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3"/>
  </p:notesMasterIdLst>
  <p:sldIdLst>
    <p:sldId id="287"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8" r:id="rId32"/>
  </p:sldIdLst>
  <p:sldSz cx="9144000" cy="5143500" type="screen16x9"/>
  <p:notesSz cx="6858000" cy="9144000"/>
  <p:custDataLst>
    <p:tags r:id="rId34"/>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EE1F2"/>
    <a:srgbClr val="20386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21" d="100"/>
          <a:sy n="121" d="100"/>
        </p:scale>
        <p:origin x="534" y="102"/>
      </p:cViewPr>
      <p:guideLst>
        <p:guide orient="horz" pos="1620"/>
        <p:guide pos="2880"/>
      </p:guideLst>
    </p:cSldViewPr>
  </p:slideViewPr>
  <p:notesTextViewPr>
    <p:cViewPr>
      <p:scale>
        <a:sx n="1" d="1"/>
        <a:sy n="1" d="1"/>
      </p:scale>
      <p:origin x="0" y="0"/>
    </p:cViewPr>
  </p:notesTextViewPr>
  <p:sorterViewPr>
    <p:cViewPr>
      <p:scale>
        <a:sx n="90" d="100"/>
        <a:sy n="9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microsoft.com/office/2015/10/relationships/revisionInfo" Target="revisionInfo.xml"/><Relationship Id="rId21" Type="http://schemas.openxmlformats.org/officeDocument/2006/relationships/slide" Target="slides/slide20.xml"/><Relationship Id="rId34" Type="http://schemas.openxmlformats.org/officeDocument/2006/relationships/tags" Target="tags/tag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0A682A5-7539-4C95-97FB-76983A4E995C}" type="datetimeFigureOut">
              <a:rPr lang="zh-CN" altLang="en-US" smtClean="0"/>
              <a:t>2018/12/14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0FE9145-7FFA-49D3-9B45-CFFD580AE3C5}" type="slidenum">
              <a:rPr lang="zh-CN" altLang="en-US" smtClean="0"/>
              <a:t>‹#›</a:t>
            </a:fld>
            <a:endParaRPr lang="zh-CN" altLang="en-US"/>
          </a:p>
        </p:txBody>
      </p:sp>
    </p:spTree>
    <p:extLst>
      <p:ext uri="{BB962C8B-B14F-4D97-AF65-F5344CB8AC3E}">
        <p14:creationId xmlns:p14="http://schemas.microsoft.com/office/powerpoint/2010/main" val="3465346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0FE9145-7FFA-49D3-9B45-CFFD580AE3C5}" type="slidenum">
              <a:rPr lang="zh-CN" altLang="en-US" smtClean="0"/>
              <a:t>1</a:t>
            </a:fld>
            <a:endParaRPr lang="zh-CN" altLang="en-US"/>
          </a:p>
        </p:txBody>
      </p:sp>
    </p:spTree>
    <p:extLst>
      <p:ext uri="{BB962C8B-B14F-4D97-AF65-F5344CB8AC3E}">
        <p14:creationId xmlns:p14="http://schemas.microsoft.com/office/powerpoint/2010/main" val="42833638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0FE9145-7FFA-49D3-9B45-CFFD580AE3C5}" type="slidenum">
              <a:rPr lang="zh-CN" altLang="en-US" smtClean="0"/>
              <a:t>2</a:t>
            </a:fld>
            <a:endParaRPr lang="zh-CN" altLang="en-US"/>
          </a:p>
        </p:txBody>
      </p:sp>
    </p:spTree>
    <p:extLst>
      <p:ext uri="{BB962C8B-B14F-4D97-AF65-F5344CB8AC3E}">
        <p14:creationId xmlns:p14="http://schemas.microsoft.com/office/powerpoint/2010/main" val="16940521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0FE9145-7FFA-49D3-9B45-CFFD580AE3C5}" type="slidenum">
              <a:rPr lang="zh-CN" altLang="en-US" smtClean="0"/>
              <a:t>3</a:t>
            </a:fld>
            <a:endParaRPr lang="zh-CN" altLang="en-US"/>
          </a:p>
        </p:txBody>
      </p:sp>
    </p:spTree>
    <p:extLst>
      <p:ext uri="{BB962C8B-B14F-4D97-AF65-F5344CB8AC3E}">
        <p14:creationId xmlns:p14="http://schemas.microsoft.com/office/powerpoint/2010/main" val="37670984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0FE9145-7FFA-49D3-9B45-CFFD580AE3C5}" type="slidenum">
              <a:rPr lang="zh-CN" altLang="en-US" smtClean="0"/>
              <a:t>4</a:t>
            </a:fld>
            <a:endParaRPr lang="zh-CN" altLang="en-US"/>
          </a:p>
        </p:txBody>
      </p:sp>
    </p:spTree>
    <p:extLst>
      <p:ext uri="{BB962C8B-B14F-4D97-AF65-F5344CB8AC3E}">
        <p14:creationId xmlns:p14="http://schemas.microsoft.com/office/powerpoint/2010/main" val="225246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0FE9145-7FFA-49D3-9B45-CFFD580AE3C5}" type="slidenum">
              <a:rPr lang="zh-CN" altLang="en-US" smtClean="0"/>
              <a:t>5</a:t>
            </a:fld>
            <a:endParaRPr lang="zh-CN" altLang="en-US"/>
          </a:p>
        </p:txBody>
      </p:sp>
    </p:spTree>
    <p:extLst>
      <p:ext uri="{BB962C8B-B14F-4D97-AF65-F5344CB8AC3E}">
        <p14:creationId xmlns:p14="http://schemas.microsoft.com/office/powerpoint/2010/main" val="22530654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0FE9145-7FFA-49D3-9B45-CFFD580AE3C5}" type="slidenum">
              <a:rPr lang="zh-CN" altLang="en-US" smtClean="0"/>
              <a:t>6</a:t>
            </a:fld>
            <a:endParaRPr lang="zh-CN" altLang="en-US"/>
          </a:p>
        </p:txBody>
      </p:sp>
    </p:spTree>
    <p:extLst>
      <p:ext uri="{BB962C8B-B14F-4D97-AF65-F5344CB8AC3E}">
        <p14:creationId xmlns:p14="http://schemas.microsoft.com/office/powerpoint/2010/main" val="18206691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0FE9145-7FFA-49D3-9B45-CFFD580AE3C5}" type="slidenum">
              <a:rPr lang="zh-CN" altLang="en-US" smtClean="0"/>
              <a:t>7</a:t>
            </a:fld>
            <a:endParaRPr lang="zh-CN" altLang="en-US"/>
          </a:p>
        </p:txBody>
      </p:sp>
    </p:spTree>
    <p:extLst>
      <p:ext uri="{BB962C8B-B14F-4D97-AF65-F5344CB8AC3E}">
        <p14:creationId xmlns:p14="http://schemas.microsoft.com/office/powerpoint/2010/main" val="24513274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0FE9145-7FFA-49D3-9B45-CFFD580AE3C5}" type="slidenum">
              <a:rPr lang="zh-CN" altLang="en-US" smtClean="0"/>
              <a:t>8</a:t>
            </a:fld>
            <a:endParaRPr lang="zh-CN" altLang="en-US"/>
          </a:p>
        </p:txBody>
      </p:sp>
    </p:spTree>
    <p:extLst>
      <p:ext uri="{BB962C8B-B14F-4D97-AF65-F5344CB8AC3E}">
        <p14:creationId xmlns:p14="http://schemas.microsoft.com/office/powerpoint/2010/main" val="31544178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0FE9145-7FFA-49D3-9B45-CFFD580AE3C5}" type="slidenum">
              <a:rPr lang="zh-CN" altLang="en-US" smtClean="0"/>
              <a:t>9</a:t>
            </a:fld>
            <a:endParaRPr lang="zh-CN" altLang="en-US"/>
          </a:p>
        </p:txBody>
      </p:sp>
    </p:spTree>
    <p:extLst>
      <p:ext uri="{BB962C8B-B14F-4D97-AF65-F5344CB8AC3E}">
        <p14:creationId xmlns:p14="http://schemas.microsoft.com/office/powerpoint/2010/main" val="15961736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0FE9145-7FFA-49D3-9B45-CFFD580AE3C5}" type="slidenum">
              <a:rPr lang="zh-CN" altLang="en-US" smtClean="0"/>
              <a:t>10</a:t>
            </a:fld>
            <a:endParaRPr lang="zh-CN" altLang="en-US"/>
          </a:p>
        </p:txBody>
      </p:sp>
    </p:spTree>
    <p:extLst>
      <p:ext uri="{BB962C8B-B14F-4D97-AF65-F5344CB8AC3E}">
        <p14:creationId xmlns:p14="http://schemas.microsoft.com/office/powerpoint/2010/main" val="1408135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0FE9145-7FFA-49D3-9B45-CFFD580AE3C5}" type="slidenum">
              <a:rPr lang="zh-CN" altLang="en-US" smtClean="0"/>
              <a:t>11</a:t>
            </a:fld>
            <a:endParaRPr lang="zh-CN" altLang="en-US"/>
          </a:p>
        </p:txBody>
      </p:sp>
    </p:spTree>
    <p:extLst>
      <p:ext uri="{BB962C8B-B14F-4D97-AF65-F5344CB8AC3E}">
        <p14:creationId xmlns:p14="http://schemas.microsoft.com/office/powerpoint/2010/main" val="17375529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0FE9145-7FFA-49D3-9B45-CFFD580AE3C5}" type="slidenum">
              <a:rPr lang="zh-CN" altLang="en-US" smtClean="0"/>
              <a:t>12</a:t>
            </a:fld>
            <a:endParaRPr lang="zh-CN" altLang="en-US"/>
          </a:p>
        </p:txBody>
      </p:sp>
    </p:spTree>
    <p:extLst>
      <p:ext uri="{BB962C8B-B14F-4D97-AF65-F5344CB8AC3E}">
        <p14:creationId xmlns:p14="http://schemas.microsoft.com/office/powerpoint/2010/main" val="4404256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0FE9145-7FFA-49D3-9B45-CFFD580AE3C5}" type="slidenum">
              <a:rPr lang="zh-CN" altLang="en-US" smtClean="0"/>
              <a:t>13</a:t>
            </a:fld>
            <a:endParaRPr lang="zh-CN" altLang="en-US"/>
          </a:p>
        </p:txBody>
      </p:sp>
    </p:spTree>
    <p:extLst>
      <p:ext uri="{BB962C8B-B14F-4D97-AF65-F5344CB8AC3E}">
        <p14:creationId xmlns:p14="http://schemas.microsoft.com/office/powerpoint/2010/main" val="14897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0FE9145-7FFA-49D3-9B45-CFFD580AE3C5}" type="slidenum">
              <a:rPr lang="zh-CN" altLang="en-US" smtClean="0"/>
              <a:t>14</a:t>
            </a:fld>
            <a:endParaRPr lang="zh-CN" altLang="en-US"/>
          </a:p>
        </p:txBody>
      </p:sp>
    </p:spTree>
    <p:extLst>
      <p:ext uri="{BB962C8B-B14F-4D97-AF65-F5344CB8AC3E}">
        <p14:creationId xmlns:p14="http://schemas.microsoft.com/office/powerpoint/2010/main" val="8914417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0FE9145-7FFA-49D3-9B45-CFFD580AE3C5}" type="slidenum">
              <a:rPr lang="zh-CN" altLang="en-US" smtClean="0"/>
              <a:t>15</a:t>
            </a:fld>
            <a:endParaRPr lang="zh-CN" altLang="en-US"/>
          </a:p>
        </p:txBody>
      </p:sp>
    </p:spTree>
    <p:extLst>
      <p:ext uri="{BB962C8B-B14F-4D97-AF65-F5344CB8AC3E}">
        <p14:creationId xmlns:p14="http://schemas.microsoft.com/office/powerpoint/2010/main" val="27495601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0FE9145-7FFA-49D3-9B45-CFFD580AE3C5}" type="slidenum">
              <a:rPr lang="zh-CN" altLang="en-US" smtClean="0"/>
              <a:t>16</a:t>
            </a:fld>
            <a:endParaRPr lang="zh-CN" altLang="en-US"/>
          </a:p>
        </p:txBody>
      </p:sp>
    </p:spTree>
    <p:extLst>
      <p:ext uri="{BB962C8B-B14F-4D97-AF65-F5344CB8AC3E}">
        <p14:creationId xmlns:p14="http://schemas.microsoft.com/office/powerpoint/2010/main" val="32855049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0FE9145-7FFA-49D3-9B45-CFFD580AE3C5}" type="slidenum">
              <a:rPr lang="zh-CN" altLang="en-US" smtClean="0"/>
              <a:t>17</a:t>
            </a:fld>
            <a:endParaRPr lang="zh-CN" altLang="en-US"/>
          </a:p>
        </p:txBody>
      </p:sp>
    </p:spTree>
    <p:extLst>
      <p:ext uri="{BB962C8B-B14F-4D97-AF65-F5344CB8AC3E}">
        <p14:creationId xmlns:p14="http://schemas.microsoft.com/office/powerpoint/2010/main" val="15734490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0FE9145-7FFA-49D3-9B45-CFFD580AE3C5}" type="slidenum">
              <a:rPr lang="zh-CN" altLang="en-US" smtClean="0"/>
              <a:t>18</a:t>
            </a:fld>
            <a:endParaRPr lang="zh-CN" altLang="en-US"/>
          </a:p>
        </p:txBody>
      </p:sp>
    </p:spTree>
    <p:extLst>
      <p:ext uri="{BB962C8B-B14F-4D97-AF65-F5344CB8AC3E}">
        <p14:creationId xmlns:p14="http://schemas.microsoft.com/office/powerpoint/2010/main" val="311171053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0FE9145-7FFA-49D3-9B45-CFFD580AE3C5}" type="slidenum">
              <a:rPr lang="zh-CN" altLang="en-US" smtClean="0"/>
              <a:t>19</a:t>
            </a:fld>
            <a:endParaRPr lang="zh-CN" altLang="en-US"/>
          </a:p>
        </p:txBody>
      </p:sp>
    </p:spTree>
    <p:extLst>
      <p:ext uri="{BB962C8B-B14F-4D97-AF65-F5344CB8AC3E}">
        <p14:creationId xmlns:p14="http://schemas.microsoft.com/office/powerpoint/2010/main" val="80850161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0FE9145-7FFA-49D3-9B45-CFFD580AE3C5}" type="slidenum">
              <a:rPr lang="zh-CN" altLang="en-US" smtClean="0"/>
              <a:t>20</a:t>
            </a:fld>
            <a:endParaRPr lang="zh-CN" altLang="en-US"/>
          </a:p>
        </p:txBody>
      </p:sp>
    </p:spTree>
    <p:extLst>
      <p:ext uri="{BB962C8B-B14F-4D97-AF65-F5344CB8AC3E}">
        <p14:creationId xmlns:p14="http://schemas.microsoft.com/office/powerpoint/2010/main" val="94733626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0FE9145-7FFA-49D3-9B45-CFFD580AE3C5}" type="slidenum">
              <a:rPr lang="zh-CN" altLang="en-US" smtClean="0"/>
              <a:t>21</a:t>
            </a:fld>
            <a:endParaRPr lang="zh-CN" altLang="en-US"/>
          </a:p>
        </p:txBody>
      </p:sp>
    </p:spTree>
    <p:extLst>
      <p:ext uri="{BB962C8B-B14F-4D97-AF65-F5344CB8AC3E}">
        <p14:creationId xmlns:p14="http://schemas.microsoft.com/office/powerpoint/2010/main" val="406899573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0FE9145-7FFA-49D3-9B45-CFFD580AE3C5}" type="slidenum">
              <a:rPr lang="zh-CN" altLang="en-US" smtClean="0"/>
              <a:t>22</a:t>
            </a:fld>
            <a:endParaRPr lang="zh-CN" altLang="en-US"/>
          </a:p>
        </p:txBody>
      </p:sp>
    </p:spTree>
    <p:extLst>
      <p:ext uri="{BB962C8B-B14F-4D97-AF65-F5344CB8AC3E}">
        <p14:creationId xmlns:p14="http://schemas.microsoft.com/office/powerpoint/2010/main" val="292514487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0FE9145-7FFA-49D3-9B45-CFFD580AE3C5}" type="slidenum">
              <a:rPr lang="zh-CN" altLang="en-US" smtClean="0"/>
              <a:t>23</a:t>
            </a:fld>
            <a:endParaRPr lang="zh-CN" altLang="en-US"/>
          </a:p>
        </p:txBody>
      </p:sp>
    </p:spTree>
    <p:extLst>
      <p:ext uri="{BB962C8B-B14F-4D97-AF65-F5344CB8AC3E}">
        <p14:creationId xmlns:p14="http://schemas.microsoft.com/office/powerpoint/2010/main" val="418252821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0FE9145-7FFA-49D3-9B45-CFFD580AE3C5}" type="slidenum">
              <a:rPr lang="zh-CN" altLang="en-US" smtClean="0"/>
              <a:t>24</a:t>
            </a:fld>
            <a:endParaRPr lang="zh-CN" altLang="en-US"/>
          </a:p>
        </p:txBody>
      </p:sp>
    </p:spTree>
    <p:extLst>
      <p:ext uri="{BB962C8B-B14F-4D97-AF65-F5344CB8AC3E}">
        <p14:creationId xmlns:p14="http://schemas.microsoft.com/office/powerpoint/2010/main" val="333527534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0FE9145-7FFA-49D3-9B45-CFFD580AE3C5}" type="slidenum">
              <a:rPr lang="zh-CN" altLang="en-US" smtClean="0"/>
              <a:t>25</a:t>
            </a:fld>
            <a:endParaRPr lang="zh-CN" altLang="en-US"/>
          </a:p>
        </p:txBody>
      </p:sp>
    </p:spTree>
    <p:extLst>
      <p:ext uri="{BB962C8B-B14F-4D97-AF65-F5344CB8AC3E}">
        <p14:creationId xmlns:p14="http://schemas.microsoft.com/office/powerpoint/2010/main" val="28480023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0FE9145-7FFA-49D3-9B45-CFFD580AE3C5}" type="slidenum">
              <a:rPr lang="zh-CN" altLang="en-US" smtClean="0"/>
              <a:t>26</a:t>
            </a:fld>
            <a:endParaRPr lang="zh-CN" altLang="en-US"/>
          </a:p>
        </p:txBody>
      </p:sp>
    </p:spTree>
    <p:extLst>
      <p:ext uri="{BB962C8B-B14F-4D97-AF65-F5344CB8AC3E}">
        <p14:creationId xmlns:p14="http://schemas.microsoft.com/office/powerpoint/2010/main" val="139080653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0FE9145-7FFA-49D3-9B45-CFFD580AE3C5}" type="slidenum">
              <a:rPr lang="zh-CN" altLang="en-US" smtClean="0"/>
              <a:t>27</a:t>
            </a:fld>
            <a:endParaRPr lang="zh-CN" altLang="en-US"/>
          </a:p>
        </p:txBody>
      </p:sp>
    </p:spTree>
    <p:extLst>
      <p:ext uri="{BB962C8B-B14F-4D97-AF65-F5344CB8AC3E}">
        <p14:creationId xmlns:p14="http://schemas.microsoft.com/office/powerpoint/2010/main" val="378547549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0FE9145-7FFA-49D3-9B45-CFFD580AE3C5}" type="slidenum">
              <a:rPr lang="zh-CN" altLang="en-US" smtClean="0"/>
              <a:t>28</a:t>
            </a:fld>
            <a:endParaRPr lang="zh-CN" altLang="en-US"/>
          </a:p>
        </p:txBody>
      </p:sp>
    </p:spTree>
    <p:extLst>
      <p:ext uri="{BB962C8B-B14F-4D97-AF65-F5344CB8AC3E}">
        <p14:creationId xmlns:p14="http://schemas.microsoft.com/office/powerpoint/2010/main" val="249508512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0FE9145-7FFA-49D3-9B45-CFFD580AE3C5}" type="slidenum">
              <a:rPr lang="zh-CN" altLang="en-US" smtClean="0"/>
              <a:t>29</a:t>
            </a:fld>
            <a:endParaRPr lang="zh-CN" altLang="en-US"/>
          </a:p>
        </p:txBody>
      </p:sp>
    </p:spTree>
    <p:extLst>
      <p:ext uri="{BB962C8B-B14F-4D97-AF65-F5344CB8AC3E}">
        <p14:creationId xmlns:p14="http://schemas.microsoft.com/office/powerpoint/2010/main" val="316996986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0FE9145-7FFA-49D3-9B45-CFFD580AE3C5}" type="slidenum">
              <a:rPr lang="zh-CN" altLang="en-US" smtClean="0"/>
              <a:t>30</a:t>
            </a:fld>
            <a:endParaRPr lang="zh-CN" altLang="en-US"/>
          </a:p>
        </p:txBody>
      </p:sp>
    </p:spTree>
    <p:extLst>
      <p:ext uri="{BB962C8B-B14F-4D97-AF65-F5344CB8AC3E}">
        <p14:creationId xmlns:p14="http://schemas.microsoft.com/office/powerpoint/2010/main" val="8568316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0FE9145-7FFA-49D3-9B45-CFFD580AE3C5}" type="slidenum">
              <a:rPr lang="zh-CN" altLang="en-US" smtClean="0"/>
              <a:t>31</a:t>
            </a:fld>
            <a:endParaRPr lang="zh-CN" altLang="en-US"/>
          </a:p>
        </p:txBody>
      </p:sp>
    </p:spTree>
    <p:extLst>
      <p:ext uri="{BB962C8B-B14F-4D97-AF65-F5344CB8AC3E}">
        <p14:creationId xmlns:p14="http://schemas.microsoft.com/office/powerpoint/2010/main" val="16267079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84C3BFC1-073B-4994-A66A-4A1034FBEF30}" type="datetimeFigureOut">
              <a:rPr lang="zh-CN" altLang="en-US" smtClean="0"/>
              <a:pPr/>
              <a:t>2018/12/14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A54BC6A-38E3-4DA6-8470-9F85F8E556E9}" type="slidenum">
              <a:rPr lang="zh-CN" altLang="en-US" smtClean="0"/>
              <a:pPr/>
              <a:t>‹#›</a:t>
            </a:fld>
            <a:endParaRPr lang="zh-CN" altLang="en-US"/>
          </a:p>
        </p:txBody>
      </p:sp>
    </p:spTree>
    <p:extLst>
      <p:ext uri="{BB962C8B-B14F-4D97-AF65-F5344CB8AC3E}">
        <p14:creationId xmlns:p14="http://schemas.microsoft.com/office/powerpoint/2010/main" val="34999562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287518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单击此处编辑母版文本样式</a:t>
            </a:r>
          </a:p>
        </p:txBody>
      </p:sp>
      <p:sp>
        <p:nvSpPr>
          <p:cNvPr id="4" name="Date Placeholder 3"/>
          <p:cNvSpPr>
            <a:spLocks noGrp="1"/>
          </p:cNvSpPr>
          <p:nvPr>
            <p:ph type="dt" sz="half" idx="10"/>
          </p:nvPr>
        </p:nvSpPr>
        <p:spPr/>
        <p:txBody>
          <a:bodyPr/>
          <a:lstStyle/>
          <a:p>
            <a:fld id="{84C3BFC1-073B-4994-A66A-4A1034FBEF30}" type="datetimeFigureOut">
              <a:rPr lang="zh-CN" altLang="en-US" smtClean="0"/>
              <a:pPr/>
              <a:t>2018/12/14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A54BC6A-38E3-4DA6-8470-9F85F8E556E9}" type="slidenum">
              <a:rPr lang="zh-CN" altLang="en-US" smtClean="0"/>
              <a:pPr/>
              <a:t>‹#›</a:t>
            </a:fld>
            <a:endParaRPr lang="zh-CN" altLang="en-US"/>
          </a:p>
        </p:txBody>
      </p:sp>
    </p:spTree>
    <p:extLst>
      <p:ext uri="{BB962C8B-B14F-4D97-AF65-F5344CB8AC3E}">
        <p14:creationId xmlns:p14="http://schemas.microsoft.com/office/powerpoint/2010/main" val="25717447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84C3BFC1-073B-4994-A66A-4A1034FBEF30}" type="datetimeFigureOut">
              <a:rPr lang="zh-CN" altLang="en-US" smtClean="0"/>
              <a:pPr/>
              <a:t>2018/12/14</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1A54BC6A-38E3-4DA6-8470-9F85F8E556E9}" type="slidenum">
              <a:rPr lang="zh-CN" altLang="en-US" smtClean="0"/>
              <a:pPr/>
              <a:t>‹#›</a:t>
            </a:fld>
            <a:endParaRPr lang="zh-CN" altLang="en-US"/>
          </a:p>
        </p:txBody>
      </p:sp>
    </p:spTree>
    <p:extLst>
      <p:ext uri="{BB962C8B-B14F-4D97-AF65-F5344CB8AC3E}">
        <p14:creationId xmlns:p14="http://schemas.microsoft.com/office/powerpoint/2010/main" val="23004531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84C3BFC1-073B-4994-A66A-4A1034FBEF30}" type="datetimeFigureOut">
              <a:rPr lang="zh-CN" altLang="en-US" smtClean="0"/>
              <a:pPr/>
              <a:t>2018/12/14</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1A54BC6A-38E3-4DA6-8470-9F85F8E556E9}" type="slidenum">
              <a:rPr lang="zh-CN" altLang="en-US" smtClean="0"/>
              <a:pPr/>
              <a:t>‹#›</a:t>
            </a:fld>
            <a:endParaRPr lang="zh-CN" altLang="en-US"/>
          </a:p>
        </p:txBody>
      </p:sp>
    </p:spTree>
    <p:extLst>
      <p:ext uri="{BB962C8B-B14F-4D97-AF65-F5344CB8AC3E}">
        <p14:creationId xmlns:p14="http://schemas.microsoft.com/office/powerpoint/2010/main" val="7087471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84C3BFC1-073B-4994-A66A-4A1034FBEF30}" type="datetimeFigureOut">
              <a:rPr lang="zh-CN" altLang="en-US" smtClean="0"/>
              <a:pPr/>
              <a:t>2018/12/14</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1A54BC6A-38E3-4DA6-8470-9F85F8E556E9}" type="slidenum">
              <a:rPr lang="zh-CN" altLang="en-US" smtClean="0"/>
              <a:pPr/>
              <a:t>‹#›</a:t>
            </a:fld>
            <a:endParaRPr lang="zh-CN" altLang="en-US"/>
          </a:p>
        </p:txBody>
      </p:sp>
    </p:spTree>
    <p:extLst>
      <p:ext uri="{BB962C8B-B14F-4D97-AF65-F5344CB8AC3E}">
        <p14:creationId xmlns:p14="http://schemas.microsoft.com/office/powerpoint/2010/main" val="30463071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C3BFC1-073B-4994-A66A-4A1034FBEF30}" type="datetimeFigureOut">
              <a:rPr lang="zh-CN" altLang="en-US" smtClean="0"/>
              <a:pPr/>
              <a:t>2018/12/14</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1A54BC6A-38E3-4DA6-8470-9F85F8E556E9}" type="slidenum">
              <a:rPr lang="zh-CN" altLang="en-US" smtClean="0"/>
              <a:pPr/>
              <a:t>‹#›</a:t>
            </a:fld>
            <a:endParaRPr lang="zh-CN" altLang="en-US"/>
          </a:p>
        </p:txBody>
      </p:sp>
    </p:spTree>
    <p:extLst>
      <p:ext uri="{BB962C8B-B14F-4D97-AF65-F5344CB8AC3E}">
        <p14:creationId xmlns:p14="http://schemas.microsoft.com/office/powerpoint/2010/main" val="14156193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84C3BFC1-073B-4994-A66A-4A1034FBEF30}" type="datetimeFigureOut">
              <a:rPr lang="zh-CN" altLang="en-US" smtClean="0"/>
              <a:pPr/>
              <a:t>2018/12/14</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1A54BC6A-38E3-4DA6-8470-9F85F8E556E9}" type="slidenum">
              <a:rPr lang="zh-CN" altLang="en-US" smtClean="0"/>
              <a:pPr/>
              <a:t>‹#›</a:t>
            </a:fld>
            <a:endParaRPr lang="zh-CN" altLang="en-US"/>
          </a:p>
        </p:txBody>
      </p:sp>
    </p:spTree>
    <p:extLst>
      <p:ext uri="{BB962C8B-B14F-4D97-AF65-F5344CB8AC3E}">
        <p14:creationId xmlns:p14="http://schemas.microsoft.com/office/powerpoint/2010/main" val="20540082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84C3BFC1-073B-4994-A66A-4A1034FBEF30}" type="datetimeFigureOut">
              <a:rPr lang="zh-CN" altLang="en-US" smtClean="0"/>
              <a:pPr/>
              <a:t>2018/12/14</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1A54BC6A-38E3-4DA6-8470-9F85F8E556E9}" type="slidenum">
              <a:rPr lang="zh-CN" altLang="en-US" smtClean="0"/>
              <a:pPr/>
              <a:t>‹#›</a:t>
            </a:fld>
            <a:endParaRPr lang="zh-CN" altLang="en-US"/>
          </a:p>
        </p:txBody>
      </p:sp>
    </p:spTree>
    <p:extLst>
      <p:ext uri="{BB962C8B-B14F-4D97-AF65-F5344CB8AC3E}">
        <p14:creationId xmlns:p14="http://schemas.microsoft.com/office/powerpoint/2010/main" val="2303610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84C3BFC1-073B-4994-A66A-4A1034FBEF30}" type="datetimeFigureOut">
              <a:rPr lang="zh-CN" altLang="en-US" smtClean="0"/>
              <a:pPr/>
              <a:t>2018/12/14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A54BC6A-38E3-4DA6-8470-9F85F8E556E9}" type="slidenum">
              <a:rPr lang="zh-CN" altLang="en-US" smtClean="0"/>
              <a:pPr/>
              <a:t>‹#›</a:t>
            </a:fld>
            <a:endParaRPr lang="zh-CN" altLang="en-US"/>
          </a:p>
        </p:txBody>
      </p:sp>
    </p:spTree>
    <p:extLst>
      <p:ext uri="{BB962C8B-B14F-4D97-AF65-F5344CB8AC3E}">
        <p14:creationId xmlns:p14="http://schemas.microsoft.com/office/powerpoint/2010/main" val="30847757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84C3BFC1-073B-4994-A66A-4A1034FBEF30}" type="datetimeFigureOut">
              <a:rPr lang="zh-CN" altLang="en-US" smtClean="0"/>
              <a:pPr/>
              <a:t>2018/12/14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A54BC6A-38E3-4DA6-8470-9F85F8E556E9}" type="slidenum">
              <a:rPr lang="zh-CN" altLang="en-US" smtClean="0"/>
              <a:pPr/>
              <a:t>‹#›</a:t>
            </a:fld>
            <a:endParaRPr lang="zh-CN" altLang="en-US"/>
          </a:p>
        </p:txBody>
      </p:sp>
    </p:spTree>
    <p:extLst>
      <p:ext uri="{BB962C8B-B14F-4D97-AF65-F5344CB8AC3E}">
        <p14:creationId xmlns:p14="http://schemas.microsoft.com/office/powerpoint/2010/main" val="36873449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84C3BFC1-073B-4994-A66A-4A1034FBEF30}" type="datetimeFigureOut">
              <a:rPr lang="zh-CN" altLang="en-US" smtClean="0"/>
              <a:pPr/>
              <a:t>2018/12/14</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1A54BC6A-38E3-4DA6-8470-9F85F8E556E9}" type="slidenum">
              <a:rPr lang="zh-CN" altLang="en-US" smtClean="0"/>
              <a:pPr/>
              <a:t>‹#›</a:t>
            </a:fld>
            <a:endParaRPr lang="zh-CN" altLang="en-US"/>
          </a:p>
        </p:txBody>
      </p:sp>
    </p:spTree>
    <p:extLst>
      <p:ext uri="{BB962C8B-B14F-4D97-AF65-F5344CB8AC3E}">
        <p14:creationId xmlns:p14="http://schemas.microsoft.com/office/powerpoint/2010/main" val="127710953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13.jpeg"/><Relationship Id="rId4" Type="http://schemas.openxmlformats.org/officeDocument/2006/relationships/image" Target="../media/image12.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image" Target="../media/image22.jpeg"/><Relationship Id="rId4" Type="http://schemas.openxmlformats.org/officeDocument/2006/relationships/image" Target="../media/image21.jpeg"/></Relationships>
</file>

<file path=ppt/slides/_rels/slide2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9.xml"/><Relationship Id="rId1" Type="http://schemas.openxmlformats.org/officeDocument/2006/relationships/slideLayout" Target="../slideLayouts/slideLayout2.xml"/><Relationship Id="rId5" Type="http://schemas.openxmlformats.org/officeDocument/2006/relationships/image" Target="../media/image25.jpeg"/><Relationship Id="rId4" Type="http://schemas.openxmlformats.org/officeDocument/2006/relationships/image" Target="../media/image24.jpeg"/></Relationships>
</file>

<file path=ppt/slides/_rels/slide3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30.xml"/><Relationship Id="rId1" Type="http://schemas.openxmlformats.org/officeDocument/2006/relationships/slideLayout" Target="../slideLayouts/slideLayout2.xml"/><Relationship Id="rId5" Type="http://schemas.openxmlformats.org/officeDocument/2006/relationships/image" Target="../media/image28.jpeg"/><Relationship Id="rId4" Type="http://schemas.openxmlformats.org/officeDocument/2006/relationships/image" Target="../media/image27.jpe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等腰三角形 3"/>
          <p:cNvSpPr/>
          <p:nvPr/>
        </p:nvSpPr>
        <p:spPr>
          <a:xfrm rot="7309647">
            <a:off x="5011691" y="1145053"/>
            <a:ext cx="2252860" cy="1891613"/>
          </a:xfrm>
          <a:prstGeom prst="triangle">
            <a:avLst/>
          </a:prstGeom>
          <a:noFill/>
          <a:ln w="28575">
            <a:solidFill>
              <a:schemeClr val="bg1">
                <a:lumMod val="75000"/>
                <a:alpha val="49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p>
        </p:txBody>
      </p:sp>
      <p:sp>
        <p:nvSpPr>
          <p:cNvPr id="5" name="等腰三角形 4"/>
          <p:cNvSpPr/>
          <p:nvPr/>
        </p:nvSpPr>
        <p:spPr>
          <a:xfrm rot="19578595">
            <a:off x="2644680" y="1158484"/>
            <a:ext cx="2746958" cy="2004821"/>
          </a:xfrm>
          <a:prstGeom prst="triangle">
            <a:avLst/>
          </a:prstGeom>
          <a:noFill/>
          <a:ln w="28575">
            <a:solidFill>
              <a:schemeClr val="bg1">
                <a:lumMod val="75000"/>
                <a:alpha val="49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p>
        </p:txBody>
      </p:sp>
      <p:sp>
        <p:nvSpPr>
          <p:cNvPr id="6" name="文本框 5"/>
          <p:cNvSpPr txBox="1"/>
          <p:nvPr/>
        </p:nvSpPr>
        <p:spPr>
          <a:xfrm>
            <a:off x="2519489" y="1541086"/>
            <a:ext cx="4071784" cy="1685077"/>
          </a:xfrm>
          <a:prstGeom prst="rect">
            <a:avLst/>
          </a:prstGeom>
          <a:noFill/>
        </p:spPr>
        <p:txBody>
          <a:bodyPr wrap="square">
            <a:spAutoFit/>
          </a:bodyPr>
          <a:lstStyle/>
          <a:p>
            <a:pPr>
              <a:defRPr/>
            </a:pPr>
            <a:r>
              <a:rPr lang="en-US" altLang="zh-CN" sz="10350" b="1" dirty="0" smtClean="0">
                <a:gradFill flip="none" rotWithShape="1">
                  <a:gsLst>
                    <a:gs pos="0">
                      <a:schemeClr val="accent1">
                        <a:lumMod val="5000"/>
                        <a:lumOff val="95000"/>
                      </a:schemeClr>
                    </a:gs>
                    <a:gs pos="0">
                      <a:schemeClr val="accent5">
                        <a:lumMod val="50000"/>
                      </a:schemeClr>
                    </a:gs>
                    <a:gs pos="33000">
                      <a:schemeClr val="accent1">
                        <a:lumMod val="45000"/>
                        <a:lumOff val="55000"/>
                      </a:schemeClr>
                    </a:gs>
                    <a:gs pos="100000">
                      <a:schemeClr val="accent1">
                        <a:lumMod val="30000"/>
                        <a:lumOff val="70000"/>
                      </a:schemeClr>
                    </a:gs>
                  </a:gsLst>
                  <a:lin ang="5400000" scaled="1"/>
                  <a:tileRect/>
                </a:gradFill>
                <a:latin typeface="Arial Black" panose="020B0A04020102020204" pitchFamily="34" charset="0"/>
              </a:rPr>
              <a:t>201X</a:t>
            </a:r>
            <a:endParaRPr lang="zh-CN" altLang="en-US" sz="10350" b="1" dirty="0">
              <a:gradFill flip="none" rotWithShape="1">
                <a:gsLst>
                  <a:gs pos="0">
                    <a:schemeClr val="accent1">
                      <a:lumMod val="5000"/>
                      <a:lumOff val="95000"/>
                    </a:schemeClr>
                  </a:gs>
                  <a:gs pos="0">
                    <a:schemeClr val="accent5">
                      <a:lumMod val="50000"/>
                    </a:schemeClr>
                  </a:gs>
                  <a:gs pos="33000">
                    <a:schemeClr val="accent1">
                      <a:lumMod val="45000"/>
                      <a:lumOff val="55000"/>
                    </a:schemeClr>
                  </a:gs>
                  <a:gs pos="100000">
                    <a:schemeClr val="accent1">
                      <a:lumMod val="30000"/>
                      <a:lumOff val="70000"/>
                    </a:schemeClr>
                  </a:gs>
                </a:gsLst>
                <a:lin ang="5400000" scaled="1"/>
                <a:tileRect/>
              </a:gradFill>
              <a:latin typeface="Arial Black" panose="020B0A04020102020204" pitchFamily="34" charset="0"/>
            </a:endParaRPr>
          </a:p>
        </p:txBody>
      </p:sp>
      <p:sp>
        <p:nvSpPr>
          <p:cNvPr id="7" name="等腰三角形 6"/>
          <p:cNvSpPr/>
          <p:nvPr/>
        </p:nvSpPr>
        <p:spPr>
          <a:xfrm rot="10147392">
            <a:off x="1286109" y="548047"/>
            <a:ext cx="902464" cy="756611"/>
          </a:xfrm>
          <a:prstGeom prst="triangle">
            <a:avLst/>
          </a:prstGeom>
          <a:noFill/>
          <a:ln w="28575">
            <a:solidFill>
              <a:schemeClr val="bg1">
                <a:lumMod val="75000"/>
                <a:alpha val="3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p>
        </p:txBody>
      </p:sp>
      <p:sp>
        <p:nvSpPr>
          <p:cNvPr id="8" name="文本框 7"/>
          <p:cNvSpPr txBox="1"/>
          <p:nvPr/>
        </p:nvSpPr>
        <p:spPr>
          <a:xfrm>
            <a:off x="2109013" y="3763263"/>
            <a:ext cx="5253245" cy="559833"/>
          </a:xfrm>
          <a:prstGeom prst="rect">
            <a:avLst/>
          </a:prstGeom>
          <a:noFill/>
        </p:spPr>
        <p:txBody>
          <a:bodyPr>
            <a:spAutoFit/>
          </a:bodyPr>
          <a:lstStyle/>
          <a:p>
            <a:pPr>
              <a:defRPr/>
            </a:pPr>
            <a:r>
              <a:rPr lang="zh-CN" altLang="en-US" sz="3038" b="1" dirty="0">
                <a:gradFill flip="none" rotWithShape="1">
                  <a:gsLst>
                    <a:gs pos="0">
                      <a:schemeClr val="accent1">
                        <a:lumMod val="5000"/>
                        <a:lumOff val="95000"/>
                      </a:schemeClr>
                    </a:gs>
                    <a:gs pos="0">
                      <a:schemeClr val="accent5">
                        <a:lumMod val="50000"/>
                      </a:schemeClr>
                    </a:gs>
                    <a:gs pos="41000">
                      <a:schemeClr val="accent1">
                        <a:lumMod val="45000"/>
                        <a:lumOff val="55000"/>
                      </a:schemeClr>
                    </a:gs>
                    <a:gs pos="100000">
                      <a:schemeClr val="accent1">
                        <a:lumMod val="30000"/>
                        <a:lumOff val="70000"/>
                      </a:schemeClr>
                    </a:gs>
                  </a:gsLst>
                  <a:lin ang="5400000" scaled="1"/>
                  <a:tileRect/>
                </a:gradFill>
                <a:latin typeface="微软雅黑" pitchFamily="34" charset="-122"/>
                <a:ea typeface="微软雅黑" pitchFamily="34" charset="-122"/>
              </a:rPr>
              <a:t>软件开发项目演示</a:t>
            </a:r>
            <a:r>
              <a:rPr lang="en-US" altLang="zh-CN" sz="3038" b="1" dirty="0" err="1">
                <a:gradFill flip="none" rotWithShape="1">
                  <a:gsLst>
                    <a:gs pos="0">
                      <a:schemeClr val="accent1">
                        <a:lumMod val="5000"/>
                        <a:lumOff val="95000"/>
                      </a:schemeClr>
                    </a:gs>
                    <a:gs pos="0">
                      <a:schemeClr val="accent5">
                        <a:lumMod val="50000"/>
                      </a:schemeClr>
                    </a:gs>
                    <a:gs pos="41000">
                      <a:schemeClr val="accent1">
                        <a:lumMod val="45000"/>
                        <a:lumOff val="55000"/>
                      </a:schemeClr>
                    </a:gs>
                    <a:gs pos="100000">
                      <a:schemeClr val="accent1">
                        <a:lumMod val="30000"/>
                        <a:lumOff val="70000"/>
                      </a:schemeClr>
                    </a:gs>
                  </a:gsLst>
                  <a:lin ang="5400000" scaled="1"/>
                  <a:tileRect/>
                </a:gradFill>
                <a:latin typeface="微软雅黑" pitchFamily="34" charset="-122"/>
                <a:ea typeface="微软雅黑" pitchFamily="34" charset="-122"/>
              </a:rPr>
              <a:t>ppt</a:t>
            </a:r>
            <a:r>
              <a:rPr lang="zh-CN" altLang="en-US" sz="3038" b="1" dirty="0">
                <a:gradFill flip="none" rotWithShape="1">
                  <a:gsLst>
                    <a:gs pos="0">
                      <a:schemeClr val="accent1">
                        <a:lumMod val="5000"/>
                        <a:lumOff val="95000"/>
                      </a:schemeClr>
                    </a:gs>
                    <a:gs pos="0">
                      <a:schemeClr val="accent5">
                        <a:lumMod val="50000"/>
                      </a:schemeClr>
                    </a:gs>
                    <a:gs pos="41000">
                      <a:schemeClr val="accent1">
                        <a:lumMod val="45000"/>
                        <a:lumOff val="55000"/>
                      </a:schemeClr>
                    </a:gs>
                    <a:gs pos="100000">
                      <a:schemeClr val="accent1">
                        <a:lumMod val="30000"/>
                        <a:lumOff val="70000"/>
                      </a:schemeClr>
                    </a:gs>
                  </a:gsLst>
                  <a:lin ang="5400000" scaled="1"/>
                  <a:tileRect/>
                </a:gradFill>
                <a:latin typeface="微软雅黑" pitchFamily="34" charset="-122"/>
                <a:ea typeface="微软雅黑" pitchFamily="34" charset="-122"/>
              </a:rPr>
              <a:t>模板</a:t>
            </a:r>
          </a:p>
        </p:txBody>
      </p:sp>
      <p:sp>
        <p:nvSpPr>
          <p:cNvPr id="9" name="文本框 8"/>
          <p:cNvSpPr txBox="1"/>
          <p:nvPr/>
        </p:nvSpPr>
        <p:spPr>
          <a:xfrm>
            <a:off x="2252270" y="4494637"/>
            <a:ext cx="3762159" cy="334707"/>
          </a:xfrm>
          <a:prstGeom prst="rect">
            <a:avLst/>
          </a:prstGeom>
          <a:noFill/>
        </p:spPr>
        <p:txBody>
          <a:bodyPr>
            <a:spAutoFit/>
          </a:bodyPr>
          <a:lstStyle>
            <a:defPPr>
              <a:defRPr lang="zh-CN"/>
            </a:defPPr>
          </a:lstStyle>
          <a:p>
            <a:pPr>
              <a:defRPr/>
            </a:pPr>
            <a:r>
              <a:rPr lang="zh-CN" altLang="en-US" sz="1575" b="1" dirty="0">
                <a:gradFill flip="none" rotWithShape="1">
                  <a:gsLst>
                    <a:gs pos="0">
                      <a:schemeClr val="accent1">
                        <a:lumMod val="5000"/>
                        <a:lumOff val="95000"/>
                      </a:schemeClr>
                    </a:gs>
                    <a:gs pos="11000">
                      <a:schemeClr val="accent5">
                        <a:lumMod val="50000"/>
                      </a:schemeClr>
                    </a:gs>
                    <a:gs pos="60000">
                      <a:schemeClr val="accent1">
                        <a:lumMod val="45000"/>
                        <a:lumOff val="55000"/>
                      </a:schemeClr>
                    </a:gs>
                    <a:gs pos="100000">
                      <a:schemeClr val="accent1">
                        <a:lumMod val="30000"/>
                        <a:lumOff val="70000"/>
                      </a:schemeClr>
                    </a:gs>
                  </a:gsLst>
                  <a:lin ang="5400000" scaled="1"/>
                  <a:tileRect/>
                </a:gradFill>
                <a:latin typeface="微软雅黑" pitchFamily="34" charset="-122"/>
                <a:ea typeface="微软雅黑" pitchFamily="34" charset="-122"/>
              </a:rPr>
              <a:t>汇报人 ： </a:t>
            </a:r>
            <a:r>
              <a:rPr lang="en-US" altLang="zh-CN" sz="1575" b="1" dirty="0">
                <a:gradFill flip="none" rotWithShape="1">
                  <a:gsLst>
                    <a:gs pos="0">
                      <a:schemeClr val="accent1">
                        <a:lumMod val="5000"/>
                        <a:lumOff val="95000"/>
                      </a:schemeClr>
                    </a:gs>
                    <a:gs pos="11000">
                      <a:schemeClr val="accent5">
                        <a:lumMod val="50000"/>
                      </a:schemeClr>
                    </a:gs>
                    <a:gs pos="60000">
                      <a:schemeClr val="accent1">
                        <a:lumMod val="45000"/>
                        <a:lumOff val="55000"/>
                      </a:schemeClr>
                    </a:gs>
                    <a:gs pos="100000">
                      <a:schemeClr val="accent1">
                        <a:lumMod val="30000"/>
                        <a:lumOff val="70000"/>
                      </a:schemeClr>
                    </a:gs>
                  </a:gsLst>
                  <a:lin ang="5400000" scaled="1"/>
                  <a:tileRect/>
                </a:gradFill>
                <a:latin typeface="微软雅黑" pitchFamily="34" charset="-122"/>
                <a:ea typeface="微软雅黑" pitchFamily="34" charset="-122"/>
              </a:rPr>
              <a:t>XXX</a:t>
            </a:r>
            <a:endParaRPr lang="zh-CN" altLang="en-US" sz="1575" b="1" dirty="0">
              <a:gradFill flip="none" rotWithShape="1">
                <a:gsLst>
                  <a:gs pos="0">
                    <a:schemeClr val="accent1">
                      <a:lumMod val="5000"/>
                      <a:lumOff val="95000"/>
                    </a:schemeClr>
                  </a:gs>
                  <a:gs pos="11000">
                    <a:schemeClr val="accent5">
                      <a:lumMod val="50000"/>
                    </a:schemeClr>
                  </a:gs>
                  <a:gs pos="60000">
                    <a:schemeClr val="accent1">
                      <a:lumMod val="45000"/>
                      <a:lumOff val="55000"/>
                    </a:schemeClr>
                  </a:gs>
                  <a:gs pos="100000">
                    <a:schemeClr val="accent1">
                      <a:lumMod val="30000"/>
                      <a:lumOff val="70000"/>
                    </a:schemeClr>
                  </a:gs>
                </a:gsLst>
                <a:lin ang="5400000" scaled="1"/>
                <a:tileRect/>
              </a:gradFill>
              <a:latin typeface="微软雅黑" pitchFamily="34" charset="-122"/>
              <a:ea typeface="微软雅黑" pitchFamily="34" charset="-122"/>
            </a:endParaRPr>
          </a:p>
        </p:txBody>
      </p:sp>
      <p:sp>
        <p:nvSpPr>
          <p:cNvPr id="10" name="文本框 9"/>
          <p:cNvSpPr txBox="1"/>
          <p:nvPr/>
        </p:nvSpPr>
        <p:spPr>
          <a:xfrm>
            <a:off x="4324669" y="4494637"/>
            <a:ext cx="2485682" cy="334707"/>
          </a:xfrm>
          <a:prstGeom prst="rect">
            <a:avLst/>
          </a:prstGeom>
          <a:noFill/>
        </p:spPr>
        <p:txBody>
          <a:bodyPr wrap="square">
            <a:spAutoFit/>
          </a:bodyPr>
          <a:lstStyle/>
          <a:p>
            <a:pPr>
              <a:defRPr/>
            </a:pPr>
            <a:r>
              <a:rPr lang="zh-CN" altLang="en-US" sz="1575" b="1" dirty="0">
                <a:gradFill flip="none" rotWithShape="1">
                  <a:gsLst>
                    <a:gs pos="0">
                      <a:schemeClr val="accent1">
                        <a:lumMod val="5000"/>
                        <a:lumOff val="95000"/>
                      </a:schemeClr>
                    </a:gs>
                    <a:gs pos="11000">
                      <a:schemeClr val="accent5">
                        <a:lumMod val="50000"/>
                      </a:schemeClr>
                    </a:gs>
                    <a:gs pos="60000">
                      <a:schemeClr val="accent1">
                        <a:lumMod val="45000"/>
                        <a:lumOff val="55000"/>
                      </a:schemeClr>
                    </a:gs>
                    <a:gs pos="100000">
                      <a:schemeClr val="accent1">
                        <a:lumMod val="30000"/>
                        <a:lumOff val="70000"/>
                      </a:schemeClr>
                    </a:gs>
                  </a:gsLst>
                  <a:lin ang="5400000" scaled="1"/>
                  <a:tileRect/>
                </a:gradFill>
                <a:latin typeface="微软雅黑" pitchFamily="34" charset="-122"/>
                <a:ea typeface="微软雅黑" pitchFamily="34" charset="-122"/>
              </a:rPr>
              <a:t>时  间：</a:t>
            </a:r>
            <a:r>
              <a:rPr lang="en-US" altLang="zh-CN" sz="1575" b="1" dirty="0">
                <a:gradFill flip="none" rotWithShape="1">
                  <a:gsLst>
                    <a:gs pos="0">
                      <a:schemeClr val="accent1">
                        <a:lumMod val="5000"/>
                        <a:lumOff val="95000"/>
                      </a:schemeClr>
                    </a:gs>
                    <a:gs pos="11000">
                      <a:schemeClr val="accent5">
                        <a:lumMod val="50000"/>
                      </a:schemeClr>
                    </a:gs>
                    <a:gs pos="60000">
                      <a:schemeClr val="accent1">
                        <a:lumMod val="45000"/>
                        <a:lumOff val="55000"/>
                      </a:schemeClr>
                    </a:gs>
                    <a:gs pos="100000">
                      <a:schemeClr val="accent1">
                        <a:lumMod val="30000"/>
                        <a:lumOff val="70000"/>
                      </a:schemeClr>
                    </a:gs>
                  </a:gsLst>
                  <a:lin ang="5400000" scaled="1"/>
                  <a:tileRect/>
                </a:gradFill>
                <a:latin typeface="微软雅黑" pitchFamily="34" charset="-122"/>
                <a:ea typeface="微软雅黑" pitchFamily="34" charset="-122"/>
              </a:rPr>
              <a:t>201X</a:t>
            </a:r>
            <a:r>
              <a:rPr lang="zh-CN" altLang="en-US" sz="1575" b="1" dirty="0">
                <a:gradFill flip="none" rotWithShape="1">
                  <a:gsLst>
                    <a:gs pos="0">
                      <a:schemeClr val="accent1">
                        <a:lumMod val="5000"/>
                        <a:lumOff val="95000"/>
                      </a:schemeClr>
                    </a:gs>
                    <a:gs pos="11000">
                      <a:schemeClr val="accent5">
                        <a:lumMod val="50000"/>
                      </a:schemeClr>
                    </a:gs>
                    <a:gs pos="60000">
                      <a:schemeClr val="accent1">
                        <a:lumMod val="45000"/>
                        <a:lumOff val="55000"/>
                      </a:schemeClr>
                    </a:gs>
                    <a:gs pos="100000">
                      <a:schemeClr val="accent1">
                        <a:lumMod val="30000"/>
                        <a:lumOff val="70000"/>
                      </a:schemeClr>
                    </a:gs>
                  </a:gsLst>
                  <a:lin ang="5400000" scaled="1"/>
                  <a:tileRect/>
                </a:gradFill>
                <a:latin typeface="微软雅黑" pitchFamily="34" charset="-122"/>
                <a:ea typeface="微软雅黑" pitchFamily="34" charset="-122"/>
              </a:rPr>
              <a:t>年</a:t>
            </a:r>
            <a:r>
              <a:rPr lang="en-US" altLang="zh-CN" sz="1575" b="1" dirty="0">
                <a:gradFill flip="none" rotWithShape="1">
                  <a:gsLst>
                    <a:gs pos="0">
                      <a:schemeClr val="accent1">
                        <a:lumMod val="5000"/>
                        <a:lumOff val="95000"/>
                      </a:schemeClr>
                    </a:gs>
                    <a:gs pos="11000">
                      <a:schemeClr val="accent5">
                        <a:lumMod val="50000"/>
                      </a:schemeClr>
                    </a:gs>
                    <a:gs pos="60000">
                      <a:schemeClr val="accent1">
                        <a:lumMod val="45000"/>
                        <a:lumOff val="55000"/>
                      </a:schemeClr>
                    </a:gs>
                    <a:gs pos="100000">
                      <a:schemeClr val="accent1">
                        <a:lumMod val="30000"/>
                        <a:lumOff val="70000"/>
                      </a:schemeClr>
                    </a:gs>
                  </a:gsLst>
                  <a:lin ang="5400000" scaled="1"/>
                  <a:tileRect/>
                </a:gradFill>
                <a:latin typeface="微软雅黑" pitchFamily="34" charset="-122"/>
                <a:ea typeface="微软雅黑" pitchFamily="34" charset="-122"/>
              </a:rPr>
              <a:t>X</a:t>
            </a:r>
            <a:r>
              <a:rPr lang="zh-CN" altLang="en-US" sz="1575" b="1" dirty="0">
                <a:gradFill flip="none" rotWithShape="1">
                  <a:gsLst>
                    <a:gs pos="0">
                      <a:schemeClr val="accent1">
                        <a:lumMod val="5000"/>
                        <a:lumOff val="95000"/>
                      </a:schemeClr>
                    </a:gs>
                    <a:gs pos="11000">
                      <a:schemeClr val="accent5">
                        <a:lumMod val="50000"/>
                      </a:schemeClr>
                    </a:gs>
                    <a:gs pos="60000">
                      <a:schemeClr val="accent1">
                        <a:lumMod val="45000"/>
                        <a:lumOff val="55000"/>
                      </a:schemeClr>
                    </a:gs>
                    <a:gs pos="100000">
                      <a:schemeClr val="accent1">
                        <a:lumMod val="30000"/>
                        <a:lumOff val="70000"/>
                      </a:schemeClr>
                    </a:gs>
                  </a:gsLst>
                  <a:lin ang="5400000" scaled="1"/>
                  <a:tileRect/>
                </a:gradFill>
                <a:latin typeface="微软雅黑" pitchFamily="34" charset="-122"/>
                <a:ea typeface="微软雅黑" pitchFamily="34" charset="-122"/>
              </a:rPr>
              <a:t>月</a:t>
            </a:r>
            <a:r>
              <a:rPr lang="en-US" altLang="zh-CN" sz="1575" b="1" dirty="0">
                <a:gradFill flip="none" rotWithShape="1">
                  <a:gsLst>
                    <a:gs pos="0">
                      <a:schemeClr val="accent1">
                        <a:lumMod val="5000"/>
                        <a:lumOff val="95000"/>
                      </a:schemeClr>
                    </a:gs>
                    <a:gs pos="11000">
                      <a:schemeClr val="accent5">
                        <a:lumMod val="50000"/>
                      </a:schemeClr>
                    </a:gs>
                    <a:gs pos="60000">
                      <a:schemeClr val="accent1">
                        <a:lumMod val="45000"/>
                        <a:lumOff val="55000"/>
                      </a:schemeClr>
                    </a:gs>
                    <a:gs pos="100000">
                      <a:schemeClr val="accent1">
                        <a:lumMod val="30000"/>
                        <a:lumOff val="70000"/>
                      </a:schemeClr>
                    </a:gs>
                  </a:gsLst>
                  <a:lin ang="5400000" scaled="1"/>
                  <a:tileRect/>
                </a:gradFill>
                <a:latin typeface="微软雅黑" pitchFamily="34" charset="-122"/>
                <a:ea typeface="微软雅黑" pitchFamily="34" charset="-122"/>
              </a:rPr>
              <a:t>X</a:t>
            </a:r>
            <a:r>
              <a:rPr lang="zh-CN" altLang="en-US" sz="1575" b="1" dirty="0">
                <a:gradFill flip="none" rotWithShape="1">
                  <a:gsLst>
                    <a:gs pos="0">
                      <a:schemeClr val="accent1">
                        <a:lumMod val="5000"/>
                        <a:lumOff val="95000"/>
                      </a:schemeClr>
                    </a:gs>
                    <a:gs pos="11000">
                      <a:schemeClr val="accent5">
                        <a:lumMod val="50000"/>
                      </a:schemeClr>
                    </a:gs>
                    <a:gs pos="60000">
                      <a:schemeClr val="accent1">
                        <a:lumMod val="45000"/>
                        <a:lumOff val="55000"/>
                      </a:schemeClr>
                    </a:gs>
                    <a:gs pos="100000">
                      <a:schemeClr val="accent1">
                        <a:lumMod val="30000"/>
                        <a:lumOff val="70000"/>
                      </a:schemeClr>
                    </a:gs>
                  </a:gsLst>
                  <a:lin ang="5400000" scaled="1"/>
                  <a:tileRect/>
                </a:gradFill>
                <a:latin typeface="微软雅黑" pitchFamily="34" charset="-122"/>
                <a:ea typeface="微软雅黑" pitchFamily="34" charset="-122"/>
              </a:rPr>
              <a:t>日</a:t>
            </a:r>
          </a:p>
        </p:txBody>
      </p:sp>
    </p:spTree>
    <p:extLst>
      <p:ext uri="{BB962C8B-B14F-4D97-AF65-F5344CB8AC3E}">
        <p14:creationId xmlns:p14="http://schemas.microsoft.com/office/powerpoint/2010/main" val="1951113019"/>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4000" fill="hold" grpId="0" nodeType="withEffect">
                                  <p:stCondLst>
                                    <p:cond delay="0"/>
                                  </p:stCondLst>
                                  <p:childTnLst>
                                    <p:animRot by="21600000">
                                      <p:cBhvr>
                                        <p:cTn id="6" dur="2000" fill="hold"/>
                                        <p:tgtEl>
                                          <p:spTgt spid="7"/>
                                        </p:tgtEl>
                                        <p:attrNameLst>
                                          <p:attrName>r</p:attrName>
                                        </p:attrNameLst>
                                      </p:cBhvr>
                                    </p:animRot>
                                  </p:childTnLst>
                                </p:cTn>
                              </p:par>
                              <p:par>
                                <p:cTn id="7" presetID="8" presetClass="emph" presetSubtype="0" repeatCount="3000" fill="hold" grpId="0" nodeType="withEffect">
                                  <p:stCondLst>
                                    <p:cond delay="0"/>
                                  </p:stCondLst>
                                  <p:childTnLst>
                                    <p:animRot by="21600000">
                                      <p:cBhvr>
                                        <p:cTn id="8" dur="3000" fill="hold"/>
                                        <p:tgtEl>
                                          <p:spTgt spid="5"/>
                                        </p:tgtEl>
                                        <p:attrNameLst>
                                          <p:attrName>r</p:attrName>
                                        </p:attrNameLst>
                                      </p:cBhvr>
                                    </p:animRot>
                                  </p:childTnLst>
                                </p:cTn>
                              </p:par>
                              <p:par>
                                <p:cTn id="9" presetID="8" presetClass="emph" presetSubtype="0" repeatCount="4000" fill="hold" grpId="0" nodeType="withEffect">
                                  <p:stCondLst>
                                    <p:cond delay="0"/>
                                  </p:stCondLst>
                                  <p:childTnLst>
                                    <p:animRot by="21600000">
                                      <p:cBhvr>
                                        <p:cTn id="10" dur="2000" fill="hold"/>
                                        <p:tgtEl>
                                          <p:spTgt spid="4"/>
                                        </p:tgtEl>
                                        <p:attrNameLst>
                                          <p:attrName>r</p:attrName>
                                        </p:attrNameLst>
                                      </p:cBhvr>
                                    </p:animRot>
                                  </p:childTnLst>
                                </p:cTn>
                              </p:par>
                              <p:par>
                                <p:cTn id="11" presetID="41" presetClass="entr" presetSubtype="0" fill="hold" nodeType="withEffect">
                                  <p:stCondLst>
                                    <p:cond delay="250"/>
                                  </p:stCondLst>
                                  <p:iterate type="lt">
                                    <p:tmPct val="10000"/>
                                  </p:iterate>
                                  <p:childTnLst>
                                    <p:set>
                                      <p:cBhvr>
                                        <p:cTn id="12" dur="1" fill="hold">
                                          <p:stCondLst>
                                            <p:cond delay="0"/>
                                          </p:stCondLst>
                                        </p:cTn>
                                        <p:tgtEl>
                                          <p:spTgt spid="6"/>
                                        </p:tgtEl>
                                        <p:attrNameLst>
                                          <p:attrName>style.visibility</p:attrName>
                                        </p:attrNameLst>
                                      </p:cBhvr>
                                      <p:to>
                                        <p:strVal val="visible"/>
                                      </p:to>
                                    </p:set>
                                    <p:anim calcmode="lin" valueType="num">
                                      <p:cBhvr>
                                        <p:cTn id="13" dur="75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14" dur="750" fill="hold"/>
                                        <p:tgtEl>
                                          <p:spTgt spid="6"/>
                                        </p:tgtEl>
                                        <p:attrNameLst>
                                          <p:attrName>ppt_y</p:attrName>
                                        </p:attrNameLst>
                                      </p:cBhvr>
                                      <p:tavLst>
                                        <p:tav tm="0">
                                          <p:val>
                                            <p:strVal val="#ppt_y"/>
                                          </p:val>
                                        </p:tav>
                                        <p:tav tm="100000">
                                          <p:val>
                                            <p:strVal val="#ppt_y"/>
                                          </p:val>
                                        </p:tav>
                                      </p:tavLst>
                                    </p:anim>
                                    <p:anim calcmode="lin" valueType="num">
                                      <p:cBhvr>
                                        <p:cTn id="15" dur="75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6" dur="75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7" dur="750" tmFilter="0,0; .5, 1; 1, 1"/>
                                        <p:tgtEl>
                                          <p:spTgt spid="6"/>
                                        </p:tgtEl>
                                      </p:cBhvr>
                                    </p:animEffect>
                                  </p:childTnLst>
                                </p:cTn>
                              </p:par>
                              <p:par>
                                <p:cTn id="18" presetID="22" presetClass="entr" presetSubtype="8" fill="hold" nodeType="withEffect">
                                  <p:stCondLst>
                                    <p:cond delay="125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1500"/>
                                        <p:tgtEl>
                                          <p:spTgt spid="8"/>
                                        </p:tgtEl>
                                      </p:cBhvr>
                                    </p:animEffect>
                                  </p:childTnLst>
                                </p:cTn>
                              </p:par>
                              <p:par>
                                <p:cTn id="21" presetID="42" presetClass="entr" presetSubtype="0" fill="hold" nodeType="withEffect">
                                  <p:stCondLst>
                                    <p:cond delay="175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1750"/>
                                        <p:tgtEl>
                                          <p:spTgt spid="9"/>
                                        </p:tgtEl>
                                      </p:cBhvr>
                                    </p:animEffect>
                                    <p:anim calcmode="lin" valueType="num">
                                      <p:cBhvr>
                                        <p:cTn id="24" dur="1750" fill="hold"/>
                                        <p:tgtEl>
                                          <p:spTgt spid="9"/>
                                        </p:tgtEl>
                                        <p:attrNameLst>
                                          <p:attrName>ppt_x</p:attrName>
                                        </p:attrNameLst>
                                      </p:cBhvr>
                                      <p:tavLst>
                                        <p:tav tm="0">
                                          <p:val>
                                            <p:strVal val="#ppt_x"/>
                                          </p:val>
                                        </p:tav>
                                        <p:tav tm="100000">
                                          <p:val>
                                            <p:strVal val="#ppt_x"/>
                                          </p:val>
                                        </p:tav>
                                      </p:tavLst>
                                    </p:anim>
                                    <p:anim calcmode="lin" valueType="num">
                                      <p:cBhvr>
                                        <p:cTn id="25" dur="1750" fill="hold"/>
                                        <p:tgtEl>
                                          <p:spTgt spid="9"/>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250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
                                          </p:val>
                                        </p:tav>
                                        <p:tav tm="100000">
                                          <p:val>
                                            <p:strVal val="#ppt_x"/>
                                          </p:val>
                                        </p:tav>
                                      </p:tavLst>
                                    </p:anim>
                                    <p:anim calcmode="lin" valueType="num">
                                      <p:cBhvr>
                                        <p:cTn id="30"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椭圆 21"/>
          <p:cNvSpPr>
            <a:spLocks noChangeArrowheads="1"/>
          </p:cNvSpPr>
          <p:nvPr/>
        </p:nvSpPr>
        <p:spPr bwMode="auto">
          <a:xfrm>
            <a:off x="-2916238" y="-395288"/>
            <a:ext cx="5935663" cy="5935663"/>
          </a:xfrm>
          <a:prstGeom prst="ellipse">
            <a:avLst/>
          </a:prstGeom>
          <a:noFill/>
          <a:ln w="25400">
            <a:solidFill>
              <a:srgbClr val="CEE1F2">
                <a:alpha val="9804"/>
              </a:srgbClr>
            </a:solidFill>
            <a:prstDash val="sysDash"/>
            <a:bevel/>
            <a:headEnd/>
            <a:tailEnd/>
          </a:ln>
          <a:extLst>
            <a:ext uri="{909E8E84-426E-40DD-AFC4-6F175D3DCCD1}">
              <a14:hiddenFill xmlns:a14="http://schemas.microsoft.com/office/drawing/2010/main">
                <a:solidFill>
                  <a:srgbClr val="FFFFFF"/>
                </a:solidFill>
              </a14:hiddenFill>
            </a:ext>
          </a:extLst>
        </p:spPr>
        <p:txBody>
          <a:bodyPr lIns="68580" tIns="34290" rIns="68580" bIns="3429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300">
              <a:solidFill>
                <a:srgbClr val="FFFFFF"/>
              </a:solidFill>
              <a:latin typeface="宋体" panose="02010600030101010101" pitchFamily="2" charset="-122"/>
              <a:sym typeface="宋体" panose="02010600030101010101" pitchFamily="2" charset="-122"/>
            </a:endParaRPr>
          </a:p>
        </p:txBody>
      </p:sp>
      <p:sp>
        <p:nvSpPr>
          <p:cNvPr id="6" name="椭圆 1"/>
          <p:cNvSpPr>
            <a:spLocks noChangeArrowheads="1"/>
          </p:cNvSpPr>
          <p:nvPr/>
        </p:nvSpPr>
        <p:spPr bwMode="auto">
          <a:xfrm>
            <a:off x="2470150" y="930275"/>
            <a:ext cx="434975" cy="412750"/>
          </a:xfrm>
          <a:prstGeom prst="ellipse">
            <a:avLst/>
          </a:prstGeom>
          <a:solidFill>
            <a:srgbClr val="CEE1F2">
              <a:alpha val="50195"/>
            </a:srgb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 name="椭圆 10"/>
          <p:cNvSpPr>
            <a:spLocks noChangeArrowheads="1"/>
          </p:cNvSpPr>
          <p:nvPr/>
        </p:nvSpPr>
        <p:spPr bwMode="auto">
          <a:xfrm>
            <a:off x="2768600" y="1955800"/>
            <a:ext cx="434975" cy="412750"/>
          </a:xfrm>
          <a:prstGeom prst="ellipse">
            <a:avLst/>
          </a:prstGeom>
          <a:solidFill>
            <a:srgbClr val="CEE1F2">
              <a:alpha val="59999"/>
            </a:srgbClr>
          </a:solidFill>
          <a:ln>
            <a:noFill/>
          </a:ln>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 name="椭圆 13"/>
          <p:cNvSpPr>
            <a:spLocks noChangeArrowheads="1"/>
          </p:cNvSpPr>
          <p:nvPr/>
        </p:nvSpPr>
        <p:spPr bwMode="auto">
          <a:xfrm>
            <a:off x="2697163" y="3074988"/>
            <a:ext cx="434975" cy="411162"/>
          </a:xfrm>
          <a:prstGeom prst="ellipse">
            <a:avLst/>
          </a:prstGeom>
          <a:solidFill>
            <a:srgbClr val="CEE1F2">
              <a:alpha val="72156"/>
            </a:srgbClr>
          </a:solidFill>
          <a:ln>
            <a:noFill/>
          </a:ln>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椭圆 14"/>
          <p:cNvSpPr>
            <a:spLocks noChangeArrowheads="1"/>
          </p:cNvSpPr>
          <p:nvPr/>
        </p:nvSpPr>
        <p:spPr bwMode="auto">
          <a:xfrm>
            <a:off x="2311400" y="4065588"/>
            <a:ext cx="434975" cy="412750"/>
          </a:xfrm>
          <a:prstGeom prst="ellipse">
            <a:avLst/>
          </a:prstGeom>
          <a:solidFill>
            <a:srgbClr val="CEE1F2">
              <a:alpha val="79999"/>
            </a:srgbClr>
          </a:solidFill>
          <a:ln>
            <a:noFill/>
          </a:ln>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 name="文本框 3"/>
          <p:cNvSpPr>
            <a:spLocks noChangeArrowheads="1"/>
          </p:cNvSpPr>
          <p:nvPr/>
        </p:nvSpPr>
        <p:spPr bwMode="auto">
          <a:xfrm>
            <a:off x="804863" y="2279650"/>
            <a:ext cx="13874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32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目 录</a:t>
            </a:r>
          </a:p>
        </p:txBody>
      </p:sp>
      <p:grpSp>
        <p:nvGrpSpPr>
          <p:cNvPr id="11" name="组合 9"/>
          <p:cNvGrpSpPr>
            <a:grpSpLocks/>
          </p:cNvGrpSpPr>
          <p:nvPr/>
        </p:nvGrpSpPr>
        <p:grpSpPr bwMode="auto">
          <a:xfrm>
            <a:off x="673100" y="1758950"/>
            <a:ext cx="1627188" cy="1624013"/>
            <a:chOff x="0" y="0"/>
            <a:chExt cx="1452770" cy="1449927"/>
          </a:xfrm>
        </p:grpSpPr>
        <p:sp>
          <p:nvSpPr>
            <p:cNvPr id="12" name="文本框 139"/>
            <p:cNvSpPr>
              <a:spLocks noChangeArrowheads="1"/>
            </p:cNvSpPr>
            <p:nvPr/>
          </p:nvSpPr>
          <p:spPr bwMode="auto">
            <a:xfrm rot="-5400000">
              <a:off x="-99239" y="608179"/>
              <a:ext cx="432048" cy="2335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3" name="文本框 140"/>
            <p:cNvSpPr>
              <a:spLocks noChangeArrowheads="1"/>
            </p:cNvSpPr>
            <p:nvPr/>
          </p:nvSpPr>
          <p:spPr bwMode="auto">
            <a:xfrm rot="-4930435">
              <a:off x="-93561" y="525171"/>
              <a:ext cx="432048" cy="2335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4" name="文本框 141"/>
            <p:cNvSpPr>
              <a:spLocks noChangeArrowheads="1"/>
            </p:cNvSpPr>
            <p:nvPr/>
          </p:nvSpPr>
          <p:spPr bwMode="auto">
            <a:xfrm rot="-4460869">
              <a:off x="-76633" y="443712"/>
              <a:ext cx="432048" cy="2335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5" name="文本框 142"/>
            <p:cNvSpPr>
              <a:spLocks noChangeArrowheads="1"/>
            </p:cNvSpPr>
            <p:nvPr/>
          </p:nvSpPr>
          <p:spPr bwMode="auto">
            <a:xfrm rot="-3991306">
              <a:off x="-48771" y="365314"/>
              <a:ext cx="432048" cy="2335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6" name="文本框 143"/>
            <p:cNvSpPr>
              <a:spLocks noChangeArrowheads="1"/>
            </p:cNvSpPr>
            <p:nvPr/>
          </p:nvSpPr>
          <p:spPr bwMode="auto">
            <a:xfrm rot="-3521739">
              <a:off x="-10493" y="291441"/>
              <a:ext cx="432048" cy="2335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7" name="文本框 144"/>
            <p:cNvSpPr>
              <a:spLocks noChangeArrowheads="1"/>
            </p:cNvSpPr>
            <p:nvPr/>
          </p:nvSpPr>
          <p:spPr bwMode="auto">
            <a:xfrm rot="-3052174">
              <a:off x="37488" y="223468"/>
              <a:ext cx="432048" cy="2335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8" name="文本框 145"/>
            <p:cNvSpPr>
              <a:spLocks noChangeArrowheads="1"/>
            </p:cNvSpPr>
            <p:nvPr/>
          </p:nvSpPr>
          <p:spPr bwMode="auto">
            <a:xfrm rot="-2582609">
              <a:off x="94277" y="162661"/>
              <a:ext cx="432048" cy="233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9" name="文本框 146"/>
            <p:cNvSpPr>
              <a:spLocks noChangeArrowheads="1"/>
            </p:cNvSpPr>
            <p:nvPr/>
          </p:nvSpPr>
          <p:spPr bwMode="auto">
            <a:xfrm rot="-2113044">
              <a:off x="158817" y="110151"/>
              <a:ext cx="432048" cy="233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0" name="文本框 147"/>
            <p:cNvSpPr>
              <a:spLocks noChangeArrowheads="1"/>
            </p:cNvSpPr>
            <p:nvPr/>
          </p:nvSpPr>
          <p:spPr bwMode="auto">
            <a:xfrm rot="-1643478">
              <a:off x="229905" y="66922"/>
              <a:ext cx="432048" cy="233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1" name="文本框 148"/>
            <p:cNvSpPr>
              <a:spLocks noChangeArrowheads="1"/>
            </p:cNvSpPr>
            <p:nvPr/>
          </p:nvSpPr>
          <p:spPr bwMode="auto">
            <a:xfrm rot="-1173913">
              <a:off x="306218" y="33777"/>
              <a:ext cx="432048" cy="233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22" name="文本框 149"/>
            <p:cNvSpPr>
              <a:spLocks noChangeArrowheads="1"/>
            </p:cNvSpPr>
            <p:nvPr/>
          </p:nvSpPr>
          <p:spPr bwMode="auto">
            <a:xfrm rot="-704348">
              <a:off x="386334" y="11328"/>
              <a:ext cx="432048" cy="233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3" name="文本框 150"/>
            <p:cNvSpPr>
              <a:spLocks noChangeArrowheads="1"/>
            </p:cNvSpPr>
            <p:nvPr/>
          </p:nvSpPr>
          <p:spPr bwMode="auto">
            <a:xfrm rot="-234781">
              <a:off x="468760" y="0"/>
              <a:ext cx="432048" cy="233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24" name="文本框 151"/>
            <p:cNvSpPr>
              <a:spLocks noChangeArrowheads="1"/>
            </p:cNvSpPr>
            <p:nvPr/>
          </p:nvSpPr>
          <p:spPr bwMode="auto">
            <a:xfrm rot="234782">
              <a:off x="551962" y="0"/>
              <a:ext cx="432048" cy="233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25" name="文本框 152"/>
            <p:cNvSpPr>
              <a:spLocks noChangeArrowheads="1"/>
            </p:cNvSpPr>
            <p:nvPr/>
          </p:nvSpPr>
          <p:spPr bwMode="auto">
            <a:xfrm rot="704348">
              <a:off x="634388" y="11329"/>
              <a:ext cx="432048" cy="233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26" name="文本框 153"/>
            <p:cNvSpPr>
              <a:spLocks noChangeArrowheads="1"/>
            </p:cNvSpPr>
            <p:nvPr/>
          </p:nvSpPr>
          <p:spPr bwMode="auto">
            <a:xfrm rot="1173913">
              <a:off x="714504" y="33777"/>
              <a:ext cx="432048" cy="233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27" name="文本框 154"/>
            <p:cNvSpPr>
              <a:spLocks noChangeArrowheads="1"/>
            </p:cNvSpPr>
            <p:nvPr/>
          </p:nvSpPr>
          <p:spPr bwMode="auto">
            <a:xfrm rot="1643478">
              <a:off x="790817" y="66925"/>
              <a:ext cx="432048" cy="233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28" name="文本框 155"/>
            <p:cNvSpPr>
              <a:spLocks noChangeArrowheads="1"/>
            </p:cNvSpPr>
            <p:nvPr/>
          </p:nvSpPr>
          <p:spPr bwMode="auto">
            <a:xfrm rot="2113044">
              <a:off x="861905" y="110154"/>
              <a:ext cx="432048" cy="233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29" name="文本框 156"/>
            <p:cNvSpPr>
              <a:spLocks noChangeArrowheads="1"/>
            </p:cNvSpPr>
            <p:nvPr/>
          </p:nvSpPr>
          <p:spPr bwMode="auto">
            <a:xfrm rot="2582608">
              <a:off x="926445" y="162659"/>
              <a:ext cx="432048" cy="233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30" name="文本框 157"/>
            <p:cNvSpPr>
              <a:spLocks noChangeArrowheads="1"/>
            </p:cNvSpPr>
            <p:nvPr/>
          </p:nvSpPr>
          <p:spPr bwMode="auto">
            <a:xfrm rot="3052174">
              <a:off x="983234" y="223468"/>
              <a:ext cx="432048" cy="2335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31" name="文本框 158"/>
            <p:cNvSpPr>
              <a:spLocks noChangeArrowheads="1"/>
            </p:cNvSpPr>
            <p:nvPr/>
          </p:nvSpPr>
          <p:spPr bwMode="auto">
            <a:xfrm rot="3521739">
              <a:off x="1031215" y="291440"/>
              <a:ext cx="432048" cy="2335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2" name="文本框 159"/>
            <p:cNvSpPr>
              <a:spLocks noChangeArrowheads="1"/>
            </p:cNvSpPr>
            <p:nvPr/>
          </p:nvSpPr>
          <p:spPr bwMode="auto">
            <a:xfrm rot="3991306">
              <a:off x="1069493" y="365314"/>
              <a:ext cx="432048" cy="2335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33" name="文本框 160"/>
            <p:cNvSpPr>
              <a:spLocks noChangeArrowheads="1"/>
            </p:cNvSpPr>
            <p:nvPr/>
          </p:nvSpPr>
          <p:spPr bwMode="auto">
            <a:xfrm rot="4460869">
              <a:off x="1097355" y="443712"/>
              <a:ext cx="432048" cy="2335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4" name="文本框 161"/>
            <p:cNvSpPr>
              <a:spLocks noChangeArrowheads="1"/>
            </p:cNvSpPr>
            <p:nvPr/>
          </p:nvSpPr>
          <p:spPr bwMode="auto">
            <a:xfrm rot="4930435">
              <a:off x="1114283" y="525171"/>
              <a:ext cx="432048" cy="2335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5" name="文本框 162"/>
            <p:cNvSpPr>
              <a:spLocks noChangeArrowheads="1"/>
            </p:cNvSpPr>
            <p:nvPr/>
          </p:nvSpPr>
          <p:spPr bwMode="auto">
            <a:xfrm rot="5400000">
              <a:off x="1119961" y="608181"/>
              <a:ext cx="432048" cy="2335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6" name="文本框 163"/>
            <p:cNvSpPr>
              <a:spLocks noChangeArrowheads="1"/>
            </p:cNvSpPr>
            <p:nvPr/>
          </p:nvSpPr>
          <p:spPr bwMode="auto">
            <a:xfrm rot="5869565">
              <a:off x="1114283" y="691187"/>
              <a:ext cx="432048" cy="2335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7" name="文本框 164"/>
            <p:cNvSpPr>
              <a:spLocks noChangeArrowheads="1"/>
            </p:cNvSpPr>
            <p:nvPr/>
          </p:nvSpPr>
          <p:spPr bwMode="auto">
            <a:xfrm rot="6339131">
              <a:off x="1097355" y="772646"/>
              <a:ext cx="432048" cy="2335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8" name="文本框 165"/>
            <p:cNvSpPr>
              <a:spLocks noChangeArrowheads="1"/>
            </p:cNvSpPr>
            <p:nvPr/>
          </p:nvSpPr>
          <p:spPr bwMode="auto">
            <a:xfrm rot="6808695">
              <a:off x="1069493" y="851043"/>
              <a:ext cx="432048" cy="2335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9" name="文本框 166"/>
            <p:cNvSpPr>
              <a:spLocks noChangeArrowheads="1"/>
            </p:cNvSpPr>
            <p:nvPr/>
          </p:nvSpPr>
          <p:spPr bwMode="auto">
            <a:xfrm rot="7278261">
              <a:off x="1031215" y="924918"/>
              <a:ext cx="432048" cy="2335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40" name="文本框 167"/>
            <p:cNvSpPr>
              <a:spLocks noChangeArrowheads="1"/>
            </p:cNvSpPr>
            <p:nvPr/>
          </p:nvSpPr>
          <p:spPr bwMode="auto">
            <a:xfrm rot="7747826">
              <a:off x="983235" y="992888"/>
              <a:ext cx="432048" cy="2335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1" name="文本框 168"/>
            <p:cNvSpPr>
              <a:spLocks noChangeArrowheads="1"/>
            </p:cNvSpPr>
            <p:nvPr/>
          </p:nvSpPr>
          <p:spPr bwMode="auto">
            <a:xfrm rot="8217393">
              <a:off x="926445" y="1053696"/>
              <a:ext cx="432048" cy="233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2" name="文本框 169"/>
            <p:cNvSpPr>
              <a:spLocks noChangeArrowheads="1"/>
            </p:cNvSpPr>
            <p:nvPr/>
          </p:nvSpPr>
          <p:spPr bwMode="auto">
            <a:xfrm rot="8686956">
              <a:off x="861905" y="1106206"/>
              <a:ext cx="432048" cy="233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3" name="文本框 170"/>
            <p:cNvSpPr>
              <a:spLocks noChangeArrowheads="1"/>
            </p:cNvSpPr>
            <p:nvPr/>
          </p:nvSpPr>
          <p:spPr bwMode="auto">
            <a:xfrm rot="9156522">
              <a:off x="790817" y="1149436"/>
              <a:ext cx="432048" cy="233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4" name="文本框 171"/>
            <p:cNvSpPr>
              <a:spLocks noChangeArrowheads="1"/>
            </p:cNvSpPr>
            <p:nvPr/>
          </p:nvSpPr>
          <p:spPr bwMode="auto">
            <a:xfrm rot="9626087">
              <a:off x="714504" y="1182580"/>
              <a:ext cx="432048" cy="233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5" name="文本框 172"/>
            <p:cNvSpPr>
              <a:spLocks noChangeArrowheads="1"/>
            </p:cNvSpPr>
            <p:nvPr/>
          </p:nvSpPr>
          <p:spPr bwMode="auto">
            <a:xfrm rot="10095652">
              <a:off x="634388" y="1205028"/>
              <a:ext cx="432048" cy="233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6" name="文本框 173"/>
            <p:cNvSpPr>
              <a:spLocks noChangeArrowheads="1"/>
            </p:cNvSpPr>
            <p:nvPr/>
          </p:nvSpPr>
          <p:spPr bwMode="auto">
            <a:xfrm rot="10565217">
              <a:off x="551962" y="1216358"/>
              <a:ext cx="432048" cy="233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7" name="文本框 174"/>
            <p:cNvSpPr>
              <a:spLocks noChangeArrowheads="1"/>
            </p:cNvSpPr>
            <p:nvPr/>
          </p:nvSpPr>
          <p:spPr bwMode="auto">
            <a:xfrm rot="-10565217">
              <a:off x="468760" y="1216358"/>
              <a:ext cx="432048" cy="233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8" name="文本框 175"/>
            <p:cNvSpPr>
              <a:spLocks noChangeArrowheads="1"/>
            </p:cNvSpPr>
            <p:nvPr/>
          </p:nvSpPr>
          <p:spPr bwMode="auto">
            <a:xfrm rot="-10095652">
              <a:off x="386334" y="1205029"/>
              <a:ext cx="432048" cy="233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9" name="文本框 176"/>
            <p:cNvSpPr>
              <a:spLocks noChangeArrowheads="1"/>
            </p:cNvSpPr>
            <p:nvPr/>
          </p:nvSpPr>
          <p:spPr bwMode="auto">
            <a:xfrm rot="-9626087">
              <a:off x="306218" y="1182581"/>
              <a:ext cx="432048" cy="233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50" name="文本框 177"/>
            <p:cNvSpPr>
              <a:spLocks noChangeArrowheads="1"/>
            </p:cNvSpPr>
            <p:nvPr/>
          </p:nvSpPr>
          <p:spPr bwMode="auto">
            <a:xfrm rot="-9156522">
              <a:off x="229905" y="1149433"/>
              <a:ext cx="432048" cy="233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51" name="文本框 178"/>
            <p:cNvSpPr>
              <a:spLocks noChangeArrowheads="1"/>
            </p:cNvSpPr>
            <p:nvPr/>
          </p:nvSpPr>
          <p:spPr bwMode="auto">
            <a:xfrm rot="-8686956">
              <a:off x="158817" y="1106204"/>
              <a:ext cx="432048" cy="233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52" name="文本框 179"/>
            <p:cNvSpPr>
              <a:spLocks noChangeArrowheads="1"/>
            </p:cNvSpPr>
            <p:nvPr/>
          </p:nvSpPr>
          <p:spPr bwMode="auto">
            <a:xfrm rot="-8217391">
              <a:off x="94277" y="1053697"/>
              <a:ext cx="432048" cy="233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53" name="文本框 180"/>
            <p:cNvSpPr>
              <a:spLocks noChangeArrowheads="1"/>
            </p:cNvSpPr>
            <p:nvPr/>
          </p:nvSpPr>
          <p:spPr bwMode="auto">
            <a:xfrm rot="-7747826">
              <a:off x="37488" y="992890"/>
              <a:ext cx="432048" cy="2335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54" name="文本框 181"/>
            <p:cNvSpPr>
              <a:spLocks noChangeArrowheads="1"/>
            </p:cNvSpPr>
            <p:nvPr/>
          </p:nvSpPr>
          <p:spPr bwMode="auto">
            <a:xfrm rot="-7278261">
              <a:off x="-10493" y="924919"/>
              <a:ext cx="432048" cy="2335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55" name="文本框 182"/>
            <p:cNvSpPr>
              <a:spLocks noChangeArrowheads="1"/>
            </p:cNvSpPr>
            <p:nvPr/>
          </p:nvSpPr>
          <p:spPr bwMode="auto">
            <a:xfrm rot="-6808696">
              <a:off x="-48771" y="851043"/>
              <a:ext cx="432048" cy="2335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56" name="文本框 183"/>
            <p:cNvSpPr>
              <a:spLocks noChangeArrowheads="1"/>
            </p:cNvSpPr>
            <p:nvPr/>
          </p:nvSpPr>
          <p:spPr bwMode="auto">
            <a:xfrm rot="-6339130">
              <a:off x="-76633" y="772647"/>
              <a:ext cx="432048" cy="2335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57" name="文本框 184"/>
            <p:cNvSpPr>
              <a:spLocks noChangeArrowheads="1"/>
            </p:cNvSpPr>
            <p:nvPr/>
          </p:nvSpPr>
          <p:spPr bwMode="auto">
            <a:xfrm rot="-5869565">
              <a:off x="-93561" y="691187"/>
              <a:ext cx="432048" cy="2335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grpSp>
      <p:sp>
        <p:nvSpPr>
          <p:cNvPr id="58" name="文本框 185"/>
          <p:cNvSpPr>
            <a:spLocks noChangeArrowheads="1"/>
          </p:cNvSpPr>
          <p:nvPr/>
        </p:nvSpPr>
        <p:spPr bwMode="auto">
          <a:xfrm>
            <a:off x="2768600" y="933450"/>
            <a:ext cx="358616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此处添加目录文字</a:t>
            </a:r>
          </a:p>
        </p:txBody>
      </p:sp>
      <p:sp>
        <p:nvSpPr>
          <p:cNvPr id="59" name="文本框 186"/>
          <p:cNvSpPr>
            <a:spLocks noChangeArrowheads="1"/>
          </p:cNvSpPr>
          <p:nvPr/>
        </p:nvSpPr>
        <p:spPr bwMode="auto">
          <a:xfrm>
            <a:off x="3082925" y="1979613"/>
            <a:ext cx="3505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此处添加目录文字</a:t>
            </a:r>
          </a:p>
        </p:txBody>
      </p:sp>
      <p:sp>
        <p:nvSpPr>
          <p:cNvPr id="60" name="文本框 187"/>
          <p:cNvSpPr>
            <a:spLocks noChangeArrowheads="1"/>
          </p:cNvSpPr>
          <p:nvPr/>
        </p:nvSpPr>
        <p:spPr bwMode="auto">
          <a:xfrm>
            <a:off x="2933700" y="3081338"/>
            <a:ext cx="37988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此处添加目录文字</a:t>
            </a:r>
          </a:p>
        </p:txBody>
      </p:sp>
      <p:sp>
        <p:nvSpPr>
          <p:cNvPr id="61" name="文本框 188"/>
          <p:cNvSpPr>
            <a:spLocks noChangeArrowheads="1"/>
          </p:cNvSpPr>
          <p:nvPr/>
        </p:nvSpPr>
        <p:spPr bwMode="auto">
          <a:xfrm>
            <a:off x="2914650" y="4071938"/>
            <a:ext cx="32956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此处添加目录文字</a:t>
            </a:r>
          </a:p>
        </p:txBody>
      </p:sp>
      <p:sp>
        <p:nvSpPr>
          <p:cNvPr id="62" name="TextBox 2"/>
          <p:cNvSpPr>
            <a:spLocks noChangeArrowheads="1"/>
          </p:cNvSpPr>
          <p:nvPr/>
        </p:nvSpPr>
        <p:spPr bwMode="auto">
          <a:xfrm>
            <a:off x="2384425" y="936625"/>
            <a:ext cx="606425" cy="400050"/>
          </a:xfrm>
          <a:prstGeom prst="rect">
            <a:avLst/>
          </a:prstGeom>
          <a:noFill/>
          <a:ln>
            <a:noFill/>
          </a:ln>
          <a:extLst>
            <a:ext uri="{909E8E84-426E-40DD-AFC4-6F175D3DCCD1}">
              <a14:hiddenFill xmlns:a14="http://schemas.microsoft.com/office/drawing/2010/main">
                <a:solidFill>
                  <a:srgbClr val="CEE1F2"/>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3" name="TextBox 59"/>
          <p:cNvSpPr>
            <a:spLocks noChangeArrowheads="1"/>
          </p:cNvSpPr>
          <p:nvPr/>
        </p:nvSpPr>
        <p:spPr bwMode="auto">
          <a:xfrm>
            <a:off x="2697163" y="1970088"/>
            <a:ext cx="6064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4" name="TextBox 60"/>
          <p:cNvSpPr>
            <a:spLocks noChangeArrowheads="1"/>
          </p:cNvSpPr>
          <p:nvPr/>
        </p:nvSpPr>
        <p:spPr bwMode="auto">
          <a:xfrm>
            <a:off x="2633663" y="3081338"/>
            <a:ext cx="6064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5" name="TextBox 61"/>
          <p:cNvSpPr>
            <a:spLocks noChangeArrowheads="1"/>
          </p:cNvSpPr>
          <p:nvPr/>
        </p:nvSpPr>
        <p:spPr bwMode="auto">
          <a:xfrm>
            <a:off x="2225675" y="4071938"/>
            <a:ext cx="6064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4</a:t>
            </a:r>
            <a:endPar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3978679506"/>
      </p:ext>
    </p:extLst>
  </p:cSld>
  <p:clrMapOvr>
    <a:masterClrMapping/>
  </p:clrMapOvr>
  <mc:AlternateContent xmlns:mc="http://schemas.openxmlformats.org/markup-compatibility/2006" xmlns:p14="http://schemas.microsoft.com/office/powerpoint/2010/main">
    <mc:Choice Requires="p14">
      <p:transition spd="slow" p14:dur="3900" advTm="0">
        <p14:glitter pattern="hexago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heel(1)">
                                      <p:cBhvr>
                                        <p:cTn id="7" dur="2000"/>
                                        <p:tgtEl>
                                          <p:spTgt spid="11"/>
                                        </p:tgtEl>
                                      </p:cBhvr>
                                    </p:animEffect>
                                  </p:childTnLst>
                                </p:cTn>
                              </p:par>
                            </p:childTnLst>
                          </p:cTn>
                        </p:par>
                        <p:par>
                          <p:cTn id="8" fill="hold">
                            <p:stCondLst>
                              <p:cond delay="2000"/>
                            </p:stCondLst>
                            <p:childTnLst>
                              <p:par>
                                <p:cTn id="9" presetID="22" presetClass="entr" presetSubtype="8"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p:cBhvr>
                                        <p:cTn id="11" dur="1000"/>
                                        <p:tgtEl>
                                          <p:spTgt spid="10"/>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1" fill="hold" grpId="0" nodeType="click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heel(1)">
                                      <p:cBhvr>
                                        <p:cTn id="16" dur="2000"/>
                                        <p:tgtEl>
                                          <p:spTgt spid="5"/>
                                        </p:tgtEl>
                                      </p:cBhvr>
                                    </p:animEffect>
                                  </p:childTnLst>
                                </p:cTn>
                              </p:par>
                            </p:childTnLst>
                          </p:cTn>
                        </p:par>
                        <p:par>
                          <p:cTn id="17" fill="hold">
                            <p:stCondLst>
                              <p:cond delay="2000"/>
                            </p:stCondLst>
                            <p:childTnLst>
                              <p:par>
                                <p:cTn id="18" presetID="1" presetClass="entr" presetSubtype="0" fill="hold" grpId="1" nodeType="afterEffect">
                                  <p:stCondLst>
                                    <p:cond delay="0"/>
                                  </p:stCondLst>
                                  <p:childTnLst>
                                    <p:set>
                                      <p:cBhvr>
                                        <p:cTn id="19" dur="1" fill="hold">
                                          <p:stCondLst>
                                            <p:cond delay="0"/>
                                          </p:stCondLst>
                                        </p:cTn>
                                        <p:tgtEl>
                                          <p:spTgt spid="6"/>
                                        </p:tgtEl>
                                        <p:attrNameLst>
                                          <p:attrName>style.visibility</p:attrName>
                                        </p:attrNameLst>
                                      </p:cBhvr>
                                      <p:to>
                                        <p:strVal val="visible"/>
                                      </p:to>
                                    </p:set>
                                  </p:childTnLst>
                                </p:cTn>
                              </p:par>
                              <p:par>
                                <p:cTn id="20" presetID="37" presetClass="path" presetSubtype="0" accel="50000" decel="50000" fill="hold" grpId="0" nodeType="withEffect">
                                  <p:stCondLst>
                                    <p:cond delay="0"/>
                                  </p:stCondLst>
                                  <p:childTnLst>
                                    <p:animMotion origin="layout" path="M -0.14097 -0.24136 L -0.0842 -0.16512 C -0.06511 -0.1395 -0.07188 -0.14413 -0.06007 -0.12654 C -0.04445 -0.09475 -0.02917 -0.06852 -0.02222 -0.04599 C -0.02222 -0.04568 1.11111E-6 -0.00062 1.11111E-6 -1.7284E-6 " pathEditMode="relative" rAng="0" ptsTypes="FfffF">
                                      <p:cBhvr>
                                        <p:cTn id="21" dur="1000" fill="hold"/>
                                        <p:tgtEl>
                                          <p:spTgt spid="6"/>
                                        </p:tgtEl>
                                        <p:attrNameLst>
                                          <p:attrName>ppt_x,ppt_y</p:attrName>
                                        </p:attrNameLst>
                                      </p:cBhvr>
                                      <p:rCtr x="704900" y="1206800"/>
                                    </p:animMotion>
                                  </p:childTnLst>
                                </p:cTn>
                              </p:par>
                            </p:childTnLst>
                          </p:cTn>
                        </p:par>
                        <p:par>
                          <p:cTn id="22" fill="hold">
                            <p:stCondLst>
                              <p:cond delay="3000"/>
                            </p:stCondLst>
                            <p:childTnLst>
                              <p:par>
                                <p:cTn id="23" presetID="22" presetClass="entr" presetSubtype="4" fill="hold" grpId="0" nodeType="afterEffect">
                                  <p:stCondLst>
                                    <p:cond delay="0"/>
                                  </p:stCondLst>
                                  <p:childTnLst>
                                    <p:set>
                                      <p:cBhvr>
                                        <p:cTn id="24" dur="1" fill="hold">
                                          <p:stCondLst>
                                            <p:cond delay="0"/>
                                          </p:stCondLst>
                                        </p:cTn>
                                        <p:tgtEl>
                                          <p:spTgt spid="62"/>
                                        </p:tgtEl>
                                        <p:attrNameLst>
                                          <p:attrName>style.visibility</p:attrName>
                                        </p:attrNameLst>
                                      </p:cBhvr>
                                      <p:to>
                                        <p:strVal val="visible"/>
                                      </p:to>
                                    </p:set>
                                    <p:animEffect>
                                      <p:cBhvr>
                                        <p:cTn id="25" dur="500"/>
                                        <p:tgtEl>
                                          <p:spTgt spid="62"/>
                                        </p:tgtEl>
                                      </p:cBhvr>
                                    </p:animEffect>
                                  </p:childTnLst>
                                </p:cTn>
                              </p:par>
                            </p:childTnLst>
                          </p:cTn>
                        </p:par>
                        <p:par>
                          <p:cTn id="26" fill="hold">
                            <p:stCondLst>
                              <p:cond delay="3500"/>
                            </p:stCondLst>
                            <p:childTnLst>
                              <p:par>
                                <p:cTn id="27" presetID="14" presetClass="entr" presetSubtype="10" fill="hold" grpId="0" nodeType="afterEffect">
                                  <p:stCondLst>
                                    <p:cond delay="0"/>
                                  </p:stCondLst>
                                  <p:childTnLst>
                                    <p:set>
                                      <p:cBhvr>
                                        <p:cTn id="28" dur="1" fill="hold">
                                          <p:stCondLst>
                                            <p:cond delay="0"/>
                                          </p:stCondLst>
                                        </p:cTn>
                                        <p:tgtEl>
                                          <p:spTgt spid="58"/>
                                        </p:tgtEl>
                                        <p:attrNameLst>
                                          <p:attrName>style.visibility</p:attrName>
                                        </p:attrNameLst>
                                      </p:cBhvr>
                                      <p:to>
                                        <p:strVal val="visible"/>
                                      </p:to>
                                    </p:set>
                                    <p:animEffect>
                                      <p:cBhvr>
                                        <p:cTn id="29" dur="500"/>
                                        <p:tgtEl>
                                          <p:spTgt spid="58"/>
                                        </p:tgtEl>
                                      </p:cBhvr>
                                    </p:animEffect>
                                  </p:childTnLst>
                                </p:cTn>
                              </p:par>
                            </p:childTnLst>
                          </p:cTn>
                        </p:par>
                        <p:par>
                          <p:cTn id="30" fill="hold">
                            <p:stCondLst>
                              <p:cond delay="4000"/>
                            </p:stCondLst>
                            <p:childTnLst>
                              <p:par>
                                <p:cTn id="31" presetID="1" presetClass="entr" presetSubtype="0" fill="hold" grpId="1" nodeType="afterEffect">
                                  <p:stCondLst>
                                    <p:cond delay="0"/>
                                  </p:stCondLst>
                                  <p:childTnLst>
                                    <p:set>
                                      <p:cBhvr>
                                        <p:cTn id="32" dur="1" fill="hold">
                                          <p:stCondLst>
                                            <p:cond delay="0"/>
                                          </p:stCondLst>
                                        </p:cTn>
                                        <p:tgtEl>
                                          <p:spTgt spid="7"/>
                                        </p:tgtEl>
                                        <p:attrNameLst>
                                          <p:attrName>style.visibility</p:attrName>
                                        </p:attrNameLst>
                                      </p:cBhvr>
                                      <p:to>
                                        <p:strVal val="visible"/>
                                      </p:to>
                                    </p:set>
                                  </p:childTnLst>
                                </p:cTn>
                              </p:par>
                              <p:par>
                                <p:cTn id="33" presetID="0" presetClass="path" presetSubtype="0" accel="50000" decel="50000" fill="hold" grpId="0" nodeType="withEffect">
                                  <p:stCondLst>
                                    <p:cond delay="0"/>
                                  </p:stCondLst>
                                  <p:childTnLst>
                                    <p:animMotion origin="layout" path="M -0.03108 -0.19938 L -0.01649 -0.11604 L -0.00816 -0.0753 L 0.00121 0.00247 " pathEditMode="relative" rAng="0" ptsTypes="AAAA">
                                      <p:cBhvr>
                                        <p:cTn id="34" dur="1000" fill="hold"/>
                                        <p:tgtEl>
                                          <p:spTgt spid="7"/>
                                        </p:tgtEl>
                                        <p:attrNameLst>
                                          <p:attrName>ppt_x,ppt_y</p:attrName>
                                        </p:attrNameLst>
                                      </p:cBhvr>
                                      <p:rCtr x="161500" y="1009300"/>
                                    </p:animMotion>
                                  </p:childTnLst>
                                </p:cTn>
                              </p:par>
                            </p:childTnLst>
                          </p:cTn>
                        </p:par>
                        <p:par>
                          <p:cTn id="35" fill="hold">
                            <p:stCondLst>
                              <p:cond delay="5000"/>
                            </p:stCondLst>
                            <p:childTnLst>
                              <p:par>
                                <p:cTn id="36" presetID="22" presetClass="entr" presetSubtype="4" fill="hold" grpId="0" nodeType="afterEffect">
                                  <p:stCondLst>
                                    <p:cond delay="0"/>
                                  </p:stCondLst>
                                  <p:childTnLst>
                                    <p:set>
                                      <p:cBhvr>
                                        <p:cTn id="37" dur="1" fill="hold">
                                          <p:stCondLst>
                                            <p:cond delay="0"/>
                                          </p:stCondLst>
                                        </p:cTn>
                                        <p:tgtEl>
                                          <p:spTgt spid="63"/>
                                        </p:tgtEl>
                                        <p:attrNameLst>
                                          <p:attrName>style.visibility</p:attrName>
                                        </p:attrNameLst>
                                      </p:cBhvr>
                                      <p:to>
                                        <p:strVal val="visible"/>
                                      </p:to>
                                    </p:set>
                                    <p:animEffect>
                                      <p:cBhvr>
                                        <p:cTn id="38" dur="500"/>
                                        <p:tgtEl>
                                          <p:spTgt spid="63"/>
                                        </p:tgtEl>
                                      </p:cBhvr>
                                    </p:animEffect>
                                  </p:childTnLst>
                                </p:cTn>
                              </p:par>
                            </p:childTnLst>
                          </p:cTn>
                        </p:par>
                        <p:par>
                          <p:cTn id="39" fill="hold">
                            <p:stCondLst>
                              <p:cond delay="5500"/>
                            </p:stCondLst>
                            <p:childTnLst>
                              <p:par>
                                <p:cTn id="40" presetID="14" presetClass="entr" presetSubtype="10" fill="hold" grpId="0" nodeType="afterEffect">
                                  <p:stCondLst>
                                    <p:cond delay="0"/>
                                  </p:stCondLst>
                                  <p:childTnLst>
                                    <p:set>
                                      <p:cBhvr>
                                        <p:cTn id="41" dur="1" fill="hold">
                                          <p:stCondLst>
                                            <p:cond delay="0"/>
                                          </p:stCondLst>
                                        </p:cTn>
                                        <p:tgtEl>
                                          <p:spTgt spid="59"/>
                                        </p:tgtEl>
                                        <p:attrNameLst>
                                          <p:attrName>style.visibility</p:attrName>
                                        </p:attrNameLst>
                                      </p:cBhvr>
                                      <p:to>
                                        <p:strVal val="visible"/>
                                      </p:to>
                                    </p:set>
                                    <p:animEffect>
                                      <p:cBhvr>
                                        <p:cTn id="42" dur="500"/>
                                        <p:tgtEl>
                                          <p:spTgt spid="59"/>
                                        </p:tgtEl>
                                      </p:cBhvr>
                                    </p:animEffect>
                                  </p:childTnLst>
                                </p:cTn>
                              </p:par>
                            </p:childTnLst>
                          </p:cTn>
                        </p:par>
                        <p:par>
                          <p:cTn id="43" fill="hold">
                            <p:stCondLst>
                              <p:cond delay="6000"/>
                            </p:stCondLst>
                            <p:childTnLst>
                              <p:par>
                                <p:cTn id="44" presetID="1" presetClass="entr" presetSubtype="0" fill="hold" grpId="0" nodeType="afterEffect">
                                  <p:stCondLst>
                                    <p:cond delay="0"/>
                                  </p:stCondLst>
                                  <p:childTnLst>
                                    <p:set>
                                      <p:cBhvr>
                                        <p:cTn id="45" dur="1" fill="hold">
                                          <p:stCondLst>
                                            <p:cond delay="0"/>
                                          </p:stCondLst>
                                        </p:cTn>
                                        <p:tgtEl>
                                          <p:spTgt spid="8"/>
                                        </p:tgtEl>
                                        <p:attrNameLst>
                                          <p:attrName>style.visibility</p:attrName>
                                        </p:attrNameLst>
                                      </p:cBhvr>
                                      <p:to>
                                        <p:strVal val="visible"/>
                                      </p:to>
                                    </p:set>
                                  </p:childTnLst>
                                </p:cTn>
                              </p:par>
                              <p:par>
                                <p:cTn id="46" presetID="0" presetClass="path" presetSubtype="0" accel="50000" decel="50000" fill="hold" grpId="1" nodeType="withEffect">
                                  <p:stCondLst>
                                    <p:cond delay="0"/>
                                  </p:stCondLst>
                                  <p:childTnLst>
                                    <p:animMotion origin="layout" path="M 0.00903 -0.22469 L 0.01215 -0.14506 L 0.00694 -0.05617 L 0.00069 0.00309 " pathEditMode="relative" rAng="0" ptsTypes="AAAA">
                                      <p:cBhvr>
                                        <p:cTn id="47" dur="1000" fill="hold"/>
                                        <p:tgtEl>
                                          <p:spTgt spid="8"/>
                                        </p:tgtEl>
                                        <p:attrNameLst>
                                          <p:attrName>ppt_x,ppt_y</p:attrName>
                                        </p:attrNameLst>
                                      </p:cBhvr>
                                      <p:rCtr x="0" y="0"/>
                                    </p:animMotion>
                                  </p:childTnLst>
                                </p:cTn>
                              </p:par>
                            </p:childTnLst>
                          </p:cTn>
                        </p:par>
                        <p:par>
                          <p:cTn id="48" fill="hold">
                            <p:stCondLst>
                              <p:cond delay="7000"/>
                            </p:stCondLst>
                            <p:childTnLst>
                              <p:par>
                                <p:cTn id="49" presetID="22" presetClass="entr" presetSubtype="4" fill="hold" grpId="0" nodeType="afterEffect">
                                  <p:stCondLst>
                                    <p:cond delay="0"/>
                                  </p:stCondLst>
                                  <p:childTnLst>
                                    <p:set>
                                      <p:cBhvr>
                                        <p:cTn id="50" dur="1" fill="hold">
                                          <p:stCondLst>
                                            <p:cond delay="0"/>
                                          </p:stCondLst>
                                        </p:cTn>
                                        <p:tgtEl>
                                          <p:spTgt spid="64"/>
                                        </p:tgtEl>
                                        <p:attrNameLst>
                                          <p:attrName>style.visibility</p:attrName>
                                        </p:attrNameLst>
                                      </p:cBhvr>
                                      <p:to>
                                        <p:strVal val="visible"/>
                                      </p:to>
                                    </p:set>
                                    <p:animEffect>
                                      <p:cBhvr>
                                        <p:cTn id="51" dur="500"/>
                                        <p:tgtEl>
                                          <p:spTgt spid="64"/>
                                        </p:tgtEl>
                                      </p:cBhvr>
                                    </p:animEffect>
                                  </p:childTnLst>
                                </p:cTn>
                              </p:par>
                            </p:childTnLst>
                          </p:cTn>
                        </p:par>
                        <p:par>
                          <p:cTn id="52" fill="hold">
                            <p:stCondLst>
                              <p:cond delay="7500"/>
                            </p:stCondLst>
                            <p:childTnLst>
                              <p:par>
                                <p:cTn id="53" presetID="14" presetClass="entr" presetSubtype="10" fill="hold" grpId="0" nodeType="afterEffect">
                                  <p:stCondLst>
                                    <p:cond delay="0"/>
                                  </p:stCondLst>
                                  <p:childTnLst>
                                    <p:set>
                                      <p:cBhvr>
                                        <p:cTn id="54" dur="1" fill="hold">
                                          <p:stCondLst>
                                            <p:cond delay="0"/>
                                          </p:stCondLst>
                                        </p:cTn>
                                        <p:tgtEl>
                                          <p:spTgt spid="60"/>
                                        </p:tgtEl>
                                        <p:attrNameLst>
                                          <p:attrName>style.visibility</p:attrName>
                                        </p:attrNameLst>
                                      </p:cBhvr>
                                      <p:to>
                                        <p:strVal val="visible"/>
                                      </p:to>
                                    </p:set>
                                    <p:animEffect>
                                      <p:cBhvr>
                                        <p:cTn id="55" dur="500"/>
                                        <p:tgtEl>
                                          <p:spTgt spid="60"/>
                                        </p:tgtEl>
                                      </p:cBhvr>
                                    </p:animEffect>
                                  </p:childTnLst>
                                </p:cTn>
                              </p:par>
                            </p:childTnLst>
                          </p:cTn>
                        </p:par>
                        <p:par>
                          <p:cTn id="56" fill="hold">
                            <p:stCondLst>
                              <p:cond delay="8000"/>
                            </p:stCondLst>
                            <p:childTnLst>
                              <p:par>
                                <p:cTn id="57" presetID="1" presetClass="entr" presetSubtype="0" fill="hold" grpId="0" nodeType="afterEffect">
                                  <p:stCondLst>
                                    <p:cond delay="0"/>
                                  </p:stCondLst>
                                  <p:childTnLst>
                                    <p:set>
                                      <p:cBhvr>
                                        <p:cTn id="58" dur="1" fill="hold">
                                          <p:stCondLst>
                                            <p:cond delay="0"/>
                                          </p:stCondLst>
                                        </p:cTn>
                                        <p:tgtEl>
                                          <p:spTgt spid="9"/>
                                        </p:tgtEl>
                                        <p:attrNameLst>
                                          <p:attrName>style.visibility</p:attrName>
                                        </p:attrNameLst>
                                      </p:cBhvr>
                                      <p:to>
                                        <p:strVal val="visible"/>
                                      </p:to>
                                    </p:set>
                                  </p:childTnLst>
                                </p:cTn>
                              </p:par>
                              <p:par>
                                <p:cTn id="59" presetID="0" presetClass="path" presetSubtype="0" accel="50000" decel="50000" fill="hold" grpId="1" nodeType="withEffect">
                                  <p:stCondLst>
                                    <p:cond delay="0"/>
                                  </p:stCondLst>
                                  <p:childTnLst>
                                    <p:animMotion origin="layout" path="M 0.04704 -0.18117 L 0.03732 -0.12932 C 0.0342 -0.11451 0.03177 -0.10586 0.02829 -0.09228 C 0.02482 -0.0787 0.01805 -0.05586 0.01302 -0.03796 L 0.00052 -0.00339 L 0.00052 -0.00031 " pathEditMode="relative" rAng="0" ptsTypes="AasAAA">
                                      <p:cBhvr>
                                        <p:cTn id="60" dur="1000" fill="hold"/>
                                        <p:tgtEl>
                                          <p:spTgt spid="9"/>
                                        </p:tgtEl>
                                        <p:attrNameLst>
                                          <p:attrName>ppt_x,ppt_y</p:attrName>
                                        </p:attrNameLst>
                                      </p:cBhvr>
                                      <p:rCtr x="-232600" y="904300"/>
                                    </p:animMotion>
                                  </p:childTnLst>
                                </p:cTn>
                              </p:par>
                            </p:childTnLst>
                          </p:cTn>
                        </p:par>
                        <p:par>
                          <p:cTn id="61" fill="hold">
                            <p:stCondLst>
                              <p:cond delay="9000"/>
                            </p:stCondLst>
                            <p:childTnLst>
                              <p:par>
                                <p:cTn id="62" presetID="22" presetClass="entr" presetSubtype="4" fill="hold" grpId="0" nodeType="afterEffect">
                                  <p:stCondLst>
                                    <p:cond delay="0"/>
                                  </p:stCondLst>
                                  <p:childTnLst>
                                    <p:set>
                                      <p:cBhvr>
                                        <p:cTn id="63" dur="1" fill="hold">
                                          <p:stCondLst>
                                            <p:cond delay="0"/>
                                          </p:stCondLst>
                                        </p:cTn>
                                        <p:tgtEl>
                                          <p:spTgt spid="65"/>
                                        </p:tgtEl>
                                        <p:attrNameLst>
                                          <p:attrName>style.visibility</p:attrName>
                                        </p:attrNameLst>
                                      </p:cBhvr>
                                      <p:to>
                                        <p:strVal val="visible"/>
                                      </p:to>
                                    </p:set>
                                    <p:animEffect>
                                      <p:cBhvr>
                                        <p:cTn id="64" dur="500"/>
                                        <p:tgtEl>
                                          <p:spTgt spid="65"/>
                                        </p:tgtEl>
                                      </p:cBhvr>
                                    </p:animEffect>
                                  </p:childTnLst>
                                </p:cTn>
                              </p:par>
                            </p:childTnLst>
                          </p:cTn>
                        </p:par>
                        <p:par>
                          <p:cTn id="65" fill="hold">
                            <p:stCondLst>
                              <p:cond delay="9500"/>
                            </p:stCondLst>
                            <p:childTnLst>
                              <p:par>
                                <p:cTn id="66" presetID="14" presetClass="entr" presetSubtype="10" fill="hold" grpId="0" nodeType="afterEffect">
                                  <p:stCondLst>
                                    <p:cond delay="0"/>
                                  </p:stCondLst>
                                  <p:childTnLst>
                                    <p:set>
                                      <p:cBhvr>
                                        <p:cTn id="67" dur="1" fill="hold">
                                          <p:stCondLst>
                                            <p:cond delay="0"/>
                                          </p:stCondLst>
                                        </p:cTn>
                                        <p:tgtEl>
                                          <p:spTgt spid="61"/>
                                        </p:tgtEl>
                                        <p:attrNameLst>
                                          <p:attrName>style.visibility</p:attrName>
                                        </p:attrNameLst>
                                      </p:cBhvr>
                                      <p:to>
                                        <p:strVal val="visible"/>
                                      </p:to>
                                    </p:set>
                                    <p:animEffect>
                                      <p:cBhvr>
                                        <p:cTn id="68"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bldLvl="0" animBg="1" autoUpdateAnimBg="0"/>
      <p:bldP spid="6" grpId="1" bldLvl="0" animBg="1" autoUpdateAnimBg="0"/>
      <p:bldP spid="7" grpId="0" bldLvl="0" animBg="1" autoUpdateAnimBg="0"/>
      <p:bldP spid="7" grpId="1" bldLvl="0" animBg="1" autoUpdateAnimBg="0"/>
      <p:bldP spid="8" grpId="0" bldLvl="0" animBg="1" autoUpdateAnimBg="0"/>
      <p:bldP spid="8" grpId="1" bldLvl="0" animBg="1" autoUpdateAnimBg="0"/>
      <p:bldP spid="9" grpId="0" bldLvl="0" animBg="1" autoUpdateAnimBg="0"/>
      <p:bldP spid="9" grpId="1" bldLvl="0" animBg="1" autoUpdateAnimBg="0"/>
      <p:bldP spid="10" grpId="0" bldLvl="0" autoUpdateAnimBg="0"/>
      <p:bldP spid="58" grpId="0" bldLvl="0" autoUpdateAnimBg="0"/>
      <p:bldP spid="59" grpId="0" bldLvl="0" autoUpdateAnimBg="0"/>
      <p:bldP spid="60" grpId="0" bldLvl="0" autoUpdateAnimBg="0"/>
      <p:bldP spid="61" grpId="0" bldLvl="0" autoUpdateAnimBg="0"/>
      <p:bldP spid="62" grpId="0" bldLvl="0" autoUpdateAnimBg="0"/>
      <p:bldP spid="63" grpId="0" bldLvl="0" autoUpdateAnimBg="0"/>
      <p:bldP spid="64" grpId="0" bldLvl="0" autoUpdateAnimBg="0"/>
      <p:bldP spid="65" grpId="0" bldLvl="0"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21"/>
          <p:cNvSpPr>
            <a:spLocks noChangeArrowheads="1"/>
          </p:cNvSpPr>
          <p:nvPr/>
        </p:nvSpPr>
        <p:spPr bwMode="auto">
          <a:xfrm>
            <a:off x="723900" y="-1276350"/>
            <a:ext cx="7696200" cy="7696200"/>
          </a:xfrm>
          <a:prstGeom prst="ellipse">
            <a:avLst/>
          </a:prstGeom>
          <a:noFill/>
          <a:ln w="25400">
            <a:solidFill>
              <a:srgbClr val="40E0C5">
                <a:alpha val="9804"/>
              </a:srgbClr>
            </a:solidFill>
            <a:prstDash val="sysDash"/>
            <a:bevel/>
            <a:headEnd/>
            <a:tailEnd/>
          </a:ln>
          <a:extLst>
            <a:ext uri="{909E8E84-426E-40DD-AFC4-6F175D3DCCD1}">
              <a14:hiddenFill xmlns:a14="http://schemas.microsoft.com/office/drawing/2010/main">
                <a:solidFill>
                  <a:srgbClr val="FFFFFF"/>
                </a:solidFill>
              </a14:hiddenFill>
            </a:ext>
          </a:extLst>
        </p:spPr>
        <p:txBody>
          <a:bodyPr lIns="68580" tIns="34290" rIns="68580" bIns="3429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300">
              <a:solidFill>
                <a:srgbClr val="FFFFFF"/>
              </a:solidFill>
              <a:latin typeface="宋体" panose="02010600030101010101" pitchFamily="2" charset="-122"/>
              <a:sym typeface="宋体" panose="02010600030101010101" pitchFamily="2" charset="-122"/>
            </a:endParaRPr>
          </a:p>
        </p:txBody>
      </p:sp>
      <p:sp>
        <p:nvSpPr>
          <p:cNvPr id="3" name="直接连接符 27"/>
          <p:cNvSpPr>
            <a:spLocks noChangeShapeType="1"/>
          </p:cNvSpPr>
          <p:nvPr/>
        </p:nvSpPr>
        <p:spPr bwMode="auto">
          <a:xfrm flipV="1">
            <a:off x="3554413" y="3736975"/>
            <a:ext cx="190500" cy="347663"/>
          </a:xfrm>
          <a:prstGeom prst="line">
            <a:avLst/>
          </a:prstGeom>
          <a:noFill/>
          <a:ln w="3175">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4" name="直接连接符 83"/>
          <p:cNvSpPr>
            <a:spLocks noChangeShapeType="1"/>
          </p:cNvSpPr>
          <p:nvPr/>
        </p:nvSpPr>
        <p:spPr bwMode="auto">
          <a:xfrm flipV="1">
            <a:off x="5481638" y="982663"/>
            <a:ext cx="293687" cy="484187"/>
          </a:xfrm>
          <a:prstGeom prst="line">
            <a:avLst/>
          </a:prstGeom>
          <a:noFill/>
          <a:ln w="3175">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5" name="直接连接符 87"/>
          <p:cNvSpPr>
            <a:spLocks noChangeShapeType="1"/>
          </p:cNvSpPr>
          <p:nvPr/>
        </p:nvSpPr>
        <p:spPr bwMode="auto">
          <a:xfrm flipV="1">
            <a:off x="3636963" y="3727450"/>
            <a:ext cx="71437" cy="130175"/>
          </a:xfrm>
          <a:prstGeom prst="line">
            <a:avLst/>
          </a:prstGeom>
          <a:noFill/>
          <a:ln w="3175">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6" name="直接连接符 91"/>
          <p:cNvSpPr>
            <a:spLocks noChangeShapeType="1"/>
          </p:cNvSpPr>
          <p:nvPr/>
        </p:nvSpPr>
        <p:spPr bwMode="auto">
          <a:xfrm flipV="1">
            <a:off x="3286125" y="3990975"/>
            <a:ext cx="273050" cy="501650"/>
          </a:xfrm>
          <a:prstGeom prst="line">
            <a:avLst/>
          </a:prstGeom>
          <a:noFill/>
          <a:ln w="3175">
            <a:solidFill>
              <a:schemeClr val="accent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7" name="直接连接符 94"/>
          <p:cNvSpPr>
            <a:spLocks noChangeShapeType="1"/>
          </p:cNvSpPr>
          <p:nvPr/>
        </p:nvSpPr>
        <p:spPr bwMode="auto">
          <a:xfrm flipV="1">
            <a:off x="5443538" y="1312863"/>
            <a:ext cx="71437" cy="131762"/>
          </a:xfrm>
          <a:prstGeom prst="line">
            <a:avLst/>
          </a:prstGeom>
          <a:noFill/>
          <a:ln w="3175">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8" name="直接连接符 95"/>
          <p:cNvSpPr>
            <a:spLocks noChangeShapeType="1"/>
          </p:cNvSpPr>
          <p:nvPr/>
        </p:nvSpPr>
        <p:spPr bwMode="auto">
          <a:xfrm flipV="1">
            <a:off x="6070600" y="458788"/>
            <a:ext cx="190500" cy="347662"/>
          </a:xfrm>
          <a:prstGeom prst="line">
            <a:avLst/>
          </a:prstGeom>
          <a:noFill/>
          <a:ln w="3175">
            <a:solidFill>
              <a:schemeClr val="accent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9" name="直接连接符 97"/>
          <p:cNvSpPr>
            <a:spLocks noChangeShapeType="1"/>
          </p:cNvSpPr>
          <p:nvPr/>
        </p:nvSpPr>
        <p:spPr bwMode="auto">
          <a:xfrm flipV="1">
            <a:off x="5789613" y="674688"/>
            <a:ext cx="71437" cy="131762"/>
          </a:xfrm>
          <a:prstGeom prst="line">
            <a:avLst/>
          </a:prstGeom>
          <a:noFill/>
          <a:ln w="3175">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10" name="椭圆 7"/>
          <p:cNvSpPr>
            <a:spLocks noChangeArrowheads="1"/>
          </p:cNvSpPr>
          <p:nvPr/>
        </p:nvSpPr>
        <p:spPr bwMode="auto">
          <a:xfrm>
            <a:off x="4614863" y="3844925"/>
            <a:ext cx="57150" cy="57150"/>
          </a:xfrm>
          <a:prstGeom prst="ellipse">
            <a:avLst/>
          </a:prstGeom>
          <a:solidFill>
            <a:srgbClr val="40E0C5"/>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1" name="椭圆 101"/>
          <p:cNvSpPr>
            <a:spLocks noChangeArrowheads="1"/>
          </p:cNvSpPr>
          <p:nvPr/>
        </p:nvSpPr>
        <p:spPr bwMode="auto">
          <a:xfrm>
            <a:off x="3141663" y="2563813"/>
            <a:ext cx="57150" cy="57150"/>
          </a:xfrm>
          <a:prstGeom prst="ellipse">
            <a:avLst/>
          </a:prstGeom>
          <a:solidFill>
            <a:srgbClr val="40E0C5"/>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2" name="椭圆 102"/>
          <p:cNvSpPr>
            <a:spLocks noChangeArrowheads="1"/>
          </p:cNvSpPr>
          <p:nvPr/>
        </p:nvSpPr>
        <p:spPr bwMode="auto">
          <a:xfrm>
            <a:off x="5462588" y="1433513"/>
            <a:ext cx="57150" cy="57150"/>
          </a:xfrm>
          <a:prstGeom prst="ellipse">
            <a:avLst/>
          </a:prstGeom>
          <a:solidFill>
            <a:srgbClr val="40E0C5"/>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3" name="等腰三角形 41"/>
          <p:cNvSpPr>
            <a:spLocks noChangeArrowheads="1"/>
          </p:cNvSpPr>
          <p:nvPr/>
        </p:nvSpPr>
        <p:spPr bwMode="auto">
          <a:xfrm>
            <a:off x="3648075" y="1435100"/>
            <a:ext cx="1898650" cy="1720850"/>
          </a:xfrm>
          <a:prstGeom prst="triangle">
            <a:avLst>
              <a:gd name="adj" fmla="val 50213"/>
            </a:avLst>
          </a:prstGeom>
          <a:noFill/>
          <a:ln w="25400">
            <a:solidFill>
              <a:srgbClr val="FFFFFF">
                <a:alpha val="50195"/>
              </a:srgbClr>
            </a:solidFill>
            <a:bevel/>
            <a:headEnd/>
            <a:tailEnd/>
          </a:ln>
          <a:extLst>
            <a:ext uri="{909E8E84-426E-40DD-AFC4-6F175D3DCCD1}">
              <a14:hiddenFill xmlns:a14="http://schemas.microsoft.com/office/drawing/2010/main">
                <a:solidFill>
                  <a:srgbClr val="FFFFFF"/>
                </a:solidFill>
              </a14:hiddenFill>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4" name="等腰三角形 107"/>
          <p:cNvSpPr>
            <a:spLocks noChangeArrowheads="1"/>
          </p:cNvSpPr>
          <p:nvPr/>
        </p:nvSpPr>
        <p:spPr bwMode="auto">
          <a:xfrm flipV="1">
            <a:off x="3687763" y="2005013"/>
            <a:ext cx="1817687" cy="1646237"/>
          </a:xfrm>
          <a:prstGeom prst="triangle">
            <a:avLst>
              <a:gd name="adj" fmla="val 50213"/>
            </a:avLst>
          </a:prstGeom>
          <a:solidFill>
            <a:srgbClr val="FFFFFF">
              <a:alpha val="50195"/>
            </a:srgb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grpSp>
        <p:nvGrpSpPr>
          <p:cNvPr id="15" name="组合 46"/>
          <p:cNvGrpSpPr>
            <a:grpSpLocks/>
          </p:cNvGrpSpPr>
          <p:nvPr/>
        </p:nvGrpSpPr>
        <p:grpSpPr bwMode="auto">
          <a:xfrm>
            <a:off x="3949700" y="1962150"/>
            <a:ext cx="1293813" cy="1501775"/>
            <a:chOff x="0" y="0"/>
            <a:chExt cx="1294185" cy="1501473"/>
          </a:xfrm>
        </p:grpSpPr>
        <p:sp>
          <p:nvSpPr>
            <p:cNvPr id="16" name="文本框 42"/>
            <p:cNvSpPr>
              <a:spLocks noChangeArrowheads="1"/>
            </p:cNvSpPr>
            <p:nvPr/>
          </p:nvSpPr>
          <p:spPr bwMode="auto">
            <a:xfrm>
              <a:off x="395064" y="916698"/>
              <a:ext cx="50405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3200" b="1">
                  <a:solidFill>
                    <a:schemeClr val="bg1"/>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rPr>
                <a:t>1</a:t>
              </a:r>
              <a:endParaRPr lang="zh-CN" altLang="en-US" sz="3200" b="1">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7" name="文本框 109"/>
            <p:cNvSpPr>
              <a:spLocks noChangeArrowheads="1"/>
            </p:cNvSpPr>
            <p:nvPr/>
          </p:nvSpPr>
          <p:spPr bwMode="auto">
            <a:xfrm>
              <a:off x="0" y="0"/>
              <a:ext cx="129418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3200" b="1"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ONE</a:t>
              </a:r>
              <a:endParaRPr lang="zh-CN" altLang="en-US" sz="3200" b="1"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8" name="矩形 43"/>
            <p:cNvSpPr>
              <a:spLocks noChangeArrowheads="1"/>
            </p:cNvSpPr>
            <p:nvPr/>
          </p:nvSpPr>
          <p:spPr bwMode="auto">
            <a:xfrm>
              <a:off x="161092" y="509596"/>
              <a:ext cx="972000" cy="257192"/>
            </a:xfrm>
            <a:prstGeom prst="rect">
              <a:avLst/>
            </a:prstGeom>
            <a:noFill/>
            <a:ln w="12700">
              <a:noFill/>
              <a:bevel/>
              <a:headEnd/>
              <a:tailEnd/>
            </a:ln>
            <a:extLst>
              <a:ext uri="{909E8E84-426E-40DD-AFC4-6F175D3DCCD1}">
                <a14:hiddenFill xmlns:a14="http://schemas.microsoft.com/office/drawing/2010/main">
                  <a:solidFill>
                    <a:srgbClr val="FFFFFF"/>
                  </a:solidFill>
                </a14:hiddenFill>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目录标题</a:t>
              </a:r>
            </a:p>
          </p:txBody>
        </p:sp>
      </p:grpSp>
      <p:sp>
        <p:nvSpPr>
          <p:cNvPr id="19" name="直接连接符 45"/>
          <p:cNvSpPr>
            <a:spLocks noChangeShapeType="1"/>
          </p:cNvSpPr>
          <p:nvPr/>
        </p:nvSpPr>
        <p:spPr bwMode="auto">
          <a:xfrm>
            <a:off x="3627438" y="2847975"/>
            <a:ext cx="1944687" cy="0"/>
          </a:xfrm>
          <a:prstGeom prst="line">
            <a:avLst/>
          </a:prstGeom>
          <a:noFill/>
          <a:ln w="12700">
            <a:solidFill>
              <a:srgbClr val="F2F2F2"/>
            </a:solidFill>
            <a:prstDash val="sysDash"/>
            <a:bevel/>
            <a:headEnd/>
            <a:tailEnd/>
          </a:ln>
          <a:extLst>
            <a:ext uri="{909E8E84-426E-40DD-AFC4-6F175D3DCCD1}">
              <a14:hiddenFill xmlns:a14="http://schemas.microsoft.com/office/drawing/2010/main">
                <a:noFill/>
              </a14:hiddenFill>
            </a:ext>
          </a:extLst>
        </p:spPr>
        <p:txBody>
          <a:bodyPr/>
          <a:lstStyle/>
          <a:p>
            <a:endParaRPr lang="zh-CN" altLang="en-US"/>
          </a:p>
        </p:txBody>
      </p:sp>
    </p:spTree>
    <p:extLst>
      <p:ext uri="{BB962C8B-B14F-4D97-AF65-F5344CB8AC3E}">
        <p14:creationId xmlns:p14="http://schemas.microsoft.com/office/powerpoint/2010/main" val="3489301212"/>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1"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6" presetClass="emph" presetSubtype="0" fill="hold" grpId="0" nodeType="withEffect">
                                  <p:stCondLst>
                                    <p:cond delay="0"/>
                                  </p:stCondLst>
                                  <p:childTnLst>
                                    <p:animScale>
                                      <p:cBhvr>
                                        <p:cTn id="8" dur="2000" fill="hold"/>
                                        <p:tgtEl>
                                          <p:spTgt spid="2"/>
                                        </p:tgtEl>
                                      </p:cBhvr>
                                      <p:by x="150000" y="150000"/>
                                    </p:animScale>
                                  </p:childTnLst>
                                </p:cTn>
                              </p:par>
                            </p:childTnLst>
                          </p:cTn>
                        </p:par>
                        <p:par>
                          <p:cTn id="9" fill="hold">
                            <p:stCondLst>
                              <p:cond delay="2000"/>
                            </p:stCondLst>
                            <p:childTnLst>
                              <p:par>
                                <p:cTn id="10" presetID="1" presetClass="entr" presetSubtype="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21" presetClass="entr" presetSubtype="1" fill="hold" grpId="0" nodeType="click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wheel(1)">
                                      <p:cBhvr>
                                        <p:cTn id="16" dur="2000"/>
                                        <p:tgtEl>
                                          <p:spTgt spid="13"/>
                                        </p:tgtEl>
                                      </p:cBhvr>
                                    </p:animEffect>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1000"/>
                                        <p:tgtEl>
                                          <p:spTgt spid="14"/>
                                        </p:tgtEl>
                                      </p:cBhvr>
                                    </p:animEffect>
                                    <p:anim calcmode="lin" valueType="num">
                                      <p:cBhvr>
                                        <p:cTn id="22" dur="1000" fill="hold"/>
                                        <p:tgtEl>
                                          <p:spTgt spid="14"/>
                                        </p:tgtEl>
                                        <p:attrNameLst>
                                          <p:attrName>ppt_x</p:attrName>
                                        </p:attrNameLst>
                                      </p:cBhvr>
                                      <p:tavLst>
                                        <p:tav tm="0">
                                          <p:val>
                                            <p:strVal val="#ppt_x"/>
                                          </p:val>
                                        </p:tav>
                                        <p:tav tm="100000">
                                          <p:val>
                                            <p:strVal val="#ppt_x"/>
                                          </p:val>
                                        </p:tav>
                                      </p:tavLst>
                                    </p:anim>
                                    <p:anim calcmode="lin" valueType="num">
                                      <p:cBhvr>
                                        <p:cTn id="23" dur="1000" fill="hold"/>
                                        <p:tgtEl>
                                          <p:spTgt spid="14"/>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10" presetClass="entr" presetSubtype="0" fill="hold" nodeType="after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p:cTn id="27" dur="500" fill="hold"/>
                                        <p:tgtEl>
                                          <p:spTgt spid="15"/>
                                        </p:tgtEl>
                                        <p:attrNameLst>
                                          <p:attrName>ppt_w</p:attrName>
                                        </p:attrNameLst>
                                      </p:cBhvr>
                                      <p:tavLst>
                                        <p:tav tm="0">
                                          <p:val>
                                            <p:fltVal val="0"/>
                                          </p:val>
                                        </p:tav>
                                        <p:tav tm="100000">
                                          <p:val>
                                            <p:strVal val="#ppt_w"/>
                                          </p:val>
                                        </p:tav>
                                      </p:tavLst>
                                    </p:anim>
                                    <p:anim calcmode="lin" valueType="num">
                                      <p:cBhvr>
                                        <p:cTn id="28" dur="500" fill="hold"/>
                                        <p:tgtEl>
                                          <p:spTgt spid="15"/>
                                        </p:tgtEl>
                                        <p:attrNameLst>
                                          <p:attrName>ppt_h</p:attrName>
                                        </p:attrNameLst>
                                      </p:cBhvr>
                                      <p:tavLst>
                                        <p:tav tm="0">
                                          <p:val>
                                            <p:fltVal val="0"/>
                                          </p:val>
                                        </p:tav>
                                        <p:tav tm="100000">
                                          <p:val>
                                            <p:strVal val="#ppt_h"/>
                                          </p:val>
                                        </p:tav>
                                      </p:tavLst>
                                    </p:anim>
                                    <p:animEffect>
                                      <p:cBhvr>
                                        <p:cTn id="29" dur="500"/>
                                        <p:tgtEl>
                                          <p:spTgt spid="15"/>
                                        </p:tgtEl>
                                      </p:cBhvr>
                                    </p:animEffect>
                                  </p:childTnLst>
                                </p:cTn>
                              </p:par>
                              <p:par>
                                <p:cTn id="30" presetID="22" presetClass="entr" presetSubtype="2" fill="hold" grpId="0" nodeType="withEffect">
                                  <p:stCondLst>
                                    <p:cond delay="0"/>
                                  </p:stCondLst>
                                  <p:childTnLst>
                                    <p:set>
                                      <p:cBhvr>
                                        <p:cTn id="31" dur="1" fill="hold">
                                          <p:stCondLst>
                                            <p:cond delay="0"/>
                                          </p:stCondLst>
                                        </p:cTn>
                                        <p:tgtEl>
                                          <p:spTgt spid="19"/>
                                        </p:tgtEl>
                                        <p:attrNameLst>
                                          <p:attrName>style.visibility</p:attrName>
                                        </p:attrNameLst>
                                      </p:cBhvr>
                                      <p:to>
                                        <p:strVal val="visible"/>
                                      </p:to>
                                    </p:set>
                                    <p:animEffect>
                                      <p:cBhvr>
                                        <p:cTn id="32" dur="500"/>
                                        <p:tgtEl>
                                          <p:spTgt spid="19"/>
                                        </p:tgtEl>
                                      </p:cBhvr>
                                    </p:animEffect>
                                  </p:childTnLst>
                                </p:cTn>
                              </p:par>
                            </p:childTnLst>
                          </p:cTn>
                        </p:par>
                        <p:par>
                          <p:cTn id="33" fill="hold">
                            <p:stCondLst>
                              <p:cond delay="1500"/>
                            </p:stCondLst>
                            <p:childTnLst>
                              <p:par>
                                <p:cTn id="34" presetID="1" presetClass="entr" presetSubtype="0" fill="hold" grpId="0" nodeType="afterEffect">
                                  <p:stCondLst>
                                    <p:cond delay="0"/>
                                  </p:stCondLst>
                                  <p:childTnLst>
                                    <p:set>
                                      <p:cBhvr>
                                        <p:cTn id="35" dur="1" fill="hold">
                                          <p:stCondLst>
                                            <p:cond delay="0"/>
                                          </p:stCondLst>
                                        </p:cTn>
                                        <p:tgtEl>
                                          <p:spTgt spid="12"/>
                                        </p:tgtEl>
                                        <p:attrNameLst>
                                          <p:attrName>style.visibility</p:attrName>
                                        </p:attrNameLst>
                                      </p:cBhvr>
                                      <p:to>
                                        <p:strVal val="visible"/>
                                      </p:to>
                                    </p:set>
                                  </p:childTnLst>
                                </p:cTn>
                              </p:par>
                            </p:childTnLst>
                          </p:cTn>
                        </p:par>
                        <p:par>
                          <p:cTn id="36" fill="hold">
                            <p:stCondLst>
                              <p:cond delay="1500"/>
                            </p:stCondLst>
                            <p:childTnLst>
                              <p:par>
                                <p:cTn id="37" presetID="1" presetClass="entr" presetSubtype="0"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childTnLst>
                                </p:cTn>
                              </p:par>
                              <p:par>
                                <p:cTn id="41" presetID="42" presetClass="path" presetSubtype="0" repeatCount="indefinite" accel="50000" decel="50000" fill="hold" grpId="1" nodeType="withEffect">
                                  <p:stCondLst>
                                    <p:cond delay="0"/>
                                  </p:stCondLst>
                                  <p:endCondLst>
                                    <p:cond evt="onNext" delay="0">
                                      <p:tgtEl>
                                        <p:sldTgt/>
                                      </p:tgtEl>
                                    </p:cond>
                                  </p:endCondLst>
                                  <p:childTnLst>
                                    <p:animMotion origin="layout" path="M 0.05504 -0.18226 L -0.33958 0.93791 " pathEditMode="relative" rAng="0" ptsTypes="AA">
                                      <p:cBhvr>
                                        <p:cTn id="42" dur="2000" fill="hold"/>
                                        <p:tgtEl>
                                          <p:spTgt spid="8"/>
                                        </p:tgtEl>
                                        <p:attrNameLst>
                                          <p:attrName>ppt_x,ppt_y</p:attrName>
                                        </p:attrNameLst>
                                      </p:cBhvr>
                                      <p:rCtr x="-1974000" y="5600900"/>
                                    </p:animMotion>
                                  </p:childTnLst>
                                </p:cTn>
                              </p:par>
                              <p:par>
                                <p:cTn id="43" presetID="1" presetClass="entr" presetSubtype="0" fill="hold" grpId="0" nodeType="withEffect">
                                  <p:stCondLst>
                                    <p:cond delay="500"/>
                                  </p:stCondLst>
                                  <p:childTnLst>
                                    <p:set>
                                      <p:cBhvr>
                                        <p:cTn id="44" dur="1" fill="hold">
                                          <p:stCondLst>
                                            <p:cond delay="0"/>
                                          </p:stCondLst>
                                        </p:cTn>
                                        <p:tgtEl>
                                          <p:spTgt spid="9"/>
                                        </p:tgtEl>
                                        <p:attrNameLst>
                                          <p:attrName>style.visibility</p:attrName>
                                        </p:attrNameLst>
                                      </p:cBhvr>
                                      <p:to>
                                        <p:strVal val="visible"/>
                                      </p:to>
                                    </p:set>
                                  </p:childTnLst>
                                </p:cTn>
                              </p:par>
                              <p:par>
                                <p:cTn id="45" presetID="42" presetClass="path" presetSubtype="0" repeatCount="indefinite" accel="50000" decel="50000" fill="hold" grpId="1" nodeType="withEffect">
                                  <p:stCondLst>
                                    <p:cond delay="500"/>
                                  </p:stCondLst>
                                  <p:endCondLst>
                                    <p:cond evt="onNext" delay="0">
                                      <p:tgtEl>
                                        <p:sldTgt/>
                                      </p:tgtEl>
                                    </p:cond>
                                  </p:endCondLst>
                                  <p:childTnLst>
                                    <p:animMotion origin="layout" path="M 0.05208 -0.17609 L -0.34167 0.94501 " pathEditMode="relative" rAng="0" ptsTypes="AA">
                                      <p:cBhvr>
                                        <p:cTn id="46" dur="2000" fill="hold"/>
                                        <p:tgtEl>
                                          <p:spTgt spid="9"/>
                                        </p:tgtEl>
                                        <p:attrNameLst>
                                          <p:attrName>ppt_x,ppt_y</p:attrName>
                                        </p:attrNameLst>
                                      </p:cBhvr>
                                      <p:rCtr x="-1968800" y="5604000"/>
                                    </p:animMotion>
                                  </p:childTnLst>
                                </p:cTn>
                              </p:par>
                              <p:par>
                                <p:cTn id="47" presetID="1" presetClass="entr" presetSubtype="0" fill="hold" grpId="0" nodeType="withEffect">
                                  <p:stCondLst>
                                    <p:cond delay="1500"/>
                                  </p:stCondLst>
                                  <p:childTnLst>
                                    <p:set>
                                      <p:cBhvr>
                                        <p:cTn id="48" dur="1" fill="hold">
                                          <p:stCondLst>
                                            <p:cond delay="0"/>
                                          </p:stCondLst>
                                        </p:cTn>
                                        <p:tgtEl>
                                          <p:spTgt spid="4"/>
                                        </p:tgtEl>
                                        <p:attrNameLst>
                                          <p:attrName>style.visibility</p:attrName>
                                        </p:attrNameLst>
                                      </p:cBhvr>
                                      <p:to>
                                        <p:strVal val="visible"/>
                                      </p:to>
                                    </p:set>
                                  </p:childTnLst>
                                </p:cTn>
                              </p:par>
                              <p:par>
                                <p:cTn id="49" presetID="42" presetClass="path" presetSubtype="0" repeatCount="indefinite" accel="50000" decel="50000" fill="hold" grpId="1" nodeType="withEffect">
                                  <p:stCondLst>
                                    <p:cond delay="1500"/>
                                  </p:stCondLst>
                                  <p:endCondLst>
                                    <p:cond evt="onNext" delay="0">
                                      <p:tgtEl>
                                        <p:sldTgt/>
                                      </p:tgtEl>
                                    </p:cond>
                                  </p:endCondLst>
                                  <p:childTnLst>
                                    <p:animMotion origin="layout" path="M 0.09705 -0.38245 L -0.34375 0.85326 " pathEditMode="relative" rAng="0" ptsTypes="AA">
                                      <p:cBhvr>
                                        <p:cTn id="50" dur="2000" fill="hold"/>
                                        <p:tgtEl>
                                          <p:spTgt spid="4"/>
                                        </p:tgtEl>
                                        <p:attrNameLst>
                                          <p:attrName>ppt_x,ppt_y</p:attrName>
                                        </p:attrNameLst>
                                      </p:cBhvr>
                                      <p:rCtr x="-2204900" y="6178600"/>
                                    </p:animMotion>
                                  </p:childTnLst>
                                </p:cTn>
                              </p:par>
                            </p:childTnLst>
                          </p:cTn>
                        </p:par>
                        <p:par>
                          <p:cTn id="51" fill="hold">
                            <p:stCondLst>
                              <p:cond delay="5000"/>
                            </p:stCondLst>
                            <p:childTnLst>
                              <p:par>
                                <p:cTn id="52" presetID="1" presetClass="entr" presetSubtype="0" fill="hold" grpId="0" nodeType="afterEffect">
                                  <p:stCondLst>
                                    <p:cond delay="0"/>
                                  </p:stCondLst>
                                  <p:childTnLst>
                                    <p:set>
                                      <p:cBhvr>
                                        <p:cTn id="53" dur="1" fill="hold">
                                          <p:stCondLst>
                                            <p:cond delay="0"/>
                                          </p:stCondLst>
                                        </p:cTn>
                                        <p:tgtEl>
                                          <p:spTgt spid="7"/>
                                        </p:tgtEl>
                                        <p:attrNameLst>
                                          <p:attrName>style.visibility</p:attrName>
                                        </p:attrNameLst>
                                      </p:cBhvr>
                                      <p:to>
                                        <p:strVal val="visible"/>
                                      </p:to>
                                    </p:set>
                                  </p:childTnLst>
                                </p:cTn>
                              </p:par>
                              <p:par>
                                <p:cTn id="54" presetID="42" presetClass="path" presetSubtype="0" repeatCount="indefinite" accel="50000" decel="50000" fill="hold" grpId="1" nodeType="withEffect">
                                  <p:stCondLst>
                                    <p:cond delay="0"/>
                                  </p:stCondLst>
                                  <p:endCondLst>
                                    <p:cond evt="onNext" delay="0">
                                      <p:tgtEl>
                                        <p:sldTgt/>
                                      </p:tgtEl>
                                    </p:cond>
                                  </p:endCondLst>
                                  <p:childTnLst>
                                    <p:animMotion origin="layout" path="M 0.10556 -0.31418 L -0.31962 0.83472 " pathEditMode="relative" rAng="0" ptsTypes="AA">
                                      <p:cBhvr>
                                        <p:cTn id="55" dur="2000" fill="hold"/>
                                        <p:tgtEl>
                                          <p:spTgt spid="7"/>
                                        </p:tgtEl>
                                        <p:attrNameLst>
                                          <p:attrName>ppt_x,ppt_y</p:attrName>
                                        </p:attrNameLst>
                                      </p:cBhvr>
                                      <p:rCtr x="-2126700" y="5743000"/>
                                    </p:animMotion>
                                  </p:childTnLst>
                                </p:cTn>
                              </p:par>
                            </p:childTnLst>
                          </p:cTn>
                        </p:par>
                        <p:par>
                          <p:cTn id="56" fill="hold">
                            <p:stCondLst>
                              <p:cond delay="7000"/>
                            </p:stCondLst>
                            <p:childTnLst>
                              <p:par>
                                <p:cTn id="57" presetID="1" presetClass="entr" presetSubtype="0" fill="hold" grpId="0" nodeType="afterEffect">
                                  <p:stCondLst>
                                    <p:cond delay="0"/>
                                  </p:stCondLst>
                                  <p:childTnLst>
                                    <p:set>
                                      <p:cBhvr>
                                        <p:cTn id="58" dur="1" fill="hold">
                                          <p:stCondLst>
                                            <p:cond delay="0"/>
                                          </p:stCondLst>
                                        </p:cTn>
                                        <p:tgtEl>
                                          <p:spTgt spid="3"/>
                                        </p:tgtEl>
                                        <p:attrNameLst>
                                          <p:attrName>style.visibility</p:attrName>
                                        </p:attrNameLst>
                                      </p:cBhvr>
                                      <p:to>
                                        <p:strVal val="visible"/>
                                      </p:to>
                                    </p:set>
                                  </p:childTnLst>
                                </p:cTn>
                              </p:par>
                              <p:par>
                                <p:cTn id="59" presetID="42" presetClass="path" presetSubtype="0" accel="50000" decel="50000" fill="hold" grpId="1" nodeType="withEffect">
                                  <p:stCondLst>
                                    <p:cond delay="0"/>
                                  </p:stCondLst>
                                  <p:childTnLst>
                                    <p:animMotion origin="layout" path="M 0.36077 -0.83426 L -0.10573 0.38858 " pathEditMode="relative" rAng="0" ptsTypes="AA">
                                      <p:cBhvr>
                                        <p:cTn id="60" dur="1000" fill="hold"/>
                                        <p:tgtEl>
                                          <p:spTgt spid="3"/>
                                        </p:tgtEl>
                                        <p:attrNameLst>
                                          <p:attrName>ppt_x,ppt_y</p:attrName>
                                        </p:attrNameLst>
                                      </p:cBhvr>
                                      <p:rCtr x="-2333300" y="6114200"/>
                                    </p:animMotion>
                                  </p:childTnLst>
                                </p:cTn>
                              </p:par>
                            </p:childTnLst>
                          </p:cTn>
                        </p:par>
                        <p:par>
                          <p:cTn id="61" fill="hold">
                            <p:stCondLst>
                              <p:cond delay="8000"/>
                            </p:stCondLst>
                            <p:childTnLst>
                              <p:par>
                                <p:cTn id="62" presetID="1" presetClass="entr" presetSubtype="0" fill="hold" grpId="0" nodeType="afterEffect">
                                  <p:stCondLst>
                                    <p:cond delay="0"/>
                                  </p:stCondLst>
                                  <p:childTnLst>
                                    <p:set>
                                      <p:cBhvr>
                                        <p:cTn id="63" dur="1" fill="hold">
                                          <p:stCondLst>
                                            <p:cond delay="0"/>
                                          </p:stCondLst>
                                        </p:cTn>
                                        <p:tgtEl>
                                          <p:spTgt spid="5"/>
                                        </p:tgtEl>
                                        <p:attrNameLst>
                                          <p:attrName>style.visibility</p:attrName>
                                        </p:attrNameLst>
                                      </p:cBhvr>
                                      <p:to>
                                        <p:strVal val="visible"/>
                                      </p:to>
                                    </p:set>
                                  </p:childTnLst>
                                </p:cTn>
                              </p:par>
                              <p:par>
                                <p:cTn id="64" presetID="42" presetClass="path" presetSubtype="0" repeatCount="indefinite" accel="50000" decel="50000" fill="hold" grpId="1" nodeType="withEffect">
                                  <p:stCondLst>
                                    <p:cond delay="0"/>
                                  </p:stCondLst>
                                  <p:endCondLst>
                                    <p:cond evt="onNext" delay="0">
                                      <p:tgtEl>
                                        <p:sldTgt/>
                                      </p:tgtEl>
                                    </p:cond>
                                  </p:endCondLst>
                                  <p:childTnLst>
                                    <p:animMotion origin="layout" path="M 0.31893 -0.82531 L -0.10625 0.29475 " pathEditMode="relative" rAng="0" ptsTypes="AA">
                                      <p:cBhvr>
                                        <p:cTn id="65" dur="2000" fill="hold"/>
                                        <p:tgtEl>
                                          <p:spTgt spid="5"/>
                                        </p:tgtEl>
                                        <p:attrNameLst>
                                          <p:attrName>ppt_x,ppt_y</p:attrName>
                                        </p:attrNameLst>
                                      </p:cBhvr>
                                      <p:rCtr x="-2126700" y="5598800"/>
                                    </p:animMotion>
                                  </p:childTnLst>
                                </p:cTn>
                              </p:par>
                            </p:childTnLst>
                          </p:cTn>
                        </p:par>
                        <p:par>
                          <p:cTn id="66" fill="hold">
                            <p:stCondLst>
                              <p:cond delay="10000"/>
                            </p:stCondLst>
                            <p:childTnLst>
                              <p:par>
                                <p:cTn id="67" presetID="1" presetClass="entr" presetSubtype="0" fill="hold" grpId="0" nodeType="afterEffect">
                                  <p:stCondLst>
                                    <p:cond delay="0"/>
                                  </p:stCondLst>
                                  <p:childTnLst>
                                    <p:set>
                                      <p:cBhvr>
                                        <p:cTn id="68" dur="1" fill="hold">
                                          <p:stCondLst>
                                            <p:cond delay="0"/>
                                          </p:stCondLst>
                                        </p:cTn>
                                        <p:tgtEl>
                                          <p:spTgt spid="6"/>
                                        </p:tgtEl>
                                        <p:attrNameLst>
                                          <p:attrName>style.visibility</p:attrName>
                                        </p:attrNameLst>
                                      </p:cBhvr>
                                      <p:to>
                                        <p:strVal val="visible"/>
                                      </p:to>
                                    </p:set>
                                  </p:childTnLst>
                                </p:cTn>
                              </p:par>
                              <p:par>
                                <p:cTn id="69" presetID="42" presetClass="path" presetSubtype="0" repeatCount="indefinite" accel="50000" decel="50000" fill="hold" grpId="1" nodeType="withEffect">
                                  <p:stCondLst>
                                    <p:cond delay="0"/>
                                  </p:stCondLst>
                                  <p:endCondLst>
                                    <p:cond evt="onNext" delay="0">
                                      <p:tgtEl>
                                        <p:sldTgt/>
                                      </p:tgtEl>
                                    </p:cond>
                                  </p:endCondLst>
                                  <p:childTnLst>
                                    <p:animMotion origin="layout" path="M 0.38559 -0.94043 L -0.11059 0.30556 " pathEditMode="relative" rAng="0" ptsTypes="AA">
                                      <p:cBhvr>
                                        <p:cTn id="70" dur="2000" fill="hold"/>
                                        <p:tgtEl>
                                          <p:spTgt spid="6"/>
                                        </p:tgtEl>
                                        <p:attrNameLst>
                                          <p:attrName>ppt_x,ppt_y</p:attrName>
                                        </p:attrNameLst>
                                      </p:cBhvr>
                                      <p:rCtr x="-2480900" y="62284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autoUpdateAnimBg="0"/>
      <p:bldP spid="2" grpId="1" bldLvl="0" animBg="1" autoUpdateAnimBg="0"/>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bldLvl="0" animBg="1" autoUpdateAnimBg="0"/>
      <p:bldP spid="11" grpId="0" bldLvl="0" animBg="1" autoUpdateAnimBg="0"/>
      <p:bldP spid="12" grpId="0" bldLvl="0" animBg="1" autoUpdateAnimBg="0"/>
      <p:bldP spid="13" grpId="0" animBg="1"/>
      <p:bldP spid="14" grpId="0" animBg="1"/>
      <p:bldP spid="1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85"/>
          <p:cNvSpPr>
            <a:spLocks noChangeArrowheads="1"/>
          </p:cNvSpPr>
          <p:nvPr/>
        </p:nvSpPr>
        <p:spPr bwMode="auto">
          <a:xfrm>
            <a:off x="935038" y="293688"/>
            <a:ext cx="25574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此处添加标题文字</a:t>
            </a:r>
          </a:p>
        </p:txBody>
      </p:sp>
      <p:sp>
        <p:nvSpPr>
          <p:cNvPr id="3" name="TextBox 1"/>
          <p:cNvSpPr>
            <a:spLocks noChangeArrowheads="1"/>
          </p:cNvSpPr>
          <p:nvPr/>
        </p:nvSpPr>
        <p:spPr bwMode="auto">
          <a:xfrm>
            <a:off x="349250" y="293688"/>
            <a:ext cx="50323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4" name="组合 167"/>
          <p:cNvGrpSpPr>
            <a:grpSpLocks/>
          </p:cNvGrpSpPr>
          <p:nvPr/>
        </p:nvGrpSpPr>
        <p:grpSpPr bwMode="auto">
          <a:xfrm>
            <a:off x="238125" y="131763"/>
            <a:ext cx="725488" cy="723900"/>
            <a:chOff x="0" y="0"/>
            <a:chExt cx="973930" cy="972480"/>
          </a:xfrm>
        </p:grpSpPr>
        <p:sp>
          <p:nvSpPr>
            <p:cNvPr id="5" name="文本框 139"/>
            <p:cNvSpPr>
              <a:spLocks noChangeArrowheads="1"/>
            </p:cNvSpPr>
            <p:nvPr/>
          </p:nvSpPr>
          <p:spPr bwMode="auto">
            <a:xfrm rot="-5400000">
              <a:off x="65417" y="310523"/>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6" name="文本框 140"/>
            <p:cNvSpPr>
              <a:spLocks noChangeArrowheads="1"/>
            </p:cNvSpPr>
            <p:nvPr/>
          </p:nvSpPr>
          <p:spPr bwMode="auto">
            <a:xfrm rot="-4930435">
              <a:off x="68316" y="26814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7" name="文本框 141"/>
            <p:cNvSpPr>
              <a:spLocks noChangeArrowheads="1"/>
            </p:cNvSpPr>
            <p:nvPr/>
          </p:nvSpPr>
          <p:spPr bwMode="auto">
            <a:xfrm rot="-4460869">
              <a:off x="76959" y="226550"/>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8" name="文本框 142"/>
            <p:cNvSpPr>
              <a:spLocks noChangeArrowheads="1"/>
            </p:cNvSpPr>
            <p:nvPr/>
          </p:nvSpPr>
          <p:spPr bwMode="auto">
            <a:xfrm rot="-3991306">
              <a:off x="91185" y="18652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9" name="文本框 143"/>
            <p:cNvSpPr>
              <a:spLocks noChangeArrowheads="1"/>
            </p:cNvSpPr>
            <p:nvPr/>
          </p:nvSpPr>
          <p:spPr bwMode="auto">
            <a:xfrm rot="-3521739">
              <a:off x="110729" y="14880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0" name="文本框 144"/>
            <p:cNvSpPr>
              <a:spLocks noChangeArrowheads="1"/>
            </p:cNvSpPr>
            <p:nvPr/>
          </p:nvSpPr>
          <p:spPr bwMode="auto">
            <a:xfrm rot="-3052174">
              <a:off x="135226" y="1140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1" name="文本框 145"/>
            <p:cNvSpPr>
              <a:spLocks noChangeArrowheads="1"/>
            </p:cNvSpPr>
            <p:nvPr/>
          </p:nvSpPr>
          <p:spPr bwMode="auto">
            <a:xfrm rot="-2582609">
              <a:off x="164224" y="8305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2" name="文本框 146"/>
            <p:cNvSpPr>
              <a:spLocks noChangeArrowheads="1"/>
            </p:cNvSpPr>
            <p:nvPr/>
          </p:nvSpPr>
          <p:spPr bwMode="auto">
            <a:xfrm rot="-2113044">
              <a:off x="197176" y="5624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3" name="文本框 147"/>
            <p:cNvSpPr>
              <a:spLocks noChangeArrowheads="1"/>
            </p:cNvSpPr>
            <p:nvPr/>
          </p:nvSpPr>
          <p:spPr bwMode="auto">
            <a:xfrm rot="-1643478">
              <a:off x="233473" y="34169"/>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4" name="文本框 148"/>
            <p:cNvSpPr>
              <a:spLocks noChangeArrowheads="1"/>
            </p:cNvSpPr>
            <p:nvPr/>
          </p:nvSpPr>
          <p:spPr bwMode="auto">
            <a:xfrm rot="-1173913">
              <a:off x="272437" y="1724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5" name="文本框 149"/>
            <p:cNvSpPr>
              <a:spLocks noChangeArrowheads="1"/>
            </p:cNvSpPr>
            <p:nvPr/>
          </p:nvSpPr>
          <p:spPr bwMode="auto">
            <a:xfrm rot="-704348">
              <a:off x="313341" y="578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6" name="文本框 150"/>
            <p:cNvSpPr>
              <a:spLocks noChangeArrowheads="1"/>
            </p:cNvSpPr>
            <p:nvPr/>
          </p:nvSpPr>
          <p:spPr bwMode="auto">
            <a:xfrm rot="-234781">
              <a:off x="355427" y="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7" name="文本框 151"/>
            <p:cNvSpPr>
              <a:spLocks noChangeArrowheads="1"/>
            </p:cNvSpPr>
            <p:nvPr/>
          </p:nvSpPr>
          <p:spPr bwMode="auto">
            <a:xfrm rot="234782">
              <a:off x="397907" y="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8" name="文本框 152"/>
            <p:cNvSpPr>
              <a:spLocks noChangeArrowheads="1"/>
            </p:cNvSpPr>
            <p:nvPr/>
          </p:nvSpPr>
          <p:spPr bwMode="auto">
            <a:xfrm rot="704348">
              <a:off x="439993" y="578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9" name="文本框 153"/>
            <p:cNvSpPr>
              <a:spLocks noChangeArrowheads="1"/>
            </p:cNvSpPr>
            <p:nvPr/>
          </p:nvSpPr>
          <p:spPr bwMode="auto">
            <a:xfrm rot="1173913">
              <a:off x="480899" y="1724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0" name="文本框 154"/>
            <p:cNvSpPr>
              <a:spLocks noChangeArrowheads="1"/>
            </p:cNvSpPr>
            <p:nvPr/>
          </p:nvSpPr>
          <p:spPr bwMode="auto">
            <a:xfrm rot="1643478">
              <a:off x="519863" y="34171"/>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1" name="文本框 155"/>
            <p:cNvSpPr>
              <a:spLocks noChangeArrowheads="1"/>
            </p:cNvSpPr>
            <p:nvPr/>
          </p:nvSpPr>
          <p:spPr bwMode="auto">
            <a:xfrm rot="2113044">
              <a:off x="556159" y="5624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2" name="文本框 156"/>
            <p:cNvSpPr>
              <a:spLocks noChangeArrowheads="1"/>
            </p:cNvSpPr>
            <p:nvPr/>
          </p:nvSpPr>
          <p:spPr bwMode="auto">
            <a:xfrm rot="2582608">
              <a:off x="589109" y="8305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23" name="文本框 157"/>
            <p:cNvSpPr>
              <a:spLocks noChangeArrowheads="1"/>
            </p:cNvSpPr>
            <p:nvPr/>
          </p:nvSpPr>
          <p:spPr bwMode="auto">
            <a:xfrm rot="3052174">
              <a:off x="618104" y="1140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4" name="文本框 158"/>
            <p:cNvSpPr>
              <a:spLocks noChangeArrowheads="1"/>
            </p:cNvSpPr>
            <p:nvPr/>
          </p:nvSpPr>
          <p:spPr bwMode="auto">
            <a:xfrm rot="3521739">
              <a:off x="642602" y="14880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5" name="文本框 159"/>
            <p:cNvSpPr>
              <a:spLocks noChangeArrowheads="1"/>
            </p:cNvSpPr>
            <p:nvPr/>
          </p:nvSpPr>
          <p:spPr bwMode="auto">
            <a:xfrm rot="3991306">
              <a:off x="662146" y="18652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6" name="文本框 160"/>
            <p:cNvSpPr>
              <a:spLocks noChangeArrowheads="1"/>
            </p:cNvSpPr>
            <p:nvPr/>
          </p:nvSpPr>
          <p:spPr bwMode="auto">
            <a:xfrm rot="4460869">
              <a:off x="676373" y="226550"/>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7" name="文本框 161"/>
            <p:cNvSpPr>
              <a:spLocks noChangeArrowheads="1"/>
            </p:cNvSpPr>
            <p:nvPr/>
          </p:nvSpPr>
          <p:spPr bwMode="auto">
            <a:xfrm rot="4930435">
              <a:off x="685015" y="26814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8" name="文本框 162"/>
            <p:cNvSpPr>
              <a:spLocks noChangeArrowheads="1"/>
            </p:cNvSpPr>
            <p:nvPr/>
          </p:nvSpPr>
          <p:spPr bwMode="auto">
            <a:xfrm rot="5400000">
              <a:off x="687915" y="31052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9" name="文本框 163"/>
            <p:cNvSpPr>
              <a:spLocks noChangeArrowheads="1"/>
            </p:cNvSpPr>
            <p:nvPr/>
          </p:nvSpPr>
          <p:spPr bwMode="auto">
            <a:xfrm rot="5869565">
              <a:off x="685016" y="352906"/>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0" name="文本框 164"/>
            <p:cNvSpPr>
              <a:spLocks noChangeArrowheads="1"/>
            </p:cNvSpPr>
            <p:nvPr/>
          </p:nvSpPr>
          <p:spPr bwMode="auto">
            <a:xfrm rot="6339131">
              <a:off x="676373" y="3944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1" name="文本框 165"/>
            <p:cNvSpPr>
              <a:spLocks noChangeArrowheads="1"/>
            </p:cNvSpPr>
            <p:nvPr/>
          </p:nvSpPr>
          <p:spPr bwMode="auto">
            <a:xfrm rot="6808695">
              <a:off x="662147" y="43452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2" name="文本框 166"/>
            <p:cNvSpPr>
              <a:spLocks noChangeArrowheads="1"/>
            </p:cNvSpPr>
            <p:nvPr/>
          </p:nvSpPr>
          <p:spPr bwMode="auto">
            <a:xfrm rot="7278261">
              <a:off x="642603" y="47224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3" name="文本框 167"/>
            <p:cNvSpPr>
              <a:spLocks noChangeArrowheads="1"/>
            </p:cNvSpPr>
            <p:nvPr/>
          </p:nvSpPr>
          <p:spPr bwMode="auto">
            <a:xfrm rot="7747826">
              <a:off x="618105" y="506948"/>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4" name="文本框 168"/>
            <p:cNvSpPr>
              <a:spLocks noChangeArrowheads="1"/>
            </p:cNvSpPr>
            <p:nvPr/>
          </p:nvSpPr>
          <p:spPr bwMode="auto">
            <a:xfrm rot="8217393">
              <a:off x="589111" y="53799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5" name="文本框 169"/>
            <p:cNvSpPr>
              <a:spLocks noChangeArrowheads="1"/>
            </p:cNvSpPr>
            <p:nvPr/>
          </p:nvSpPr>
          <p:spPr bwMode="auto">
            <a:xfrm rot="8686956">
              <a:off x="556159" y="56480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6" name="文本框 170"/>
            <p:cNvSpPr>
              <a:spLocks noChangeArrowheads="1"/>
            </p:cNvSpPr>
            <p:nvPr/>
          </p:nvSpPr>
          <p:spPr bwMode="auto">
            <a:xfrm rot="9156522">
              <a:off x="519861" y="586879"/>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37" name="文本框 171"/>
            <p:cNvSpPr>
              <a:spLocks noChangeArrowheads="1"/>
            </p:cNvSpPr>
            <p:nvPr/>
          </p:nvSpPr>
          <p:spPr bwMode="auto">
            <a:xfrm rot="9626087">
              <a:off x="480898" y="60380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8" name="文本框 172"/>
            <p:cNvSpPr>
              <a:spLocks noChangeArrowheads="1"/>
            </p:cNvSpPr>
            <p:nvPr/>
          </p:nvSpPr>
          <p:spPr bwMode="auto">
            <a:xfrm rot="10095652">
              <a:off x="439993" y="61526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9" name="文本框 173"/>
            <p:cNvSpPr>
              <a:spLocks noChangeArrowheads="1"/>
            </p:cNvSpPr>
            <p:nvPr/>
          </p:nvSpPr>
          <p:spPr bwMode="auto">
            <a:xfrm rot="10565217">
              <a:off x="397907" y="621048"/>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0" name="文本框 174"/>
            <p:cNvSpPr>
              <a:spLocks noChangeArrowheads="1"/>
            </p:cNvSpPr>
            <p:nvPr/>
          </p:nvSpPr>
          <p:spPr bwMode="auto">
            <a:xfrm rot="-10565217">
              <a:off x="355427" y="621048"/>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1" name="文本框 175"/>
            <p:cNvSpPr>
              <a:spLocks noChangeArrowheads="1"/>
            </p:cNvSpPr>
            <p:nvPr/>
          </p:nvSpPr>
          <p:spPr bwMode="auto">
            <a:xfrm rot="-10095652">
              <a:off x="313341" y="61526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2" name="文本框 176"/>
            <p:cNvSpPr>
              <a:spLocks noChangeArrowheads="1"/>
            </p:cNvSpPr>
            <p:nvPr/>
          </p:nvSpPr>
          <p:spPr bwMode="auto">
            <a:xfrm rot="-9626087">
              <a:off x="272437" y="60380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3" name="文本框 177"/>
            <p:cNvSpPr>
              <a:spLocks noChangeArrowheads="1"/>
            </p:cNvSpPr>
            <p:nvPr/>
          </p:nvSpPr>
          <p:spPr bwMode="auto">
            <a:xfrm rot="-9156522">
              <a:off x="233472" y="586877"/>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4" name="文本框 178"/>
            <p:cNvSpPr>
              <a:spLocks noChangeArrowheads="1"/>
            </p:cNvSpPr>
            <p:nvPr/>
          </p:nvSpPr>
          <p:spPr bwMode="auto">
            <a:xfrm rot="-8686956">
              <a:off x="197176" y="564805"/>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5" name="文本框 179"/>
            <p:cNvSpPr>
              <a:spLocks noChangeArrowheads="1"/>
            </p:cNvSpPr>
            <p:nvPr/>
          </p:nvSpPr>
          <p:spPr bwMode="auto">
            <a:xfrm rot="-8217391">
              <a:off x="164224" y="53799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6" name="文本框 180"/>
            <p:cNvSpPr>
              <a:spLocks noChangeArrowheads="1"/>
            </p:cNvSpPr>
            <p:nvPr/>
          </p:nvSpPr>
          <p:spPr bwMode="auto">
            <a:xfrm rot="-7747826">
              <a:off x="135228" y="506949"/>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7" name="文本框 181"/>
            <p:cNvSpPr>
              <a:spLocks noChangeArrowheads="1"/>
            </p:cNvSpPr>
            <p:nvPr/>
          </p:nvSpPr>
          <p:spPr bwMode="auto">
            <a:xfrm rot="-7278261">
              <a:off x="110729" y="47224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8" name="文本框 182"/>
            <p:cNvSpPr>
              <a:spLocks noChangeArrowheads="1"/>
            </p:cNvSpPr>
            <p:nvPr/>
          </p:nvSpPr>
          <p:spPr bwMode="auto">
            <a:xfrm rot="-6808696">
              <a:off x="91185" y="43452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9" name="文本框 183"/>
            <p:cNvSpPr>
              <a:spLocks noChangeArrowheads="1"/>
            </p:cNvSpPr>
            <p:nvPr/>
          </p:nvSpPr>
          <p:spPr bwMode="auto">
            <a:xfrm rot="-6339130">
              <a:off x="76959" y="3944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50" name="文本框 184"/>
            <p:cNvSpPr>
              <a:spLocks noChangeArrowheads="1"/>
            </p:cNvSpPr>
            <p:nvPr/>
          </p:nvSpPr>
          <p:spPr bwMode="auto">
            <a:xfrm rot="-5869565">
              <a:off x="68316" y="352906"/>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grpSp>
      <p:grpSp>
        <p:nvGrpSpPr>
          <p:cNvPr id="51" name="组合 50"/>
          <p:cNvGrpSpPr/>
          <p:nvPr/>
        </p:nvGrpSpPr>
        <p:grpSpPr>
          <a:xfrm>
            <a:off x="1253454" y="1782207"/>
            <a:ext cx="1213553" cy="2354901"/>
            <a:chOff x="1419709" y="1270654"/>
            <a:chExt cx="1213553" cy="2354901"/>
          </a:xfrm>
        </p:grpSpPr>
        <p:sp>
          <p:nvSpPr>
            <p:cNvPr id="52" name="圆角矩形 51"/>
            <p:cNvSpPr/>
            <p:nvPr/>
          </p:nvSpPr>
          <p:spPr bwMode="auto">
            <a:xfrm rot="5400000">
              <a:off x="849035" y="1841328"/>
              <a:ext cx="2354901" cy="1213553"/>
            </a:xfrm>
            <a:prstGeom prst="roundRect">
              <a:avLst>
                <a:gd name="adj" fmla="val 50000"/>
              </a:avLst>
            </a:prstGeom>
            <a:solidFill>
              <a:schemeClr val="bg1">
                <a:alpha val="50000"/>
              </a:schemeClr>
            </a:solidFill>
            <a:ln w="3492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latin typeface="微软雅黑" panose="020B0503020204020204" pitchFamily="34" charset="-122"/>
                <a:ea typeface="微软雅黑" panose="020B0503020204020204" pitchFamily="34" charset="-122"/>
              </a:endParaRPr>
            </a:p>
          </p:txBody>
        </p:sp>
        <p:sp>
          <p:nvSpPr>
            <p:cNvPr id="53" name="椭圆 52"/>
            <p:cNvSpPr/>
            <p:nvPr/>
          </p:nvSpPr>
          <p:spPr bwMode="auto">
            <a:xfrm>
              <a:off x="1552084" y="1411263"/>
              <a:ext cx="948800" cy="95006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latin typeface="微软雅黑" panose="020B0503020204020204" pitchFamily="34" charset="-122"/>
                <a:ea typeface="微软雅黑" panose="020B0503020204020204" pitchFamily="34" charset="-122"/>
              </a:endParaRPr>
            </a:p>
          </p:txBody>
        </p:sp>
        <p:sp>
          <p:nvSpPr>
            <p:cNvPr id="54" name="Text Box 39"/>
            <p:cNvSpPr txBox="1">
              <a:spLocks noChangeArrowheads="1"/>
            </p:cNvSpPr>
            <p:nvPr/>
          </p:nvSpPr>
          <p:spPr bwMode="auto">
            <a:xfrm>
              <a:off x="1505018" y="1355957"/>
              <a:ext cx="1042932" cy="738664"/>
            </a:xfrm>
            <a:prstGeom prst="rect">
              <a:avLst/>
            </a:prstGeom>
            <a:noFill/>
            <a:ln w="9525">
              <a:noFill/>
              <a:miter lim="800000"/>
              <a:headEnd/>
              <a:tailEnd/>
            </a:ln>
          </p:spPr>
          <p:txBody>
            <a:bodyPr lIns="0" tIns="0" rIns="0" bIns="0">
              <a:spAutoFit/>
              <a:scene3d>
                <a:camera prst="orthographicFront"/>
                <a:lightRig rig="soft" dir="tl">
                  <a:rot lat="0" lon="0" rev="0"/>
                </a:lightRig>
              </a:scene3d>
              <a:sp3d contourW="25400" prstMaterial="matte">
                <a:contourClr>
                  <a:schemeClr val="accent2">
                    <a:tint val="20000"/>
                  </a:schemeClr>
                </a:contourClr>
              </a:sp3d>
            </a:bodyPr>
            <a:lstStyle/>
            <a:p>
              <a:pPr algn="ctr" fontAlgn="auto">
                <a:lnSpc>
                  <a:spcPct val="150000"/>
                </a:lnSpc>
                <a:spcBef>
                  <a:spcPts val="0"/>
                </a:spcBef>
                <a:spcAft>
                  <a:spcPts val="0"/>
                </a:spcAft>
                <a:buClr>
                  <a:schemeClr val="bg1"/>
                </a:buClr>
                <a:defRPr/>
              </a:pPr>
              <a:r>
                <a:rPr lang="en-US" altLang="zh-CN" sz="3200" b="1" spc="50" dirty="0">
                  <a:ln w="11430"/>
                  <a:solidFill>
                    <a:schemeClr val="tx1">
                      <a:lumMod val="65000"/>
                      <a:lumOff val="35000"/>
                    </a:schemeClr>
                  </a:solidFill>
                  <a:latin typeface="微软雅黑" panose="020B0503020204020204" pitchFamily="34" charset="-122"/>
                  <a:ea typeface="微软雅黑" panose="020B0503020204020204" pitchFamily="34" charset="-122"/>
                  <a:cs typeface="Arial" pitchFamily="34" charset="0"/>
                </a:rPr>
                <a:t>1</a:t>
              </a:r>
            </a:p>
          </p:txBody>
        </p:sp>
        <p:sp>
          <p:nvSpPr>
            <p:cNvPr id="55" name="矩形 261"/>
            <p:cNvSpPr>
              <a:spLocks noChangeArrowheads="1"/>
            </p:cNvSpPr>
            <p:nvPr/>
          </p:nvSpPr>
          <p:spPr bwMode="auto">
            <a:xfrm>
              <a:off x="1626377" y="1951982"/>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添加文本</a:t>
              </a:r>
            </a:p>
          </p:txBody>
        </p:sp>
        <p:sp>
          <p:nvSpPr>
            <p:cNvPr id="56" name="Text Box 39"/>
            <p:cNvSpPr txBox="1">
              <a:spLocks noChangeArrowheads="1"/>
            </p:cNvSpPr>
            <p:nvPr/>
          </p:nvSpPr>
          <p:spPr bwMode="auto">
            <a:xfrm>
              <a:off x="1499515" y="2712116"/>
              <a:ext cx="108619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algn="ctr">
                <a:spcBef>
                  <a:spcPct val="0"/>
                </a:spcBef>
                <a:defRPr/>
              </a:pPr>
              <a:r>
                <a:rPr lang="zh-CN" altLang="en-US" sz="1100" dirty="0">
                  <a:solidFill>
                    <a:schemeClr val="bg1"/>
                  </a:solidFill>
                  <a:latin typeface="微软雅黑" panose="020B0503020204020204" pitchFamily="34" charset="-122"/>
                  <a:ea typeface="微软雅黑" panose="020B0503020204020204" pitchFamily="34" charset="-122"/>
                </a:rPr>
                <a:t>点击此处添加</a:t>
              </a:r>
              <a:endParaRPr lang="en-US" altLang="zh-CN" sz="1100" dirty="0">
                <a:solidFill>
                  <a:schemeClr val="bg1"/>
                </a:solidFill>
                <a:latin typeface="微软雅黑" panose="020B0503020204020204" pitchFamily="34" charset="-122"/>
                <a:ea typeface="微软雅黑" panose="020B0503020204020204" pitchFamily="34" charset="-122"/>
              </a:endParaRPr>
            </a:p>
            <a:p>
              <a:pPr algn="ctr">
                <a:spcBef>
                  <a:spcPct val="0"/>
                </a:spcBef>
                <a:defRPr/>
              </a:pPr>
              <a:r>
                <a:rPr lang="zh-CN" altLang="en-US" sz="1100" dirty="0">
                  <a:solidFill>
                    <a:schemeClr val="bg1"/>
                  </a:solidFill>
                  <a:latin typeface="微软雅黑" panose="020B0503020204020204" pitchFamily="34" charset="-122"/>
                  <a:ea typeface="微软雅黑" panose="020B0503020204020204" pitchFamily="34" charset="-122"/>
                </a:rPr>
                <a:t>简要说明</a:t>
              </a:r>
              <a:endParaRPr lang="en-US" altLang="zh-CN" sz="1100" dirty="0">
                <a:solidFill>
                  <a:schemeClr val="bg1"/>
                </a:solidFill>
                <a:latin typeface="微软雅黑" panose="020B0503020204020204" pitchFamily="34" charset="-122"/>
                <a:ea typeface="微软雅黑" panose="020B0503020204020204" pitchFamily="34" charset="-122"/>
              </a:endParaRPr>
            </a:p>
          </p:txBody>
        </p:sp>
      </p:grpSp>
      <p:grpSp>
        <p:nvGrpSpPr>
          <p:cNvPr id="57" name="组合 56"/>
          <p:cNvGrpSpPr/>
          <p:nvPr/>
        </p:nvGrpSpPr>
        <p:grpSpPr>
          <a:xfrm>
            <a:off x="1702675" y="4544381"/>
            <a:ext cx="5886576" cy="400110"/>
            <a:chOff x="1868930" y="4032828"/>
            <a:chExt cx="5886576" cy="400110"/>
          </a:xfrm>
        </p:grpSpPr>
        <p:grpSp>
          <p:nvGrpSpPr>
            <p:cNvPr id="58" name="组合 57"/>
            <p:cNvGrpSpPr/>
            <p:nvPr/>
          </p:nvGrpSpPr>
          <p:grpSpPr>
            <a:xfrm>
              <a:off x="1868930" y="4098093"/>
              <a:ext cx="417263" cy="228018"/>
              <a:chOff x="1868930" y="4098093"/>
              <a:chExt cx="417263" cy="228018"/>
            </a:xfrm>
          </p:grpSpPr>
          <p:sp>
            <p:nvSpPr>
              <p:cNvPr id="60" name="燕尾形 59"/>
              <p:cNvSpPr/>
              <p:nvPr/>
            </p:nvSpPr>
            <p:spPr>
              <a:xfrm>
                <a:off x="1868930" y="4098093"/>
                <a:ext cx="228018" cy="228018"/>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61" name="燕尾形 60"/>
              <p:cNvSpPr/>
              <p:nvPr/>
            </p:nvSpPr>
            <p:spPr>
              <a:xfrm>
                <a:off x="2058175" y="4098093"/>
                <a:ext cx="228018" cy="228018"/>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59" name="TextBox 36"/>
            <p:cNvSpPr txBox="1"/>
            <p:nvPr/>
          </p:nvSpPr>
          <p:spPr>
            <a:xfrm>
              <a:off x="2566596" y="4032828"/>
              <a:ext cx="5188910" cy="400110"/>
            </a:xfrm>
            <a:prstGeom prst="rect">
              <a:avLst/>
            </a:prstGeom>
            <a:noFill/>
          </p:spPr>
          <p:txBody>
            <a:bodyPr wrap="square" rtlCol="0">
              <a:spAutoFit/>
            </a:bodyPr>
            <a:lstStyle/>
            <a:p>
              <a:pPr algn="just">
                <a:defRPr/>
              </a:pPr>
              <a:r>
                <a:rPr lang="zh-CN" altLang="en-US" sz="1000" dirty="0">
                  <a:solidFill>
                    <a:schemeClr val="bg1"/>
                  </a:solidFill>
                  <a:latin typeface="微软雅黑" panose="020B0503020204020204" pitchFamily="34" charset="-122"/>
                  <a:ea typeface="微软雅黑" panose="020B0503020204020204" pitchFamily="34" charset="-122"/>
                </a:rPr>
                <a:t>单击此处添加文字阐述，添加简短问题说明文字，具体说明文字在此处添加此处。</a:t>
              </a:r>
              <a:endParaRPr lang="en-US" altLang="zh-CN" sz="1000" dirty="0">
                <a:solidFill>
                  <a:schemeClr val="bg1"/>
                </a:solidFill>
                <a:latin typeface="微软雅黑" panose="020B0503020204020204" pitchFamily="34" charset="-122"/>
                <a:ea typeface="微软雅黑" panose="020B0503020204020204" pitchFamily="34" charset="-122"/>
              </a:endParaRPr>
            </a:p>
            <a:p>
              <a:pPr algn="just">
                <a:defRPr/>
              </a:pPr>
              <a:r>
                <a:rPr lang="zh-CN" altLang="en-US" sz="1000" dirty="0">
                  <a:solidFill>
                    <a:schemeClr val="bg1"/>
                  </a:solidFill>
                  <a:latin typeface="微软雅黑" panose="020B0503020204020204" pitchFamily="34" charset="-122"/>
                  <a:ea typeface="微软雅黑" panose="020B0503020204020204" pitchFamily="34" charset="-122"/>
                </a:rPr>
                <a:t>单击此处添加文字阐述，添加简短问题说明文字，具体说明文字在此处添加此处。</a:t>
              </a:r>
              <a:endParaRPr lang="en-US" altLang="zh-CN" sz="1000" dirty="0">
                <a:solidFill>
                  <a:schemeClr val="bg1"/>
                </a:solidFill>
                <a:latin typeface="微软雅黑" panose="020B0503020204020204" pitchFamily="34" charset="-122"/>
                <a:ea typeface="微软雅黑" panose="020B0503020204020204" pitchFamily="34" charset="-122"/>
              </a:endParaRPr>
            </a:p>
          </p:txBody>
        </p:sp>
      </p:grpSp>
      <p:grpSp>
        <p:nvGrpSpPr>
          <p:cNvPr id="62" name="组合 61"/>
          <p:cNvGrpSpPr/>
          <p:nvPr/>
        </p:nvGrpSpPr>
        <p:grpSpPr>
          <a:xfrm>
            <a:off x="2990177" y="1782207"/>
            <a:ext cx="1213553" cy="2354901"/>
            <a:chOff x="3156432" y="1270654"/>
            <a:chExt cx="1213553" cy="2354901"/>
          </a:xfrm>
        </p:grpSpPr>
        <p:sp>
          <p:nvSpPr>
            <p:cNvPr id="63" name="圆角矩形 62"/>
            <p:cNvSpPr/>
            <p:nvPr/>
          </p:nvSpPr>
          <p:spPr bwMode="auto">
            <a:xfrm rot="5400000">
              <a:off x="2585758" y="1841328"/>
              <a:ext cx="2354901" cy="1213553"/>
            </a:xfrm>
            <a:prstGeom prst="roundRect">
              <a:avLst>
                <a:gd name="adj" fmla="val 50000"/>
              </a:avLst>
            </a:prstGeom>
            <a:solidFill>
              <a:schemeClr val="bg1">
                <a:alpha val="50000"/>
              </a:schemeClr>
            </a:solidFill>
            <a:ln w="3492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latin typeface="微软雅黑" panose="020B0503020204020204" pitchFamily="34" charset="-122"/>
                <a:ea typeface="微软雅黑" panose="020B0503020204020204" pitchFamily="34" charset="-122"/>
              </a:endParaRPr>
            </a:p>
          </p:txBody>
        </p:sp>
        <p:sp>
          <p:nvSpPr>
            <p:cNvPr id="64" name="椭圆 63"/>
            <p:cNvSpPr/>
            <p:nvPr/>
          </p:nvSpPr>
          <p:spPr bwMode="auto">
            <a:xfrm>
              <a:off x="3288808" y="1411263"/>
              <a:ext cx="948801" cy="95006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latin typeface="微软雅黑" panose="020B0503020204020204" pitchFamily="34" charset="-122"/>
                <a:ea typeface="微软雅黑" panose="020B0503020204020204" pitchFamily="34" charset="-122"/>
              </a:endParaRPr>
            </a:p>
          </p:txBody>
        </p:sp>
        <p:sp>
          <p:nvSpPr>
            <p:cNvPr id="65" name="Text Box 39"/>
            <p:cNvSpPr txBox="1">
              <a:spLocks noChangeArrowheads="1"/>
            </p:cNvSpPr>
            <p:nvPr/>
          </p:nvSpPr>
          <p:spPr bwMode="auto">
            <a:xfrm>
              <a:off x="3241741" y="1355957"/>
              <a:ext cx="1042932" cy="738664"/>
            </a:xfrm>
            <a:prstGeom prst="rect">
              <a:avLst/>
            </a:prstGeom>
            <a:noFill/>
            <a:ln w="9525">
              <a:noFill/>
              <a:miter lim="800000"/>
              <a:headEnd/>
              <a:tailEnd/>
            </a:ln>
          </p:spPr>
          <p:txBody>
            <a:bodyPr lIns="0" tIns="0" rIns="0" bIns="0">
              <a:spAutoFit/>
              <a:scene3d>
                <a:camera prst="orthographicFront"/>
                <a:lightRig rig="soft" dir="tl">
                  <a:rot lat="0" lon="0" rev="0"/>
                </a:lightRig>
              </a:scene3d>
              <a:sp3d contourW="25400" prstMaterial="matte">
                <a:contourClr>
                  <a:schemeClr val="accent2">
                    <a:tint val="20000"/>
                  </a:schemeClr>
                </a:contourClr>
              </a:sp3d>
            </a:bodyPr>
            <a:lstStyle/>
            <a:p>
              <a:pPr algn="ctr" fontAlgn="auto">
                <a:lnSpc>
                  <a:spcPct val="150000"/>
                </a:lnSpc>
                <a:spcBef>
                  <a:spcPts val="0"/>
                </a:spcBef>
                <a:spcAft>
                  <a:spcPts val="0"/>
                </a:spcAft>
                <a:buClr>
                  <a:schemeClr val="bg1"/>
                </a:buClr>
                <a:defRPr/>
              </a:pPr>
              <a:r>
                <a:rPr lang="en-US" altLang="zh-CN" sz="3200" b="1" spc="50" dirty="0">
                  <a:ln w="11430"/>
                  <a:solidFill>
                    <a:schemeClr val="tx1">
                      <a:lumMod val="65000"/>
                      <a:lumOff val="35000"/>
                    </a:schemeClr>
                  </a:solidFill>
                  <a:latin typeface="微软雅黑" panose="020B0503020204020204" pitchFamily="34" charset="-122"/>
                  <a:ea typeface="微软雅黑" panose="020B0503020204020204" pitchFamily="34" charset="-122"/>
                  <a:cs typeface="Arial" pitchFamily="34" charset="0"/>
                </a:rPr>
                <a:t>2</a:t>
              </a:r>
            </a:p>
          </p:txBody>
        </p:sp>
        <p:sp>
          <p:nvSpPr>
            <p:cNvPr id="66" name="矩形 261"/>
            <p:cNvSpPr>
              <a:spLocks noChangeArrowheads="1"/>
            </p:cNvSpPr>
            <p:nvPr/>
          </p:nvSpPr>
          <p:spPr bwMode="auto">
            <a:xfrm>
              <a:off x="3363099" y="1951982"/>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添加文本</a:t>
              </a:r>
            </a:p>
          </p:txBody>
        </p:sp>
        <p:sp>
          <p:nvSpPr>
            <p:cNvPr id="67" name="Text Box 39"/>
            <p:cNvSpPr txBox="1">
              <a:spLocks noChangeArrowheads="1"/>
            </p:cNvSpPr>
            <p:nvPr/>
          </p:nvSpPr>
          <p:spPr bwMode="auto">
            <a:xfrm>
              <a:off x="3220112" y="2712116"/>
              <a:ext cx="108619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algn="ctr">
                <a:spcBef>
                  <a:spcPct val="0"/>
                </a:spcBef>
                <a:defRPr/>
              </a:pPr>
              <a:r>
                <a:rPr lang="zh-CN" altLang="en-US" sz="1100" dirty="0">
                  <a:solidFill>
                    <a:schemeClr val="bg1"/>
                  </a:solidFill>
                  <a:latin typeface="微软雅黑" panose="020B0503020204020204" pitchFamily="34" charset="-122"/>
                  <a:ea typeface="微软雅黑" panose="020B0503020204020204" pitchFamily="34" charset="-122"/>
                </a:rPr>
                <a:t>点击此处添加</a:t>
              </a:r>
              <a:endParaRPr lang="en-US" altLang="zh-CN" sz="1100" dirty="0">
                <a:solidFill>
                  <a:schemeClr val="bg1"/>
                </a:solidFill>
                <a:latin typeface="微软雅黑" panose="020B0503020204020204" pitchFamily="34" charset="-122"/>
                <a:ea typeface="微软雅黑" panose="020B0503020204020204" pitchFamily="34" charset="-122"/>
              </a:endParaRPr>
            </a:p>
            <a:p>
              <a:pPr algn="ctr">
                <a:spcBef>
                  <a:spcPct val="0"/>
                </a:spcBef>
                <a:defRPr/>
              </a:pPr>
              <a:r>
                <a:rPr lang="zh-CN" altLang="en-US" sz="1100" dirty="0">
                  <a:solidFill>
                    <a:schemeClr val="bg1"/>
                  </a:solidFill>
                  <a:latin typeface="微软雅黑" panose="020B0503020204020204" pitchFamily="34" charset="-122"/>
                  <a:ea typeface="微软雅黑" panose="020B0503020204020204" pitchFamily="34" charset="-122"/>
                </a:rPr>
                <a:t>简要说明</a:t>
              </a:r>
              <a:endParaRPr lang="en-US" altLang="zh-CN" sz="1100" dirty="0">
                <a:solidFill>
                  <a:schemeClr val="bg1"/>
                </a:solidFill>
                <a:latin typeface="微软雅黑" panose="020B0503020204020204" pitchFamily="34" charset="-122"/>
                <a:ea typeface="微软雅黑" panose="020B0503020204020204" pitchFamily="34" charset="-122"/>
              </a:endParaRPr>
            </a:p>
          </p:txBody>
        </p:sp>
      </p:grpSp>
      <p:grpSp>
        <p:nvGrpSpPr>
          <p:cNvPr id="68" name="组合 67"/>
          <p:cNvGrpSpPr/>
          <p:nvPr/>
        </p:nvGrpSpPr>
        <p:grpSpPr>
          <a:xfrm>
            <a:off x="4730701" y="1782207"/>
            <a:ext cx="1213553" cy="2354901"/>
            <a:chOff x="4896956" y="1270654"/>
            <a:chExt cx="1213553" cy="2354901"/>
          </a:xfrm>
        </p:grpSpPr>
        <p:sp>
          <p:nvSpPr>
            <p:cNvPr id="69" name="圆角矩形 68"/>
            <p:cNvSpPr/>
            <p:nvPr/>
          </p:nvSpPr>
          <p:spPr bwMode="auto">
            <a:xfrm rot="5400000">
              <a:off x="4326282" y="1841328"/>
              <a:ext cx="2354901" cy="1213553"/>
            </a:xfrm>
            <a:prstGeom prst="roundRect">
              <a:avLst>
                <a:gd name="adj" fmla="val 50000"/>
              </a:avLst>
            </a:prstGeom>
            <a:solidFill>
              <a:schemeClr val="bg1">
                <a:alpha val="50000"/>
              </a:schemeClr>
            </a:solidFill>
            <a:ln w="3492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latin typeface="微软雅黑" panose="020B0503020204020204" pitchFamily="34" charset="-122"/>
                <a:ea typeface="微软雅黑" panose="020B0503020204020204" pitchFamily="34" charset="-122"/>
              </a:endParaRPr>
            </a:p>
          </p:txBody>
        </p:sp>
        <p:sp>
          <p:nvSpPr>
            <p:cNvPr id="70" name="椭圆 69"/>
            <p:cNvSpPr/>
            <p:nvPr/>
          </p:nvSpPr>
          <p:spPr bwMode="auto">
            <a:xfrm>
              <a:off x="5029333" y="1411263"/>
              <a:ext cx="948801" cy="95006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latin typeface="微软雅黑" panose="020B0503020204020204" pitchFamily="34" charset="-122"/>
                <a:ea typeface="微软雅黑" panose="020B0503020204020204" pitchFamily="34" charset="-122"/>
              </a:endParaRPr>
            </a:p>
          </p:txBody>
        </p:sp>
        <p:sp>
          <p:nvSpPr>
            <p:cNvPr id="71" name="Text Box 39"/>
            <p:cNvSpPr txBox="1">
              <a:spLocks noChangeArrowheads="1"/>
            </p:cNvSpPr>
            <p:nvPr/>
          </p:nvSpPr>
          <p:spPr bwMode="auto">
            <a:xfrm>
              <a:off x="4982265" y="1355957"/>
              <a:ext cx="1042932" cy="738664"/>
            </a:xfrm>
            <a:prstGeom prst="rect">
              <a:avLst/>
            </a:prstGeom>
            <a:noFill/>
            <a:ln w="9525">
              <a:noFill/>
              <a:miter lim="800000"/>
              <a:headEnd/>
              <a:tailEnd/>
            </a:ln>
          </p:spPr>
          <p:txBody>
            <a:bodyPr lIns="0" tIns="0" rIns="0" bIns="0">
              <a:spAutoFit/>
              <a:scene3d>
                <a:camera prst="orthographicFront"/>
                <a:lightRig rig="soft" dir="tl">
                  <a:rot lat="0" lon="0" rev="0"/>
                </a:lightRig>
              </a:scene3d>
              <a:sp3d contourW="25400" prstMaterial="matte">
                <a:contourClr>
                  <a:schemeClr val="accent2">
                    <a:tint val="20000"/>
                  </a:schemeClr>
                </a:contourClr>
              </a:sp3d>
            </a:bodyPr>
            <a:lstStyle/>
            <a:p>
              <a:pPr algn="ctr" fontAlgn="auto">
                <a:lnSpc>
                  <a:spcPct val="150000"/>
                </a:lnSpc>
                <a:spcBef>
                  <a:spcPts val="0"/>
                </a:spcBef>
                <a:spcAft>
                  <a:spcPts val="0"/>
                </a:spcAft>
                <a:buClr>
                  <a:schemeClr val="bg1"/>
                </a:buClr>
                <a:defRPr/>
              </a:pPr>
              <a:r>
                <a:rPr lang="en-US" altLang="zh-CN" sz="3200" b="1" spc="50" dirty="0">
                  <a:ln w="11430"/>
                  <a:solidFill>
                    <a:schemeClr val="tx1">
                      <a:lumMod val="65000"/>
                      <a:lumOff val="35000"/>
                    </a:schemeClr>
                  </a:solidFill>
                  <a:latin typeface="微软雅黑" panose="020B0503020204020204" pitchFamily="34" charset="-122"/>
                  <a:ea typeface="微软雅黑" panose="020B0503020204020204" pitchFamily="34" charset="-122"/>
                  <a:cs typeface="Arial" pitchFamily="34" charset="0"/>
                </a:rPr>
                <a:t>3</a:t>
              </a:r>
            </a:p>
          </p:txBody>
        </p:sp>
        <p:sp>
          <p:nvSpPr>
            <p:cNvPr id="72" name="矩形 261"/>
            <p:cNvSpPr>
              <a:spLocks noChangeArrowheads="1"/>
            </p:cNvSpPr>
            <p:nvPr/>
          </p:nvSpPr>
          <p:spPr bwMode="auto">
            <a:xfrm>
              <a:off x="5103624" y="1951982"/>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添加文本</a:t>
              </a:r>
            </a:p>
          </p:txBody>
        </p:sp>
        <p:sp>
          <p:nvSpPr>
            <p:cNvPr id="73" name="Text Box 39"/>
            <p:cNvSpPr txBox="1">
              <a:spLocks noChangeArrowheads="1"/>
            </p:cNvSpPr>
            <p:nvPr/>
          </p:nvSpPr>
          <p:spPr bwMode="auto">
            <a:xfrm>
              <a:off x="4965616" y="2712116"/>
              <a:ext cx="108619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algn="ctr">
                <a:spcBef>
                  <a:spcPct val="0"/>
                </a:spcBef>
                <a:defRPr/>
              </a:pPr>
              <a:r>
                <a:rPr lang="zh-CN" altLang="en-US" sz="1100" dirty="0">
                  <a:solidFill>
                    <a:schemeClr val="bg1"/>
                  </a:solidFill>
                  <a:latin typeface="微软雅黑" panose="020B0503020204020204" pitchFamily="34" charset="-122"/>
                  <a:ea typeface="微软雅黑" panose="020B0503020204020204" pitchFamily="34" charset="-122"/>
                </a:rPr>
                <a:t>点击此处添加</a:t>
              </a:r>
              <a:endParaRPr lang="en-US" altLang="zh-CN" sz="1100" dirty="0">
                <a:solidFill>
                  <a:schemeClr val="bg1"/>
                </a:solidFill>
                <a:latin typeface="微软雅黑" panose="020B0503020204020204" pitchFamily="34" charset="-122"/>
                <a:ea typeface="微软雅黑" panose="020B0503020204020204" pitchFamily="34" charset="-122"/>
              </a:endParaRPr>
            </a:p>
            <a:p>
              <a:pPr algn="ctr">
                <a:spcBef>
                  <a:spcPct val="0"/>
                </a:spcBef>
                <a:defRPr/>
              </a:pPr>
              <a:r>
                <a:rPr lang="zh-CN" altLang="en-US" sz="1100" dirty="0">
                  <a:solidFill>
                    <a:schemeClr val="bg1"/>
                  </a:solidFill>
                  <a:latin typeface="微软雅黑" panose="020B0503020204020204" pitchFamily="34" charset="-122"/>
                  <a:ea typeface="微软雅黑" panose="020B0503020204020204" pitchFamily="34" charset="-122"/>
                </a:rPr>
                <a:t>简要说明</a:t>
              </a:r>
              <a:endParaRPr lang="en-US" altLang="zh-CN" sz="1100" dirty="0">
                <a:solidFill>
                  <a:schemeClr val="bg1"/>
                </a:solidFill>
                <a:latin typeface="微软雅黑" panose="020B0503020204020204" pitchFamily="34" charset="-122"/>
                <a:ea typeface="微软雅黑" panose="020B0503020204020204" pitchFamily="34" charset="-122"/>
              </a:endParaRPr>
            </a:p>
          </p:txBody>
        </p:sp>
      </p:grpSp>
      <p:grpSp>
        <p:nvGrpSpPr>
          <p:cNvPr id="74" name="组合 73"/>
          <p:cNvGrpSpPr/>
          <p:nvPr/>
        </p:nvGrpSpPr>
        <p:grpSpPr>
          <a:xfrm>
            <a:off x="6424355" y="1782207"/>
            <a:ext cx="1213553" cy="2354901"/>
            <a:chOff x="6590610" y="1270654"/>
            <a:chExt cx="1213553" cy="2354901"/>
          </a:xfrm>
        </p:grpSpPr>
        <p:sp>
          <p:nvSpPr>
            <p:cNvPr id="75" name="圆角矩形 74"/>
            <p:cNvSpPr/>
            <p:nvPr/>
          </p:nvSpPr>
          <p:spPr bwMode="auto">
            <a:xfrm rot="5400000">
              <a:off x="6019936" y="1841328"/>
              <a:ext cx="2354901" cy="1213553"/>
            </a:xfrm>
            <a:prstGeom prst="roundRect">
              <a:avLst>
                <a:gd name="adj" fmla="val 50000"/>
              </a:avLst>
            </a:prstGeom>
            <a:solidFill>
              <a:schemeClr val="bg1">
                <a:alpha val="50000"/>
              </a:schemeClr>
            </a:solidFill>
            <a:ln w="3492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latin typeface="微软雅黑" panose="020B0503020204020204" pitchFamily="34" charset="-122"/>
                <a:ea typeface="微软雅黑" panose="020B0503020204020204" pitchFamily="34" charset="-122"/>
              </a:endParaRPr>
            </a:p>
          </p:txBody>
        </p:sp>
        <p:sp>
          <p:nvSpPr>
            <p:cNvPr id="76" name="椭圆 75"/>
            <p:cNvSpPr/>
            <p:nvPr/>
          </p:nvSpPr>
          <p:spPr bwMode="auto">
            <a:xfrm>
              <a:off x="6722985" y="1411263"/>
              <a:ext cx="948800" cy="95006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latin typeface="微软雅黑" panose="020B0503020204020204" pitchFamily="34" charset="-122"/>
                <a:ea typeface="微软雅黑" panose="020B0503020204020204" pitchFamily="34" charset="-122"/>
              </a:endParaRPr>
            </a:p>
          </p:txBody>
        </p:sp>
        <p:sp>
          <p:nvSpPr>
            <p:cNvPr id="77" name="Text Box 39"/>
            <p:cNvSpPr txBox="1">
              <a:spLocks noChangeArrowheads="1"/>
            </p:cNvSpPr>
            <p:nvPr/>
          </p:nvSpPr>
          <p:spPr bwMode="auto">
            <a:xfrm>
              <a:off x="6675919" y="1355957"/>
              <a:ext cx="1042932" cy="738664"/>
            </a:xfrm>
            <a:prstGeom prst="rect">
              <a:avLst/>
            </a:prstGeom>
            <a:noFill/>
            <a:ln w="9525">
              <a:noFill/>
              <a:miter lim="800000"/>
              <a:headEnd/>
              <a:tailEnd/>
            </a:ln>
          </p:spPr>
          <p:txBody>
            <a:bodyPr lIns="0" tIns="0" rIns="0" bIns="0">
              <a:spAutoFit/>
              <a:scene3d>
                <a:camera prst="orthographicFront"/>
                <a:lightRig rig="soft" dir="tl">
                  <a:rot lat="0" lon="0" rev="0"/>
                </a:lightRig>
              </a:scene3d>
              <a:sp3d contourW="25400" prstMaterial="matte">
                <a:contourClr>
                  <a:schemeClr val="accent2">
                    <a:tint val="20000"/>
                  </a:schemeClr>
                </a:contourClr>
              </a:sp3d>
            </a:bodyPr>
            <a:lstStyle/>
            <a:p>
              <a:pPr algn="ctr" fontAlgn="auto">
                <a:lnSpc>
                  <a:spcPct val="150000"/>
                </a:lnSpc>
                <a:spcBef>
                  <a:spcPts val="0"/>
                </a:spcBef>
                <a:spcAft>
                  <a:spcPts val="0"/>
                </a:spcAft>
                <a:buClr>
                  <a:schemeClr val="bg1"/>
                </a:buClr>
                <a:defRPr/>
              </a:pPr>
              <a:r>
                <a:rPr lang="en-US" altLang="zh-CN" sz="3200" b="1" spc="50" dirty="0">
                  <a:ln w="11430"/>
                  <a:solidFill>
                    <a:schemeClr val="tx1">
                      <a:lumMod val="65000"/>
                      <a:lumOff val="35000"/>
                    </a:schemeClr>
                  </a:solidFill>
                  <a:latin typeface="微软雅黑" panose="020B0503020204020204" pitchFamily="34" charset="-122"/>
                  <a:ea typeface="微软雅黑" panose="020B0503020204020204" pitchFamily="34" charset="-122"/>
                  <a:cs typeface="Arial" pitchFamily="34" charset="0"/>
                </a:rPr>
                <a:t>4</a:t>
              </a:r>
            </a:p>
          </p:txBody>
        </p:sp>
        <p:sp>
          <p:nvSpPr>
            <p:cNvPr id="78" name="矩形 261"/>
            <p:cNvSpPr>
              <a:spLocks noChangeArrowheads="1"/>
            </p:cNvSpPr>
            <p:nvPr/>
          </p:nvSpPr>
          <p:spPr bwMode="auto">
            <a:xfrm>
              <a:off x="6797278" y="1951982"/>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添加文本</a:t>
              </a:r>
            </a:p>
          </p:txBody>
        </p:sp>
        <p:sp>
          <p:nvSpPr>
            <p:cNvPr id="79" name="Text Box 39"/>
            <p:cNvSpPr txBox="1">
              <a:spLocks noChangeArrowheads="1"/>
            </p:cNvSpPr>
            <p:nvPr/>
          </p:nvSpPr>
          <p:spPr bwMode="auto">
            <a:xfrm>
              <a:off x="6654290" y="2712116"/>
              <a:ext cx="108619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algn="ctr">
                <a:spcBef>
                  <a:spcPct val="0"/>
                </a:spcBef>
                <a:defRPr/>
              </a:pPr>
              <a:r>
                <a:rPr lang="zh-CN" altLang="en-US" sz="1100" dirty="0">
                  <a:solidFill>
                    <a:schemeClr val="bg1"/>
                  </a:solidFill>
                  <a:latin typeface="微软雅黑" panose="020B0503020204020204" pitchFamily="34" charset="-122"/>
                  <a:ea typeface="微软雅黑" panose="020B0503020204020204" pitchFamily="34" charset="-122"/>
                </a:rPr>
                <a:t>点击此处添加</a:t>
              </a:r>
              <a:endParaRPr lang="en-US" altLang="zh-CN" sz="1100" dirty="0">
                <a:solidFill>
                  <a:schemeClr val="bg1"/>
                </a:solidFill>
                <a:latin typeface="微软雅黑" panose="020B0503020204020204" pitchFamily="34" charset="-122"/>
                <a:ea typeface="微软雅黑" panose="020B0503020204020204" pitchFamily="34" charset="-122"/>
              </a:endParaRPr>
            </a:p>
            <a:p>
              <a:pPr algn="ctr">
                <a:spcBef>
                  <a:spcPct val="0"/>
                </a:spcBef>
                <a:defRPr/>
              </a:pPr>
              <a:r>
                <a:rPr lang="zh-CN" altLang="en-US" sz="1100" dirty="0">
                  <a:solidFill>
                    <a:schemeClr val="bg1"/>
                  </a:solidFill>
                  <a:latin typeface="微软雅黑" panose="020B0503020204020204" pitchFamily="34" charset="-122"/>
                  <a:ea typeface="微软雅黑" panose="020B0503020204020204" pitchFamily="34" charset="-122"/>
                </a:rPr>
                <a:t>简要说明</a:t>
              </a:r>
              <a:endParaRPr lang="en-US" altLang="zh-CN" sz="1100" dirty="0">
                <a:solidFill>
                  <a:schemeClr val="bg1"/>
                </a:solidFill>
                <a:latin typeface="微软雅黑" panose="020B0503020204020204" pitchFamily="34" charset="-122"/>
                <a:ea typeface="微软雅黑" panose="020B0503020204020204" pitchFamily="34" charset="-122"/>
              </a:endParaRPr>
            </a:p>
          </p:txBody>
        </p:sp>
      </p:grpSp>
      <p:grpSp>
        <p:nvGrpSpPr>
          <p:cNvPr id="80" name="组合 79"/>
          <p:cNvGrpSpPr/>
          <p:nvPr/>
        </p:nvGrpSpPr>
        <p:grpSpPr>
          <a:xfrm>
            <a:off x="2507529" y="2767310"/>
            <a:ext cx="417263" cy="228018"/>
            <a:chOff x="2673784" y="2255757"/>
            <a:chExt cx="417263" cy="228018"/>
          </a:xfrm>
        </p:grpSpPr>
        <p:sp>
          <p:nvSpPr>
            <p:cNvPr id="81" name="燕尾形 80"/>
            <p:cNvSpPr/>
            <p:nvPr/>
          </p:nvSpPr>
          <p:spPr>
            <a:xfrm>
              <a:off x="2673784" y="2255757"/>
              <a:ext cx="228018" cy="228018"/>
            </a:xfrm>
            <a:prstGeom prst="chevr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sp>
          <p:nvSpPr>
            <p:cNvPr id="82" name="燕尾形 81"/>
            <p:cNvSpPr/>
            <p:nvPr/>
          </p:nvSpPr>
          <p:spPr>
            <a:xfrm>
              <a:off x="2863029" y="2255757"/>
              <a:ext cx="228018" cy="228018"/>
            </a:xfrm>
            <a:prstGeom prst="chevr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grpSp>
      <p:grpSp>
        <p:nvGrpSpPr>
          <p:cNvPr id="83" name="组合 82"/>
          <p:cNvGrpSpPr/>
          <p:nvPr/>
        </p:nvGrpSpPr>
        <p:grpSpPr>
          <a:xfrm>
            <a:off x="5984800" y="2767310"/>
            <a:ext cx="417263" cy="228018"/>
            <a:chOff x="6151055" y="2255757"/>
            <a:chExt cx="417263" cy="228018"/>
          </a:xfrm>
        </p:grpSpPr>
        <p:sp>
          <p:nvSpPr>
            <p:cNvPr id="84" name="燕尾形 83"/>
            <p:cNvSpPr/>
            <p:nvPr/>
          </p:nvSpPr>
          <p:spPr>
            <a:xfrm>
              <a:off x="6151055" y="2255757"/>
              <a:ext cx="228018" cy="228018"/>
            </a:xfrm>
            <a:prstGeom prst="chevr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sp>
          <p:nvSpPr>
            <p:cNvPr id="85" name="燕尾形 84"/>
            <p:cNvSpPr/>
            <p:nvPr/>
          </p:nvSpPr>
          <p:spPr>
            <a:xfrm>
              <a:off x="6340300" y="2255757"/>
              <a:ext cx="228018" cy="228018"/>
            </a:xfrm>
            <a:prstGeom prst="chevr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grpSp>
      <p:grpSp>
        <p:nvGrpSpPr>
          <p:cNvPr id="86" name="组合 85"/>
          <p:cNvGrpSpPr/>
          <p:nvPr/>
        </p:nvGrpSpPr>
        <p:grpSpPr>
          <a:xfrm>
            <a:off x="4274667" y="2767310"/>
            <a:ext cx="417263" cy="228018"/>
            <a:chOff x="4440922" y="2255757"/>
            <a:chExt cx="417263" cy="228018"/>
          </a:xfrm>
        </p:grpSpPr>
        <p:sp>
          <p:nvSpPr>
            <p:cNvPr id="87" name="燕尾形 86"/>
            <p:cNvSpPr/>
            <p:nvPr/>
          </p:nvSpPr>
          <p:spPr>
            <a:xfrm>
              <a:off x="4440922" y="2255757"/>
              <a:ext cx="228018" cy="228018"/>
            </a:xfrm>
            <a:prstGeom prst="chevr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sp>
          <p:nvSpPr>
            <p:cNvPr id="88" name="燕尾形 87"/>
            <p:cNvSpPr/>
            <p:nvPr/>
          </p:nvSpPr>
          <p:spPr>
            <a:xfrm>
              <a:off x="4630167" y="2255757"/>
              <a:ext cx="228018" cy="228018"/>
            </a:xfrm>
            <a:prstGeom prst="chevr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grpSp>
    </p:spTree>
    <p:extLst>
      <p:ext uri="{BB962C8B-B14F-4D97-AF65-F5344CB8AC3E}">
        <p14:creationId xmlns:p14="http://schemas.microsoft.com/office/powerpoint/2010/main" val="393523690"/>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par>
                          <p:cTn id="8" fill="hold">
                            <p:stCondLst>
                              <p:cond delay="2000"/>
                            </p:stCondLst>
                            <p:childTnLst>
                              <p:par>
                                <p:cTn id="9" presetID="2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ipe(left)">
                                      <p:cBhvr>
                                        <p:cTn id="16" dur="500"/>
                                        <p:tgtEl>
                                          <p:spTgt spid="2"/>
                                        </p:tgtEl>
                                      </p:cBhvr>
                                    </p:animEffect>
                                  </p:childTnLst>
                                </p:cTn>
                              </p:par>
                              <p:par>
                                <p:cTn id="17" presetID="2" presetClass="entr" presetSubtype="8" fill="hold" nodeType="withEffect">
                                  <p:stCondLst>
                                    <p:cond delay="0"/>
                                  </p:stCondLst>
                                  <p:childTnLst>
                                    <p:set>
                                      <p:cBhvr>
                                        <p:cTn id="18" dur="1" fill="hold">
                                          <p:stCondLst>
                                            <p:cond delay="0"/>
                                          </p:stCondLst>
                                        </p:cTn>
                                        <p:tgtEl>
                                          <p:spTgt spid="51"/>
                                        </p:tgtEl>
                                        <p:attrNameLst>
                                          <p:attrName>style.visibility</p:attrName>
                                        </p:attrNameLst>
                                      </p:cBhvr>
                                      <p:to>
                                        <p:strVal val="visible"/>
                                      </p:to>
                                    </p:set>
                                    <p:anim calcmode="lin" valueType="num">
                                      <p:cBhvr additive="base">
                                        <p:cTn id="19" dur="500" fill="hold"/>
                                        <p:tgtEl>
                                          <p:spTgt spid="51"/>
                                        </p:tgtEl>
                                        <p:attrNameLst>
                                          <p:attrName>ppt_x</p:attrName>
                                        </p:attrNameLst>
                                      </p:cBhvr>
                                      <p:tavLst>
                                        <p:tav tm="0">
                                          <p:val>
                                            <p:strVal val="0-#ppt_w/2"/>
                                          </p:val>
                                        </p:tav>
                                        <p:tav tm="100000">
                                          <p:val>
                                            <p:strVal val="#ppt_x"/>
                                          </p:val>
                                        </p:tav>
                                      </p:tavLst>
                                    </p:anim>
                                    <p:anim calcmode="lin" valueType="num">
                                      <p:cBhvr additive="base">
                                        <p:cTn id="20" dur="500" fill="hold"/>
                                        <p:tgtEl>
                                          <p:spTgt spid="51"/>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2" presetClass="entr" presetSubtype="8" fill="hold" nodeType="afterEffect">
                                  <p:stCondLst>
                                    <p:cond delay="0"/>
                                  </p:stCondLst>
                                  <p:childTnLst>
                                    <p:set>
                                      <p:cBhvr>
                                        <p:cTn id="23" dur="1" fill="hold">
                                          <p:stCondLst>
                                            <p:cond delay="0"/>
                                          </p:stCondLst>
                                        </p:cTn>
                                        <p:tgtEl>
                                          <p:spTgt spid="80"/>
                                        </p:tgtEl>
                                        <p:attrNameLst>
                                          <p:attrName>style.visibility</p:attrName>
                                        </p:attrNameLst>
                                      </p:cBhvr>
                                      <p:to>
                                        <p:strVal val="visible"/>
                                      </p:to>
                                    </p:set>
                                    <p:anim calcmode="lin" valueType="num">
                                      <p:cBhvr additive="base">
                                        <p:cTn id="24" dur="500" fill="hold"/>
                                        <p:tgtEl>
                                          <p:spTgt spid="80"/>
                                        </p:tgtEl>
                                        <p:attrNameLst>
                                          <p:attrName>ppt_x</p:attrName>
                                        </p:attrNameLst>
                                      </p:cBhvr>
                                      <p:tavLst>
                                        <p:tav tm="0">
                                          <p:val>
                                            <p:strVal val="0-#ppt_w/2"/>
                                          </p:val>
                                        </p:tav>
                                        <p:tav tm="100000">
                                          <p:val>
                                            <p:strVal val="#ppt_x"/>
                                          </p:val>
                                        </p:tav>
                                      </p:tavLst>
                                    </p:anim>
                                    <p:anim calcmode="lin" valueType="num">
                                      <p:cBhvr additive="base">
                                        <p:cTn id="25" dur="500" fill="hold"/>
                                        <p:tgtEl>
                                          <p:spTgt spid="80"/>
                                        </p:tgtEl>
                                        <p:attrNameLst>
                                          <p:attrName>ppt_y</p:attrName>
                                        </p:attrNameLst>
                                      </p:cBhvr>
                                      <p:tavLst>
                                        <p:tav tm="0">
                                          <p:val>
                                            <p:strVal val="#ppt_y"/>
                                          </p:val>
                                        </p:tav>
                                        <p:tav tm="100000">
                                          <p:val>
                                            <p:strVal val="#ppt_y"/>
                                          </p:val>
                                        </p:tav>
                                      </p:tavLst>
                                    </p:anim>
                                  </p:childTnLst>
                                </p:cTn>
                              </p:par>
                            </p:childTnLst>
                          </p:cTn>
                        </p:par>
                        <p:par>
                          <p:cTn id="26" fill="hold">
                            <p:stCondLst>
                              <p:cond delay="1000"/>
                            </p:stCondLst>
                            <p:childTnLst>
                              <p:par>
                                <p:cTn id="27" presetID="2" presetClass="entr" presetSubtype="8" fill="hold" nodeType="afterEffect">
                                  <p:stCondLst>
                                    <p:cond delay="0"/>
                                  </p:stCondLst>
                                  <p:childTnLst>
                                    <p:set>
                                      <p:cBhvr>
                                        <p:cTn id="28" dur="1" fill="hold">
                                          <p:stCondLst>
                                            <p:cond delay="0"/>
                                          </p:stCondLst>
                                        </p:cTn>
                                        <p:tgtEl>
                                          <p:spTgt spid="62"/>
                                        </p:tgtEl>
                                        <p:attrNameLst>
                                          <p:attrName>style.visibility</p:attrName>
                                        </p:attrNameLst>
                                      </p:cBhvr>
                                      <p:to>
                                        <p:strVal val="visible"/>
                                      </p:to>
                                    </p:set>
                                    <p:anim calcmode="lin" valueType="num">
                                      <p:cBhvr additive="base">
                                        <p:cTn id="29" dur="500" fill="hold"/>
                                        <p:tgtEl>
                                          <p:spTgt spid="62"/>
                                        </p:tgtEl>
                                        <p:attrNameLst>
                                          <p:attrName>ppt_x</p:attrName>
                                        </p:attrNameLst>
                                      </p:cBhvr>
                                      <p:tavLst>
                                        <p:tav tm="0">
                                          <p:val>
                                            <p:strVal val="0-#ppt_w/2"/>
                                          </p:val>
                                        </p:tav>
                                        <p:tav tm="100000">
                                          <p:val>
                                            <p:strVal val="#ppt_x"/>
                                          </p:val>
                                        </p:tav>
                                      </p:tavLst>
                                    </p:anim>
                                    <p:anim calcmode="lin" valueType="num">
                                      <p:cBhvr additive="base">
                                        <p:cTn id="30" dur="500" fill="hold"/>
                                        <p:tgtEl>
                                          <p:spTgt spid="62"/>
                                        </p:tgtEl>
                                        <p:attrNameLst>
                                          <p:attrName>ppt_y</p:attrName>
                                        </p:attrNameLst>
                                      </p:cBhvr>
                                      <p:tavLst>
                                        <p:tav tm="0">
                                          <p:val>
                                            <p:strVal val="#ppt_y"/>
                                          </p:val>
                                        </p:tav>
                                        <p:tav tm="100000">
                                          <p:val>
                                            <p:strVal val="#ppt_y"/>
                                          </p:val>
                                        </p:tav>
                                      </p:tavLst>
                                    </p:anim>
                                  </p:childTnLst>
                                </p:cTn>
                              </p:par>
                            </p:childTnLst>
                          </p:cTn>
                        </p:par>
                        <p:par>
                          <p:cTn id="31" fill="hold">
                            <p:stCondLst>
                              <p:cond delay="1500"/>
                            </p:stCondLst>
                            <p:childTnLst>
                              <p:par>
                                <p:cTn id="32" presetID="2" presetClass="entr" presetSubtype="8" fill="hold" nodeType="afterEffect">
                                  <p:stCondLst>
                                    <p:cond delay="0"/>
                                  </p:stCondLst>
                                  <p:childTnLst>
                                    <p:set>
                                      <p:cBhvr>
                                        <p:cTn id="33" dur="1" fill="hold">
                                          <p:stCondLst>
                                            <p:cond delay="0"/>
                                          </p:stCondLst>
                                        </p:cTn>
                                        <p:tgtEl>
                                          <p:spTgt spid="86"/>
                                        </p:tgtEl>
                                        <p:attrNameLst>
                                          <p:attrName>style.visibility</p:attrName>
                                        </p:attrNameLst>
                                      </p:cBhvr>
                                      <p:to>
                                        <p:strVal val="visible"/>
                                      </p:to>
                                    </p:set>
                                    <p:anim calcmode="lin" valueType="num">
                                      <p:cBhvr additive="base">
                                        <p:cTn id="34" dur="500" fill="hold"/>
                                        <p:tgtEl>
                                          <p:spTgt spid="86"/>
                                        </p:tgtEl>
                                        <p:attrNameLst>
                                          <p:attrName>ppt_x</p:attrName>
                                        </p:attrNameLst>
                                      </p:cBhvr>
                                      <p:tavLst>
                                        <p:tav tm="0">
                                          <p:val>
                                            <p:strVal val="0-#ppt_w/2"/>
                                          </p:val>
                                        </p:tav>
                                        <p:tav tm="100000">
                                          <p:val>
                                            <p:strVal val="#ppt_x"/>
                                          </p:val>
                                        </p:tav>
                                      </p:tavLst>
                                    </p:anim>
                                    <p:anim calcmode="lin" valueType="num">
                                      <p:cBhvr additive="base">
                                        <p:cTn id="35" dur="500" fill="hold"/>
                                        <p:tgtEl>
                                          <p:spTgt spid="86"/>
                                        </p:tgtEl>
                                        <p:attrNameLst>
                                          <p:attrName>ppt_y</p:attrName>
                                        </p:attrNameLst>
                                      </p:cBhvr>
                                      <p:tavLst>
                                        <p:tav tm="0">
                                          <p:val>
                                            <p:strVal val="#ppt_y"/>
                                          </p:val>
                                        </p:tav>
                                        <p:tav tm="100000">
                                          <p:val>
                                            <p:strVal val="#ppt_y"/>
                                          </p:val>
                                        </p:tav>
                                      </p:tavLst>
                                    </p:anim>
                                  </p:childTnLst>
                                </p:cTn>
                              </p:par>
                            </p:childTnLst>
                          </p:cTn>
                        </p:par>
                        <p:par>
                          <p:cTn id="36" fill="hold">
                            <p:stCondLst>
                              <p:cond delay="2000"/>
                            </p:stCondLst>
                            <p:childTnLst>
                              <p:par>
                                <p:cTn id="37" presetID="2" presetClass="entr" presetSubtype="8" fill="hold" nodeType="afterEffect">
                                  <p:stCondLst>
                                    <p:cond delay="0"/>
                                  </p:stCondLst>
                                  <p:childTnLst>
                                    <p:set>
                                      <p:cBhvr>
                                        <p:cTn id="38" dur="1" fill="hold">
                                          <p:stCondLst>
                                            <p:cond delay="0"/>
                                          </p:stCondLst>
                                        </p:cTn>
                                        <p:tgtEl>
                                          <p:spTgt spid="68"/>
                                        </p:tgtEl>
                                        <p:attrNameLst>
                                          <p:attrName>style.visibility</p:attrName>
                                        </p:attrNameLst>
                                      </p:cBhvr>
                                      <p:to>
                                        <p:strVal val="visible"/>
                                      </p:to>
                                    </p:set>
                                    <p:anim calcmode="lin" valueType="num">
                                      <p:cBhvr additive="base">
                                        <p:cTn id="39" dur="500" fill="hold"/>
                                        <p:tgtEl>
                                          <p:spTgt spid="68"/>
                                        </p:tgtEl>
                                        <p:attrNameLst>
                                          <p:attrName>ppt_x</p:attrName>
                                        </p:attrNameLst>
                                      </p:cBhvr>
                                      <p:tavLst>
                                        <p:tav tm="0">
                                          <p:val>
                                            <p:strVal val="0-#ppt_w/2"/>
                                          </p:val>
                                        </p:tav>
                                        <p:tav tm="100000">
                                          <p:val>
                                            <p:strVal val="#ppt_x"/>
                                          </p:val>
                                        </p:tav>
                                      </p:tavLst>
                                    </p:anim>
                                    <p:anim calcmode="lin" valueType="num">
                                      <p:cBhvr additive="base">
                                        <p:cTn id="40" dur="500" fill="hold"/>
                                        <p:tgtEl>
                                          <p:spTgt spid="68"/>
                                        </p:tgtEl>
                                        <p:attrNameLst>
                                          <p:attrName>ppt_y</p:attrName>
                                        </p:attrNameLst>
                                      </p:cBhvr>
                                      <p:tavLst>
                                        <p:tav tm="0">
                                          <p:val>
                                            <p:strVal val="#ppt_y"/>
                                          </p:val>
                                        </p:tav>
                                        <p:tav tm="100000">
                                          <p:val>
                                            <p:strVal val="#ppt_y"/>
                                          </p:val>
                                        </p:tav>
                                      </p:tavLst>
                                    </p:anim>
                                  </p:childTnLst>
                                </p:cTn>
                              </p:par>
                            </p:childTnLst>
                          </p:cTn>
                        </p:par>
                        <p:par>
                          <p:cTn id="41" fill="hold">
                            <p:stCondLst>
                              <p:cond delay="2500"/>
                            </p:stCondLst>
                            <p:childTnLst>
                              <p:par>
                                <p:cTn id="42" presetID="2" presetClass="entr" presetSubtype="8" fill="hold" nodeType="afterEffect">
                                  <p:stCondLst>
                                    <p:cond delay="0"/>
                                  </p:stCondLst>
                                  <p:childTnLst>
                                    <p:set>
                                      <p:cBhvr>
                                        <p:cTn id="43" dur="1" fill="hold">
                                          <p:stCondLst>
                                            <p:cond delay="0"/>
                                          </p:stCondLst>
                                        </p:cTn>
                                        <p:tgtEl>
                                          <p:spTgt spid="83"/>
                                        </p:tgtEl>
                                        <p:attrNameLst>
                                          <p:attrName>style.visibility</p:attrName>
                                        </p:attrNameLst>
                                      </p:cBhvr>
                                      <p:to>
                                        <p:strVal val="visible"/>
                                      </p:to>
                                    </p:set>
                                    <p:anim calcmode="lin" valueType="num">
                                      <p:cBhvr additive="base">
                                        <p:cTn id="44" dur="500" fill="hold"/>
                                        <p:tgtEl>
                                          <p:spTgt spid="83"/>
                                        </p:tgtEl>
                                        <p:attrNameLst>
                                          <p:attrName>ppt_x</p:attrName>
                                        </p:attrNameLst>
                                      </p:cBhvr>
                                      <p:tavLst>
                                        <p:tav tm="0">
                                          <p:val>
                                            <p:strVal val="0-#ppt_w/2"/>
                                          </p:val>
                                        </p:tav>
                                        <p:tav tm="100000">
                                          <p:val>
                                            <p:strVal val="#ppt_x"/>
                                          </p:val>
                                        </p:tav>
                                      </p:tavLst>
                                    </p:anim>
                                    <p:anim calcmode="lin" valueType="num">
                                      <p:cBhvr additive="base">
                                        <p:cTn id="45" dur="500" fill="hold"/>
                                        <p:tgtEl>
                                          <p:spTgt spid="83"/>
                                        </p:tgtEl>
                                        <p:attrNameLst>
                                          <p:attrName>ppt_y</p:attrName>
                                        </p:attrNameLst>
                                      </p:cBhvr>
                                      <p:tavLst>
                                        <p:tav tm="0">
                                          <p:val>
                                            <p:strVal val="#ppt_y"/>
                                          </p:val>
                                        </p:tav>
                                        <p:tav tm="100000">
                                          <p:val>
                                            <p:strVal val="#ppt_y"/>
                                          </p:val>
                                        </p:tav>
                                      </p:tavLst>
                                    </p:anim>
                                  </p:childTnLst>
                                </p:cTn>
                              </p:par>
                            </p:childTnLst>
                          </p:cTn>
                        </p:par>
                        <p:par>
                          <p:cTn id="46" fill="hold">
                            <p:stCondLst>
                              <p:cond delay="3000"/>
                            </p:stCondLst>
                            <p:childTnLst>
                              <p:par>
                                <p:cTn id="47" presetID="2" presetClass="entr" presetSubtype="8" fill="hold" nodeType="afterEffect">
                                  <p:stCondLst>
                                    <p:cond delay="0"/>
                                  </p:stCondLst>
                                  <p:childTnLst>
                                    <p:set>
                                      <p:cBhvr>
                                        <p:cTn id="48" dur="1" fill="hold">
                                          <p:stCondLst>
                                            <p:cond delay="0"/>
                                          </p:stCondLst>
                                        </p:cTn>
                                        <p:tgtEl>
                                          <p:spTgt spid="74"/>
                                        </p:tgtEl>
                                        <p:attrNameLst>
                                          <p:attrName>style.visibility</p:attrName>
                                        </p:attrNameLst>
                                      </p:cBhvr>
                                      <p:to>
                                        <p:strVal val="visible"/>
                                      </p:to>
                                    </p:set>
                                    <p:anim calcmode="lin" valueType="num">
                                      <p:cBhvr additive="base">
                                        <p:cTn id="49" dur="500" fill="hold"/>
                                        <p:tgtEl>
                                          <p:spTgt spid="74"/>
                                        </p:tgtEl>
                                        <p:attrNameLst>
                                          <p:attrName>ppt_x</p:attrName>
                                        </p:attrNameLst>
                                      </p:cBhvr>
                                      <p:tavLst>
                                        <p:tav tm="0">
                                          <p:val>
                                            <p:strVal val="0-#ppt_w/2"/>
                                          </p:val>
                                        </p:tav>
                                        <p:tav tm="100000">
                                          <p:val>
                                            <p:strVal val="#ppt_x"/>
                                          </p:val>
                                        </p:tav>
                                      </p:tavLst>
                                    </p:anim>
                                    <p:anim calcmode="lin" valueType="num">
                                      <p:cBhvr additive="base">
                                        <p:cTn id="50" dur="500" fill="hold"/>
                                        <p:tgtEl>
                                          <p:spTgt spid="74"/>
                                        </p:tgtEl>
                                        <p:attrNameLst>
                                          <p:attrName>ppt_y</p:attrName>
                                        </p:attrNameLst>
                                      </p:cBhvr>
                                      <p:tavLst>
                                        <p:tav tm="0">
                                          <p:val>
                                            <p:strVal val="#ppt_y"/>
                                          </p:val>
                                        </p:tav>
                                        <p:tav tm="100000">
                                          <p:val>
                                            <p:strVal val="#ppt_y"/>
                                          </p:val>
                                        </p:tav>
                                      </p:tavLst>
                                    </p:anim>
                                  </p:childTnLst>
                                </p:cTn>
                              </p:par>
                            </p:childTnLst>
                          </p:cTn>
                        </p:par>
                        <p:par>
                          <p:cTn id="51" fill="hold">
                            <p:stCondLst>
                              <p:cond delay="3500"/>
                            </p:stCondLst>
                            <p:childTnLst>
                              <p:par>
                                <p:cTn id="52" presetID="42" presetClass="entr" presetSubtype="0" fill="hold" nodeType="afterEffect">
                                  <p:stCondLst>
                                    <p:cond delay="0"/>
                                  </p:stCondLst>
                                  <p:childTnLst>
                                    <p:set>
                                      <p:cBhvr>
                                        <p:cTn id="53" dur="1" fill="hold">
                                          <p:stCondLst>
                                            <p:cond delay="0"/>
                                          </p:stCondLst>
                                        </p:cTn>
                                        <p:tgtEl>
                                          <p:spTgt spid="57"/>
                                        </p:tgtEl>
                                        <p:attrNameLst>
                                          <p:attrName>style.visibility</p:attrName>
                                        </p:attrNameLst>
                                      </p:cBhvr>
                                      <p:to>
                                        <p:strVal val="visible"/>
                                      </p:to>
                                    </p:set>
                                    <p:animEffect transition="in" filter="fade">
                                      <p:cBhvr>
                                        <p:cTn id="54" dur="1000"/>
                                        <p:tgtEl>
                                          <p:spTgt spid="57"/>
                                        </p:tgtEl>
                                      </p:cBhvr>
                                    </p:animEffect>
                                    <p:anim calcmode="lin" valueType="num">
                                      <p:cBhvr>
                                        <p:cTn id="55" dur="1000" fill="hold"/>
                                        <p:tgtEl>
                                          <p:spTgt spid="57"/>
                                        </p:tgtEl>
                                        <p:attrNameLst>
                                          <p:attrName>ppt_x</p:attrName>
                                        </p:attrNameLst>
                                      </p:cBhvr>
                                      <p:tavLst>
                                        <p:tav tm="0">
                                          <p:val>
                                            <p:strVal val="#ppt_x"/>
                                          </p:val>
                                        </p:tav>
                                        <p:tav tm="100000">
                                          <p:val>
                                            <p:strVal val="#ppt_x"/>
                                          </p:val>
                                        </p:tav>
                                      </p:tavLst>
                                    </p:anim>
                                    <p:anim calcmode="lin" valueType="num">
                                      <p:cBhvr>
                                        <p:cTn id="56" dur="1000" fill="hold"/>
                                        <p:tgtEl>
                                          <p:spTgt spid="5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ldLvl="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85"/>
          <p:cNvSpPr>
            <a:spLocks noChangeArrowheads="1"/>
          </p:cNvSpPr>
          <p:nvPr/>
        </p:nvSpPr>
        <p:spPr bwMode="auto">
          <a:xfrm>
            <a:off x="935038" y="293688"/>
            <a:ext cx="25574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此处添加标题文字</a:t>
            </a:r>
          </a:p>
        </p:txBody>
      </p:sp>
      <p:sp>
        <p:nvSpPr>
          <p:cNvPr id="3" name="TextBox 1"/>
          <p:cNvSpPr>
            <a:spLocks noChangeArrowheads="1"/>
          </p:cNvSpPr>
          <p:nvPr/>
        </p:nvSpPr>
        <p:spPr bwMode="auto">
          <a:xfrm>
            <a:off x="349250" y="293688"/>
            <a:ext cx="50323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4" name="组合 167"/>
          <p:cNvGrpSpPr>
            <a:grpSpLocks/>
          </p:cNvGrpSpPr>
          <p:nvPr/>
        </p:nvGrpSpPr>
        <p:grpSpPr bwMode="auto">
          <a:xfrm>
            <a:off x="238125" y="131763"/>
            <a:ext cx="725488" cy="723900"/>
            <a:chOff x="0" y="0"/>
            <a:chExt cx="973930" cy="972480"/>
          </a:xfrm>
        </p:grpSpPr>
        <p:sp>
          <p:nvSpPr>
            <p:cNvPr id="5" name="文本框 139"/>
            <p:cNvSpPr>
              <a:spLocks noChangeArrowheads="1"/>
            </p:cNvSpPr>
            <p:nvPr/>
          </p:nvSpPr>
          <p:spPr bwMode="auto">
            <a:xfrm rot="-5400000">
              <a:off x="65417" y="310523"/>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6" name="文本框 140"/>
            <p:cNvSpPr>
              <a:spLocks noChangeArrowheads="1"/>
            </p:cNvSpPr>
            <p:nvPr/>
          </p:nvSpPr>
          <p:spPr bwMode="auto">
            <a:xfrm rot="-4930435">
              <a:off x="68316" y="26814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7" name="文本框 141"/>
            <p:cNvSpPr>
              <a:spLocks noChangeArrowheads="1"/>
            </p:cNvSpPr>
            <p:nvPr/>
          </p:nvSpPr>
          <p:spPr bwMode="auto">
            <a:xfrm rot="-4460869">
              <a:off x="76959" y="226550"/>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8" name="文本框 142"/>
            <p:cNvSpPr>
              <a:spLocks noChangeArrowheads="1"/>
            </p:cNvSpPr>
            <p:nvPr/>
          </p:nvSpPr>
          <p:spPr bwMode="auto">
            <a:xfrm rot="-3991306">
              <a:off x="91185" y="18652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9" name="文本框 143"/>
            <p:cNvSpPr>
              <a:spLocks noChangeArrowheads="1"/>
            </p:cNvSpPr>
            <p:nvPr/>
          </p:nvSpPr>
          <p:spPr bwMode="auto">
            <a:xfrm rot="-3521739">
              <a:off x="110729" y="14880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0" name="文本框 144"/>
            <p:cNvSpPr>
              <a:spLocks noChangeArrowheads="1"/>
            </p:cNvSpPr>
            <p:nvPr/>
          </p:nvSpPr>
          <p:spPr bwMode="auto">
            <a:xfrm rot="-3052174">
              <a:off x="135226" y="1140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1" name="文本框 145"/>
            <p:cNvSpPr>
              <a:spLocks noChangeArrowheads="1"/>
            </p:cNvSpPr>
            <p:nvPr/>
          </p:nvSpPr>
          <p:spPr bwMode="auto">
            <a:xfrm rot="-2582609">
              <a:off x="164224" y="8305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2" name="文本框 146"/>
            <p:cNvSpPr>
              <a:spLocks noChangeArrowheads="1"/>
            </p:cNvSpPr>
            <p:nvPr/>
          </p:nvSpPr>
          <p:spPr bwMode="auto">
            <a:xfrm rot="-2113044">
              <a:off x="197176" y="5624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3" name="文本框 147"/>
            <p:cNvSpPr>
              <a:spLocks noChangeArrowheads="1"/>
            </p:cNvSpPr>
            <p:nvPr/>
          </p:nvSpPr>
          <p:spPr bwMode="auto">
            <a:xfrm rot="-1643478">
              <a:off x="233473" y="34169"/>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4" name="文本框 148"/>
            <p:cNvSpPr>
              <a:spLocks noChangeArrowheads="1"/>
            </p:cNvSpPr>
            <p:nvPr/>
          </p:nvSpPr>
          <p:spPr bwMode="auto">
            <a:xfrm rot="-1173913">
              <a:off x="272437" y="1724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5" name="文本框 149"/>
            <p:cNvSpPr>
              <a:spLocks noChangeArrowheads="1"/>
            </p:cNvSpPr>
            <p:nvPr/>
          </p:nvSpPr>
          <p:spPr bwMode="auto">
            <a:xfrm rot="-704348">
              <a:off x="313341" y="578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6" name="文本框 150"/>
            <p:cNvSpPr>
              <a:spLocks noChangeArrowheads="1"/>
            </p:cNvSpPr>
            <p:nvPr/>
          </p:nvSpPr>
          <p:spPr bwMode="auto">
            <a:xfrm rot="-234781">
              <a:off x="355427" y="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7" name="文本框 151"/>
            <p:cNvSpPr>
              <a:spLocks noChangeArrowheads="1"/>
            </p:cNvSpPr>
            <p:nvPr/>
          </p:nvSpPr>
          <p:spPr bwMode="auto">
            <a:xfrm rot="234782">
              <a:off x="397907" y="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8" name="文本框 152"/>
            <p:cNvSpPr>
              <a:spLocks noChangeArrowheads="1"/>
            </p:cNvSpPr>
            <p:nvPr/>
          </p:nvSpPr>
          <p:spPr bwMode="auto">
            <a:xfrm rot="704348">
              <a:off x="439993" y="578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9" name="文本框 153"/>
            <p:cNvSpPr>
              <a:spLocks noChangeArrowheads="1"/>
            </p:cNvSpPr>
            <p:nvPr/>
          </p:nvSpPr>
          <p:spPr bwMode="auto">
            <a:xfrm rot="1173913">
              <a:off x="480899" y="1724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0" name="文本框 154"/>
            <p:cNvSpPr>
              <a:spLocks noChangeArrowheads="1"/>
            </p:cNvSpPr>
            <p:nvPr/>
          </p:nvSpPr>
          <p:spPr bwMode="auto">
            <a:xfrm rot="1643478">
              <a:off x="519863" y="34171"/>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1" name="文本框 155"/>
            <p:cNvSpPr>
              <a:spLocks noChangeArrowheads="1"/>
            </p:cNvSpPr>
            <p:nvPr/>
          </p:nvSpPr>
          <p:spPr bwMode="auto">
            <a:xfrm rot="2113044">
              <a:off x="556159" y="5624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2" name="文本框 156"/>
            <p:cNvSpPr>
              <a:spLocks noChangeArrowheads="1"/>
            </p:cNvSpPr>
            <p:nvPr/>
          </p:nvSpPr>
          <p:spPr bwMode="auto">
            <a:xfrm rot="2582608">
              <a:off x="589109" y="8305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3" name="文本框 157"/>
            <p:cNvSpPr>
              <a:spLocks noChangeArrowheads="1"/>
            </p:cNvSpPr>
            <p:nvPr/>
          </p:nvSpPr>
          <p:spPr bwMode="auto">
            <a:xfrm rot="3052174">
              <a:off x="618104" y="1140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4" name="文本框 158"/>
            <p:cNvSpPr>
              <a:spLocks noChangeArrowheads="1"/>
            </p:cNvSpPr>
            <p:nvPr/>
          </p:nvSpPr>
          <p:spPr bwMode="auto">
            <a:xfrm rot="3521739">
              <a:off x="642602" y="14880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5" name="文本框 159"/>
            <p:cNvSpPr>
              <a:spLocks noChangeArrowheads="1"/>
            </p:cNvSpPr>
            <p:nvPr/>
          </p:nvSpPr>
          <p:spPr bwMode="auto">
            <a:xfrm rot="3991306">
              <a:off x="662146" y="18652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6" name="文本框 160"/>
            <p:cNvSpPr>
              <a:spLocks noChangeArrowheads="1"/>
            </p:cNvSpPr>
            <p:nvPr/>
          </p:nvSpPr>
          <p:spPr bwMode="auto">
            <a:xfrm rot="4460869">
              <a:off x="676373" y="226550"/>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7" name="文本框 161"/>
            <p:cNvSpPr>
              <a:spLocks noChangeArrowheads="1"/>
            </p:cNvSpPr>
            <p:nvPr/>
          </p:nvSpPr>
          <p:spPr bwMode="auto">
            <a:xfrm rot="4930435">
              <a:off x="685015" y="26814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8" name="文本框 162"/>
            <p:cNvSpPr>
              <a:spLocks noChangeArrowheads="1"/>
            </p:cNvSpPr>
            <p:nvPr/>
          </p:nvSpPr>
          <p:spPr bwMode="auto">
            <a:xfrm rot="5400000">
              <a:off x="687915" y="31052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9" name="文本框 163"/>
            <p:cNvSpPr>
              <a:spLocks noChangeArrowheads="1"/>
            </p:cNvSpPr>
            <p:nvPr/>
          </p:nvSpPr>
          <p:spPr bwMode="auto">
            <a:xfrm rot="5869565">
              <a:off x="685016" y="352906"/>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0" name="文本框 164"/>
            <p:cNvSpPr>
              <a:spLocks noChangeArrowheads="1"/>
            </p:cNvSpPr>
            <p:nvPr/>
          </p:nvSpPr>
          <p:spPr bwMode="auto">
            <a:xfrm rot="6339131">
              <a:off x="676373" y="3944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1" name="文本框 165"/>
            <p:cNvSpPr>
              <a:spLocks noChangeArrowheads="1"/>
            </p:cNvSpPr>
            <p:nvPr/>
          </p:nvSpPr>
          <p:spPr bwMode="auto">
            <a:xfrm rot="6808695">
              <a:off x="662147" y="43452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2" name="文本框 166"/>
            <p:cNvSpPr>
              <a:spLocks noChangeArrowheads="1"/>
            </p:cNvSpPr>
            <p:nvPr/>
          </p:nvSpPr>
          <p:spPr bwMode="auto">
            <a:xfrm rot="7278261">
              <a:off x="642603" y="47224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3" name="文本框 167"/>
            <p:cNvSpPr>
              <a:spLocks noChangeArrowheads="1"/>
            </p:cNvSpPr>
            <p:nvPr/>
          </p:nvSpPr>
          <p:spPr bwMode="auto">
            <a:xfrm rot="7747826">
              <a:off x="618105" y="506948"/>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4" name="文本框 168"/>
            <p:cNvSpPr>
              <a:spLocks noChangeArrowheads="1"/>
            </p:cNvSpPr>
            <p:nvPr/>
          </p:nvSpPr>
          <p:spPr bwMode="auto">
            <a:xfrm rot="8217393">
              <a:off x="589111" y="53799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5" name="文本框 169"/>
            <p:cNvSpPr>
              <a:spLocks noChangeArrowheads="1"/>
            </p:cNvSpPr>
            <p:nvPr/>
          </p:nvSpPr>
          <p:spPr bwMode="auto">
            <a:xfrm rot="8686956">
              <a:off x="556159" y="56480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6" name="文本框 170"/>
            <p:cNvSpPr>
              <a:spLocks noChangeArrowheads="1"/>
            </p:cNvSpPr>
            <p:nvPr/>
          </p:nvSpPr>
          <p:spPr bwMode="auto">
            <a:xfrm rot="9156522">
              <a:off x="519861" y="586879"/>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37" name="文本框 171"/>
            <p:cNvSpPr>
              <a:spLocks noChangeArrowheads="1"/>
            </p:cNvSpPr>
            <p:nvPr/>
          </p:nvSpPr>
          <p:spPr bwMode="auto">
            <a:xfrm rot="9626087">
              <a:off x="480898" y="60380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8" name="文本框 172"/>
            <p:cNvSpPr>
              <a:spLocks noChangeArrowheads="1"/>
            </p:cNvSpPr>
            <p:nvPr/>
          </p:nvSpPr>
          <p:spPr bwMode="auto">
            <a:xfrm rot="10095652">
              <a:off x="439993" y="61526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9" name="文本框 173"/>
            <p:cNvSpPr>
              <a:spLocks noChangeArrowheads="1"/>
            </p:cNvSpPr>
            <p:nvPr/>
          </p:nvSpPr>
          <p:spPr bwMode="auto">
            <a:xfrm rot="10565217">
              <a:off x="397907" y="621048"/>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0" name="文本框 174"/>
            <p:cNvSpPr>
              <a:spLocks noChangeArrowheads="1"/>
            </p:cNvSpPr>
            <p:nvPr/>
          </p:nvSpPr>
          <p:spPr bwMode="auto">
            <a:xfrm rot="-10565217">
              <a:off x="355427" y="621048"/>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1" name="文本框 175"/>
            <p:cNvSpPr>
              <a:spLocks noChangeArrowheads="1"/>
            </p:cNvSpPr>
            <p:nvPr/>
          </p:nvSpPr>
          <p:spPr bwMode="auto">
            <a:xfrm rot="-10095652">
              <a:off x="313341" y="61526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2" name="文本框 176"/>
            <p:cNvSpPr>
              <a:spLocks noChangeArrowheads="1"/>
            </p:cNvSpPr>
            <p:nvPr/>
          </p:nvSpPr>
          <p:spPr bwMode="auto">
            <a:xfrm rot="-9626087">
              <a:off x="272437" y="60380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3" name="文本框 177"/>
            <p:cNvSpPr>
              <a:spLocks noChangeArrowheads="1"/>
            </p:cNvSpPr>
            <p:nvPr/>
          </p:nvSpPr>
          <p:spPr bwMode="auto">
            <a:xfrm rot="-9156522">
              <a:off x="233472" y="586877"/>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4" name="文本框 178"/>
            <p:cNvSpPr>
              <a:spLocks noChangeArrowheads="1"/>
            </p:cNvSpPr>
            <p:nvPr/>
          </p:nvSpPr>
          <p:spPr bwMode="auto">
            <a:xfrm rot="-8686956">
              <a:off x="197176" y="564805"/>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5" name="文本框 179"/>
            <p:cNvSpPr>
              <a:spLocks noChangeArrowheads="1"/>
            </p:cNvSpPr>
            <p:nvPr/>
          </p:nvSpPr>
          <p:spPr bwMode="auto">
            <a:xfrm rot="-8217391">
              <a:off x="164224" y="53799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6" name="文本框 180"/>
            <p:cNvSpPr>
              <a:spLocks noChangeArrowheads="1"/>
            </p:cNvSpPr>
            <p:nvPr/>
          </p:nvSpPr>
          <p:spPr bwMode="auto">
            <a:xfrm rot="-7747826">
              <a:off x="135228" y="506949"/>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7" name="文本框 181"/>
            <p:cNvSpPr>
              <a:spLocks noChangeArrowheads="1"/>
            </p:cNvSpPr>
            <p:nvPr/>
          </p:nvSpPr>
          <p:spPr bwMode="auto">
            <a:xfrm rot="-7278261">
              <a:off x="110729" y="47224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8" name="文本框 182"/>
            <p:cNvSpPr>
              <a:spLocks noChangeArrowheads="1"/>
            </p:cNvSpPr>
            <p:nvPr/>
          </p:nvSpPr>
          <p:spPr bwMode="auto">
            <a:xfrm rot="-6808696">
              <a:off x="91185" y="43452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9" name="文本框 183"/>
            <p:cNvSpPr>
              <a:spLocks noChangeArrowheads="1"/>
            </p:cNvSpPr>
            <p:nvPr/>
          </p:nvSpPr>
          <p:spPr bwMode="auto">
            <a:xfrm rot="-6339130">
              <a:off x="76959" y="3944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50" name="文本框 184"/>
            <p:cNvSpPr>
              <a:spLocks noChangeArrowheads="1"/>
            </p:cNvSpPr>
            <p:nvPr/>
          </p:nvSpPr>
          <p:spPr bwMode="auto">
            <a:xfrm rot="-5869565">
              <a:off x="68316" y="352906"/>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grpSp>
      <p:sp>
        <p:nvSpPr>
          <p:cNvPr id="51" name="椭圆 1"/>
          <p:cNvSpPr>
            <a:spLocks noChangeArrowheads="1"/>
          </p:cNvSpPr>
          <p:nvPr/>
        </p:nvSpPr>
        <p:spPr bwMode="auto">
          <a:xfrm>
            <a:off x="2786252" y="1255402"/>
            <a:ext cx="1377950" cy="1377950"/>
          </a:xfrm>
          <a:custGeom>
            <a:avLst/>
            <a:gdLst>
              <a:gd name="T0" fmla="*/ 0 w 1648346"/>
              <a:gd name="T1" fmla="*/ 0 h 1656184"/>
              <a:gd name="T2" fmla="*/ 1648346 w 1648346"/>
              <a:gd name="T3" fmla="*/ 1656184 h 1656184"/>
            </a:gdLst>
            <a:ahLst/>
            <a:cxnLst/>
            <a:rect l="T0" t="T1" r="T2" b="T3"/>
            <a:pathLst>
              <a:path w="1648346" h="1656184">
                <a:moveTo>
                  <a:pt x="820254" y="0"/>
                </a:moveTo>
                <a:cubicBezTo>
                  <a:pt x="1277597" y="0"/>
                  <a:pt x="1648346" y="370749"/>
                  <a:pt x="1648346" y="828092"/>
                </a:cubicBezTo>
                <a:cubicBezTo>
                  <a:pt x="1648346" y="1285435"/>
                  <a:pt x="1277597" y="1656184"/>
                  <a:pt x="820254" y="1656184"/>
                </a:cubicBezTo>
                <a:cubicBezTo>
                  <a:pt x="771082" y="1656184"/>
                  <a:pt x="722910" y="1651898"/>
                  <a:pt x="676238" y="1642851"/>
                </a:cubicBezTo>
                <a:lnTo>
                  <a:pt x="676238" y="1458836"/>
                </a:lnTo>
                <a:cubicBezTo>
                  <a:pt x="722365" y="1470593"/>
                  <a:pt x="770659" y="1476164"/>
                  <a:pt x="820254" y="1476164"/>
                </a:cubicBezTo>
                <a:cubicBezTo>
                  <a:pt x="1178174" y="1476164"/>
                  <a:pt x="1468326" y="1186012"/>
                  <a:pt x="1468326" y="828092"/>
                </a:cubicBezTo>
                <a:cubicBezTo>
                  <a:pt x="1468326" y="470172"/>
                  <a:pt x="1178174" y="180020"/>
                  <a:pt x="820254" y="180020"/>
                </a:cubicBezTo>
                <a:cubicBezTo>
                  <a:pt x="499245" y="180020"/>
                  <a:pt x="232748" y="413413"/>
                  <a:pt x="183071" y="720080"/>
                </a:cubicBezTo>
                <a:lnTo>
                  <a:pt x="0" y="720080"/>
                </a:lnTo>
                <a:cubicBezTo>
                  <a:pt x="52132" y="313716"/>
                  <a:pt x="399556" y="0"/>
                  <a:pt x="820254" y="0"/>
                </a:cubicBezTo>
                <a:close/>
              </a:path>
            </a:pathLst>
          </a:custGeom>
          <a:solidFill>
            <a:schemeClr val="bg1">
              <a:alpha val="50000"/>
            </a:schemeClr>
          </a:solidFill>
          <a:ln>
            <a:noFill/>
          </a:ln>
        </p:spPr>
        <p:txBody>
          <a:bodyPr anchor="ctr"/>
          <a:lstStyle/>
          <a:p>
            <a:pPr algn="ctr"/>
            <a:endParaRPr lang="zh-CN" altLang="zh-CN" sz="2000"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2" name="椭圆 1"/>
          <p:cNvSpPr>
            <a:spLocks noChangeArrowheads="1"/>
          </p:cNvSpPr>
          <p:nvPr/>
        </p:nvSpPr>
        <p:spPr bwMode="auto">
          <a:xfrm>
            <a:off x="2671952" y="2469839"/>
            <a:ext cx="692150" cy="1379538"/>
          </a:xfrm>
          <a:custGeom>
            <a:avLst/>
            <a:gdLst>
              <a:gd name="T0" fmla="*/ 0 w 828092"/>
              <a:gd name="T1" fmla="*/ 0 h 1656184"/>
              <a:gd name="T2" fmla="*/ 828092 w 828092"/>
              <a:gd name="T3" fmla="*/ 1656184 h 1656184"/>
            </a:gdLst>
            <a:ahLst/>
            <a:cxnLst/>
            <a:rect l="T0" t="T1" r="T2" b="T3"/>
            <a:pathLst>
              <a:path w="828092" h="1656184">
                <a:moveTo>
                  <a:pt x="828092" y="0"/>
                </a:moveTo>
                <a:lnTo>
                  <a:pt x="828092" y="180020"/>
                </a:lnTo>
                <a:cubicBezTo>
                  <a:pt x="470172" y="180020"/>
                  <a:pt x="180020" y="470172"/>
                  <a:pt x="180020" y="828092"/>
                </a:cubicBezTo>
                <a:cubicBezTo>
                  <a:pt x="180020" y="1186012"/>
                  <a:pt x="470172" y="1476164"/>
                  <a:pt x="828092" y="1476164"/>
                </a:cubicBezTo>
                <a:lnTo>
                  <a:pt x="828092" y="1656184"/>
                </a:lnTo>
                <a:cubicBezTo>
                  <a:pt x="370749" y="1656184"/>
                  <a:pt x="0" y="1285435"/>
                  <a:pt x="0" y="828092"/>
                </a:cubicBezTo>
                <a:cubicBezTo>
                  <a:pt x="0" y="370749"/>
                  <a:pt x="370749" y="0"/>
                  <a:pt x="828092" y="0"/>
                </a:cubicBezTo>
                <a:close/>
              </a:path>
            </a:pathLst>
          </a:custGeom>
          <a:solidFill>
            <a:schemeClr val="bg1">
              <a:alpha val="50000"/>
            </a:schemeClr>
          </a:solidFill>
          <a:ln>
            <a:noFill/>
          </a:ln>
        </p:spPr>
        <p:txBody>
          <a:bodyPr anchor="ctr"/>
          <a:lstStyle/>
          <a:p>
            <a:pPr algn="ctr"/>
            <a:endParaRPr lang="zh-CN" altLang="zh-CN">
              <a:solidFill>
                <a:srgbClr val="FFFFFF"/>
              </a:solidFill>
              <a:latin typeface="Calibri" panose="020F0502020204030204" pitchFamily="34" charset="0"/>
              <a:sym typeface="宋体" panose="02010600030101010101" pitchFamily="2" charset="-122"/>
            </a:endParaRPr>
          </a:p>
        </p:txBody>
      </p:sp>
      <p:sp>
        <p:nvSpPr>
          <p:cNvPr id="53" name="椭圆 1"/>
          <p:cNvSpPr>
            <a:spLocks noChangeArrowheads="1"/>
          </p:cNvSpPr>
          <p:nvPr/>
        </p:nvSpPr>
        <p:spPr bwMode="auto">
          <a:xfrm rot="5400000">
            <a:off x="2564796" y="3685070"/>
            <a:ext cx="1371600" cy="1385888"/>
          </a:xfrm>
          <a:custGeom>
            <a:avLst/>
            <a:gdLst>
              <a:gd name="T0" fmla="*/ 0 w 1648346"/>
              <a:gd name="T1" fmla="*/ 0 h 1656184"/>
              <a:gd name="T2" fmla="*/ 1648346 w 1648346"/>
              <a:gd name="T3" fmla="*/ 1656184 h 1656184"/>
            </a:gdLst>
            <a:ahLst/>
            <a:cxnLst/>
            <a:rect l="T0" t="T1" r="T2" b="T3"/>
            <a:pathLst>
              <a:path w="1648346" h="1656184">
                <a:moveTo>
                  <a:pt x="820254" y="0"/>
                </a:moveTo>
                <a:cubicBezTo>
                  <a:pt x="1277597" y="0"/>
                  <a:pt x="1648346" y="370749"/>
                  <a:pt x="1648346" y="828092"/>
                </a:cubicBezTo>
                <a:cubicBezTo>
                  <a:pt x="1648346" y="1285435"/>
                  <a:pt x="1277597" y="1656184"/>
                  <a:pt x="820254" y="1656184"/>
                </a:cubicBezTo>
                <a:cubicBezTo>
                  <a:pt x="771082" y="1656184"/>
                  <a:pt x="722910" y="1651898"/>
                  <a:pt x="676238" y="1642851"/>
                </a:cubicBezTo>
                <a:lnTo>
                  <a:pt x="676238" y="1458836"/>
                </a:lnTo>
                <a:cubicBezTo>
                  <a:pt x="722365" y="1470593"/>
                  <a:pt x="770659" y="1476164"/>
                  <a:pt x="820254" y="1476164"/>
                </a:cubicBezTo>
                <a:cubicBezTo>
                  <a:pt x="1178174" y="1476164"/>
                  <a:pt x="1468326" y="1186012"/>
                  <a:pt x="1468326" y="828092"/>
                </a:cubicBezTo>
                <a:cubicBezTo>
                  <a:pt x="1468326" y="470172"/>
                  <a:pt x="1178174" y="180020"/>
                  <a:pt x="820254" y="180020"/>
                </a:cubicBezTo>
                <a:cubicBezTo>
                  <a:pt x="499245" y="180020"/>
                  <a:pt x="232748" y="413413"/>
                  <a:pt x="183071" y="720080"/>
                </a:cubicBezTo>
                <a:lnTo>
                  <a:pt x="0" y="720080"/>
                </a:lnTo>
                <a:cubicBezTo>
                  <a:pt x="52132" y="313716"/>
                  <a:pt x="399556" y="0"/>
                  <a:pt x="820254" y="0"/>
                </a:cubicBezTo>
                <a:close/>
              </a:path>
            </a:pathLst>
          </a:custGeom>
          <a:solidFill>
            <a:schemeClr val="bg1">
              <a:alpha val="50000"/>
            </a:schemeClr>
          </a:solidFill>
          <a:ln>
            <a:noFill/>
          </a:ln>
        </p:spPr>
        <p:txBody>
          <a:bodyPr anchor="ctr"/>
          <a:lstStyle/>
          <a:p>
            <a:pPr algn="ctr"/>
            <a:endParaRPr lang="zh-CN" altLang="zh-CN" sz="2000"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4" name="椭圆 1"/>
          <p:cNvSpPr>
            <a:spLocks noChangeArrowheads="1"/>
          </p:cNvSpPr>
          <p:nvPr/>
        </p:nvSpPr>
        <p:spPr bwMode="auto">
          <a:xfrm rot="10800000">
            <a:off x="1552765" y="1064902"/>
            <a:ext cx="1379537" cy="1379537"/>
          </a:xfrm>
          <a:custGeom>
            <a:avLst/>
            <a:gdLst>
              <a:gd name="T0" fmla="*/ 0 w 1648346"/>
              <a:gd name="T1" fmla="*/ 0 h 1656184"/>
              <a:gd name="T2" fmla="*/ 1648346 w 1648346"/>
              <a:gd name="T3" fmla="*/ 1656184 h 1656184"/>
            </a:gdLst>
            <a:ahLst/>
            <a:cxnLst/>
            <a:rect l="T0" t="T1" r="T2" b="T3"/>
            <a:pathLst>
              <a:path w="1648346" h="1656184">
                <a:moveTo>
                  <a:pt x="820254" y="0"/>
                </a:moveTo>
                <a:cubicBezTo>
                  <a:pt x="1277597" y="0"/>
                  <a:pt x="1648346" y="370749"/>
                  <a:pt x="1648346" y="828092"/>
                </a:cubicBezTo>
                <a:cubicBezTo>
                  <a:pt x="1648346" y="1285435"/>
                  <a:pt x="1277597" y="1656184"/>
                  <a:pt x="820254" y="1656184"/>
                </a:cubicBezTo>
                <a:cubicBezTo>
                  <a:pt x="771082" y="1656184"/>
                  <a:pt x="722910" y="1651898"/>
                  <a:pt x="676238" y="1642851"/>
                </a:cubicBezTo>
                <a:lnTo>
                  <a:pt x="676238" y="1458836"/>
                </a:lnTo>
                <a:cubicBezTo>
                  <a:pt x="722365" y="1470593"/>
                  <a:pt x="770659" y="1476164"/>
                  <a:pt x="820254" y="1476164"/>
                </a:cubicBezTo>
                <a:cubicBezTo>
                  <a:pt x="1178174" y="1476164"/>
                  <a:pt x="1468326" y="1186012"/>
                  <a:pt x="1468326" y="828092"/>
                </a:cubicBezTo>
                <a:cubicBezTo>
                  <a:pt x="1468326" y="470172"/>
                  <a:pt x="1178174" y="180020"/>
                  <a:pt x="820254" y="180020"/>
                </a:cubicBezTo>
                <a:cubicBezTo>
                  <a:pt x="499245" y="180020"/>
                  <a:pt x="232748" y="413413"/>
                  <a:pt x="183071" y="720080"/>
                </a:cubicBezTo>
                <a:lnTo>
                  <a:pt x="0" y="720080"/>
                </a:lnTo>
                <a:cubicBezTo>
                  <a:pt x="52132" y="313716"/>
                  <a:pt x="399556" y="0"/>
                  <a:pt x="820254" y="0"/>
                </a:cubicBezTo>
                <a:close/>
              </a:path>
            </a:pathLst>
          </a:custGeom>
          <a:solidFill>
            <a:schemeClr val="bg1">
              <a:alpha val="50000"/>
            </a:schemeClr>
          </a:solidFill>
          <a:ln>
            <a:noFill/>
          </a:ln>
        </p:spPr>
        <p:txBody>
          <a:bodyPr anchor="ctr"/>
          <a:lstStyle/>
          <a:p>
            <a:pPr algn="ctr"/>
            <a:endParaRPr lang="zh-CN" altLang="zh-CN">
              <a:solidFill>
                <a:srgbClr val="FFFFFF"/>
              </a:solidFill>
              <a:latin typeface="Calibri" panose="020F0502020204030204" pitchFamily="34" charset="0"/>
              <a:sym typeface="宋体" panose="02010600030101010101" pitchFamily="2" charset="-122"/>
            </a:endParaRPr>
          </a:p>
        </p:txBody>
      </p:sp>
      <p:sp>
        <p:nvSpPr>
          <p:cNvPr id="55" name="椭圆 1"/>
          <p:cNvSpPr>
            <a:spLocks noChangeArrowheads="1"/>
          </p:cNvSpPr>
          <p:nvPr/>
        </p:nvSpPr>
        <p:spPr bwMode="auto">
          <a:xfrm rot="6199008">
            <a:off x="1813115" y="3147702"/>
            <a:ext cx="688975" cy="1304925"/>
          </a:xfrm>
          <a:custGeom>
            <a:avLst/>
            <a:gdLst>
              <a:gd name="T0" fmla="*/ 0 w 828092"/>
              <a:gd name="T1" fmla="*/ 0 h 1560369"/>
              <a:gd name="T2" fmla="*/ 828092 w 828092"/>
              <a:gd name="T3" fmla="*/ 1560369 h 1560369"/>
            </a:gdLst>
            <a:ahLst/>
            <a:cxnLst/>
            <a:rect l="T0" t="T1" r="T2" b="T3"/>
            <a:pathLst>
              <a:path w="828092" h="1560369">
                <a:moveTo>
                  <a:pt x="16824" y="994982"/>
                </a:moveTo>
                <a:cubicBezTo>
                  <a:pt x="5793" y="941075"/>
                  <a:pt x="0" y="885260"/>
                  <a:pt x="0" y="828092"/>
                </a:cubicBezTo>
                <a:cubicBezTo>
                  <a:pt x="0" y="370749"/>
                  <a:pt x="370749" y="0"/>
                  <a:pt x="828092" y="0"/>
                </a:cubicBezTo>
                <a:lnTo>
                  <a:pt x="828092" y="180020"/>
                </a:lnTo>
                <a:cubicBezTo>
                  <a:pt x="470172" y="180020"/>
                  <a:pt x="180020" y="470172"/>
                  <a:pt x="180020" y="828092"/>
                </a:cubicBezTo>
                <a:cubicBezTo>
                  <a:pt x="180020" y="1180557"/>
                  <a:pt x="461395" y="1467304"/>
                  <a:pt x="811810" y="1474523"/>
                </a:cubicBezTo>
                <a:lnTo>
                  <a:pt x="449129" y="1560369"/>
                </a:lnTo>
                <a:cubicBezTo>
                  <a:pt x="229080" y="1450469"/>
                  <a:pt x="67556" y="1242904"/>
                  <a:pt x="16824" y="994982"/>
                </a:cubicBezTo>
                <a:close/>
              </a:path>
            </a:pathLst>
          </a:custGeom>
          <a:solidFill>
            <a:schemeClr val="bg1">
              <a:alpha val="50000"/>
            </a:schemeClr>
          </a:solidFill>
          <a:ln>
            <a:noFill/>
          </a:ln>
        </p:spPr>
        <p:txBody>
          <a:bodyPr anchor="ctr"/>
          <a:lstStyle/>
          <a:p>
            <a:pPr algn="ctr"/>
            <a:endParaRPr lang="zh-CN" altLang="zh-CN">
              <a:solidFill>
                <a:srgbClr val="FFFFFF"/>
              </a:solidFill>
              <a:latin typeface="Calibri" panose="020F0502020204030204" pitchFamily="34" charset="0"/>
              <a:sym typeface="宋体" panose="02010600030101010101" pitchFamily="2" charset="-122"/>
            </a:endParaRPr>
          </a:p>
        </p:txBody>
      </p:sp>
      <p:sp>
        <p:nvSpPr>
          <p:cNvPr id="56" name="圆角矩形 14"/>
          <p:cNvSpPr>
            <a:spLocks noChangeArrowheads="1"/>
          </p:cNvSpPr>
          <p:nvPr/>
        </p:nvSpPr>
        <p:spPr bwMode="auto">
          <a:xfrm>
            <a:off x="4037202" y="1588777"/>
            <a:ext cx="3313113" cy="538162"/>
          </a:xfrm>
          <a:custGeom>
            <a:avLst/>
            <a:gdLst>
              <a:gd name="T0" fmla="*/ 0 w 3960440"/>
              <a:gd name="T1" fmla="*/ 0 h 648072"/>
              <a:gd name="T2" fmla="*/ 3960440 w 3960440"/>
              <a:gd name="T3" fmla="*/ 648072 h 648072"/>
            </a:gdLst>
            <a:ahLst/>
            <a:cxnLst/>
            <a:rect l="T0" t="T1" r="T2" b="T3"/>
            <a:pathLst>
              <a:path w="3960440" h="648072">
                <a:moveTo>
                  <a:pt x="0" y="0"/>
                </a:moveTo>
                <a:lnTo>
                  <a:pt x="3636404" y="0"/>
                </a:lnTo>
                <a:cubicBezTo>
                  <a:pt x="3815364" y="0"/>
                  <a:pt x="3960440" y="145076"/>
                  <a:pt x="3960440" y="324036"/>
                </a:cubicBezTo>
                <a:cubicBezTo>
                  <a:pt x="3960440" y="502996"/>
                  <a:pt x="3815364" y="648072"/>
                  <a:pt x="3636404" y="648072"/>
                </a:cubicBezTo>
                <a:lnTo>
                  <a:pt x="0" y="648072"/>
                </a:lnTo>
                <a:close/>
              </a:path>
            </a:pathLst>
          </a:custGeom>
          <a:solidFill>
            <a:schemeClr val="bg1">
              <a:alpha val="50000"/>
            </a:schemeClr>
          </a:solidFill>
          <a:ln>
            <a:noFill/>
          </a:ln>
        </p:spPr>
        <p:txBody>
          <a:bodyPr anchor="ctr"/>
          <a:lstStyle/>
          <a:p>
            <a:pPr algn="ctr"/>
            <a:r>
              <a:rPr lang="zh-CN" altLang="en-US" sz="2000"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您的标题写在这里</a:t>
            </a:r>
          </a:p>
        </p:txBody>
      </p:sp>
      <p:sp>
        <p:nvSpPr>
          <p:cNvPr id="57" name="圆角矩形 14"/>
          <p:cNvSpPr>
            <a:spLocks noChangeArrowheads="1"/>
          </p:cNvSpPr>
          <p:nvPr/>
        </p:nvSpPr>
        <p:spPr bwMode="auto">
          <a:xfrm>
            <a:off x="3757802" y="3927164"/>
            <a:ext cx="3375025" cy="539750"/>
          </a:xfrm>
          <a:custGeom>
            <a:avLst/>
            <a:gdLst>
              <a:gd name="T0" fmla="*/ 0 w 4033295"/>
              <a:gd name="T1" fmla="*/ 0 h 648072"/>
              <a:gd name="T2" fmla="*/ 3709259 w 4033295"/>
              <a:gd name="T3" fmla="*/ 0 h 648072"/>
              <a:gd name="T4" fmla="*/ 4033295 w 4033295"/>
              <a:gd name="T5" fmla="*/ 324036 h 648072"/>
              <a:gd name="T6" fmla="*/ 3709259 w 4033295"/>
              <a:gd name="T7" fmla="*/ 648072 h 648072"/>
              <a:gd name="T8" fmla="*/ 72855 w 4033295"/>
              <a:gd name="T9" fmla="*/ 648072 h 648072"/>
              <a:gd name="T10" fmla="*/ 0 w 4033295"/>
              <a:gd name="T11" fmla="*/ 0 h 648072"/>
              <a:gd name="T12" fmla="*/ 0 60000 65536"/>
              <a:gd name="T13" fmla="*/ 0 60000 65536"/>
              <a:gd name="T14" fmla="*/ 0 60000 65536"/>
              <a:gd name="T15" fmla="*/ 0 60000 65536"/>
              <a:gd name="T16" fmla="*/ 0 60000 65536"/>
              <a:gd name="T17" fmla="*/ 0 60000 65536"/>
              <a:gd name="T18" fmla="*/ 0 w 4033295"/>
              <a:gd name="T19" fmla="*/ 0 h 648072"/>
              <a:gd name="T20" fmla="*/ 4033295 w 4033295"/>
              <a:gd name="T21" fmla="*/ 648072 h 648072"/>
            </a:gdLst>
            <a:ahLst/>
            <a:cxnLst>
              <a:cxn ang="T12">
                <a:pos x="T0" y="T1"/>
              </a:cxn>
              <a:cxn ang="T13">
                <a:pos x="T2" y="T3"/>
              </a:cxn>
              <a:cxn ang="T14">
                <a:pos x="T4" y="T5"/>
              </a:cxn>
              <a:cxn ang="T15">
                <a:pos x="T6" y="T7"/>
              </a:cxn>
              <a:cxn ang="T16">
                <a:pos x="T8" y="T9"/>
              </a:cxn>
              <a:cxn ang="T17">
                <a:pos x="T10" y="T11"/>
              </a:cxn>
            </a:cxnLst>
            <a:rect l="T18" t="T19" r="T20" b="T21"/>
            <a:pathLst>
              <a:path w="4033295" h="648072">
                <a:moveTo>
                  <a:pt x="0" y="0"/>
                </a:moveTo>
                <a:lnTo>
                  <a:pt x="3709259" y="0"/>
                </a:lnTo>
                <a:cubicBezTo>
                  <a:pt x="3888219" y="0"/>
                  <a:pt x="4033295" y="145076"/>
                  <a:pt x="4033295" y="324036"/>
                </a:cubicBezTo>
                <a:cubicBezTo>
                  <a:pt x="4033295" y="502996"/>
                  <a:pt x="3888219" y="648072"/>
                  <a:pt x="3709259" y="648072"/>
                </a:cubicBezTo>
                <a:lnTo>
                  <a:pt x="72855" y="648072"/>
                </a:lnTo>
                <a:cubicBezTo>
                  <a:pt x="72855" y="432048"/>
                  <a:pt x="0" y="216024"/>
                  <a:pt x="0" y="0"/>
                </a:cubicBezTo>
                <a:close/>
              </a:path>
            </a:pathLst>
          </a:custGeom>
          <a:solidFill>
            <a:schemeClr val="bg1">
              <a:alpha val="50000"/>
            </a:schemeClr>
          </a:solidFill>
          <a:ln>
            <a:noFill/>
          </a:ln>
        </p:spPr>
        <p:txBody>
          <a:bodyPr anchor="ctr"/>
          <a:lstStyle/>
          <a:p>
            <a:pPr algn="ctr"/>
            <a:r>
              <a:rPr lang="zh-CN" altLang="en-US" sz="2000"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您的标题写在这里</a:t>
            </a:r>
            <a:endParaRPr lang="zh-CN" altLang="en-US">
              <a:latin typeface="微软雅黑" panose="020B0503020204020204" pitchFamily="34" charset="-122"/>
              <a:ea typeface="微软雅黑" panose="020B0503020204020204" pitchFamily="34" charset="-122"/>
            </a:endParaRPr>
          </a:p>
        </p:txBody>
      </p:sp>
      <p:sp>
        <p:nvSpPr>
          <p:cNvPr id="58" name="TextBox 45"/>
          <p:cNvSpPr>
            <a:spLocks noChangeArrowheads="1"/>
          </p:cNvSpPr>
          <p:nvPr/>
        </p:nvSpPr>
        <p:spPr bwMode="auto">
          <a:xfrm>
            <a:off x="3232340" y="1607827"/>
            <a:ext cx="506412"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4400" b="1" dirty="0">
                <a:solidFill>
                  <a:schemeClr val="bg1"/>
                </a:solidFill>
                <a:latin typeface="微软雅黑" panose="020B0503020204020204" pitchFamily="34" charset="-122"/>
                <a:ea typeface="微软雅黑" panose="020B0503020204020204" pitchFamily="34" charset="-122"/>
                <a:sym typeface="Arial Black" panose="020B0A04020102020204" pitchFamily="34" charset="0"/>
              </a:rPr>
              <a:t>A</a:t>
            </a:r>
            <a:endParaRPr lang="zh-CN" altLang="en-US" sz="4400" b="1" dirty="0">
              <a:solidFill>
                <a:schemeClr val="bg1"/>
              </a:solidFill>
              <a:latin typeface="微软雅黑" panose="020B0503020204020204" pitchFamily="34" charset="-122"/>
              <a:ea typeface="微软雅黑" panose="020B0503020204020204" pitchFamily="34" charset="-122"/>
              <a:sym typeface="Arial Black" panose="020B0A04020102020204" pitchFamily="34" charset="0"/>
            </a:endParaRPr>
          </a:p>
        </p:txBody>
      </p:sp>
      <p:sp>
        <p:nvSpPr>
          <p:cNvPr id="59" name="TextBox 46"/>
          <p:cNvSpPr>
            <a:spLocks noChangeArrowheads="1"/>
          </p:cNvSpPr>
          <p:nvPr/>
        </p:nvSpPr>
        <p:spPr bwMode="auto">
          <a:xfrm>
            <a:off x="3111690" y="4057339"/>
            <a:ext cx="506412"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4400" b="1" dirty="0">
                <a:solidFill>
                  <a:schemeClr val="bg1"/>
                </a:solidFill>
                <a:latin typeface="微软雅黑" panose="020B0503020204020204" pitchFamily="34" charset="-122"/>
                <a:ea typeface="微软雅黑" panose="020B0503020204020204" pitchFamily="34" charset="-122"/>
                <a:sym typeface="Arial Black" panose="020B0A04020102020204" pitchFamily="34" charset="0"/>
              </a:rPr>
              <a:t>B</a:t>
            </a:r>
            <a:endParaRPr lang="zh-CN" altLang="en-US" sz="4400" b="1" dirty="0">
              <a:solidFill>
                <a:schemeClr val="bg1"/>
              </a:solidFill>
              <a:latin typeface="微软雅黑" panose="020B0503020204020204" pitchFamily="34" charset="-122"/>
              <a:ea typeface="微软雅黑" panose="020B0503020204020204" pitchFamily="34" charset="-122"/>
              <a:sym typeface="Arial Black" panose="020B0A04020102020204" pitchFamily="34" charset="0"/>
            </a:endParaRPr>
          </a:p>
        </p:txBody>
      </p:sp>
      <p:sp>
        <p:nvSpPr>
          <p:cNvPr id="60" name="TextBox 47"/>
          <p:cNvSpPr>
            <a:spLocks noChangeArrowheads="1"/>
          </p:cNvSpPr>
          <p:nvPr/>
        </p:nvSpPr>
        <p:spPr bwMode="auto">
          <a:xfrm>
            <a:off x="4135627" y="2247589"/>
            <a:ext cx="3711575" cy="1052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30000"/>
              </a:lnSpc>
            </a:pPr>
            <a:r>
              <a:rPr lang="zh-CN" altLang="en-US" sz="16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您的内容打在这里，或通过复制您的文本后在此框中选择粘贴并选择只保留文字您的内容打在这里</a:t>
            </a:r>
            <a:endParaRPr lang="en-US" sz="16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1" name="TextBox 48"/>
          <p:cNvSpPr>
            <a:spLocks noChangeArrowheads="1"/>
          </p:cNvSpPr>
          <p:nvPr/>
        </p:nvSpPr>
        <p:spPr bwMode="auto">
          <a:xfrm>
            <a:off x="4037202" y="4466914"/>
            <a:ext cx="3987800" cy="4124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30000"/>
              </a:lnSpc>
            </a:pPr>
            <a:r>
              <a:rPr lang="zh-CN" altLang="en-US" sz="16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您的内容打在这里，或通过复制您的文本</a:t>
            </a:r>
            <a:endParaRPr lang="en-US" sz="16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2778918771"/>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par>
                          <p:cTn id="8" fill="hold">
                            <p:stCondLst>
                              <p:cond delay="2000"/>
                            </p:stCondLst>
                            <p:childTnLst>
                              <p:par>
                                <p:cTn id="9" presetID="2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ipe(left)">
                                      <p:cBhvr>
                                        <p:cTn id="16" dur="500"/>
                                        <p:tgtEl>
                                          <p:spTgt spid="2"/>
                                        </p:tgtEl>
                                      </p:cBhvr>
                                    </p:animEffect>
                                  </p:childTnLst>
                                </p:cTn>
                              </p:par>
                            </p:childTnLst>
                          </p:cTn>
                        </p:par>
                        <p:par>
                          <p:cTn id="17" fill="hold">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54"/>
                                        </p:tgtEl>
                                        <p:attrNameLst>
                                          <p:attrName>style.visibility</p:attrName>
                                        </p:attrNameLst>
                                      </p:cBhvr>
                                      <p:to>
                                        <p:strVal val="visible"/>
                                      </p:to>
                                    </p:set>
                                    <p:animEffect>
                                      <p:cBhvr>
                                        <p:cTn id="20" dur="250"/>
                                        <p:tgtEl>
                                          <p:spTgt spid="54"/>
                                        </p:tgtEl>
                                      </p:cBhvr>
                                    </p:animEffect>
                                  </p:childTnLst>
                                </p:cTn>
                              </p:par>
                            </p:childTnLst>
                          </p:cTn>
                        </p:par>
                        <p:par>
                          <p:cTn id="21" fill="hold">
                            <p:stCondLst>
                              <p:cond delay="750"/>
                            </p:stCondLst>
                            <p:childTnLst>
                              <p:par>
                                <p:cTn id="22" presetID="22" presetClass="entr" presetSubtype="1" fill="hold" grpId="0" nodeType="afterEffect">
                                  <p:stCondLst>
                                    <p:cond delay="0"/>
                                  </p:stCondLst>
                                  <p:childTnLst>
                                    <p:set>
                                      <p:cBhvr>
                                        <p:cTn id="23" dur="1" fill="hold">
                                          <p:stCondLst>
                                            <p:cond delay="0"/>
                                          </p:stCondLst>
                                        </p:cTn>
                                        <p:tgtEl>
                                          <p:spTgt spid="51"/>
                                        </p:tgtEl>
                                        <p:attrNameLst>
                                          <p:attrName>style.visibility</p:attrName>
                                        </p:attrNameLst>
                                      </p:cBhvr>
                                      <p:to>
                                        <p:strVal val="visible"/>
                                      </p:to>
                                    </p:set>
                                    <p:animEffect>
                                      <p:cBhvr>
                                        <p:cTn id="24" dur="250"/>
                                        <p:tgtEl>
                                          <p:spTgt spid="51"/>
                                        </p:tgtEl>
                                      </p:cBhvr>
                                    </p:animEffect>
                                  </p:childTnLst>
                                </p:cTn>
                              </p:par>
                            </p:childTnLst>
                          </p:cTn>
                        </p:par>
                        <p:par>
                          <p:cTn id="25" fill="hold">
                            <p:stCondLst>
                              <p:cond delay="1000"/>
                            </p:stCondLst>
                            <p:childTnLst>
                              <p:par>
                                <p:cTn id="26" presetID="22" presetClass="entr" presetSubtype="1" fill="hold" grpId="0" nodeType="afterEffect">
                                  <p:stCondLst>
                                    <p:cond delay="0"/>
                                  </p:stCondLst>
                                  <p:childTnLst>
                                    <p:set>
                                      <p:cBhvr>
                                        <p:cTn id="27" dur="1" fill="hold">
                                          <p:stCondLst>
                                            <p:cond delay="0"/>
                                          </p:stCondLst>
                                        </p:cTn>
                                        <p:tgtEl>
                                          <p:spTgt spid="52"/>
                                        </p:tgtEl>
                                        <p:attrNameLst>
                                          <p:attrName>style.visibility</p:attrName>
                                        </p:attrNameLst>
                                      </p:cBhvr>
                                      <p:to>
                                        <p:strVal val="visible"/>
                                      </p:to>
                                    </p:set>
                                    <p:animEffect>
                                      <p:cBhvr>
                                        <p:cTn id="28" dur="250"/>
                                        <p:tgtEl>
                                          <p:spTgt spid="52"/>
                                        </p:tgtEl>
                                      </p:cBhvr>
                                    </p:animEffect>
                                  </p:childTnLst>
                                </p:cTn>
                              </p:par>
                            </p:childTnLst>
                          </p:cTn>
                        </p:par>
                        <p:par>
                          <p:cTn id="29" fill="hold">
                            <p:stCondLst>
                              <p:cond delay="1250"/>
                            </p:stCondLst>
                            <p:childTnLst>
                              <p:par>
                                <p:cTn id="30" presetID="21" presetClass="entr" presetSubtype="1" fill="hold" grpId="0" nodeType="afterEffect">
                                  <p:stCondLst>
                                    <p:cond delay="0"/>
                                  </p:stCondLst>
                                  <p:childTnLst>
                                    <p:set>
                                      <p:cBhvr>
                                        <p:cTn id="31" dur="1" fill="hold">
                                          <p:stCondLst>
                                            <p:cond delay="0"/>
                                          </p:stCondLst>
                                        </p:cTn>
                                        <p:tgtEl>
                                          <p:spTgt spid="53"/>
                                        </p:tgtEl>
                                        <p:attrNameLst>
                                          <p:attrName>style.visibility</p:attrName>
                                        </p:attrNameLst>
                                      </p:cBhvr>
                                      <p:to>
                                        <p:strVal val="visible"/>
                                      </p:to>
                                    </p:set>
                                    <p:animEffect>
                                      <p:cBhvr>
                                        <p:cTn id="32" dur="1000"/>
                                        <p:tgtEl>
                                          <p:spTgt spid="53"/>
                                        </p:tgtEl>
                                      </p:cBhvr>
                                    </p:animEffect>
                                  </p:childTnLst>
                                </p:cTn>
                              </p:par>
                              <p:par>
                                <p:cTn id="33" presetID="22" presetClass="entr" presetSubtype="2" fill="hold" grpId="0" nodeType="withEffect">
                                  <p:stCondLst>
                                    <p:cond delay="750"/>
                                  </p:stCondLst>
                                  <p:childTnLst>
                                    <p:set>
                                      <p:cBhvr>
                                        <p:cTn id="34" dur="1" fill="hold">
                                          <p:stCondLst>
                                            <p:cond delay="0"/>
                                          </p:stCondLst>
                                        </p:cTn>
                                        <p:tgtEl>
                                          <p:spTgt spid="55"/>
                                        </p:tgtEl>
                                        <p:attrNameLst>
                                          <p:attrName>style.visibility</p:attrName>
                                        </p:attrNameLst>
                                      </p:cBhvr>
                                      <p:to>
                                        <p:strVal val="visible"/>
                                      </p:to>
                                    </p:set>
                                    <p:animEffect>
                                      <p:cBhvr>
                                        <p:cTn id="35" dur="250"/>
                                        <p:tgtEl>
                                          <p:spTgt spid="55"/>
                                        </p:tgtEl>
                                      </p:cBhvr>
                                    </p:animEffect>
                                  </p:childTnLst>
                                </p:cTn>
                              </p:par>
                            </p:childTnLst>
                          </p:cTn>
                        </p:par>
                        <p:par>
                          <p:cTn id="36" fill="hold">
                            <p:stCondLst>
                              <p:cond delay="2250"/>
                            </p:stCondLst>
                            <p:childTnLst>
                              <p:par>
                                <p:cTn id="37" presetID="42" presetClass="entr" presetSubtype="0" fill="hold" grpId="0" nodeType="afterEffect">
                                  <p:stCondLst>
                                    <p:cond delay="0"/>
                                  </p:stCondLst>
                                  <p:childTnLst>
                                    <p:set>
                                      <p:cBhvr>
                                        <p:cTn id="38" dur="1" fill="hold">
                                          <p:stCondLst>
                                            <p:cond delay="0"/>
                                          </p:stCondLst>
                                        </p:cTn>
                                        <p:tgtEl>
                                          <p:spTgt spid="58"/>
                                        </p:tgtEl>
                                        <p:attrNameLst>
                                          <p:attrName>style.visibility</p:attrName>
                                        </p:attrNameLst>
                                      </p:cBhvr>
                                      <p:to>
                                        <p:strVal val="visible"/>
                                      </p:to>
                                    </p:set>
                                    <p:animEffect>
                                      <p:cBhvr>
                                        <p:cTn id="39" dur="500"/>
                                        <p:tgtEl>
                                          <p:spTgt spid="58"/>
                                        </p:tgtEl>
                                      </p:cBhvr>
                                    </p:animEffect>
                                    <p:anim calcmode="lin" valueType="num">
                                      <p:cBhvr>
                                        <p:cTn id="40" dur="500" fill="hold"/>
                                        <p:tgtEl>
                                          <p:spTgt spid="58"/>
                                        </p:tgtEl>
                                        <p:attrNameLst>
                                          <p:attrName>ppt_x</p:attrName>
                                        </p:attrNameLst>
                                      </p:cBhvr>
                                      <p:tavLst>
                                        <p:tav tm="0">
                                          <p:val>
                                            <p:strVal val="#ppt_x"/>
                                          </p:val>
                                        </p:tav>
                                        <p:tav tm="100000">
                                          <p:val>
                                            <p:strVal val="#ppt_x"/>
                                          </p:val>
                                        </p:tav>
                                      </p:tavLst>
                                    </p:anim>
                                    <p:anim calcmode="lin" valueType="num">
                                      <p:cBhvr>
                                        <p:cTn id="41" dur="500" fill="hold"/>
                                        <p:tgtEl>
                                          <p:spTgt spid="58"/>
                                        </p:tgtEl>
                                        <p:attrNameLst>
                                          <p:attrName>ppt_y</p:attrName>
                                        </p:attrNameLst>
                                      </p:cBhvr>
                                      <p:tavLst>
                                        <p:tav tm="0">
                                          <p:val>
                                            <p:strVal val="#ppt_y+.1"/>
                                          </p:val>
                                        </p:tav>
                                        <p:tav tm="100000">
                                          <p:val>
                                            <p:strVal val="#ppt_y"/>
                                          </p:val>
                                        </p:tav>
                                      </p:tavLst>
                                    </p:anim>
                                  </p:childTnLst>
                                </p:cTn>
                              </p:par>
                            </p:childTnLst>
                          </p:cTn>
                        </p:par>
                        <p:par>
                          <p:cTn id="42" fill="hold">
                            <p:stCondLst>
                              <p:cond delay="2750"/>
                            </p:stCondLst>
                            <p:childTnLst>
                              <p:par>
                                <p:cTn id="43" presetID="22" presetClass="entr" presetSubtype="8" fill="hold" grpId="0" nodeType="afterEffect">
                                  <p:stCondLst>
                                    <p:cond delay="0"/>
                                  </p:stCondLst>
                                  <p:childTnLst>
                                    <p:set>
                                      <p:cBhvr>
                                        <p:cTn id="44" dur="1" fill="hold">
                                          <p:stCondLst>
                                            <p:cond delay="0"/>
                                          </p:stCondLst>
                                        </p:cTn>
                                        <p:tgtEl>
                                          <p:spTgt spid="56"/>
                                        </p:tgtEl>
                                        <p:attrNameLst>
                                          <p:attrName>style.visibility</p:attrName>
                                        </p:attrNameLst>
                                      </p:cBhvr>
                                      <p:to>
                                        <p:strVal val="visible"/>
                                      </p:to>
                                    </p:set>
                                    <p:animEffect>
                                      <p:cBhvr>
                                        <p:cTn id="45" dur="250"/>
                                        <p:tgtEl>
                                          <p:spTgt spid="56"/>
                                        </p:tgtEl>
                                      </p:cBhvr>
                                    </p:animEffect>
                                  </p:childTnLst>
                                </p:cTn>
                              </p:par>
                            </p:childTnLst>
                          </p:cTn>
                        </p:par>
                        <p:par>
                          <p:cTn id="46" fill="hold">
                            <p:stCondLst>
                              <p:cond delay="3000"/>
                            </p:stCondLst>
                            <p:childTnLst>
                              <p:par>
                                <p:cTn id="47" presetID="22" presetClass="entr" presetSubtype="4" fill="hold" grpId="0" nodeType="afterEffect">
                                  <p:stCondLst>
                                    <p:cond delay="0"/>
                                  </p:stCondLst>
                                  <p:childTnLst>
                                    <p:set>
                                      <p:cBhvr>
                                        <p:cTn id="48" dur="1" fill="hold">
                                          <p:stCondLst>
                                            <p:cond delay="0"/>
                                          </p:stCondLst>
                                        </p:cTn>
                                        <p:tgtEl>
                                          <p:spTgt spid="60"/>
                                        </p:tgtEl>
                                        <p:attrNameLst>
                                          <p:attrName>style.visibility</p:attrName>
                                        </p:attrNameLst>
                                      </p:cBhvr>
                                      <p:to>
                                        <p:strVal val="visible"/>
                                      </p:to>
                                    </p:set>
                                    <p:animEffect>
                                      <p:cBhvr>
                                        <p:cTn id="49" dur="250"/>
                                        <p:tgtEl>
                                          <p:spTgt spid="60"/>
                                        </p:tgtEl>
                                      </p:cBhvr>
                                    </p:animEffect>
                                  </p:childTnLst>
                                </p:cTn>
                              </p:par>
                            </p:childTnLst>
                          </p:cTn>
                        </p:par>
                        <p:par>
                          <p:cTn id="50" fill="hold">
                            <p:stCondLst>
                              <p:cond delay="3250"/>
                            </p:stCondLst>
                            <p:childTnLst>
                              <p:par>
                                <p:cTn id="51" presetID="42" presetClass="entr" presetSubtype="0" fill="hold" grpId="0" nodeType="afterEffect">
                                  <p:stCondLst>
                                    <p:cond delay="0"/>
                                  </p:stCondLst>
                                  <p:childTnLst>
                                    <p:set>
                                      <p:cBhvr>
                                        <p:cTn id="52" dur="1" fill="hold">
                                          <p:stCondLst>
                                            <p:cond delay="0"/>
                                          </p:stCondLst>
                                        </p:cTn>
                                        <p:tgtEl>
                                          <p:spTgt spid="59"/>
                                        </p:tgtEl>
                                        <p:attrNameLst>
                                          <p:attrName>style.visibility</p:attrName>
                                        </p:attrNameLst>
                                      </p:cBhvr>
                                      <p:to>
                                        <p:strVal val="visible"/>
                                      </p:to>
                                    </p:set>
                                    <p:animEffect>
                                      <p:cBhvr>
                                        <p:cTn id="53" dur="500"/>
                                        <p:tgtEl>
                                          <p:spTgt spid="59"/>
                                        </p:tgtEl>
                                      </p:cBhvr>
                                    </p:animEffect>
                                    <p:anim calcmode="lin" valueType="num">
                                      <p:cBhvr>
                                        <p:cTn id="54" dur="500" fill="hold"/>
                                        <p:tgtEl>
                                          <p:spTgt spid="59"/>
                                        </p:tgtEl>
                                        <p:attrNameLst>
                                          <p:attrName>ppt_x</p:attrName>
                                        </p:attrNameLst>
                                      </p:cBhvr>
                                      <p:tavLst>
                                        <p:tav tm="0">
                                          <p:val>
                                            <p:strVal val="#ppt_x"/>
                                          </p:val>
                                        </p:tav>
                                        <p:tav tm="100000">
                                          <p:val>
                                            <p:strVal val="#ppt_x"/>
                                          </p:val>
                                        </p:tav>
                                      </p:tavLst>
                                    </p:anim>
                                    <p:anim calcmode="lin" valueType="num">
                                      <p:cBhvr>
                                        <p:cTn id="55" dur="500" fill="hold"/>
                                        <p:tgtEl>
                                          <p:spTgt spid="59"/>
                                        </p:tgtEl>
                                        <p:attrNameLst>
                                          <p:attrName>ppt_y</p:attrName>
                                        </p:attrNameLst>
                                      </p:cBhvr>
                                      <p:tavLst>
                                        <p:tav tm="0">
                                          <p:val>
                                            <p:strVal val="#ppt_y+.1"/>
                                          </p:val>
                                        </p:tav>
                                        <p:tav tm="100000">
                                          <p:val>
                                            <p:strVal val="#ppt_y"/>
                                          </p:val>
                                        </p:tav>
                                      </p:tavLst>
                                    </p:anim>
                                  </p:childTnLst>
                                </p:cTn>
                              </p:par>
                            </p:childTnLst>
                          </p:cTn>
                        </p:par>
                        <p:par>
                          <p:cTn id="56" fill="hold">
                            <p:stCondLst>
                              <p:cond delay="3750"/>
                            </p:stCondLst>
                            <p:childTnLst>
                              <p:par>
                                <p:cTn id="57" presetID="22" presetClass="entr" presetSubtype="8" fill="hold" grpId="0" nodeType="afterEffect">
                                  <p:stCondLst>
                                    <p:cond delay="0"/>
                                  </p:stCondLst>
                                  <p:childTnLst>
                                    <p:set>
                                      <p:cBhvr>
                                        <p:cTn id="58" dur="1" fill="hold">
                                          <p:stCondLst>
                                            <p:cond delay="0"/>
                                          </p:stCondLst>
                                        </p:cTn>
                                        <p:tgtEl>
                                          <p:spTgt spid="57"/>
                                        </p:tgtEl>
                                        <p:attrNameLst>
                                          <p:attrName>style.visibility</p:attrName>
                                        </p:attrNameLst>
                                      </p:cBhvr>
                                      <p:to>
                                        <p:strVal val="visible"/>
                                      </p:to>
                                    </p:set>
                                    <p:animEffect>
                                      <p:cBhvr>
                                        <p:cTn id="59" dur="250"/>
                                        <p:tgtEl>
                                          <p:spTgt spid="57"/>
                                        </p:tgtEl>
                                      </p:cBhvr>
                                    </p:animEffect>
                                  </p:childTnLst>
                                </p:cTn>
                              </p:par>
                            </p:childTnLst>
                          </p:cTn>
                        </p:par>
                        <p:par>
                          <p:cTn id="60" fill="hold">
                            <p:stCondLst>
                              <p:cond delay="4000"/>
                            </p:stCondLst>
                            <p:childTnLst>
                              <p:par>
                                <p:cTn id="61" presetID="42" presetClass="entr" presetSubtype="0" fill="hold" grpId="0" nodeType="afterEffect">
                                  <p:stCondLst>
                                    <p:cond delay="0"/>
                                  </p:stCondLst>
                                  <p:childTnLst>
                                    <p:set>
                                      <p:cBhvr>
                                        <p:cTn id="62" dur="1" fill="hold">
                                          <p:stCondLst>
                                            <p:cond delay="0"/>
                                          </p:stCondLst>
                                        </p:cTn>
                                        <p:tgtEl>
                                          <p:spTgt spid="61"/>
                                        </p:tgtEl>
                                        <p:attrNameLst>
                                          <p:attrName>style.visibility</p:attrName>
                                        </p:attrNameLst>
                                      </p:cBhvr>
                                      <p:to>
                                        <p:strVal val="visible"/>
                                      </p:to>
                                    </p:set>
                                    <p:animEffect>
                                      <p:cBhvr>
                                        <p:cTn id="63" dur="250"/>
                                        <p:tgtEl>
                                          <p:spTgt spid="61"/>
                                        </p:tgtEl>
                                      </p:cBhvr>
                                    </p:animEffect>
                                    <p:anim calcmode="lin" valueType="num">
                                      <p:cBhvr>
                                        <p:cTn id="64" dur="250" fill="hold"/>
                                        <p:tgtEl>
                                          <p:spTgt spid="61"/>
                                        </p:tgtEl>
                                        <p:attrNameLst>
                                          <p:attrName>ppt_x</p:attrName>
                                        </p:attrNameLst>
                                      </p:cBhvr>
                                      <p:tavLst>
                                        <p:tav tm="0">
                                          <p:val>
                                            <p:strVal val="#ppt_x"/>
                                          </p:val>
                                        </p:tav>
                                        <p:tav tm="100000">
                                          <p:val>
                                            <p:strVal val="#ppt_x"/>
                                          </p:val>
                                        </p:tav>
                                      </p:tavLst>
                                    </p:anim>
                                    <p:anim calcmode="lin" valueType="num">
                                      <p:cBhvr>
                                        <p:cTn id="65" dur="250" fill="hold"/>
                                        <p:tgtEl>
                                          <p:spTgt spid="6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ldLvl="0" autoUpdateAnimBg="0"/>
      <p:bldP spid="51" grpId="0" bldLvl="0" animBg="1" autoUpdateAnimBg="0"/>
      <p:bldP spid="52" grpId="0" bldLvl="0" animBg="1" autoUpdateAnimBg="0"/>
      <p:bldP spid="53" grpId="0" bldLvl="0" animBg="1" autoUpdateAnimBg="0"/>
      <p:bldP spid="54" grpId="0" bldLvl="0" animBg="1" autoUpdateAnimBg="0"/>
      <p:bldP spid="55" grpId="0" bldLvl="0" animBg="1" autoUpdateAnimBg="0"/>
      <p:bldP spid="56" grpId="0" bldLvl="0" animBg="1" autoUpdateAnimBg="0"/>
      <p:bldP spid="57" grpId="0" bldLvl="0" animBg="1" autoUpdateAnimBg="0"/>
      <p:bldP spid="58" grpId="0" bldLvl="0" autoUpdateAnimBg="0"/>
      <p:bldP spid="59" grpId="0" bldLvl="0" autoUpdateAnimBg="0"/>
      <p:bldP spid="60" grpId="0" bldLvl="0" autoUpdateAnimBg="0"/>
      <p:bldP spid="61" grpId="0" bldLvl="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85"/>
          <p:cNvSpPr>
            <a:spLocks noChangeArrowheads="1"/>
          </p:cNvSpPr>
          <p:nvPr/>
        </p:nvSpPr>
        <p:spPr bwMode="auto">
          <a:xfrm>
            <a:off x="935038" y="293688"/>
            <a:ext cx="25574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此处添加标题文字</a:t>
            </a:r>
          </a:p>
        </p:txBody>
      </p:sp>
      <p:sp>
        <p:nvSpPr>
          <p:cNvPr id="3" name="TextBox 1"/>
          <p:cNvSpPr>
            <a:spLocks noChangeArrowheads="1"/>
          </p:cNvSpPr>
          <p:nvPr/>
        </p:nvSpPr>
        <p:spPr bwMode="auto">
          <a:xfrm>
            <a:off x="349250" y="293688"/>
            <a:ext cx="50323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4" name="组合 167"/>
          <p:cNvGrpSpPr>
            <a:grpSpLocks/>
          </p:cNvGrpSpPr>
          <p:nvPr/>
        </p:nvGrpSpPr>
        <p:grpSpPr bwMode="auto">
          <a:xfrm>
            <a:off x="238125" y="131763"/>
            <a:ext cx="725488" cy="723900"/>
            <a:chOff x="0" y="0"/>
            <a:chExt cx="973930" cy="972480"/>
          </a:xfrm>
        </p:grpSpPr>
        <p:sp>
          <p:nvSpPr>
            <p:cNvPr id="5" name="文本框 139"/>
            <p:cNvSpPr>
              <a:spLocks noChangeArrowheads="1"/>
            </p:cNvSpPr>
            <p:nvPr/>
          </p:nvSpPr>
          <p:spPr bwMode="auto">
            <a:xfrm rot="-5400000">
              <a:off x="65417" y="310523"/>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6" name="文本框 140"/>
            <p:cNvSpPr>
              <a:spLocks noChangeArrowheads="1"/>
            </p:cNvSpPr>
            <p:nvPr/>
          </p:nvSpPr>
          <p:spPr bwMode="auto">
            <a:xfrm rot="-4930435">
              <a:off x="68316" y="26814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7" name="文本框 141"/>
            <p:cNvSpPr>
              <a:spLocks noChangeArrowheads="1"/>
            </p:cNvSpPr>
            <p:nvPr/>
          </p:nvSpPr>
          <p:spPr bwMode="auto">
            <a:xfrm rot="-4460869">
              <a:off x="76959" y="226550"/>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8" name="文本框 142"/>
            <p:cNvSpPr>
              <a:spLocks noChangeArrowheads="1"/>
            </p:cNvSpPr>
            <p:nvPr/>
          </p:nvSpPr>
          <p:spPr bwMode="auto">
            <a:xfrm rot="-3991306">
              <a:off x="91185" y="18652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9" name="文本框 143"/>
            <p:cNvSpPr>
              <a:spLocks noChangeArrowheads="1"/>
            </p:cNvSpPr>
            <p:nvPr/>
          </p:nvSpPr>
          <p:spPr bwMode="auto">
            <a:xfrm rot="-3521739">
              <a:off x="110729" y="14880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0" name="文本框 144"/>
            <p:cNvSpPr>
              <a:spLocks noChangeArrowheads="1"/>
            </p:cNvSpPr>
            <p:nvPr/>
          </p:nvSpPr>
          <p:spPr bwMode="auto">
            <a:xfrm rot="-3052174">
              <a:off x="135226" y="1140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1" name="文本框 145"/>
            <p:cNvSpPr>
              <a:spLocks noChangeArrowheads="1"/>
            </p:cNvSpPr>
            <p:nvPr/>
          </p:nvSpPr>
          <p:spPr bwMode="auto">
            <a:xfrm rot="-2582609">
              <a:off x="164224" y="8305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2" name="文本框 146"/>
            <p:cNvSpPr>
              <a:spLocks noChangeArrowheads="1"/>
            </p:cNvSpPr>
            <p:nvPr/>
          </p:nvSpPr>
          <p:spPr bwMode="auto">
            <a:xfrm rot="-2113044">
              <a:off x="197176" y="5624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3" name="文本框 147"/>
            <p:cNvSpPr>
              <a:spLocks noChangeArrowheads="1"/>
            </p:cNvSpPr>
            <p:nvPr/>
          </p:nvSpPr>
          <p:spPr bwMode="auto">
            <a:xfrm rot="-1643478">
              <a:off x="233473" y="34169"/>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4" name="文本框 148"/>
            <p:cNvSpPr>
              <a:spLocks noChangeArrowheads="1"/>
            </p:cNvSpPr>
            <p:nvPr/>
          </p:nvSpPr>
          <p:spPr bwMode="auto">
            <a:xfrm rot="-1173913">
              <a:off x="272437" y="1724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5" name="文本框 149"/>
            <p:cNvSpPr>
              <a:spLocks noChangeArrowheads="1"/>
            </p:cNvSpPr>
            <p:nvPr/>
          </p:nvSpPr>
          <p:spPr bwMode="auto">
            <a:xfrm rot="-704348">
              <a:off x="313341" y="578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6" name="文本框 150"/>
            <p:cNvSpPr>
              <a:spLocks noChangeArrowheads="1"/>
            </p:cNvSpPr>
            <p:nvPr/>
          </p:nvSpPr>
          <p:spPr bwMode="auto">
            <a:xfrm rot="-234781">
              <a:off x="355427" y="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7" name="文本框 151"/>
            <p:cNvSpPr>
              <a:spLocks noChangeArrowheads="1"/>
            </p:cNvSpPr>
            <p:nvPr/>
          </p:nvSpPr>
          <p:spPr bwMode="auto">
            <a:xfrm rot="234782">
              <a:off x="397907" y="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8" name="文本框 152"/>
            <p:cNvSpPr>
              <a:spLocks noChangeArrowheads="1"/>
            </p:cNvSpPr>
            <p:nvPr/>
          </p:nvSpPr>
          <p:spPr bwMode="auto">
            <a:xfrm rot="704348">
              <a:off x="439993" y="578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9" name="文本框 153"/>
            <p:cNvSpPr>
              <a:spLocks noChangeArrowheads="1"/>
            </p:cNvSpPr>
            <p:nvPr/>
          </p:nvSpPr>
          <p:spPr bwMode="auto">
            <a:xfrm rot="1173913">
              <a:off x="480899" y="1724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0" name="文本框 154"/>
            <p:cNvSpPr>
              <a:spLocks noChangeArrowheads="1"/>
            </p:cNvSpPr>
            <p:nvPr/>
          </p:nvSpPr>
          <p:spPr bwMode="auto">
            <a:xfrm rot="1643478">
              <a:off x="519863" y="34171"/>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1" name="文本框 155"/>
            <p:cNvSpPr>
              <a:spLocks noChangeArrowheads="1"/>
            </p:cNvSpPr>
            <p:nvPr/>
          </p:nvSpPr>
          <p:spPr bwMode="auto">
            <a:xfrm rot="2113044">
              <a:off x="556159" y="5624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2" name="文本框 156"/>
            <p:cNvSpPr>
              <a:spLocks noChangeArrowheads="1"/>
            </p:cNvSpPr>
            <p:nvPr/>
          </p:nvSpPr>
          <p:spPr bwMode="auto">
            <a:xfrm rot="2582608">
              <a:off x="589109" y="8305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3" name="文本框 157"/>
            <p:cNvSpPr>
              <a:spLocks noChangeArrowheads="1"/>
            </p:cNvSpPr>
            <p:nvPr/>
          </p:nvSpPr>
          <p:spPr bwMode="auto">
            <a:xfrm rot="3052174">
              <a:off x="618104" y="1140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4" name="文本框 158"/>
            <p:cNvSpPr>
              <a:spLocks noChangeArrowheads="1"/>
            </p:cNvSpPr>
            <p:nvPr/>
          </p:nvSpPr>
          <p:spPr bwMode="auto">
            <a:xfrm rot="3521739">
              <a:off x="642602" y="14880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5" name="文本框 159"/>
            <p:cNvSpPr>
              <a:spLocks noChangeArrowheads="1"/>
            </p:cNvSpPr>
            <p:nvPr/>
          </p:nvSpPr>
          <p:spPr bwMode="auto">
            <a:xfrm rot="3991306">
              <a:off x="662146" y="18652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6" name="文本框 160"/>
            <p:cNvSpPr>
              <a:spLocks noChangeArrowheads="1"/>
            </p:cNvSpPr>
            <p:nvPr/>
          </p:nvSpPr>
          <p:spPr bwMode="auto">
            <a:xfrm rot="4460869">
              <a:off x="676373" y="226550"/>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7" name="文本框 161"/>
            <p:cNvSpPr>
              <a:spLocks noChangeArrowheads="1"/>
            </p:cNvSpPr>
            <p:nvPr/>
          </p:nvSpPr>
          <p:spPr bwMode="auto">
            <a:xfrm rot="4930435">
              <a:off x="685015" y="26814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8" name="文本框 162"/>
            <p:cNvSpPr>
              <a:spLocks noChangeArrowheads="1"/>
            </p:cNvSpPr>
            <p:nvPr/>
          </p:nvSpPr>
          <p:spPr bwMode="auto">
            <a:xfrm rot="5400000">
              <a:off x="687915" y="31052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9" name="文本框 163"/>
            <p:cNvSpPr>
              <a:spLocks noChangeArrowheads="1"/>
            </p:cNvSpPr>
            <p:nvPr/>
          </p:nvSpPr>
          <p:spPr bwMode="auto">
            <a:xfrm rot="5869565">
              <a:off x="685016" y="352906"/>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0" name="文本框 164"/>
            <p:cNvSpPr>
              <a:spLocks noChangeArrowheads="1"/>
            </p:cNvSpPr>
            <p:nvPr/>
          </p:nvSpPr>
          <p:spPr bwMode="auto">
            <a:xfrm rot="6339131">
              <a:off x="676373" y="3944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1" name="文本框 165"/>
            <p:cNvSpPr>
              <a:spLocks noChangeArrowheads="1"/>
            </p:cNvSpPr>
            <p:nvPr/>
          </p:nvSpPr>
          <p:spPr bwMode="auto">
            <a:xfrm rot="6808695">
              <a:off x="662147" y="43452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2" name="文本框 166"/>
            <p:cNvSpPr>
              <a:spLocks noChangeArrowheads="1"/>
            </p:cNvSpPr>
            <p:nvPr/>
          </p:nvSpPr>
          <p:spPr bwMode="auto">
            <a:xfrm rot="7278261">
              <a:off x="642603" y="47224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3" name="文本框 167"/>
            <p:cNvSpPr>
              <a:spLocks noChangeArrowheads="1"/>
            </p:cNvSpPr>
            <p:nvPr/>
          </p:nvSpPr>
          <p:spPr bwMode="auto">
            <a:xfrm rot="7747826">
              <a:off x="618105" y="506948"/>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4" name="文本框 168"/>
            <p:cNvSpPr>
              <a:spLocks noChangeArrowheads="1"/>
            </p:cNvSpPr>
            <p:nvPr/>
          </p:nvSpPr>
          <p:spPr bwMode="auto">
            <a:xfrm rot="8217393">
              <a:off x="589111" y="53799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5" name="文本框 169"/>
            <p:cNvSpPr>
              <a:spLocks noChangeArrowheads="1"/>
            </p:cNvSpPr>
            <p:nvPr/>
          </p:nvSpPr>
          <p:spPr bwMode="auto">
            <a:xfrm rot="8686956">
              <a:off x="556159" y="56480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6" name="文本框 170"/>
            <p:cNvSpPr>
              <a:spLocks noChangeArrowheads="1"/>
            </p:cNvSpPr>
            <p:nvPr/>
          </p:nvSpPr>
          <p:spPr bwMode="auto">
            <a:xfrm rot="9156522">
              <a:off x="519861" y="586879"/>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37" name="文本框 171"/>
            <p:cNvSpPr>
              <a:spLocks noChangeArrowheads="1"/>
            </p:cNvSpPr>
            <p:nvPr/>
          </p:nvSpPr>
          <p:spPr bwMode="auto">
            <a:xfrm rot="9626087">
              <a:off x="480898" y="60380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8" name="文本框 172"/>
            <p:cNvSpPr>
              <a:spLocks noChangeArrowheads="1"/>
            </p:cNvSpPr>
            <p:nvPr/>
          </p:nvSpPr>
          <p:spPr bwMode="auto">
            <a:xfrm rot="10095652">
              <a:off x="439993" y="61526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9" name="文本框 173"/>
            <p:cNvSpPr>
              <a:spLocks noChangeArrowheads="1"/>
            </p:cNvSpPr>
            <p:nvPr/>
          </p:nvSpPr>
          <p:spPr bwMode="auto">
            <a:xfrm rot="10565217">
              <a:off x="397907" y="621048"/>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0" name="文本框 174"/>
            <p:cNvSpPr>
              <a:spLocks noChangeArrowheads="1"/>
            </p:cNvSpPr>
            <p:nvPr/>
          </p:nvSpPr>
          <p:spPr bwMode="auto">
            <a:xfrm rot="-10565217">
              <a:off x="355427" y="621048"/>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1" name="文本框 175"/>
            <p:cNvSpPr>
              <a:spLocks noChangeArrowheads="1"/>
            </p:cNvSpPr>
            <p:nvPr/>
          </p:nvSpPr>
          <p:spPr bwMode="auto">
            <a:xfrm rot="-10095652">
              <a:off x="313341" y="61526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2" name="文本框 176"/>
            <p:cNvSpPr>
              <a:spLocks noChangeArrowheads="1"/>
            </p:cNvSpPr>
            <p:nvPr/>
          </p:nvSpPr>
          <p:spPr bwMode="auto">
            <a:xfrm rot="-9626087">
              <a:off x="272437" y="60380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3" name="文本框 177"/>
            <p:cNvSpPr>
              <a:spLocks noChangeArrowheads="1"/>
            </p:cNvSpPr>
            <p:nvPr/>
          </p:nvSpPr>
          <p:spPr bwMode="auto">
            <a:xfrm rot="-9156522">
              <a:off x="233472" y="586877"/>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4" name="文本框 178"/>
            <p:cNvSpPr>
              <a:spLocks noChangeArrowheads="1"/>
            </p:cNvSpPr>
            <p:nvPr/>
          </p:nvSpPr>
          <p:spPr bwMode="auto">
            <a:xfrm rot="-8686956">
              <a:off x="197176" y="564805"/>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5" name="文本框 179"/>
            <p:cNvSpPr>
              <a:spLocks noChangeArrowheads="1"/>
            </p:cNvSpPr>
            <p:nvPr/>
          </p:nvSpPr>
          <p:spPr bwMode="auto">
            <a:xfrm rot="-8217391">
              <a:off x="164224" y="53799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6" name="文本框 180"/>
            <p:cNvSpPr>
              <a:spLocks noChangeArrowheads="1"/>
            </p:cNvSpPr>
            <p:nvPr/>
          </p:nvSpPr>
          <p:spPr bwMode="auto">
            <a:xfrm rot="-7747826">
              <a:off x="135228" y="506949"/>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7" name="文本框 181"/>
            <p:cNvSpPr>
              <a:spLocks noChangeArrowheads="1"/>
            </p:cNvSpPr>
            <p:nvPr/>
          </p:nvSpPr>
          <p:spPr bwMode="auto">
            <a:xfrm rot="-7278261">
              <a:off x="110729" y="47224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8" name="文本框 182"/>
            <p:cNvSpPr>
              <a:spLocks noChangeArrowheads="1"/>
            </p:cNvSpPr>
            <p:nvPr/>
          </p:nvSpPr>
          <p:spPr bwMode="auto">
            <a:xfrm rot="-6808696">
              <a:off x="91185" y="43452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9" name="文本框 183"/>
            <p:cNvSpPr>
              <a:spLocks noChangeArrowheads="1"/>
            </p:cNvSpPr>
            <p:nvPr/>
          </p:nvSpPr>
          <p:spPr bwMode="auto">
            <a:xfrm rot="-6339130">
              <a:off x="76959" y="3944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50" name="文本框 184"/>
            <p:cNvSpPr>
              <a:spLocks noChangeArrowheads="1"/>
            </p:cNvSpPr>
            <p:nvPr/>
          </p:nvSpPr>
          <p:spPr bwMode="auto">
            <a:xfrm rot="-5869565">
              <a:off x="68316" y="352906"/>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grpSp>
      <p:grpSp>
        <p:nvGrpSpPr>
          <p:cNvPr id="51" name="组合 52"/>
          <p:cNvGrpSpPr>
            <a:grpSpLocks/>
          </p:cNvGrpSpPr>
          <p:nvPr/>
        </p:nvGrpSpPr>
        <p:grpSpPr bwMode="auto">
          <a:xfrm>
            <a:off x="7333313" y="2491243"/>
            <a:ext cx="1677987" cy="1374775"/>
            <a:chOff x="0" y="0"/>
            <a:chExt cx="1677511" cy="1374579"/>
          </a:xfrm>
        </p:grpSpPr>
        <p:grpSp>
          <p:nvGrpSpPr>
            <p:cNvPr id="52" name="组合 53"/>
            <p:cNvGrpSpPr>
              <a:grpSpLocks/>
            </p:cNvGrpSpPr>
            <p:nvPr/>
          </p:nvGrpSpPr>
          <p:grpSpPr bwMode="auto">
            <a:xfrm>
              <a:off x="0" y="0"/>
              <a:ext cx="1677511" cy="1374579"/>
              <a:chOff x="0" y="0"/>
              <a:chExt cx="2617944" cy="2145185"/>
            </a:xfrm>
          </p:grpSpPr>
          <p:sp>
            <p:nvSpPr>
              <p:cNvPr id="54" name="Oval 8"/>
              <p:cNvSpPr>
                <a:spLocks noChangeArrowheads="1"/>
              </p:cNvSpPr>
              <p:nvPr/>
            </p:nvSpPr>
            <p:spPr bwMode="auto">
              <a:xfrm flipV="1">
                <a:off x="0" y="1700034"/>
                <a:ext cx="2617944" cy="445151"/>
              </a:xfrm>
              <a:prstGeom prst="ellipse">
                <a:avLst/>
              </a:prstGeom>
              <a:solidFill>
                <a:schemeClr val="bg1">
                  <a:alpha val="20000"/>
                </a:schemeClr>
              </a:solidFill>
              <a:ln>
                <a:noFill/>
              </a:ln>
              <a:extLst>
                <a:ext uri="{91240B29-F687-4F45-9708-019B960494DF}">
                  <a14:hiddenLine xmlns:a14="http://schemas.microsoft.com/office/drawing/2010/main" w="9525" cmpd="sng">
                    <a:solidFill>
                      <a:srgbClr val="000000"/>
                    </a:solidFill>
                    <a:bevel/>
                    <a:headEnd/>
                    <a:tailEnd/>
                  </a14:hiddenLine>
                </a:ext>
              </a:extLst>
            </p:spPr>
            <p:txBody>
              <a:bodyPr wrap="none" anchor="ct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endParaRPr lang="zh-CN" altLang="zh-CN" b="1" i="1">
                  <a:solidFill>
                    <a:srgbClr val="000000"/>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55" name="Oval 19"/>
              <p:cNvSpPr>
                <a:spLocks noChangeArrowheads="1"/>
              </p:cNvSpPr>
              <p:nvPr/>
            </p:nvSpPr>
            <p:spPr bwMode="auto">
              <a:xfrm>
                <a:off x="364499" y="0"/>
                <a:ext cx="1931237" cy="1931674"/>
              </a:xfrm>
              <a:prstGeom prst="ellipse">
                <a:avLst/>
              </a:prstGeom>
              <a:solidFill>
                <a:schemeClr val="bg1">
                  <a:alpha val="50000"/>
                </a:schemeClr>
              </a:solidFill>
              <a:ln>
                <a:noFill/>
              </a:ln>
              <a:extLst>
                <a:ext uri="{91240B29-F687-4F45-9708-019B960494DF}">
                  <a14:hiddenLine xmlns:a14="http://schemas.microsoft.com/office/drawing/2010/main" w="25400" cap="flat" cmpd="sng">
                    <a:solidFill>
                      <a:srgbClr val="000000"/>
                    </a:solidFill>
                    <a:bevel/>
                    <a:headEnd/>
                    <a:tailEnd/>
                  </a14:hiddenLine>
                </a:ext>
              </a:extLst>
            </p:spPr>
            <p:txBody>
              <a:bodyPr anchor="ctr"/>
              <a:lstStyle/>
              <a:p>
                <a:pPr algn="ctr"/>
                <a:endParaRPr lang="zh-CN" altLang="zh-CN" sz="2000"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6" name="未知"/>
              <p:cNvSpPr>
                <a:spLocks noChangeArrowheads="1"/>
              </p:cNvSpPr>
              <p:nvPr/>
            </p:nvSpPr>
            <p:spPr bwMode="auto">
              <a:xfrm>
                <a:off x="586017" y="44314"/>
                <a:ext cx="1490214" cy="727147"/>
              </a:xfrm>
              <a:custGeom>
                <a:avLst/>
                <a:gdLst>
                  <a:gd name="T0" fmla="*/ 729 w 1321"/>
                  <a:gd name="T1" fmla="*/ 203 h 712"/>
                  <a:gd name="T2" fmla="*/ 738 w 1321"/>
                  <a:gd name="T3" fmla="*/ 224 h 712"/>
                  <a:gd name="T4" fmla="*/ 740 w 1321"/>
                  <a:gd name="T5" fmla="*/ 244 h 712"/>
                  <a:gd name="T6" fmla="*/ 737 w 1321"/>
                  <a:gd name="T7" fmla="*/ 262 h 712"/>
                  <a:gd name="T8" fmla="*/ 727 w 1321"/>
                  <a:gd name="T9" fmla="*/ 279 h 712"/>
                  <a:gd name="T10" fmla="*/ 713 w 1321"/>
                  <a:gd name="T11" fmla="*/ 294 h 712"/>
                  <a:gd name="T12" fmla="*/ 694 w 1321"/>
                  <a:gd name="T13" fmla="*/ 306 h 712"/>
                  <a:gd name="T14" fmla="*/ 670 w 1321"/>
                  <a:gd name="T15" fmla="*/ 318 h 712"/>
                  <a:gd name="T16" fmla="*/ 643 w 1321"/>
                  <a:gd name="T17" fmla="*/ 329 h 712"/>
                  <a:gd name="T18" fmla="*/ 612 w 1321"/>
                  <a:gd name="T19" fmla="*/ 338 h 712"/>
                  <a:gd name="T20" fmla="*/ 578 w 1321"/>
                  <a:gd name="T21" fmla="*/ 346 h 712"/>
                  <a:gd name="T22" fmla="*/ 542 w 1321"/>
                  <a:gd name="T23" fmla="*/ 352 h 712"/>
                  <a:gd name="T24" fmla="*/ 502 w 1321"/>
                  <a:gd name="T25" fmla="*/ 357 h 712"/>
                  <a:gd name="T26" fmla="*/ 462 w 1321"/>
                  <a:gd name="T27" fmla="*/ 360 h 712"/>
                  <a:gd name="T28" fmla="*/ 445 w 1321"/>
                  <a:gd name="T29" fmla="*/ 361 h 712"/>
                  <a:gd name="T30" fmla="*/ 267 w 1321"/>
                  <a:gd name="T31" fmla="*/ 361 h 712"/>
                  <a:gd name="T32" fmla="*/ 264 w 1321"/>
                  <a:gd name="T33" fmla="*/ 361 h 712"/>
                  <a:gd name="T34" fmla="*/ 229 w 1321"/>
                  <a:gd name="T35" fmla="*/ 359 h 712"/>
                  <a:gd name="T36" fmla="*/ 195 w 1321"/>
                  <a:gd name="T37" fmla="*/ 357 h 712"/>
                  <a:gd name="T38" fmla="*/ 162 w 1321"/>
                  <a:gd name="T39" fmla="*/ 353 h 712"/>
                  <a:gd name="T40" fmla="*/ 132 w 1321"/>
                  <a:gd name="T41" fmla="*/ 349 h 712"/>
                  <a:gd name="T42" fmla="*/ 104 w 1321"/>
                  <a:gd name="T43" fmla="*/ 343 h 712"/>
                  <a:gd name="T44" fmla="*/ 79 w 1321"/>
                  <a:gd name="T45" fmla="*/ 336 h 712"/>
                  <a:gd name="T46" fmla="*/ 57 w 1321"/>
                  <a:gd name="T47" fmla="*/ 329 h 712"/>
                  <a:gd name="T48" fmla="*/ 38 w 1321"/>
                  <a:gd name="T49" fmla="*/ 319 h 712"/>
                  <a:gd name="T50" fmla="*/ 22 w 1321"/>
                  <a:gd name="T51" fmla="*/ 308 h 712"/>
                  <a:gd name="T52" fmla="*/ 10 w 1321"/>
                  <a:gd name="T53" fmla="*/ 296 h 712"/>
                  <a:gd name="T54" fmla="*/ 3 w 1321"/>
                  <a:gd name="T55" fmla="*/ 281 h 712"/>
                  <a:gd name="T56" fmla="*/ 0 w 1321"/>
                  <a:gd name="T57" fmla="*/ 266 h 712"/>
                  <a:gd name="T58" fmla="*/ 0 w 1321"/>
                  <a:gd name="T59" fmla="*/ 264 h 712"/>
                  <a:gd name="T60" fmla="*/ 2 w 1321"/>
                  <a:gd name="T61" fmla="*/ 247 h 712"/>
                  <a:gd name="T62" fmla="*/ 9 w 1321"/>
                  <a:gd name="T63" fmla="*/ 226 h 712"/>
                  <a:gd name="T64" fmla="*/ 29 w 1321"/>
                  <a:gd name="T65" fmla="*/ 188 h 712"/>
                  <a:gd name="T66" fmla="*/ 53 w 1321"/>
                  <a:gd name="T67" fmla="*/ 152 h 712"/>
                  <a:gd name="T68" fmla="*/ 82 w 1321"/>
                  <a:gd name="T69" fmla="*/ 119 h 712"/>
                  <a:gd name="T70" fmla="*/ 114 w 1321"/>
                  <a:gd name="T71" fmla="*/ 89 h 712"/>
                  <a:gd name="T72" fmla="*/ 151 w 1321"/>
                  <a:gd name="T73" fmla="*/ 63 h 712"/>
                  <a:gd name="T74" fmla="*/ 191 w 1321"/>
                  <a:gd name="T75" fmla="*/ 42 h 712"/>
                  <a:gd name="T76" fmla="*/ 232 w 1321"/>
                  <a:gd name="T77" fmla="*/ 24 h 712"/>
                  <a:gd name="T78" fmla="*/ 278 w 1321"/>
                  <a:gd name="T79" fmla="*/ 11 h 712"/>
                  <a:gd name="T80" fmla="*/ 325 w 1321"/>
                  <a:gd name="T81" fmla="*/ 3 h 712"/>
                  <a:gd name="T82" fmla="*/ 374 w 1321"/>
                  <a:gd name="T83" fmla="*/ 0 h 712"/>
                  <a:gd name="T84" fmla="*/ 374 w 1321"/>
                  <a:gd name="T85" fmla="*/ 0 h 712"/>
                  <a:gd name="T86" fmla="*/ 425 w 1321"/>
                  <a:gd name="T87" fmla="*/ 3 h 712"/>
                  <a:gd name="T88" fmla="*/ 474 w 1321"/>
                  <a:gd name="T89" fmla="*/ 12 h 712"/>
                  <a:gd name="T90" fmla="*/ 522 w 1321"/>
                  <a:gd name="T91" fmla="*/ 27 h 712"/>
                  <a:gd name="T92" fmla="*/ 566 w 1321"/>
                  <a:gd name="T93" fmla="*/ 46 h 712"/>
                  <a:gd name="T94" fmla="*/ 606 w 1321"/>
                  <a:gd name="T95" fmla="*/ 69 h 712"/>
                  <a:gd name="T96" fmla="*/ 644 w 1321"/>
                  <a:gd name="T97" fmla="*/ 98 h 712"/>
                  <a:gd name="T98" fmla="*/ 677 w 1321"/>
                  <a:gd name="T99" fmla="*/ 130 h 712"/>
                  <a:gd name="T100" fmla="*/ 705 w 1321"/>
                  <a:gd name="T101" fmla="*/ 165 h 712"/>
                  <a:gd name="T102" fmla="*/ 729 w 1321"/>
                  <a:gd name="T103" fmla="*/ 203 h 712"/>
                  <a:gd name="T104" fmla="*/ 729 w 1321"/>
                  <a:gd name="T105" fmla="*/ 20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solidFill>
                <a:schemeClr val="bg1">
                  <a:alpha val="70000"/>
                </a:scheme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endParaRPr lang="zh-CN" altLang="zh-CN" b="1" i="1">
                  <a:solidFill>
                    <a:srgbClr val="000000"/>
                  </a:solidFill>
                  <a:latin typeface="微软雅黑" panose="020B0503020204020204" pitchFamily="34" charset="-122"/>
                  <a:ea typeface="微软雅黑" panose="020B0503020204020204" pitchFamily="34" charset="-122"/>
                  <a:sym typeface="Arial" panose="020B0604020202020204" pitchFamily="34" charset="0"/>
                </a:endParaRPr>
              </a:p>
            </p:txBody>
          </p:sp>
        </p:grpSp>
        <p:sp>
          <p:nvSpPr>
            <p:cNvPr id="53" name="TextBox 54"/>
            <p:cNvSpPr>
              <a:spLocks noChangeArrowheads="1"/>
            </p:cNvSpPr>
            <p:nvPr/>
          </p:nvSpPr>
          <p:spPr bwMode="auto">
            <a:xfrm>
              <a:off x="298933" y="297662"/>
              <a:ext cx="1325628" cy="646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r>
                <a:rPr lang="en-US" sz="3600" b="1" i="1" dirty="0">
                  <a:solidFill>
                    <a:srgbClr val="FFFFFF"/>
                  </a:solidFill>
                  <a:latin typeface="微软雅黑" panose="020B0503020204020204" pitchFamily="34" charset="-122"/>
                  <a:ea typeface="微软雅黑" panose="020B0503020204020204" pitchFamily="34" charset="-122"/>
                  <a:sym typeface="Impact" panose="020B0806030902050204" pitchFamily="34" charset="0"/>
                </a:rPr>
                <a:t>2016</a:t>
              </a:r>
              <a:endParaRPr lang="zh-CN" altLang="en-US" sz="3600" b="1" i="1" dirty="0">
                <a:solidFill>
                  <a:srgbClr val="FFFFFF"/>
                </a:solidFill>
                <a:latin typeface="微软雅黑" panose="020B0503020204020204" pitchFamily="34" charset="-122"/>
                <a:ea typeface="微软雅黑" panose="020B0503020204020204" pitchFamily="34" charset="-122"/>
                <a:sym typeface="Impact" panose="020B0806030902050204" pitchFamily="34" charset="0"/>
              </a:endParaRPr>
            </a:p>
          </p:txBody>
        </p:sp>
      </p:grpSp>
      <p:sp>
        <p:nvSpPr>
          <p:cNvPr id="57" name="AutoShape 7"/>
          <p:cNvSpPr>
            <a:spLocks noChangeArrowheads="1"/>
          </p:cNvSpPr>
          <p:nvPr/>
        </p:nvSpPr>
        <p:spPr bwMode="auto">
          <a:xfrm>
            <a:off x="314975" y="2692856"/>
            <a:ext cx="6683375" cy="915987"/>
          </a:xfrm>
          <a:prstGeom prst="homePlate">
            <a:avLst>
              <a:gd name="adj" fmla="val 39995"/>
            </a:avLst>
          </a:prstGeom>
          <a:solidFill>
            <a:schemeClr val="bg1">
              <a:alpha val="50000"/>
            </a:schemeClr>
          </a:solidFill>
          <a:ln w="9525" cmpd="sng">
            <a:solidFill>
              <a:srgbClr val="EAEAEA">
                <a:alpha val="50000"/>
              </a:srgbClr>
            </a:solidFill>
            <a:miter lim="800000"/>
            <a:headEnd/>
            <a:tailEnd/>
          </a:ln>
        </p:spPr>
        <p:txBody>
          <a:bodyPr wrap="none" anchor="ctr"/>
          <a:lstStyle>
            <a:lvl1pPr marL="357188" indent="-357188">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nSpc>
                <a:spcPct val="120000"/>
              </a:lnSpc>
            </a:pPr>
            <a:endParaRPr lang="zh-CN" altLang="zh-CN" sz="1200">
              <a:solidFill>
                <a:srgbClr val="646464"/>
              </a:solidFill>
              <a:ea typeface="微软雅黑" panose="020B0503020204020204" pitchFamily="34" charset="-122"/>
              <a:sym typeface="Arial" panose="020B0604020202020204" pitchFamily="34" charset="0"/>
            </a:endParaRPr>
          </a:p>
        </p:txBody>
      </p:sp>
      <p:sp>
        <p:nvSpPr>
          <p:cNvPr id="58" name="AutoShape 8"/>
          <p:cNvSpPr>
            <a:spLocks noChangeArrowheads="1"/>
          </p:cNvSpPr>
          <p:nvPr/>
        </p:nvSpPr>
        <p:spPr bwMode="auto">
          <a:xfrm>
            <a:off x="4837763" y="2680156"/>
            <a:ext cx="566737" cy="938212"/>
          </a:xfrm>
          <a:prstGeom prst="chevron">
            <a:avLst>
              <a:gd name="adj" fmla="val 55468"/>
            </a:avLst>
          </a:prstGeom>
          <a:solidFill>
            <a:schemeClr val="bg1">
              <a:alpha val="50000"/>
            </a:schemeClr>
          </a:solidFill>
          <a:ln>
            <a:noFill/>
          </a:ln>
        </p:spPr>
        <p:txBody>
          <a:bodyPr anchor="ctr"/>
          <a:lstStyle/>
          <a:p>
            <a:pPr algn="ctr"/>
            <a:endParaRPr lang="zh-CN" altLang="zh-CN" sz="2000"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9" name="AutoShape 8"/>
          <p:cNvSpPr>
            <a:spLocks noChangeArrowheads="1"/>
          </p:cNvSpPr>
          <p:nvPr/>
        </p:nvSpPr>
        <p:spPr bwMode="auto">
          <a:xfrm>
            <a:off x="3053413" y="2680156"/>
            <a:ext cx="566737" cy="938212"/>
          </a:xfrm>
          <a:prstGeom prst="chevron">
            <a:avLst>
              <a:gd name="adj" fmla="val 55468"/>
            </a:avLst>
          </a:prstGeom>
          <a:solidFill>
            <a:schemeClr val="bg1">
              <a:alpha val="50000"/>
            </a:schemeClr>
          </a:solidFill>
          <a:ln>
            <a:noFill/>
          </a:ln>
        </p:spPr>
        <p:txBody>
          <a:bodyPr anchor="ctr"/>
          <a:lstStyle/>
          <a:p>
            <a:pPr algn="ctr"/>
            <a:endParaRPr lang="zh-CN" altLang="zh-CN" sz="2000"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0" name="AutoShape 8"/>
          <p:cNvSpPr>
            <a:spLocks noChangeArrowheads="1"/>
          </p:cNvSpPr>
          <p:nvPr/>
        </p:nvSpPr>
        <p:spPr bwMode="auto">
          <a:xfrm>
            <a:off x="1267475" y="2680156"/>
            <a:ext cx="566738" cy="938212"/>
          </a:xfrm>
          <a:prstGeom prst="chevron">
            <a:avLst>
              <a:gd name="adj" fmla="val 55468"/>
            </a:avLst>
          </a:prstGeom>
          <a:solidFill>
            <a:schemeClr val="bg1">
              <a:alpha val="50000"/>
            </a:schemeClr>
          </a:solidFill>
          <a:ln>
            <a:noFill/>
          </a:ln>
        </p:spPr>
        <p:txBody>
          <a:bodyPr anchor="ctr"/>
          <a:lstStyle/>
          <a:p>
            <a:pPr algn="ctr"/>
            <a:endParaRPr lang="zh-CN" altLang="zh-CN" sz="2000"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1" name="AutoShape 8"/>
          <p:cNvSpPr>
            <a:spLocks noChangeArrowheads="1"/>
          </p:cNvSpPr>
          <p:nvPr/>
        </p:nvSpPr>
        <p:spPr bwMode="auto">
          <a:xfrm>
            <a:off x="6623700" y="2680156"/>
            <a:ext cx="566738" cy="938212"/>
          </a:xfrm>
          <a:prstGeom prst="chevron">
            <a:avLst>
              <a:gd name="adj" fmla="val 55468"/>
            </a:avLst>
          </a:prstGeom>
          <a:solidFill>
            <a:schemeClr val="bg1">
              <a:alpha val="50000"/>
            </a:schemeClr>
          </a:solidFill>
          <a:ln>
            <a:noFill/>
          </a:ln>
        </p:spPr>
        <p:txBody>
          <a:bodyPr anchor="ctr"/>
          <a:lstStyle/>
          <a:p>
            <a:pPr algn="ctr"/>
            <a:endParaRPr lang="zh-CN" altLang="zh-CN" sz="2000"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2" name="TextBox 63"/>
          <p:cNvSpPr>
            <a:spLocks noChangeArrowheads="1"/>
          </p:cNvSpPr>
          <p:nvPr/>
        </p:nvSpPr>
        <p:spPr bwMode="auto">
          <a:xfrm>
            <a:off x="332438" y="2965906"/>
            <a:ext cx="588623"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i="1" dirty="0">
                <a:solidFill>
                  <a:schemeClr val="bg1"/>
                </a:solidFill>
                <a:latin typeface="微软雅黑" panose="020B0503020204020204" pitchFamily="34" charset="-122"/>
                <a:ea typeface="微软雅黑" panose="020B0503020204020204" pitchFamily="34" charset="-122"/>
                <a:sym typeface="Impact" panose="020B0806030902050204" pitchFamily="34" charset="0"/>
              </a:rPr>
              <a:t>2012</a:t>
            </a:r>
            <a:endParaRPr lang="zh-CN" altLang="en-US" i="1" dirty="0">
              <a:solidFill>
                <a:schemeClr val="bg1"/>
              </a:solidFill>
              <a:latin typeface="微软雅黑" panose="020B0503020204020204" pitchFamily="34" charset="-122"/>
              <a:ea typeface="微软雅黑" panose="020B0503020204020204" pitchFamily="34" charset="-122"/>
              <a:sym typeface="Impact" panose="020B0806030902050204" pitchFamily="34" charset="0"/>
            </a:endParaRPr>
          </a:p>
        </p:txBody>
      </p:sp>
      <p:sp>
        <p:nvSpPr>
          <p:cNvPr id="63" name="TextBox 64"/>
          <p:cNvSpPr>
            <a:spLocks noChangeArrowheads="1"/>
          </p:cNvSpPr>
          <p:nvPr/>
        </p:nvSpPr>
        <p:spPr bwMode="auto">
          <a:xfrm>
            <a:off x="2118375" y="2965906"/>
            <a:ext cx="588623"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i="1" dirty="0">
                <a:solidFill>
                  <a:schemeClr val="bg1"/>
                </a:solidFill>
                <a:latin typeface="微软雅黑" panose="020B0503020204020204" pitchFamily="34" charset="-122"/>
                <a:ea typeface="微软雅黑" panose="020B0503020204020204" pitchFamily="34" charset="-122"/>
                <a:sym typeface="Impact" panose="020B0806030902050204" pitchFamily="34" charset="0"/>
              </a:rPr>
              <a:t>2013</a:t>
            </a:r>
            <a:endParaRPr lang="zh-CN" altLang="en-US" i="1" dirty="0">
              <a:solidFill>
                <a:schemeClr val="bg1"/>
              </a:solidFill>
              <a:latin typeface="微软雅黑" panose="020B0503020204020204" pitchFamily="34" charset="-122"/>
              <a:ea typeface="微软雅黑" panose="020B0503020204020204" pitchFamily="34" charset="-122"/>
              <a:sym typeface="Impact" panose="020B0806030902050204" pitchFamily="34" charset="0"/>
            </a:endParaRPr>
          </a:p>
        </p:txBody>
      </p:sp>
      <p:sp>
        <p:nvSpPr>
          <p:cNvPr id="64" name="TextBox 65"/>
          <p:cNvSpPr>
            <a:spLocks noChangeArrowheads="1"/>
          </p:cNvSpPr>
          <p:nvPr/>
        </p:nvSpPr>
        <p:spPr bwMode="auto">
          <a:xfrm>
            <a:off x="3902725" y="2965906"/>
            <a:ext cx="588623"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i="1" dirty="0">
                <a:solidFill>
                  <a:schemeClr val="bg1"/>
                </a:solidFill>
                <a:latin typeface="微软雅黑" panose="020B0503020204020204" pitchFamily="34" charset="-122"/>
                <a:ea typeface="微软雅黑" panose="020B0503020204020204" pitchFamily="34" charset="-122"/>
                <a:sym typeface="Impact" panose="020B0806030902050204" pitchFamily="34" charset="0"/>
              </a:rPr>
              <a:t>2014</a:t>
            </a:r>
            <a:endParaRPr lang="zh-CN" altLang="en-US" i="1" dirty="0">
              <a:solidFill>
                <a:schemeClr val="bg1"/>
              </a:solidFill>
              <a:latin typeface="微软雅黑" panose="020B0503020204020204" pitchFamily="34" charset="-122"/>
              <a:ea typeface="微软雅黑" panose="020B0503020204020204" pitchFamily="34" charset="-122"/>
              <a:sym typeface="Impact" panose="020B0806030902050204" pitchFamily="34" charset="0"/>
            </a:endParaRPr>
          </a:p>
        </p:txBody>
      </p:sp>
      <p:sp>
        <p:nvSpPr>
          <p:cNvPr id="65" name="TextBox 66"/>
          <p:cNvSpPr>
            <a:spLocks noChangeArrowheads="1"/>
          </p:cNvSpPr>
          <p:nvPr/>
        </p:nvSpPr>
        <p:spPr bwMode="auto">
          <a:xfrm>
            <a:off x="5688663" y="2965906"/>
            <a:ext cx="588623"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i="1">
                <a:solidFill>
                  <a:schemeClr val="bg1"/>
                </a:solidFill>
                <a:latin typeface="微软雅黑" panose="020B0503020204020204" pitchFamily="34" charset="-122"/>
                <a:ea typeface="微软雅黑" panose="020B0503020204020204" pitchFamily="34" charset="-122"/>
                <a:sym typeface="Impact" panose="020B0806030902050204" pitchFamily="34" charset="0"/>
              </a:rPr>
              <a:t>2015</a:t>
            </a:r>
            <a:endParaRPr lang="zh-CN" altLang="en-US" i="1" dirty="0">
              <a:solidFill>
                <a:schemeClr val="bg1"/>
              </a:solidFill>
              <a:latin typeface="微软雅黑" panose="020B0503020204020204" pitchFamily="34" charset="-122"/>
              <a:ea typeface="微软雅黑" panose="020B0503020204020204" pitchFamily="34" charset="-122"/>
              <a:sym typeface="Impact" panose="020B0806030902050204" pitchFamily="34" charset="0"/>
            </a:endParaRPr>
          </a:p>
        </p:txBody>
      </p:sp>
      <p:grpSp>
        <p:nvGrpSpPr>
          <p:cNvPr id="66" name="组合 67"/>
          <p:cNvGrpSpPr>
            <a:grpSpLocks/>
          </p:cNvGrpSpPr>
          <p:nvPr/>
        </p:nvGrpSpPr>
        <p:grpSpPr bwMode="auto">
          <a:xfrm>
            <a:off x="595963" y="3456443"/>
            <a:ext cx="1925637" cy="1367753"/>
            <a:chOff x="0" y="0"/>
            <a:chExt cx="1925931" cy="1367771"/>
          </a:xfrm>
        </p:grpSpPr>
        <p:sp>
          <p:nvSpPr>
            <p:cNvPr id="67" name="直接连接符 68"/>
            <p:cNvSpPr>
              <a:spLocks noChangeShapeType="1"/>
            </p:cNvSpPr>
            <p:nvPr/>
          </p:nvSpPr>
          <p:spPr bwMode="auto">
            <a:xfrm>
              <a:off x="0" y="0"/>
              <a:ext cx="1" cy="1358533"/>
            </a:xfrm>
            <a:prstGeom prst="line">
              <a:avLst/>
            </a:prstGeom>
            <a:noFill/>
            <a:ln w="9525" cap="flat" cmpd="sng">
              <a:solidFill>
                <a:srgbClr val="888888"/>
              </a:solidFill>
              <a:bevel/>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latin typeface="微软雅黑" panose="020B0503020204020204" pitchFamily="34" charset="-122"/>
                <a:ea typeface="微软雅黑" panose="020B0503020204020204" pitchFamily="34" charset="-122"/>
              </a:endParaRPr>
            </a:p>
          </p:txBody>
        </p:sp>
        <p:sp>
          <p:nvSpPr>
            <p:cNvPr id="68" name="TextBox 69"/>
            <p:cNvSpPr>
              <a:spLocks noChangeArrowheads="1"/>
            </p:cNvSpPr>
            <p:nvPr/>
          </p:nvSpPr>
          <p:spPr bwMode="auto">
            <a:xfrm>
              <a:off x="0" y="409803"/>
              <a:ext cx="1925931" cy="957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en-US" b="1"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此处添加标题</a:t>
              </a:r>
              <a:endParaRPr lang="en-US" b="1"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点击此处添加段落文本</a:t>
              </a:r>
            </a:p>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点击此处添加段落文本</a:t>
              </a:r>
            </a:p>
          </p:txBody>
        </p:sp>
      </p:grpSp>
      <p:grpSp>
        <p:nvGrpSpPr>
          <p:cNvPr id="69" name="组合 70"/>
          <p:cNvGrpSpPr>
            <a:grpSpLocks/>
          </p:cNvGrpSpPr>
          <p:nvPr/>
        </p:nvGrpSpPr>
        <p:grpSpPr bwMode="auto">
          <a:xfrm>
            <a:off x="2383488" y="1389518"/>
            <a:ext cx="1925637" cy="1501775"/>
            <a:chOff x="0" y="0"/>
            <a:chExt cx="1925931" cy="1502549"/>
          </a:xfrm>
        </p:grpSpPr>
        <p:sp>
          <p:nvSpPr>
            <p:cNvPr id="70" name="直接连接符 71"/>
            <p:cNvSpPr>
              <a:spLocks noChangeShapeType="1"/>
            </p:cNvSpPr>
            <p:nvPr/>
          </p:nvSpPr>
          <p:spPr bwMode="auto">
            <a:xfrm>
              <a:off x="0" y="144016"/>
              <a:ext cx="1" cy="1358533"/>
            </a:xfrm>
            <a:prstGeom prst="line">
              <a:avLst/>
            </a:prstGeom>
            <a:noFill/>
            <a:ln w="9525" cap="flat" cmpd="sng">
              <a:solidFill>
                <a:srgbClr val="888888"/>
              </a:solidFill>
              <a:bevel/>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latin typeface="微软雅黑" panose="020B0503020204020204" pitchFamily="34" charset="-122"/>
                <a:ea typeface="微软雅黑" panose="020B0503020204020204" pitchFamily="34" charset="-122"/>
              </a:endParaRPr>
            </a:p>
          </p:txBody>
        </p:sp>
        <p:sp>
          <p:nvSpPr>
            <p:cNvPr id="71" name="TextBox 72"/>
            <p:cNvSpPr>
              <a:spLocks noChangeArrowheads="1"/>
            </p:cNvSpPr>
            <p:nvPr/>
          </p:nvSpPr>
          <p:spPr bwMode="auto">
            <a:xfrm>
              <a:off x="0" y="0"/>
              <a:ext cx="1925931" cy="9584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en-US" b="1"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此处添加标题</a:t>
              </a:r>
              <a:endParaRPr lang="en-US" b="1"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点击此处添加段落文本</a:t>
              </a:r>
            </a:p>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点击此处添加段落文本</a:t>
              </a:r>
            </a:p>
          </p:txBody>
        </p:sp>
      </p:grpSp>
      <p:grpSp>
        <p:nvGrpSpPr>
          <p:cNvPr id="72" name="组合 73"/>
          <p:cNvGrpSpPr>
            <a:grpSpLocks/>
          </p:cNvGrpSpPr>
          <p:nvPr/>
        </p:nvGrpSpPr>
        <p:grpSpPr bwMode="auto">
          <a:xfrm>
            <a:off x="4131325" y="3477081"/>
            <a:ext cx="1925638" cy="1370864"/>
            <a:chOff x="0" y="0"/>
            <a:chExt cx="1925931" cy="1370799"/>
          </a:xfrm>
        </p:grpSpPr>
        <p:sp>
          <p:nvSpPr>
            <p:cNvPr id="73" name="直接连接符 74"/>
            <p:cNvSpPr>
              <a:spLocks noChangeShapeType="1"/>
            </p:cNvSpPr>
            <p:nvPr/>
          </p:nvSpPr>
          <p:spPr bwMode="auto">
            <a:xfrm>
              <a:off x="7492" y="0"/>
              <a:ext cx="1" cy="1358533"/>
            </a:xfrm>
            <a:prstGeom prst="line">
              <a:avLst/>
            </a:prstGeom>
            <a:noFill/>
            <a:ln w="9525" cap="flat" cmpd="sng">
              <a:solidFill>
                <a:srgbClr val="888888"/>
              </a:solidFill>
              <a:bevel/>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latin typeface="微软雅黑" panose="020B0503020204020204" pitchFamily="34" charset="-122"/>
                <a:ea typeface="微软雅黑" panose="020B0503020204020204" pitchFamily="34" charset="-122"/>
              </a:endParaRPr>
            </a:p>
          </p:txBody>
        </p:sp>
        <p:sp>
          <p:nvSpPr>
            <p:cNvPr id="74" name="TextBox 75"/>
            <p:cNvSpPr>
              <a:spLocks noChangeArrowheads="1"/>
            </p:cNvSpPr>
            <p:nvPr/>
          </p:nvSpPr>
          <p:spPr bwMode="auto">
            <a:xfrm>
              <a:off x="0" y="412889"/>
              <a:ext cx="1925931" cy="957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en-US" b="1"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此处添加标题</a:t>
              </a:r>
              <a:endParaRPr lang="en-US" b="1"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点击此处添加段落文本</a:t>
              </a:r>
            </a:p>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点击此处添加段落文本</a:t>
              </a:r>
            </a:p>
          </p:txBody>
        </p:sp>
      </p:grpSp>
      <p:grpSp>
        <p:nvGrpSpPr>
          <p:cNvPr id="75" name="组合 76"/>
          <p:cNvGrpSpPr>
            <a:grpSpLocks/>
          </p:cNvGrpSpPr>
          <p:nvPr/>
        </p:nvGrpSpPr>
        <p:grpSpPr bwMode="auto">
          <a:xfrm>
            <a:off x="5949013" y="1389518"/>
            <a:ext cx="1925637" cy="1501775"/>
            <a:chOff x="0" y="0"/>
            <a:chExt cx="1925931" cy="1502549"/>
          </a:xfrm>
        </p:grpSpPr>
        <p:sp>
          <p:nvSpPr>
            <p:cNvPr id="76" name="直接连接符 77"/>
            <p:cNvSpPr>
              <a:spLocks noChangeShapeType="1"/>
            </p:cNvSpPr>
            <p:nvPr/>
          </p:nvSpPr>
          <p:spPr bwMode="auto">
            <a:xfrm>
              <a:off x="0" y="144016"/>
              <a:ext cx="1" cy="1358533"/>
            </a:xfrm>
            <a:prstGeom prst="line">
              <a:avLst/>
            </a:prstGeom>
            <a:noFill/>
            <a:ln w="9525" cap="flat" cmpd="sng">
              <a:solidFill>
                <a:srgbClr val="888888"/>
              </a:solidFill>
              <a:bevel/>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latin typeface="微软雅黑" panose="020B0503020204020204" pitchFamily="34" charset="-122"/>
                <a:ea typeface="微软雅黑" panose="020B0503020204020204" pitchFamily="34" charset="-122"/>
              </a:endParaRPr>
            </a:p>
          </p:txBody>
        </p:sp>
        <p:sp>
          <p:nvSpPr>
            <p:cNvPr id="77" name="TextBox 78"/>
            <p:cNvSpPr>
              <a:spLocks noChangeArrowheads="1"/>
            </p:cNvSpPr>
            <p:nvPr/>
          </p:nvSpPr>
          <p:spPr bwMode="auto">
            <a:xfrm>
              <a:off x="0" y="0"/>
              <a:ext cx="1925931" cy="9584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en-US" b="1"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此处添加标题</a:t>
              </a:r>
              <a:endParaRPr lang="en-US" b="1"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点击此处添加段落文本</a:t>
              </a:r>
            </a:p>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点击此处添加段落文本</a:t>
              </a:r>
            </a:p>
          </p:txBody>
        </p:sp>
      </p:grpSp>
    </p:spTree>
    <p:extLst>
      <p:ext uri="{BB962C8B-B14F-4D97-AF65-F5344CB8AC3E}">
        <p14:creationId xmlns:p14="http://schemas.microsoft.com/office/powerpoint/2010/main" val="550571203"/>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par>
                          <p:cTn id="8" fill="hold">
                            <p:stCondLst>
                              <p:cond delay="2000"/>
                            </p:stCondLst>
                            <p:childTnLst>
                              <p:par>
                                <p:cTn id="9" presetID="2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ipe(left)">
                                      <p:cBhvr>
                                        <p:cTn id="16" dur="500"/>
                                        <p:tgtEl>
                                          <p:spTgt spid="2"/>
                                        </p:tgtEl>
                                      </p:cBhvr>
                                    </p:animEffect>
                                  </p:childTnLst>
                                </p:cTn>
                              </p:par>
                            </p:childTnLst>
                          </p:cTn>
                        </p:par>
                        <p:par>
                          <p:cTn id="17" fill="hold">
                            <p:stCondLst>
                              <p:cond delay="500"/>
                            </p:stCondLst>
                            <p:childTnLst>
                              <p:par>
                                <p:cTn id="18" presetID="2" presetClass="entr" presetSubtype="8" fill="hold" grpId="0" nodeType="afterEffect">
                                  <p:stCondLst>
                                    <p:cond delay="0"/>
                                  </p:stCondLst>
                                  <p:childTnLst>
                                    <p:set>
                                      <p:cBhvr>
                                        <p:cTn id="19" dur="1" fill="hold">
                                          <p:stCondLst>
                                            <p:cond delay="0"/>
                                          </p:stCondLst>
                                        </p:cTn>
                                        <p:tgtEl>
                                          <p:spTgt spid="57"/>
                                        </p:tgtEl>
                                        <p:attrNameLst>
                                          <p:attrName>style.visibility</p:attrName>
                                        </p:attrNameLst>
                                      </p:cBhvr>
                                      <p:to>
                                        <p:strVal val="visible"/>
                                      </p:to>
                                    </p:set>
                                    <p:anim calcmode="lin" valueType="num">
                                      <p:cBhvr>
                                        <p:cTn id="20" dur="500" fill="hold"/>
                                        <p:tgtEl>
                                          <p:spTgt spid="57"/>
                                        </p:tgtEl>
                                        <p:attrNameLst>
                                          <p:attrName>ppt_x</p:attrName>
                                        </p:attrNameLst>
                                      </p:cBhvr>
                                      <p:tavLst>
                                        <p:tav tm="0">
                                          <p:val>
                                            <p:strVal val="0-#ppt_w/2"/>
                                          </p:val>
                                        </p:tav>
                                        <p:tav tm="100000">
                                          <p:val>
                                            <p:strVal val="#ppt_x"/>
                                          </p:val>
                                        </p:tav>
                                      </p:tavLst>
                                    </p:anim>
                                    <p:anim calcmode="lin" valueType="num">
                                      <p:cBhvr>
                                        <p:cTn id="21" dur="500" fill="hold"/>
                                        <p:tgtEl>
                                          <p:spTgt spid="57"/>
                                        </p:tgtEl>
                                        <p:attrNameLst>
                                          <p:attrName>ppt_y</p:attrName>
                                        </p:attrNameLst>
                                      </p:cBhvr>
                                      <p:tavLst>
                                        <p:tav tm="0">
                                          <p:val>
                                            <p:strVal val="#ppt_y"/>
                                          </p:val>
                                        </p:tav>
                                        <p:tav tm="100000">
                                          <p:val>
                                            <p:strVal val="#ppt_y"/>
                                          </p:val>
                                        </p:tav>
                                      </p:tavLst>
                                    </p:anim>
                                  </p:childTnLst>
                                </p:cTn>
                              </p:par>
                            </p:childTnLst>
                          </p:cTn>
                        </p:par>
                        <p:par>
                          <p:cTn id="22" fill="hold">
                            <p:stCondLst>
                              <p:cond delay="1000"/>
                            </p:stCondLst>
                            <p:childTnLst>
                              <p:par>
                                <p:cTn id="23" presetID="2" presetClass="entr" presetSubtype="8" fill="hold" grpId="0" nodeType="afterEffect">
                                  <p:stCondLst>
                                    <p:cond delay="0"/>
                                  </p:stCondLst>
                                  <p:childTnLst>
                                    <p:set>
                                      <p:cBhvr>
                                        <p:cTn id="24" dur="1" fill="hold">
                                          <p:stCondLst>
                                            <p:cond delay="0"/>
                                          </p:stCondLst>
                                        </p:cTn>
                                        <p:tgtEl>
                                          <p:spTgt spid="60"/>
                                        </p:tgtEl>
                                        <p:attrNameLst>
                                          <p:attrName>style.visibility</p:attrName>
                                        </p:attrNameLst>
                                      </p:cBhvr>
                                      <p:to>
                                        <p:strVal val="visible"/>
                                      </p:to>
                                    </p:set>
                                    <p:anim calcmode="lin" valueType="num">
                                      <p:cBhvr>
                                        <p:cTn id="25" dur="250" fill="hold"/>
                                        <p:tgtEl>
                                          <p:spTgt spid="60"/>
                                        </p:tgtEl>
                                        <p:attrNameLst>
                                          <p:attrName>ppt_x</p:attrName>
                                        </p:attrNameLst>
                                      </p:cBhvr>
                                      <p:tavLst>
                                        <p:tav tm="0">
                                          <p:val>
                                            <p:strVal val="0-#ppt_w/2"/>
                                          </p:val>
                                        </p:tav>
                                        <p:tav tm="100000">
                                          <p:val>
                                            <p:strVal val="#ppt_x"/>
                                          </p:val>
                                        </p:tav>
                                      </p:tavLst>
                                    </p:anim>
                                    <p:anim calcmode="lin" valueType="num">
                                      <p:cBhvr>
                                        <p:cTn id="26" dur="250" fill="hold"/>
                                        <p:tgtEl>
                                          <p:spTgt spid="60"/>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250"/>
                                  </p:stCondLst>
                                  <p:childTnLst>
                                    <p:set>
                                      <p:cBhvr>
                                        <p:cTn id="28" dur="1" fill="hold">
                                          <p:stCondLst>
                                            <p:cond delay="0"/>
                                          </p:stCondLst>
                                        </p:cTn>
                                        <p:tgtEl>
                                          <p:spTgt spid="59"/>
                                        </p:tgtEl>
                                        <p:attrNameLst>
                                          <p:attrName>style.visibility</p:attrName>
                                        </p:attrNameLst>
                                      </p:cBhvr>
                                      <p:to>
                                        <p:strVal val="visible"/>
                                      </p:to>
                                    </p:set>
                                    <p:anim calcmode="lin" valueType="num">
                                      <p:cBhvr>
                                        <p:cTn id="29" dur="250" fill="hold"/>
                                        <p:tgtEl>
                                          <p:spTgt spid="59"/>
                                        </p:tgtEl>
                                        <p:attrNameLst>
                                          <p:attrName>ppt_x</p:attrName>
                                        </p:attrNameLst>
                                      </p:cBhvr>
                                      <p:tavLst>
                                        <p:tav tm="0">
                                          <p:val>
                                            <p:strVal val="0-#ppt_w/2"/>
                                          </p:val>
                                        </p:tav>
                                        <p:tav tm="100000">
                                          <p:val>
                                            <p:strVal val="#ppt_x"/>
                                          </p:val>
                                        </p:tav>
                                      </p:tavLst>
                                    </p:anim>
                                    <p:anim calcmode="lin" valueType="num">
                                      <p:cBhvr>
                                        <p:cTn id="30" dur="250" fill="hold"/>
                                        <p:tgtEl>
                                          <p:spTgt spid="59"/>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500"/>
                                  </p:stCondLst>
                                  <p:childTnLst>
                                    <p:set>
                                      <p:cBhvr>
                                        <p:cTn id="32" dur="1" fill="hold">
                                          <p:stCondLst>
                                            <p:cond delay="0"/>
                                          </p:stCondLst>
                                        </p:cTn>
                                        <p:tgtEl>
                                          <p:spTgt spid="58"/>
                                        </p:tgtEl>
                                        <p:attrNameLst>
                                          <p:attrName>style.visibility</p:attrName>
                                        </p:attrNameLst>
                                      </p:cBhvr>
                                      <p:to>
                                        <p:strVal val="visible"/>
                                      </p:to>
                                    </p:set>
                                    <p:anim calcmode="lin" valueType="num">
                                      <p:cBhvr>
                                        <p:cTn id="33" dur="250" fill="hold"/>
                                        <p:tgtEl>
                                          <p:spTgt spid="58"/>
                                        </p:tgtEl>
                                        <p:attrNameLst>
                                          <p:attrName>ppt_x</p:attrName>
                                        </p:attrNameLst>
                                      </p:cBhvr>
                                      <p:tavLst>
                                        <p:tav tm="0">
                                          <p:val>
                                            <p:strVal val="0-#ppt_w/2"/>
                                          </p:val>
                                        </p:tav>
                                        <p:tav tm="100000">
                                          <p:val>
                                            <p:strVal val="#ppt_x"/>
                                          </p:val>
                                        </p:tav>
                                      </p:tavLst>
                                    </p:anim>
                                    <p:anim calcmode="lin" valueType="num">
                                      <p:cBhvr>
                                        <p:cTn id="34" dur="250" fill="hold"/>
                                        <p:tgtEl>
                                          <p:spTgt spid="58"/>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750"/>
                                  </p:stCondLst>
                                  <p:childTnLst>
                                    <p:set>
                                      <p:cBhvr>
                                        <p:cTn id="36" dur="1" fill="hold">
                                          <p:stCondLst>
                                            <p:cond delay="0"/>
                                          </p:stCondLst>
                                        </p:cTn>
                                        <p:tgtEl>
                                          <p:spTgt spid="61"/>
                                        </p:tgtEl>
                                        <p:attrNameLst>
                                          <p:attrName>style.visibility</p:attrName>
                                        </p:attrNameLst>
                                      </p:cBhvr>
                                      <p:to>
                                        <p:strVal val="visible"/>
                                      </p:to>
                                    </p:set>
                                    <p:anim calcmode="lin" valueType="num">
                                      <p:cBhvr>
                                        <p:cTn id="37" dur="250" fill="hold"/>
                                        <p:tgtEl>
                                          <p:spTgt spid="61"/>
                                        </p:tgtEl>
                                        <p:attrNameLst>
                                          <p:attrName>ppt_x</p:attrName>
                                        </p:attrNameLst>
                                      </p:cBhvr>
                                      <p:tavLst>
                                        <p:tav tm="0">
                                          <p:val>
                                            <p:strVal val="0-#ppt_w/2"/>
                                          </p:val>
                                        </p:tav>
                                        <p:tav tm="100000">
                                          <p:val>
                                            <p:strVal val="#ppt_x"/>
                                          </p:val>
                                        </p:tav>
                                      </p:tavLst>
                                    </p:anim>
                                    <p:anim calcmode="lin" valueType="num">
                                      <p:cBhvr>
                                        <p:cTn id="38" dur="250" fill="hold"/>
                                        <p:tgtEl>
                                          <p:spTgt spid="61"/>
                                        </p:tgtEl>
                                        <p:attrNameLst>
                                          <p:attrName>ppt_y</p:attrName>
                                        </p:attrNameLst>
                                      </p:cBhvr>
                                      <p:tavLst>
                                        <p:tav tm="0">
                                          <p:val>
                                            <p:strVal val="#ppt_y"/>
                                          </p:val>
                                        </p:tav>
                                        <p:tav tm="100000">
                                          <p:val>
                                            <p:strVal val="#ppt_y"/>
                                          </p:val>
                                        </p:tav>
                                      </p:tavLst>
                                    </p:anim>
                                  </p:childTnLst>
                                </p:cTn>
                              </p:par>
                            </p:childTnLst>
                          </p:cTn>
                        </p:par>
                        <p:par>
                          <p:cTn id="39" fill="hold">
                            <p:stCondLst>
                              <p:cond delay="2000"/>
                            </p:stCondLst>
                            <p:childTnLst>
                              <p:par>
                                <p:cTn id="40" presetID="47" presetClass="entr" presetSubtype="0" fill="hold" grpId="0" nodeType="afterEffect">
                                  <p:stCondLst>
                                    <p:cond delay="0"/>
                                  </p:stCondLst>
                                  <p:childTnLst>
                                    <p:set>
                                      <p:cBhvr>
                                        <p:cTn id="41" dur="1" fill="hold">
                                          <p:stCondLst>
                                            <p:cond delay="0"/>
                                          </p:stCondLst>
                                        </p:cTn>
                                        <p:tgtEl>
                                          <p:spTgt spid="62"/>
                                        </p:tgtEl>
                                        <p:attrNameLst>
                                          <p:attrName>style.visibility</p:attrName>
                                        </p:attrNameLst>
                                      </p:cBhvr>
                                      <p:to>
                                        <p:strVal val="visible"/>
                                      </p:to>
                                    </p:set>
                                    <p:animEffect>
                                      <p:cBhvr>
                                        <p:cTn id="42" dur="500"/>
                                        <p:tgtEl>
                                          <p:spTgt spid="62"/>
                                        </p:tgtEl>
                                      </p:cBhvr>
                                    </p:animEffect>
                                    <p:anim calcmode="lin" valueType="num">
                                      <p:cBhvr>
                                        <p:cTn id="43" dur="500" fill="hold"/>
                                        <p:tgtEl>
                                          <p:spTgt spid="62"/>
                                        </p:tgtEl>
                                        <p:attrNameLst>
                                          <p:attrName>ppt_x</p:attrName>
                                        </p:attrNameLst>
                                      </p:cBhvr>
                                      <p:tavLst>
                                        <p:tav tm="0">
                                          <p:val>
                                            <p:strVal val="#ppt_x"/>
                                          </p:val>
                                        </p:tav>
                                        <p:tav tm="100000">
                                          <p:val>
                                            <p:strVal val="#ppt_x"/>
                                          </p:val>
                                        </p:tav>
                                      </p:tavLst>
                                    </p:anim>
                                    <p:anim calcmode="lin" valueType="num">
                                      <p:cBhvr>
                                        <p:cTn id="44" dur="500" fill="hold"/>
                                        <p:tgtEl>
                                          <p:spTgt spid="62"/>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63"/>
                                        </p:tgtEl>
                                        <p:attrNameLst>
                                          <p:attrName>style.visibility</p:attrName>
                                        </p:attrNameLst>
                                      </p:cBhvr>
                                      <p:to>
                                        <p:strVal val="visible"/>
                                      </p:to>
                                    </p:set>
                                    <p:animEffect>
                                      <p:cBhvr>
                                        <p:cTn id="47" dur="500"/>
                                        <p:tgtEl>
                                          <p:spTgt spid="63"/>
                                        </p:tgtEl>
                                      </p:cBhvr>
                                    </p:animEffect>
                                    <p:anim calcmode="lin" valueType="num">
                                      <p:cBhvr>
                                        <p:cTn id="48" dur="500" fill="hold"/>
                                        <p:tgtEl>
                                          <p:spTgt spid="63"/>
                                        </p:tgtEl>
                                        <p:attrNameLst>
                                          <p:attrName>ppt_x</p:attrName>
                                        </p:attrNameLst>
                                      </p:cBhvr>
                                      <p:tavLst>
                                        <p:tav tm="0">
                                          <p:val>
                                            <p:strVal val="#ppt_x"/>
                                          </p:val>
                                        </p:tav>
                                        <p:tav tm="100000">
                                          <p:val>
                                            <p:strVal val="#ppt_x"/>
                                          </p:val>
                                        </p:tav>
                                      </p:tavLst>
                                    </p:anim>
                                    <p:anim calcmode="lin" valueType="num">
                                      <p:cBhvr>
                                        <p:cTn id="49" dur="500" fill="hold"/>
                                        <p:tgtEl>
                                          <p:spTgt spid="63"/>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0"/>
                                  </p:stCondLst>
                                  <p:childTnLst>
                                    <p:set>
                                      <p:cBhvr>
                                        <p:cTn id="51" dur="1" fill="hold">
                                          <p:stCondLst>
                                            <p:cond delay="0"/>
                                          </p:stCondLst>
                                        </p:cTn>
                                        <p:tgtEl>
                                          <p:spTgt spid="64"/>
                                        </p:tgtEl>
                                        <p:attrNameLst>
                                          <p:attrName>style.visibility</p:attrName>
                                        </p:attrNameLst>
                                      </p:cBhvr>
                                      <p:to>
                                        <p:strVal val="visible"/>
                                      </p:to>
                                    </p:set>
                                    <p:animEffect>
                                      <p:cBhvr>
                                        <p:cTn id="52" dur="500"/>
                                        <p:tgtEl>
                                          <p:spTgt spid="64"/>
                                        </p:tgtEl>
                                      </p:cBhvr>
                                    </p:animEffect>
                                    <p:anim calcmode="lin" valueType="num">
                                      <p:cBhvr>
                                        <p:cTn id="53" dur="500" fill="hold"/>
                                        <p:tgtEl>
                                          <p:spTgt spid="64"/>
                                        </p:tgtEl>
                                        <p:attrNameLst>
                                          <p:attrName>ppt_x</p:attrName>
                                        </p:attrNameLst>
                                      </p:cBhvr>
                                      <p:tavLst>
                                        <p:tav tm="0">
                                          <p:val>
                                            <p:strVal val="#ppt_x"/>
                                          </p:val>
                                        </p:tav>
                                        <p:tav tm="100000">
                                          <p:val>
                                            <p:strVal val="#ppt_x"/>
                                          </p:val>
                                        </p:tav>
                                      </p:tavLst>
                                    </p:anim>
                                    <p:anim calcmode="lin" valueType="num">
                                      <p:cBhvr>
                                        <p:cTn id="54" dur="500" fill="hold"/>
                                        <p:tgtEl>
                                          <p:spTgt spid="64"/>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65"/>
                                        </p:tgtEl>
                                        <p:attrNameLst>
                                          <p:attrName>style.visibility</p:attrName>
                                        </p:attrNameLst>
                                      </p:cBhvr>
                                      <p:to>
                                        <p:strVal val="visible"/>
                                      </p:to>
                                    </p:set>
                                    <p:animEffect>
                                      <p:cBhvr>
                                        <p:cTn id="57" dur="500"/>
                                        <p:tgtEl>
                                          <p:spTgt spid="65"/>
                                        </p:tgtEl>
                                      </p:cBhvr>
                                    </p:animEffect>
                                    <p:anim calcmode="lin" valueType="num">
                                      <p:cBhvr>
                                        <p:cTn id="58" dur="500" fill="hold"/>
                                        <p:tgtEl>
                                          <p:spTgt spid="65"/>
                                        </p:tgtEl>
                                        <p:attrNameLst>
                                          <p:attrName>ppt_x</p:attrName>
                                        </p:attrNameLst>
                                      </p:cBhvr>
                                      <p:tavLst>
                                        <p:tav tm="0">
                                          <p:val>
                                            <p:strVal val="#ppt_x"/>
                                          </p:val>
                                        </p:tav>
                                        <p:tav tm="100000">
                                          <p:val>
                                            <p:strVal val="#ppt_x"/>
                                          </p:val>
                                        </p:tav>
                                      </p:tavLst>
                                    </p:anim>
                                    <p:anim calcmode="lin" valueType="num">
                                      <p:cBhvr>
                                        <p:cTn id="59" dur="500" fill="hold"/>
                                        <p:tgtEl>
                                          <p:spTgt spid="65"/>
                                        </p:tgtEl>
                                        <p:attrNameLst>
                                          <p:attrName>ppt_y</p:attrName>
                                        </p:attrNameLst>
                                      </p:cBhvr>
                                      <p:tavLst>
                                        <p:tav tm="0">
                                          <p:val>
                                            <p:strVal val="#ppt_y+.1"/>
                                          </p:val>
                                        </p:tav>
                                        <p:tav tm="100000">
                                          <p:val>
                                            <p:strVal val="#ppt_y"/>
                                          </p:val>
                                        </p:tav>
                                      </p:tavLst>
                                    </p:anim>
                                  </p:childTnLst>
                                </p:cTn>
                              </p:par>
                            </p:childTnLst>
                          </p:cTn>
                        </p:par>
                        <p:par>
                          <p:cTn id="60" fill="hold">
                            <p:stCondLst>
                              <p:cond delay="2500"/>
                            </p:stCondLst>
                            <p:childTnLst>
                              <p:par>
                                <p:cTn id="61" presetID="42" presetClass="entr" presetSubtype="0" fill="hold" nodeType="afterEffect">
                                  <p:stCondLst>
                                    <p:cond delay="0"/>
                                  </p:stCondLst>
                                  <p:childTnLst>
                                    <p:set>
                                      <p:cBhvr>
                                        <p:cTn id="62" dur="1" fill="hold">
                                          <p:stCondLst>
                                            <p:cond delay="0"/>
                                          </p:stCondLst>
                                        </p:cTn>
                                        <p:tgtEl>
                                          <p:spTgt spid="51"/>
                                        </p:tgtEl>
                                        <p:attrNameLst>
                                          <p:attrName>style.visibility</p:attrName>
                                        </p:attrNameLst>
                                      </p:cBhvr>
                                      <p:to>
                                        <p:strVal val="visible"/>
                                      </p:to>
                                    </p:set>
                                    <p:animEffect>
                                      <p:cBhvr>
                                        <p:cTn id="63" dur="1000"/>
                                        <p:tgtEl>
                                          <p:spTgt spid="51"/>
                                        </p:tgtEl>
                                      </p:cBhvr>
                                    </p:animEffect>
                                    <p:anim calcmode="lin" valueType="num">
                                      <p:cBhvr>
                                        <p:cTn id="64" dur="1000" fill="hold"/>
                                        <p:tgtEl>
                                          <p:spTgt spid="51"/>
                                        </p:tgtEl>
                                        <p:attrNameLst>
                                          <p:attrName>ppt_x</p:attrName>
                                        </p:attrNameLst>
                                      </p:cBhvr>
                                      <p:tavLst>
                                        <p:tav tm="0">
                                          <p:val>
                                            <p:strVal val="#ppt_x"/>
                                          </p:val>
                                        </p:tav>
                                        <p:tav tm="100000">
                                          <p:val>
                                            <p:strVal val="#ppt_x"/>
                                          </p:val>
                                        </p:tav>
                                      </p:tavLst>
                                    </p:anim>
                                    <p:anim calcmode="lin" valueType="num">
                                      <p:cBhvr>
                                        <p:cTn id="65" dur="1000" fill="hold"/>
                                        <p:tgtEl>
                                          <p:spTgt spid="51"/>
                                        </p:tgtEl>
                                        <p:attrNameLst>
                                          <p:attrName>ppt_y</p:attrName>
                                        </p:attrNameLst>
                                      </p:cBhvr>
                                      <p:tavLst>
                                        <p:tav tm="0">
                                          <p:val>
                                            <p:strVal val="#ppt_y+.1"/>
                                          </p:val>
                                        </p:tav>
                                        <p:tav tm="100000">
                                          <p:val>
                                            <p:strVal val="#ppt_y"/>
                                          </p:val>
                                        </p:tav>
                                      </p:tavLst>
                                    </p:anim>
                                  </p:childTnLst>
                                </p:cTn>
                              </p:par>
                            </p:childTnLst>
                          </p:cTn>
                        </p:par>
                        <p:par>
                          <p:cTn id="66" fill="hold">
                            <p:stCondLst>
                              <p:cond delay="3500"/>
                            </p:stCondLst>
                            <p:childTnLst>
                              <p:par>
                                <p:cTn id="67" presetID="22" presetClass="entr" presetSubtype="4" fill="hold" nodeType="afterEffect">
                                  <p:stCondLst>
                                    <p:cond delay="0"/>
                                  </p:stCondLst>
                                  <p:childTnLst>
                                    <p:set>
                                      <p:cBhvr>
                                        <p:cTn id="68" dur="1" fill="hold">
                                          <p:stCondLst>
                                            <p:cond delay="0"/>
                                          </p:stCondLst>
                                        </p:cTn>
                                        <p:tgtEl>
                                          <p:spTgt spid="66"/>
                                        </p:tgtEl>
                                        <p:attrNameLst>
                                          <p:attrName>style.visibility</p:attrName>
                                        </p:attrNameLst>
                                      </p:cBhvr>
                                      <p:to>
                                        <p:strVal val="visible"/>
                                      </p:to>
                                    </p:set>
                                    <p:animEffect>
                                      <p:cBhvr>
                                        <p:cTn id="69" dur="250"/>
                                        <p:tgtEl>
                                          <p:spTgt spid="66"/>
                                        </p:tgtEl>
                                      </p:cBhvr>
                                    </p:animEffect>
                                  </p:childTnLst>
                                </p:cTn>
                              </p:par>
                              <p:par>
                                <p:cTn id="70" presetID="22" presetClass="entr" presetSubtype="4" fill="hold" nodeType="withEffect">
                                  <p:stCondLst>
                                    <p:cond delay="0"/>
                                  </p:stCondLst>
                                  <p:childTnLst>
                                    <p:set>
                                      <p:cBhvr>
                                        <p:cTn id="71" dur="1" fill="hold">
                                          <p:stCondLst>
                                            <p:cond delay="0"/>
                                          </p:stCondLst>
                                        </p:cTn>
                                        <p:tgtEl>
                                          <p:spTgt spid="69"/>
                                        </p:tgtEl>
                                        <p:attrNameLst>
                                          <p:attrName>style.visibility</p:attrName>
                                        </p:attrNameLst>
                                      </p:cBhvr>
                                      <p:to>
                                        <p:strVal val="visible"/>
                                      </p:to>
                                    </p:set>
                                    <p:animEffect>
                                      <p:cBhvr>
                                        <p:cTn id="72" dur="250"/>
                                        <p:tgtEl>
                                          <p:spTgt spid="69"/>
                                        </p:tgtEl>
                                      </p:cBhvr>
                                    </p:animEffect>
                                  </p:childTnLst>
                                </p:cTn>
                              </p:par>
                              <p:par>
                                <p:cTn id="73" presetID="22" presetClass="entr" presetSubtype="4" fill="hold" nodeType="withEffect">
                                  <p:stCondLst>
                                    <p:cond delay="0"/>
                                  </p:stCondLst>
                                  <p:childTnLst>
                                    <p:set>
                                      <p:cBhvr>
                                        <p:cTn id="74" dur="1" fill="hold">
                                          <p:stCondLst>
                                            <p:cond delay="0"/>
                                          </p:stCondLst>
                                        </p:cTn>
                                        <p:tgtEl>
                                          <p:spTgt spid="72"/>
                                        </p:tgtEl>
                                        <p:attrNameLst>
                                          <p:attrName>style.visibility</p:attrName>
                                        </p:attrNameLst>
                                      </p:cBhvr>
                                      <p:to>
                                        <p:strVal val="visible"/>
                                      </p:to>
                                    </p:set>
                                    <p:animEffect>
                                      <p:cBhvr>
                                        <p:cTn id="75" dur="250"/>
                                        <p:tgtEl>
                                          <p:spTgt spid="72"/>
                                        </p:tgtEl>
                                      </p:cBhvr>
                                    </p:animEffect>
                                  </p:childTnLst>
                                </p:cTn>
                              </p:par>
                              <p:par>
                                <p:cTn id="76" presetID="22" presetClass="entr" presetSubtype="4" fill="hold" nodeType="withEffect">
                                  <p:stCondLst>
                                    <p:cond delay="0"/>
                                  </p:stCondLst>
                                  <p:childTnLst>
                                    <p:set>
                                      <p:cBhvr>
                                        <p:cTn id="77" dur="1" fill="hold">
                                          <p:stCondLst>
                                            <p:cond delay="0"/>
                                          </p:stCondLst>
                                        </p:cTn>
                                        <p:tgtEl>
                                          <p:spTgt spid="75"/>
                                        </p:tgtEl>
                                        <p:attrNameLst>
                                          <p:attrName>style.visibility</p:attrName>
                                        </p:attrNameLst>
                                      </p:cBhvr>
                                      <p:to>
                                        <p:strVal val="visible"/>
                                      </p:to>
                                    </p:set>
                                    <p:animEffect>
                                      <p:cBhvr>
                                        <p:cTn id="78" dur="25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ldLvl="0" autoUpdateAnimBg="0"/>
      <p:bldP spid="57" grpId="0" bldLvl="0" animBg="1" autoUpdateAnimBg="0"/>
      <p:bldP spid="58" grpId="0" bldLvl="0" animBg="1" autoUpdateAnimBg="0"/>
      <p:bldP spid="59" grpId="0" bldLvl="0" animBg="1" autoUpdateAnimBg="0"/>
      <p:bldP spid="60" grpId="0" bldLvl="0" animBg="1" autoUpdateAnimBg="0"/>
      <p:bldP spid="61" grpId="0" bldLvl="0" animBg="1" autoUpdateAnimBg="0"/>
      <p:bldP spid="62" grpId="0" bldLvl="0" autoUpdateAnimBg="0"/>
      <p:bldP spid="63" grpId="0" bldLvl="0" autoUpdateAnimBg="0"/>
      <p:bldP spid="64" grpId="0" bldLvl="0" autoUpdateAnimBg="0"/>
      <p:bldP spid="65" grpId="0" bldLvl="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85"/>
          <p:cNvSpPr>
            <a:spLocks noChangeArrowheads="1"/>
          </p:cNvSpPr>
          <p:nvPr/>
        </p:nvSpPr>
        <p:spPr bwMode="auto">
          <a:xfrm>
            <a:off x="935038" y="293688"/>
            <a:ext cx="25574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此处添加标题文字</a:t>
            </a:r>
          </a:p>
        </p:txBody>
      </p:sp>
      <p:sp>
        <p:nvSpPr>
          <p:cNvPr id="3" name="TextBox 1"/>
          <p:cNvSpPr>
            <a:spLocks noChangeArrowheads="1"/>
          </p:cNvSpPr>
          <p:nvPr/>
        </p:nvSpPr>
        <p:spPr bwMode="auto">
          <a:xfrm>
            <a:off x="349250" y="293688"/>
            <a:ext cx="50323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4" name="组合 167"/>
          <p:cNvGrpSpPr>
            <a:grpSpLocks/>
          </p:cNvGrpSpPr>
          <p:nvPr/>
        </p:nvGrpSpPr>
        <p:grpSpPr bwMode="auto">
          <a:xfrm>
            <a:off x="238125" y="131763"/>
            <a:ext cx="725488" cy="723900"/>
            <a:chOff x="0" y="0"/>
            <a:chExt cx="973930" cy="972480"/>
          </a:xfrm>
        </p:grpSpPr>
        <p:sp>
          <p:nvSpPr>
            <p:cNvPr id="5" name="文本框 139"/>
            <p:cNvSpPr>
              <a:spLocks noChangeArrowheads="1"/>
            </p:cNvSpPr>
            <p:nvPr/>
          </p:nvSpPr>
          <p:spPr bwMode="auto">
            <a:xfrm rot="-5400000">
              <a:off x="65417" y="310523"/>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6" name="文本框 140"/>
            <p:cNvSpPr>
              <a:spLocks noChangeArrowheads="1"/>
            </p:cNvSpPr>
            <p:nvPr/>
          </p:nvSpPr>
          <p:spPr bwMode="auto">
            <a:xfrm rot="-4930435">
              <a:off x="68316" y="26814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7" name="文本框 141"/>
            <p:cNvSpPr>
              <a:spLocks noChangeArrowheads="1"/>
            </p:cNvSpPr>
            <p:nvPr/>
          </p:nvSpPr>
          <p:spPr bwMode="auto">
            <a:xfrm rot="-4460869">
              <a:off x="76959" y="226550"/>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8" name="文本框 142"/>
            <p:cNvSpPr>
              <a:spLocks noChangeArrowheads="1"/>
            </p:cNvSpPr>
            <p:nvPr/>
          </p:nvSpPr>
          <p:spPr bwMode="auto">
            <a:xfrm rot="-3991306">
              <a:off x="91185" y="18652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9" name="文本框 143"/>
            <p:cNvSpPr>
              <a:spLocks noChangeArrowheads="1"/>
            </p:cNvSpPr>
            <p:nvPr/>
          </p:nvSpPr>
          <p:spPr bwMode="auto">
            <a:xfrm rot="-3521739">
              <a:off x="110729" y="14880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0" name="文本框 144"/>
            <p:cNvSpPr>
              <a:spLocks noChangeArrowheads="1"/>
            </p:cNvSpPr>
            <p:nvPr/>
          </p:nvSpPr>
          <p:spPr bwMode="auto">
            <a:xfrm rot="-3052174">
              <a:off x="135226" y="1140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1" name="文本框 145"/>
            <p:cNvSpPr>
              <a:spLocks noChangeArrowheads="1"/>
            </p:cNvSpPr>
            <p:nvPr/>
          </p:nvSpPr>
          <p:spPr bwMode="auto">
            <a:xfrm rot="-2582609">
              <a:off x="164224" y="8305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2" name="文本框 146"/>
            <p:cNvSpPr>
              <a:spLocks noChangeArrowheads="1"/>
            </p:cNvSpPr>
            <p:nvPr/>
          </p:nvSpPr>
          <p:spPr bwMode="auto">
            <a:xfrm rot="-2113044">
              <a:off x="197176" y="5624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3" name="文本框 147"/>
            <p:cNvSpPr>
              <a:spLocks noChangeArrowheads="1"/>
            </p:cNvSpPr>
            <p:nvPr/>
          </p:nvSpPr>
          <p:spPr bwMode="auto">
            <a:xfrm rot="-1643478">
              <a:off x="233473" y="34169"/>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4" name="文本框 148"/>
            <p:cNvSpPr>
              <a:spLocks noChangeArrowheads="1"/>
            </p:cNvSpPr>
            <p:nvPr/>
          </p:nvSpPr>
          <p:spPr bwMode="auto">
            <a:xfrm rot="-1173913">
              <a:off x="272437" y="1724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5" name="文本框 149"/>
            <p:cNvSpPr>
              <a:spLocks noChangeArrowheads="1"/>
            </p:cNvSpPr>
            <p:nvPr/>
          </p:nvSpPr>
          <p:spPr bwMode="auto">
            <a:xfrm rot="-704348">
              <a:off x="313341" y="578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6" name="文本框 150"/>
            <p:cNvSpPr>
              <a:spLocks noChangeArrowheads="1"/>
            </p:cNvSpPr>
            <p:nvPr/>
          </p:nvSpPr>
          <p:spPr bwMode="auto">
            <a:xfrm rot="-234781">
              <a:off x="355427" y="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7" name="文本框 151"/>
            <p:cNvSpPr>
              <a:spLocks noChangeArrowheads="1"/>
            </p:cNvSpPr>
            <p:nvPr/>
          </p:nvSpPr>
          <p:spPr bwMode="auto">
            <a:xfrm rot="234782">
              <a:off x="397907" y="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8" name="文本框 152"/>
            <p:cNvSpPr>
              <a:spLocks noChangeArrowheads="1"/>
            </p:cNvSpPr>
            <p:nvPr/>
          </p:nvSpPr>
          <p:spPr bwMode="auto">
            <a:xfrm rot="704348">
              <a:off x="439993" y="578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9" name="文本框 153"/>
            <p:cNvSpPr>
              <a:spLocks noChangeArrowheads="1"/>
            </p:cNvSpPr>
            <p:nvPr/>
          </p:nvSpPr>
          <p:spPr bwMode="auto">
            <a:xfrm rot="1173913">
              <a:off x="480899" y="1724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0" name="文本框 154"/>
            <p:cNvSpPr>
              <a:spLocks noChangeArrowheads="1"/>
            </p:cNvSpPr>
            <p:nvPr/>
          </p:nvSpPr>
          <p:spPr bwMode="auto">
            <a:xfrm rot="1643478">
              <a:off x="519863" y="34171"/>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1" name="文本框 155"/>
            <p:cNvSpPr>
              <a:spLocks noChangeArrowheads="1"/>
            </p:cNvSpPr>
            <p:nvPr/>
          </p:nvSpPr>
          <p:spPr bwMode="auto">
            <a:xfrm rot="2113044">
              <a:off x="556159" y="5624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2" name="文本框 156"/>
            <p:cNvSpPr>
              <a:spLocks noChangeArrowheads="1"/>
            </p:cNvSpPr>
            <p:nvPr/>
          </p:nvSpPr>
          <p:spPr bwMode="auto">
            <a:xfrm rot="2582608">
              <a:off x="589109" y="8305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3" name="文本框 157"/>
            <p:cNvSpPr>
              <a:spLocks noChangeArrowheads="1"/>
            </p:cNvSpPr>
            <p:nvPr/>
          </p:nvSpPr>
          <p:spPr bwMode="auto">
            <a:xfrm rot="3052174">
              <a:off x="618104" y="1140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4" name="文本框 158"/>
            <p:cNvSpPr>
              <a:spLocks noChangeArrowheads="1"/>
            </p:cNvSpPr>
            <p:nvPr/>
          </p:nvSpPr>
          <p:spPr bwMode="auto">
            <a:xfrm rot="3521739">
              <a:off x="642602" y="14880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5" name="文本框 159"/>
            <p:cNvSpPr>
              <a:spLocks noChangeArrowheads="1"/>
            </p:cNvSpPr>
            <p:nvPr/>
          </p:nvSpPr>
          <p:spPr bwMode="auto">
            <a:xfrm rot="3991306">
              <a:off x="662146" y="18652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6" name="文本框 160"/>
            <p:cNvSpPr>
              <a:spLocks noChangeArrowheads="1"/>
            </p:cNvSpPr>
            <p:nvPr/>
          </p:nvSpPr>
          <p:spPr bwMode="auto">
            <a:xfrm rot="4460869">
              <a:off x="676373" y="226550"/>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7" name="文本框 161"/>
            <p:cNvSpPr>
              <a:spLocks noChangeArrowheads="1"/>
            </p:cNvSpPr>
            <p:nvPr/>
          </p:nvSpPr>
          <p:spPr bwMode="auto">
            <a:xfrm rot="4930435">
              <a:off x="685015" y="26814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8" name="文本框 162"/>
            <p:cNvSpPr>
              <a:spLocks noChangeArrowheads="1"/>
            </p:cNvSpPr>
            <p:nvPr/>
          </p:nvSpPr>
          <p:spPr bwMode="auto">
            <a:xfrm rot="5400000">
              <a:off x="687915" y="31052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9" name="文本框 163"/>
            <p:cNvSpPr>
              <a:spLocks noChangeArrowheads="1"/>
            </p:cNvSpPr>
            <p:nvPr/>
          </p:nvSpPr>
          <p:spPr bwMode="auto">
            <a:xfrm rot="5869565">
              <a:off x="685016" y="352906"/>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0" name="文本框 164"/>
            <p:cNvSpPr>
              <a:spLocks noChangeArrowheads="1"/>
            </p:cNvSpPr>
            <p:nvPr/>
          </p:nvSpPr>
          <p:spPr bwMode="auto">
            <a:xfrm rot="6339131">
              <a:off x="676373" y="3944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1" name="文本框 165"/>
            <p:cNvSpPr>
              <a:spLocks noChangeArrowheads="1"/>
            </p:cNvSpPr>
            <p:nvPr/>
          </p:nvSpPr>
          <p:spPr bwMode="auto">
            <a:xfrm rot="6808695">
              <a:off x="662147" y="43452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2" name="文本框 166"/>
            <p:cNvSpPr>
              <a:spLocks noChangeArrowheads="1"/>
            </p:cNvSpPr>
            <p:nvPr/>
          </p:nvSpPr>
          <p:spPr bwMode="auto">
            <a:xfrm rot="7278261">
              <a:off x="642603" y="47224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3" name="文本框 167"/>
            <p:cNvSpPr>
              <a:spLocks noChangeArrowheads="1"/>
            </p:cNvSpPr>
            <p:nvPr/>
          </p:nvSpPr>
          <p:spPr bwMode="auto">
            <a:xfrm rot="7747826">
              <a:off x="618105" y="506948"/>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4" name="文本框 168"/>
            <p:cNvSpPr>
              <a:spLocks noChangeArrowheads="1"/>
            </p:cNvSpPr>
            <p:nvPr/>
          </p:nvSpPr>
          <p:spPr bwMode="auto">
            <a:xfrm rot="8217393">
              <a:off x="589111" y="53799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5" name="文本框 169"/>
            <p:cNvSpPr>
              <a:spLocks noChangeArrowheads="1"/>
            </p:cNvSpPr>
            <p:nvPr/>
          </p:nvSpPr>
          <p:spPr bwMode="auto">
            <a:xfrm rot="8686956">
              <a:off x="556159" y="56480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6" name="文本框 170"/>
            <p:cNvSpPr>
              <a:spLocks noChangeArrowheads="1"/>
            </p:cNvSpPr>
            <p:nvPr/>
          </p:nvSpPr>
          <p:spPr bwMode="auto">
            <a:xfrm rot="9156522">
              <a:off x="519861" y="586879"/>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37" name="文本框 171"/>
            <p:cNvSpPr>
              <a:spLocks noChangeArrowheads="1"/>
            </p:cNvSpPr>
            <p:nvPr/>
          </p:nvSpPr>
          <p:spPr bwMode="auto">
            <a:xfrm rot="9626087">
              <a:off x="480898" y="60380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8" name="文本框 172"/>
            <p:cNvSpPr>
              <a:spLocks noChangeArrowheads="1"/>
            </p:cNvSpPr>
            <p:nvPr/>
          </p:nvSpPr>
          <p:spPr bwMode="auto">
            <a:xfrm rot="10095652">
              <a:off x="439993" y="61526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9" name="文本框 173"/>
            <p:cNvSpPr>
              <a:spLocks noChangeArrowheads="1"/>
            </p:cNvSpPr>
            <p:nvPr/>
          </p:nvSpPr>
          <p:spPr bwMode="auto">
            <a:xfrm rot="10565217">
              <a:off x="397907" y="621048"/>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0" name="文本框 174"/>
            <p:cNvSpPr>
              <a:spLocks noChangeArrowheads="1"/>
            </p:cNvSpPr>
            <p:nvPr/>
          </p:nvSpPr>
          <p:spPr bwMode="auto">
            <a:xfrm rot="-10565217">
              <a:off x="355427" y="621048"/>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1" name="文本框 175"/>
            <p:cNvSpPr>
              <a:spLocks noChangeArrowheads="1"/>
            </p:cNvSpPr>
            <p:nvPr/>
          </p:nvSpPr>
          <p:spPr bwMode="auto">
            <a:xfrm rot="-10095652">
              <a:off x="313341" y="61526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2" name="文本框 176"/>
            <p:cNvSpPr>
              <a:spLocks noChangeArrowheads="1"/>
            </p:cNvSpPr>
            <p:nvPr/>
          </p:nvSpPr>
          <p:spPr bwMode="auto">
            <a:xfrm rot="-9626087">
              <a:off x="272437" y="60380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3" name="文本框 177"/>
            <p:cNvSpPr>
              <a:spLocks noChangeArrowheads="1"/>
            </p:cNvSpPr>
            <p:nvPr/>
          </p:nvSpPr>
          <p:spPr bwMode="auto">
            <a:xfrm rot="-9156522">
              <a:off x="233472" y="586877"/>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4" name="文本框 178"/>
            <p:cNvSpPr>
              <a:spLocks noChangeArrowheads="1"/>
            </p:cNvSpPr>
            <p:nvPr/>
          </p:nvSpPr>
          <p:spPr bwMode="auto">
            <a:xfrm rot="-8686956">
              <a:off x="197176" y="564805"/>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5" name="文本框 179"/>
            <p:cNvSpPr>
              <a:spLocks noChangeArrowheads="1"/>
            </p:cNvSpPr>
            <p:nvPr/>
          </p:nvSpPr>
          <p:spPr bwMode="auto">
            <a:xfrm rot="-8217391">
              <a:off x="164224" y="53799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6" name="文本框 180"/>
            <p:cNvSpPr>
              <a:spLocks noChangeArrowheads="1"/>
            </p:cNvSpPr>
            <p:nvPr/>
          </p:nvSpPr>
          <p:spPr bwMode="auto">
            <a:xfrm rot="-7747826">
              <a:off x="135228" y="506949"/>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7" name="文本框 181"/>
            <p:cNvSpPr>
              <a:spLocks noChangeArrowheads="1"/>
            </p:cNvSpPr>
            <p:nvPr/>
          </p:nvSpPr>
          <p:spPr bwMode="auto">
            <a:xfrm rot="-7278261">
              <a:off x="110729" y="47224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8" name="文本框 182"/>
            <p:cNvSpPr>
              <a:spLocks noChangeArrowheads="1"/>
            </p:cNvSpPr>
            <p:nvPr/>
          </p:nvSpPr>
          <p:spPr bwMode="auto">
            <a:xfrm rot="-6808696">
              <a:off x="91185" y="43452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9" name="文本框 183"/>
            <p:cNvSpPr>
              <a:spLocks noChangeArrowheads="1"/>
            </p:cNvSpPr>
            <p:nvPr/>
          </p:nvSpPr>
          <p:spPr bwMode="auto">
            <a:xfrm rot="-6339130">
              <a:off x="76959" y="3944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50" name="文本框 184"/>
            <p:cNvSpPr>
              <a:spLocks noChangeArrowheads="1"/>
            </p:cNvSpPr>
            <p:nvPr/>
          </p:nvSpPr>
          <p:spPr bwMode="auto">
            <a:xfrm rot="-5869565">
              <a:off x="68316" y="352906"/>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grpSp>
      <p:sp>
        <p:nvSpPr>
          <p:cNvPr id="51" name="AutoShape 3"/>
          <p:cNvSpPr>
            <a:spLocks noChangeArrowheads="1"/>
          </p:cNvSpPr>
          <p:nvPr/>
        </p:nvSpPr>
        <p:spPr bwMode="auto">
          <a:xfrm>
            <a:off x="3557588" y="1343025"/>
            <a:ext cx="1604962" cy="311150"/>
          </a:xfrm>
          <a:prstGeom prst="roundRect">
            <a:avLst>
              <a:gd name="adj" fmla="val 13125"/>
            </a:avLst>
          </a:prstGeom>
          <a:solidFill>
            <a:schemeClr val="bg1">
              <a:alpha val="50000"/>
            </a:schemeClr>
          </a:solidFill>
          <a:ln>
            <a:noFill/>
          </a:ln>
        </p:spPr>
        <p:txBody>
          <a:bodyPr anchor="ctr"/>
          <a:lstStyle/>
          <a:p>
            <a:pPr algn="ctr"/>
            <a:endParaRPr lang="zh-CN" altLang="zh-CN" sz="2000"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2" name="Text Box 4"/>
          <p:cNvSpPr>
            <a:spLocks noChangeArrowheads="1"/>
          </p:cNvSpPr>
          <p:nvPr/>
        </p:nvSpPr>
        <p:spPr bwMode="auto">
          <a:xfrm>
            <a:off x="3557588" y="1331913"/>
            <a:ext cx="16097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a:spcBef>
                <a:spcPct val="50000"/>
              </a:spcBef>
            </a:pPr>
            <a:r>
              <a:rPr lang="zh-CN" altLang="en-US" sz="1400" dirty="0">
                <a:solidFill>
                  <a:srgbClr val="FFFFFF"/>
                </a:solidFill>
                <a:latin typeface="微软雅黑" panose="020B0503020204020204" pitchFamily="34" charset="-122"/>
                <a:ea typeface="微软雅黑" panose="020B0503020204020204" pitchFamily="34" charset="-122"/>
                <a:sym typeface="Arial" panose="020B0604020202020204" pitchFamily="34" charset="0"/>
              </a:rPr>
              <a:t>单击添加</a:t>
            </a:r>
            <a:endParaRPr lang="en-US" sz="1400" dirty="0">
              <a:solidFill>
                <a:srgbClr val="FFFFF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53" name="AutoShape 5"/>
          <p:cNvSpPr>
            <a:spLocks noChangeArrowheads="1"/>
          </p:cNvSpPr>
          <p:nvPr/>
        </p:nvSpPr>
        <p:spPr bwMode="auto">
          <a:xfrm>
            <a:off x="3475038" y="1733550"/>
            <a:ext cx="1774825" cy="752475"/>
          </a:xfrm>
          <a:prstGeom prst="roundRect">
            <a:avLst>
              <a:gd name="adj" fmla="val 5653"/>
            </a:avLst>
          </a:prstGeom>
          <a:solidFill>
            <a:srgbClr val="FFFFFF">
              <a:alpha val="50000"/>
            </a:srgbClr>
          </a:solidFill>
          <a:ln w="9525" cmpd="sng">
            <a:solidFill>
              <a:srgbClr val="C0C0C0"/>
            </a:solidFill>
            <a:bevel/>
            <a:headEnd/>
            <a:tailEnd/>
          </a:ln>
        </p:spPr>
        <p:txBody>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a:lnSpc>
                <a:spcPct val="120000"/>
              </a:lnSpc>
            </a:pPr>
            <a:r>
              <a:rPr lang="zh-CN" altLang="en-US" sz="1200" b="1" i="1"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单击添加内容文字</a:t>
            </a:r>
            <a:endParaRPr lang="zh-CN" altLang="en-US" dirty="0">
              <a:solidFill>
                <a:schemeClr val="bg1"/>
              </a:solidFill>
              <a:latin typeface="微软雅黑" panose="020B0503020204020204" pitchFamily="34" charset="-122"/>
              <a:ea typeface="微软雅黑" panose="020B0503020204020204" pitchFamily="34" charset="-122"/>
            </a:endParaRPr>
          </a:p>
        </p:txBody>
      </p:sp>
      <p:pic>
        <p:nvPicPr>
          <p:cNvPr id="54" name="Picture 6" descr="3"/>
          <p:cNvPicPr>
            <a:picLocks noChangeAspect="1" noChangeArrowheads="1"/>
          </p:cNvPicPr>
          <p:nvPr/>
        </p:nvPicPr>
        <p:blipFill>
          <a:blip r:embed="rId3" cstate="email">
            <a:lum bright="70000" contrast="-70000"/>
            <a:extLst>
              <a:ext uri="{28A0092B-C50C-407E-A947-70E740481C1C}">
                <a14:useLocalDpi xmlns:a14="http://schemas.microsoft.com/office/drawing/2010/main"/>
              </a:ext>
            </a:extLst>
          </a:blip>
          <a:srcRect/>
          <a:stretch>
            <a:fillRect/>
          </a:stretch>
        </p:blipFill>
        <p:spPr bwMode="auto">
          <a:xfrm>
            <a:off x="5446713" y="1128713"/>
            <a:ext cx="555625" cy="159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pic>
      <p:pic>
        <p:nvPicPr>
          <p:cNvPr id="55" name="Picture 7" descr="5"/>
          <p:cNvPicPr>
            <a:picLocks noChangeAspect="1" noChangeArrowheads="1"/>
          </p:cNvPicPr>
          <p:nvPr/>
        </p:nvPicPr>
        <p:blipFill>
          <a:blip r:embed="rId4" cstate="email">
            <a:lum bright="70000" contrast="-70000"/>
            <a:extLst>
              <a:ext uri="{28A0092B-C50C-407E-A947-70E740481C1C}">
                <a14:useLocalDpi xmlns:a14="http://schemas.microsoft.com/office/drawing/2010/main"/>
              </a:ext>
            </a:extLst>
          </a:blip>
          <a:srcRect/>
          <a:stretch>
            <a:fillRect/>
          </a:stretch>
        </p:blipFill>
        <p:spPr bwMode="auto">
          <a:xfrm>
            <a:off x="2557463" y="3125788"/>
            <a:ext cx="496887" cy="184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pic>
      <p:pic>
        <p:nvPicPr>
          <p:cNvPr id="56" name="Picture 8" descr="6"/>
          <p:cNvPicPr>
            <a:picLocks noChangeAspect="1" noChangeArrowheads="1"/>
          </p:cNvPicPr>
          <p:nvPr/>
        </p:nvPicPr>
        <p:blipFill>
          <a:blip r:embed="rId5" cstate="email">
            <a:lum bright="70000" contrast="-70000"/>
            <a:extLst>
              <a:ext uri="{28A0092B-C50C-407E-A947-70E740481C1C}">
                <a14:useLocalDpi xmlns:a14="http://schemas.microsoft.com/office/drawing/2010/main"/>
              </a:ext>
            </a:extLst>
          </a:blip>
          <a:srcRect/>
          <a:stretch>
            <a:fillRect/>
          </a:stretch>
        </p:blipFill>
        <p:spPr bwMode="auto">
          <a:xfrm>
            <a:off x="7726363" y="3125788"/>
            <a:ext cx="487362" cy="184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pic>
      <p:sp>
        <p:nvSpPr>
          <p:cNvPr id="57" name="AutoShape 9"/>
          <p:cNvSpPr>
            <a:spLocks noChangeArrowheads="1"/>
          </p:cNvSpPr>
          <p:nvPr/>
        </p:nvSpPr>
        <p:spPr bwMode="auto">
          <a:xfrm>
            <a:off x="838200" y="2951163"/>
            <a:ext cx="1606550" cy="312737"/>
          </a:xfrm>
          <a:prstGeom prst="roundRect">
            <a:avLst>
              <a:gd name="adj" fmla="val 13125"/>
            </a:avLst>
          </a:prstGeom>
          <a:solidFill>
            <a:schemeClr val="bg1">
              <a:alpha val="50000"/>
            </a:schemeClr>
          </a:solidFill>
          <a:ln>
            <a:noFill/>
          </a:ln>
        </p:spPr>
        <p:txBody>
          <a:bodyPr anchor="ctr"/>
          <a:lstStyle/>
          <a:p>
            <a:pPr algn="ctr"/>
            <a:endParaRPr lang="zh-CN" altLang="zh-CN" sz="2000"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8" name="Text Box 10"/>
          <p:cNvSpPr>
            <a:spLocks noChangeArrowheads="1"/>
          </p:cNvSpPr>
          <p:nvPr/>
        </p:nvSpPr>
        <p:spPr bwMode="auto">
          <a:xfrm>
            <a:off x="838200" y="2952750"/>
            <a:ext cx="161131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a:spcBef>
                <a:spcPct val="50000"/>
              </a:spcBef>
            </a:pPr>
            <a:r>
              <a:rPr lang="zh-CN" altLang="en-US" sz="1400" dirty="0">
                <a:solidFill>
                  <a:srgbClr val="FFFFFF"/>
                </a:solidFill>
                <a:latin typeface="微软雅黑" panose="020B0503020204020204" pitchFamily="34" charset="-122"/>
                <a:ea typeface="微软雅黑" panose="020B0503020204020204" pitchFamily="34" charset="-122"/>
                <a:sym typeface="Arial" panose="020B0604020202020204" pitchFamily="34" charset="0"/>
              </a:rPr>
              <a:t>单击添加</a:t>
            </a:r>
            <a:endParaRPr lang="en-US" sz="1400" dirty="0">
              <a:solidFill>
                <a:srgbClr val="FFFFF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59" name="AutoShape 11"/>
          <p:cNvSpPr>
            <a:spLocks noChangeArrowheads="1"/>
          </p:cNvSpPr>
          <p:nvPr/>
        </p:nvSpPr>
        <p:spPr bwMode="auto">
          <a:xfrm>
            <a:off x="755650" y="3343275"/>
            <a:ext cx="1776413" cy="752475"/>
          </a:xfrm>
          <a:prstGeom prst="roundRect">
            <a:avLst>
              <a:gd name="adj" fmla="val 5653"/>
            </a:avLst>
          </a:prstGeom>
          <a:solidFill>
            <a:srgbClr val="FFFFFF">
              <a:alpha val="50000"/>
            </a:srgbClr>
          </a:solidFill>
          <a:ln w="9525" cmpd="sng">
            <a:solidFill>
              <a:srgbClr val="C0C0C0"/>
            </a:solidFill>
            <a:bevel/>
            <a:headEnd/>
            <a:tailEnd/>
          </a:ln>
        </p:spPr>
        <p:txBody>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a:lnSpc>
                <a:spcPct val="120000"/>
              </a:lnSpc>
            </a:pPr>
            <a:r>
              <a:rPr lang="zh-CN" altLang="en-US" sz="1200" b="1" i="1"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单击添加内容文字</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60" name="AutoShape 12"/>
          <p:cNvSpPr>
            <a:spLocks noChangeArrowheads="1"/>
          </p:cNvSpPr>
          <p:nvPr/>
        </p:nvSpPr>
        <p:spPr bwMode="auto">
          <a:xfrm>
            <a:off x="5984875" y="2951163"/>
            <a:ext cx="1606550" cy="312737"/>
          </a:xfrm>
          <a:prstGeom prst="roundRect">
            <a:avLst>
              <a:gd name="adj" fmla="val 13125"/>
            </a:avLst>
          </a:prstGeom>
          <a:solidFill>
            <a:schemeClr val="bg1">
              <a:alpha val="50000"/>
            </a:schemeClr>
          </a:solidFill>
          <a:ln>
            <a:noFill/>
          </a:ln>
        </p:spPr>
        <p:txBody>
          <a:bodyPr anchor="ctr"/>
          <a:lstStyle/>
          <a:p>
            <a:pPr algn="ctr"/>
            <a:endParaRPr lang="zh-CN" altLang="zh-CN" sz="2000"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1" name="Text Box 13"/>
          <p:cNvSpPr>
            <a:spLocks noChangeArrowheads="1"/>
          </p:cNvSpPr>
          <p:nvPr/>
        </p:nvSpPr>
        <p:spPr bwMode="auto">
          <a:xfrm>
            <a:off x="5984875" y="2952750"/>
            <a:ext cx="161131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a:spcBef>
                <a:spcPct val="50000"/>
              </a:spcBef>
            </a:pPr>
            <a:r>
              <a:rPr lang="zh-CN" altLang="en-US" sz="1400" dirty="0">
                <a:solidFill>
                  <a:srgbClr val="FFFFFF"/>
                </a:solidFill>
                <a:latin typeface="微软雅黑" panose="020B0503020204020204" pitchFamily="34" charset="-122"/>
                <a:ea typeface="微软雅黑" panose="020B0503020204020204" pitchFamily="34" charset="-122"/>
                <a:sym typeface="Arial" panose="020B0604020202020204" pitchFamily="34" charset="0"/>
              </a:rPr>
              <a:t>单击添加</a:t>
            </a:r>
            <a:endParaRPr lang="en-US" sz="1400" dirty="0">
              <a:solidFill>
                <a:srgbClr val="FFFFF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62" name="AutoShape 14"/>
          <p:cNvSpPr>
            <a:spLocks noChangeArrowheads="1"/>
          </p:cNvSpPr>
          <p:nvPr/>
        </p:nvSpPr>
        <p:spPr bwMode="auto">
          <a:xfrm>
            <a:off x="5902325" y="3343275"/>
            <a:ext cx="1776413" cy="752475"/>
          </a:xfrm>
          <a:prstGeom prst="roundRect">
            <a:avLst>
              <a:gd name="adj" fmla="val 5653"/>
            </a:avLst>
          </a:prstGeom>
          <a:solidFill>
            <a:srgbClr val="FFFFFF">
              <a:alpha val="50000"/>
            </a:srgbClr>
          </a:solidFill>
          <a:ln w="9525" cmpd="sng">
            <a:solidFill>
              <a:srgbClr val="C0C0C0"/>
            </a:solidFill>
            <a:bevel/>
            <a:headEnd/>
            <a:tailEnd/>
          </a:ln>
        </p:spPr>
        <p:txBody>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a:lnSpc>
                <a:spcPct val="120000"/>
              </a:lnSpc>
            </a:pPr>
            <a:r>
              <a:rPr lang="zh-CN" altLang="en-US" sz="1200" b="1" i="1"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单击添加内容文字</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63" name="AutoShape 15"/>
          <p:cNvSpPr>
            <a:spLocks noChangeArrowheads="1"/>
          </p:cNvSpPr>
          <p:nvPr/>
        </p:nvSpPr>
        <p:spPr bwMode="auto">
          <a:xfrm>
            <a:off x="3557588" y="2951163"/>
            <a:ext cx="1604962" cy="312737"/>
          </a:xfrm>
          <a:prstGeom prst="roundRect">
            <a:avLst>
              <a:gd name="adj" fmla="val 13125"/>
            </a:avLst>
          </a:prstGeom>
          <a:solidFill>
            <a:schemeClr val="bg1">
              <a:alpha val="50000"/>
            </a:schemeClr>
          </a:solidFill>
          <a:ln>
            <a:noFill/>
          </a:ln>
        </p:spPr>
        <p:txBody>
          <a:bodyPr anchor="ctr"/>
          <a:lstStyle/>
          <a:p>
            <a:pPr algn="ctr"/>
            <a:endParaRPr lang="zh-CN" altLang="zh-CN" sz="2000"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4" name="Text Box 16"/>
          <p:cNvSpPr>
            <a:spLocks noChangeArrowheads="1"/>
          </p:cNvSpPr>
          <p:nvPr/>
        </p:nvSpPr>
        <p:spPr bwMode="auto">
          <a:xfrm>
            <a:off x="3557588" y="2952750"/>
            <a:ext cx="16097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a:spcBef>
                <a:spcPct val="50000"/>
              </a:spcBef>
            </a:pPr>
            <a:r>
              <a:rPr lang="zh-CN" altLang="en-US" sz="1400" dirty="0">
                <a:solidFill>
                  <a:srgbClr val="FFFFFF"/>
                </a:solidFill>
                <a:latin typeface="微软雅黑" panose="020B0503020204020204" pitchFamily="34" charset="-122"/>
                <a:ea typeface="微软雅黑" panose="020B0503020204020204" pitchFamily="34" charset="-122"/>
                <a:sym typeface="Arial" panose="020B0604020202020204" pitchFamily="34" charset="0"/>
              </a:rPr>
              <a:t>单击添加</a:t>
            </a:r>
            <a:endParaRPr lang="en-US" sz="1400" dirty="0">
              <a:solidFill>
                <a:srgbClr val="FFFFF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65" name="AutoShape 17"/>
          <p:cNvSpPr>
            <a:spLocks noChangeArrowheads="1"/>
          </p:cNvSpPr>
          <p:nvPr/>
        </p:nvSpPr>
        <p:spPr bwMode="auto">
          <a:xfrm>
            <a:off x="3475038" y="3343275"/>
            <a:ext cx="1774825" cy="752475"/>
          </a:xfrm>
          <a:prstGeom prst="roundRect">
            <a:avLst>
              <a:gd name="adj" fmla="val 5653"/>
            </a:avLst>
          </a:prstGeom>
          <a:solidFill>
            <a:srgbClr val="FFFFFF">
              <a:alpha val="50000"/>
            </a:srgbClr>
          </a:solidFill>
          <a:ln w="9525" cmpd="sng">
            <a:solidFill>
              <a:srgbClr val="C0C0C0"/>
            </a:solidFill>
            <a:bevel/>
            <a:headEnd/>
            <a:tailEnd/>
          </a:ln>
        </p:spPr>
        <p:txBody>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a:lnSpc>
                <a:spcPct val="120000"/>
              </a:lnSpc>
            </a:pPr>
            <a:r>
              <a:rPr lang="zh-CN" altLang="en-US" sz="1200" b="1" i="1"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单击添加内容文字</a:t>
            </a:r>
            <a:endParaRPr lang="zh-CN" altLang="en-US" dirty="0">
              <a:solidFill>
                <a:schemeClr val="bg1"/>
              </a:solidFill>
              <a:latin typeface="微软雅黑" panose="020B0503020204020204" pitchFamily="34" charset="-122"/>
              <a:ea typeface="微软雅黑" panose="020B0503020204020204" pitchFamily="34" charset="-122"/>
            </a:endParaRPr>
          </a:p>
        </p:txBody>
      </p:sp>
      <p:cxnSp>
        <p:nvCxnSpPr>
          <p:cNvPr id="66" name="AutoShape 18"/>
          <p:cNvCxnSpPr>
            <a:cxnSpLocks noChangeShapeType="1"/>
          </p:cNvCxnSpPr>
          <p:nvPr/>
        </p:nvCxnSpPr>
        <p:spPr bwMode="auto">
          <a:xfrm>
            <a:off x="4370310" y="2486025"/>
            <a:ext cx="0" cy="466725"/>
          </a:xfrm>
          <a:prstGeom prst="straightConnector1">
            <a:avLst/>
          </a:prstGeom>
          <a:noFill/>
          <a:ln w="9525" cmpd="sng">
            <a:solidFill>
              <a:schemeClr val="bg1">
                <a:alpha val="50000"/>
              </a:schemeClr>
            </a:solidFill>
            <a:bevel/>
            <a:headEnd/>
            <a:tailEnd/>
          </a:ln>
          <a:extLst>
            <a:ext uri="{909E8E84-426E-40DD-AFC4-6F175D3DCCD1}">
              <a14:hiddenFill xmlns:a14="http://schemas.microsoft.com/office/drawing/2010/main">
                <a:noFill/>
              </a14:hiddenFill>
            </a:ext>
          </a:extLst>
        </p:spPr>
      </p:cxnSp>
      <p:cxnSp>
        <p:nvCxnSpPr>
          <p:cNvPr id="67" name="AutoShape 19"/>
          <p:cNvCxnSpPr>
            <a:cxnSpLocks noChangeShapeType="1"/>
            <a:stCxn id="53" idx="2"/>
            <a:endCxn id="58" idx="0"/>
          </p:cNvCxnSpPr>
          <p:nvPr/>
        </p:nvCxnSpPr>
        <p:spPr bwMode="auto">
          <a:xfrm rot="5400000">
            <a:off x="2769792" y="1360090"/>
            <a:ext cx="466725" cy="2718594"/>
          </a:xfrm>
          <a:prstGeom prst="bentConnector3">
            <a:avLst>
              <a:gd name="adj1" fmla="val 50000"/>
            </a:avLst>
          </a:prstGeom>
          <a:noFill/>
          <a:ln w="9525" cmpd="sng">
            <a:solidFill>
              <a:schemeClr val="bg1">
                <a:alpha val="50000"/>
              </a:schemeClr>
            </a:solidFill>
            <a:miter lim="800000"/>
            <a:headEnd/>
            <a:tailEnd type="triangle" w="med" len="med"/>
          </a:ln>
          <a:extLst>
            <a:ext uri="{909E8E84-426E-40DD-AFC4-6F175D3DCCD1}">
              <a14:hiddenFill xmlns:a14="http://schemas.microsoft.com/office/drawing/2010/main">
                <a:noFill/>
              </a14:hiddenFill>
            </a:ext>
          </a:extLst>
        </p:spPr>
      </p:cxnSp>
      <p:pic>
        <p:nvPicPr>
          <p:cNvPr id="68" name="Picture 21" descr="4"/>
          <p:cNvPicPr>
            <a:picLocks noChangeAspect="1" noChangeArrowheads="1"/>
          </p:cNvPicPr>
          <p:nvPr/>
        </p:nvPicPr>
        <p:blipFill>
          <a:blip r:embed="rId6" cstate="email">
            <a:lum bright="70000" contrast="-70000"/>
            <a:extLst>
              <a:ext uri="{28A0092B-C50C-407E-A947-70E740481C1C}">
                <a14:useLocalDpi xmlns:a14="http://schemas.microsoft.com/office/drawing/2010/main"/>
              </a:ext>
            </a:extLst>
          </a:blip>
          <a:srcRect/>
          <a:stretch>
            <a:fillRect/>
          </a:stretch>
        </p:blipFill>
        <p:spPr bwMode="auto">
          <a:xfrm>
            <a:off x="5295900" y="3176588"/>
            <a:ext cx="482600" cy="179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pic>
      <p:sp>
        <p:nvSpPr>
          <p:cNvPr id="69" name="AutoShape 19"/>
          <p:cNvSpPr>
            <a:spLocks noChangeShapeType="1"/>
          </p:cNvSpPr>
          <p:nvPr/>
        </p:nvSpPr>
        <p:spPr bwMode="auto">
          <a:xfrm rot="16200000" flipH="1">
            <a:off x="5491956" y="1361282"/>
            <a:ext cx="465137" cy="2717800"/>
          </a:xfrm>
          <a:prstGeom prst="bentConnector3">
            <a:avLst>
              <a:gd name="adj1" fmla="val 50000"/>
            </a:avLst>
          </a:prstGeom>
          <a:noFill/>
          <a:ln w="9525" cmpd="sng">
            <a:solidFill>
              <a:schemeClr val="bg1">
                <a:alpha val="50000"/>
              </a:schemeClr>
            </a:solidFill>
            <a:miter lim="800000"/>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Tree>
    <p:extLst>
      <p:ext uri="{BB962C8B-B14F-4D97-AF65-F5344CB8AC3E}">
        <p14:creationId xmlns:p14="http://schemas.microsoft.com/office/powerpoint/2010/main" val="2799609700"/>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par>
                          <p:cTn id="8" fill="hold">
                            <p:stCondLst>
                              <p:cond delay="2000"/>
                            </p:stCondLst>
                            <p:childTnLst>
                              <p:par>
                                <p:cTn id="9" presetID="2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ipe(left)">
                                      <p:cBhvr>
                                        <p:cTn id="16" dur="500"/>
                                        <p:tgtEl>
                                          <p:spTgt spid="2"/>
                                        </p:tgtEl>
                                      </p:cBhvr>
                                    </p:animEffect>
                                  </p:childTnLst>
                                </p:cTn>
                              </p:par>
                              <p:par>
                                <p:cTn id="17" presetID="47" presetClass="entr" presetSubtype="0" fill="hold" grpId="0" nodeType="withEffect">
                                  <p:stCondLst>
                                    <p:cond delay="0"/>
                                  </p:stCondLst>
                                  <p:childTnLst>
                                    <p:set>
                                      <p:cBhvr>
                                        <p:cTn id="18" dur="1" fill="hold">
                                          <p:stCondLst>
                                            <p:cond delay="0"/>
                                          </p:stCondLst>
                                        </p:cTn>
                                        <p:tgtEl>
                                          <p:spTgt spid="51"/>
                                        </p:tgtEl>
                                        <p:attrNameLst>
                                          <p:attrName>style.visibility</p:attrName>
                                        </p:attrNameLst>
                                      </p:cBhvr>
                                      <p:to>
                                        <p:strVal val="visible"/>
                                      </p:to>
                                    </p:set>
                                    <p:animEffect>
                                      <p:cBhvr>
                                        <p:cTn id="19" dur="500"/>
                                        <p:tgtEl>
                                          <p:spTgt spid="51"/>
                                        </p:tgtEl>
                                      </p:cBhvr>
                                    </p:animEffect>
                                    <p:anim calcmode="lin" valueType="num">
                                      <p:cBhvr>
                                        <p:cTn id="20" dur="500" fill="hold"/>
                                        <p:tgtEl>
                                          <p:spTgt spid="51"/>
                                        </p:tgtEl>
                                        <p:attrNameLst>
                                          <p:attrName>ppt_x</p:attrName>
                                        </p:attrNameLst>
                                      </p:cBhvr>
                                      <p:tavLst>
                                        <p:tav tm="0">
                                          <p:val>
                                            <p:strVal val="#ppt_x"/>
                                          </p:val>
                                        </p:tav>
                                        <p:tav tm="100000">
                                          <p:val>
                                            <p:strVal val="#ppt_x"/>
                                          </p:val>
                                        </p:tav>
                                      </p:tavLst>
                                    </p:anim>
                                    <p:anim calcmode="lin" valueType="num">
                                      <p:cBhvr>
                                        <p:cTn id="21" dur="500" fill="hold"/>
                                        <p:tgtEl>
                                          <p:spTgt spid="51"/>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53"/>
                                        </p:tgtEl>
                                        <p:attrNameLst>
                                          <p:attrName>style.visibility</p:attrName>
                                        </p:attrNameLst>
                                      </p:cBhvr>
                                      <p:to>
                                        <p:strVal val="visible"/>
                                      </p:to>
                                    </p:set>
                                    <p:animEffect>
                                      <p:cBhvr>
                                        <p:cTn id="24" dur="500"/>
                                        <p:tgtEl>
                                          <p:spTgt spid="53"/>
                                        </p:tgtEl>
                                      </p:cBhvr>
                                    </p:animEffect>
                                    <p:anim calcmode="lin" valueType="num">
                                      <p:cBhvr>
                                        <p:cTn id="25" dur="500" fill="hold"/>
                                        <p:tgtEl>
                                          <p:spTgt spid="53"/>
                                        </p:tgtEl>
                                        <p:attrNameLst>
                                          <p:attrName>ppt_x</p:attrName>
                                        </p:attrNameLst>
                                      </p:cBhvr>
                                      <p:tavLst>
                                        <p:tav tm="0">
                                          <p:val>
                                            <p:strVal val="#ppt_x"/>
                                          </p:val>
                                        </p:tav>
                                        <p:tav tm="100000">
                                          <p:val>
                                            <p:strVal val="#ppt_x"/>
                                          </p:val>
                                        </p:tav>
                                      </p:tavLst>
                                    </p:anim>
                                    <p:anim calcmode="lin" valueType="num">
                                      <p:cBhvr>
                                        <p:cTn id="26" dur="500" fill="hold"/>
                                        <p:tgtEl>
                                          <p:spTgt spid="53"/>
                                        </p:tgtEl>
                                        <p:attrNameLst>
                                          <p:attrName>ppt_y</p:attrName>
                                        </p:attrNameLst>
                                      </p:cBhvr>
                                      <p:tavLst>
                                        <p:tav tm="0">
                                          <p:val>
                                            <p:strVal val="#ppt_y+.1"/>
                                          </p:val>
                                        </p:tav>
                                        <p:tav tm="100000">
                                          <p:val>
                                            <p:strVal val="#ppt_y"/>
                                          </p:val>
                                        </p:tav>
                                      </p:tavLst>
                                    </p:anim>
                                  </p:childTnLst>
                                </p:cTn>
                              </p:par>
                            </p:childTnLst>
                          </p:cTn>
                        </p:par>
                        <p:par>
                          <p:cTn id="27" fill="hold">
                            <p:stCondLst>
                              <p:cond delay="500"/>
                            </p:stCondLst>
                            <p:childTnLst>
                              <p:par>
                                <p:cTn id="28" presetID="42" presetClass="entr" presetSubtype="0" fill="hold" grpId="0" nodeType="afterEffect">
                                  <p:stCondLst>
                                    <p:cond delay="0"/>
                                  </p:stCondLst>
                                  <p:childTnLst>
                                    <p:set>
                                      <p:cBhvr>
                                        <p:cTn id="29" dur="1" fill="hold">
                                          <p:stCondLst>
                                            <p:cond delay="0"/>
                                          </p:stCondLst>
                                        </p:cTn>
                                        <p:tgtEl>
                                          <p:spTgt spid="52"/>
                                        </p:tgtEl>
                                        <p:attrNameLst>
                                          <p:attrName>style.visibility</p:attrName>
                                        </p:attrNameLst>
                                      </p:cBhvr>
                                      <p:to>
                                        <p:strVal val="visible"/>
                                      </p:to>
                                    </p:set>
                                    <p:animEffect>
                                      <p:cBhvr>
                                        <p:cTn id="30" dur="500"/>
                                        <p:tgtEl>
                                          <p:spTgt spid="52"/>
                                        </p:tgtEl>
                                      </p:cBhvr>
                                    </p:animEffect>
                                    <p:anim calcmode="lin" valueType="num">
                                      <p:cBhvr>
                                        <p:cTn id="31" dur="500" fill="hold"/>
                                        <p:tgtEl>
                                          <p:spTgt spid="52"/>
                                        </p:tgtEl>
                                        <p:attrNameLst>
                                          <p:attrName>ppt_x</p:attrName>
                                        </p:attrNameLst>
                                      </p:cBhvr>
                                      <p:tavLst>
                                        <p:tav tm="0">
                                          <p:val>
                                            <p:strVal val="#ppt_x"/>
                                          </p:val>
                                        </p:tav>
                                        <p:tav tm="100000">
                                          <p:val>
                                            <p:strVal val="#ppt_x"/>
                                          </p:val>
                                        </p:tav>
                                      </p:tavLst>
                                    </p:anim>
                                    <p:anim calcmode="lin" valueType="num">
                                      <p:cBhvr>
                                        <p:cTn id="32" dur="500" fill="hold"/>
                                        <p:tgtEl>
                                          <p:spTgt spid="52"/>
                                        </p:tgtEl>
                                        <p:attrNameLst>
                                          <p:attrName>ppt_y</p:attrName>
                                        </p:attrNameLst>
                                      </p:cBhvr>
                                      <p:tavLst>
                                        <p:tav tm="0">
                                          <p:val>
                                            <p:strVal val="#ppt_y+.1"/>
                                          </p:val>
                                        </p:tav>
                                        <p:tav tm="100000">
                                          <p:val>
                                            <p:strVal val="#ppt_y"/>
                                          </p:val>
                                        </p:tav>
                                      </p:tavLst>
                                    </p:anim>
                                  </p:childTnLst>
                                </p:cTn>
                              </p:par>
                            </p:childTnLst>
                          </p:cTn>
                        </p:par>
                        <p:par>
                          <p:cTn id="33" fill="hold">
                            <p:stCondLst>
                              <p:cond delay="1000"/>
                            </p:stCondLst>
                            <p:childTnLst>
                              <p:par>
                                <p:cTn id="34" presetID="22" presetClass="entr" presetSubtype="1" fill="hold" nodeType="afterEffect">
                                  <p:stCondLst>
                                    <p:cond delay="0"/>
                                  </p:stCondLst>
                                  <p:childTnLst>
                                    <p:set>
                                      <p:cBhvr>
                                        <p:cTn id="35" dur="1" fill="hold">
                                          <p:stCondLst>
                                            <p:cond delay="0"/>
                                          </p:stCondLst>
                                        </p:cTn>
                                        <p:tgtEl>
                                          <p:spTgt spid="67"/>
                                        </p:tgtEl>
                                        <p:attrNameLst>
                                          <p:attrName>style.visibility</p:attrName>
                                        </p:attrNameLst>
                                      </p:cBhvr>
                                      <p:to>
                                        <p:strVal val="visible"/>
                                      </p:to>
                                    </p:set>
                                    <p:animEffect>
                                      <p:cBhvr>
                                        <p:cTn id="36" dur="500"/>
                                        <p:tgtEl>
                                          <p:spTgt spid="67"/>
                                        </p:tgtEl>
                                      </p:cBhvr>
                                    </p:animEffect>
                                  </p:childTnLst>
                                </p:cTn>
                              </p:par>
                              <p:par>
                                <p:cTn id="37" presetID="22" presetClass="entr" presetSubtype="1" fill="hold" grpId="0" nodeType="withEffect">
                                  <p:stCondLst>
                                    <p:cond delay="0"/>
                                  </p:stCondLst>
                                  <p:childTnLst>
                                    <p:set>
                                      <p:cBhvr>
                                        <p:cTn id="38" dur="1" fill="hold">
                                          <p:stCondLst>
                                            <p:cond delay="0"/>
                                          </p:stCondLst>
                                        </p:cTn>
                                        <p:tgtEl>
                                          <p:spTgt spid="69"/>
                                        </p:tgtEl>
                                        <p:attrNameLst>
                                          <p:attrName>style.visibility</p:attrName>
                                        </p:attrNameLst>
                                      </p:cBhvr>
                                      <p:to>
                                        <p:strVal val="visible"/>
                                      </p:to>
                                    </p:set>
                                    <p:animEffect>
                                      <p:cBhvr>
                                        <p:cTn id="39" dur="500"/>
                                        <p:tgtEl>
                                          <p:spTgt spid="69"/>
                                        </p:tgtEl>
                                      </p:cBhvr>
                                    </p:animEffect>
                                  </p:childTnLst>
                                </p:cTn>
                              </p:par>
                              <p:par>
                                <p:cTn id="40" presetID="22" presetClass="entr" presetSubtype="1" fill="hold" nodeType="withEffect">
                                  <p:stCondLst>
                                    <p:cond delay="0"/>
                                  </p:stCondLst>
                                  <p:childTnLst>
                                    <p:set>
                                      <p:cBhvr>
                                        <p:cTn id="41" dur="1" fill="hold">
                                          <p:stCondLst>
                                            <p:cond delay="0"/>
                                          </p:stCondLst>
                                        </p:cTn>
                                        <p:tgtEl>
                                          <p:spTgt spid="66"/>
                                        </p:tgtEl>
                                        <p:attrNameLst>
                                          <p:attrName>style.visibility</p:attrName>
                                        </p:attrNameLst>
                                      </p:cBhvr>
                                      <p:to>
                                        <p:strVal val="visible"/>
                                      </p:to>
                                    </p:set>
                                    <p:animEffect>
                                      <p:cBhvr>
                                        <p:cTn id="42" dur="500"/>
                                        <p:tgtEl>
                                          <p:spTgt spid="66"/>
                                        </p:tgtEl>
                                      </p:cBhvr>
                                    </p:animEffect>
                                  </p:childTnLst>
                                </p:cTn>
                              </p:par>
                            </p:childTnLst>
                          </p:cTn>
                        </p:par>
                        <p:par>
                          <p:cTn id="43" fill="hold">
                            <p:stCondLst>
                              <p:cond delay="1500"/>
                            </p:stCondLst>
                            <p:childTnLst>
                              <p:par>
                                <p:cTn id="44" presetID="47" presetClass="entr" presetSubtype="0" fill="hold" grpId="0" nodeType="afterEffect">
                                  <p:stCondLst>
                                    <p:cond delay="0"/>
                                  </p:stCondLst>
                                  <p:childTnLst>
                                    <p:set>
                                      <p:cBhvr>
                                        <p:cTn id="45" dur="1" fill="hold">
                                          <p:stCondLst>
                                            <p:cond delay="0"/>
                                          </p:stCondLst>
                                        </p:cTn>
                                        <p:tgtEl>
                                          <p:spTgt spid="57"/>
                                        </p:tgtEl>
                                        <p:attrNameLst>
                                          <p:attrName>style.visibility</p:attrName>
                                        </p:attrNameLst>
                                      </p:cBhvr>
                                      <p:to>
                                        <p:strVal val="visible"/>
                                      </p:to>
                                    </p:set>
                                    <p:animEffect>
                                      <p:cBhvr>
                                        <p:cTn id="46" dur="500"/>
                                        <p:tgtEl>
                                          <p:spTgt spid="57"/>
                                        </p:tgtEl>
                                      </p:cBhvr>
                                    </p:animEffect>
                                    <p:anim calcmode="lin" valueType="num">
                                      <p:cBhvr>
                                        <p:cTn id="47" dur="500" fill="hold"/>
                                        <p:tgtEl>
                                          <p:spTgt spid="57"/>
                                        </p:tgtEl>
                                        <p:attrNameLst>
                                          <p:attrName>ppt_x</p:attrName>
                                        </p:attrNameLst>
                                      </p:cBhvr>
                                      <p:tavLst>
                                        <p:tav tm="0">
                                          <p:val>
                                            <p:strVal val="#ppt_x"/>
                                          </p:val>
                                        </p:tav>
                                        <p:tav tm="100000">
                                          <p:val>
                                            <p:strVal val="#ppt_x"/>
                                          </p:val>
                                        </p:tav>
                                      </p:tavLst>
                                    </p:anim>
                                    <p:anim calcmode="lin" valueType="num">
                                      <p:cBhvr>
                                        <p:cTn id="48" dur="500" fill="hold"/>
                                        <p:tgtEl>
                                          <p:spTgt spid="57"/>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59"/>
                                        </p:tgtEl>
                                        <p:attrNameLst>
                                          <p:attrName>style.visibility</p:attrName>
                                        </p:attrNameLst>
                                      </p:cBhvr>
                                      <p:to>
                                        <p:strVal val="visible"/>
                                      </p:to>
                                    </p:set>
                                    <p:animEffect>
                                      <p:cBhvr>
                                        <p:cTn id="51" dur="500"/>
                                        <p:tgtEl>
                                          <p:spTgt spid="59"/>
                                        </p:tgtEl>
                                      </p:cBhvr>
                                    </p:animEffect>
                                    <p:anim calcmode="lin" valueType="num">
                                      <p:cBhvr>
                                        <p:cTn id="52" dur="500" fill="hold"/>
                                        <p:tgtEl>
                                          <p:spTgt spid="59"/>
                                        </p:tgtEl>
                                        <p:attrNameLst>
                                          <p:attrName>ppt_x</p:attrName>
                                        </p:attrNameLst>
                                      </p:cBhvr>
                                      <p:tavLst>
                                        <p:tav tm="0">
                                          <p:val>
                                            <p:strVal val="#ppt_x"/>
                                          </p:val>
                                        </p:tav>
                                        <p:tav tm="100000">
                                          <p:val>
                                            <p:strVal val="#ppt_x"/>
                                          </p:val>
                                        </p:tav>
                                      </p:tavLst>
                                    </p:anim>
                                    <p:anim calcmode="lin" valueType="num">
                                      <p:cBhvr>
                                        <p:cTn id="53" dur="500" fill="hold"/>
                                        <p:tgtEl>
                                          <p:spTgt spid="59"/>
                                        </p:tgtEl>
                                        <p:attrNameLst>
                                          <p:attrName>ppt_y</p:attrName>
                                        </p:attrNameLst>
                                      </p:cBhvr>
                                      <p:tavLst>
                                        <p:tav tm="0">
                                          <p:val>
                                            <p:strVal val="#ppt_y+.1"/>
                                          </p:val>
                                        </p:tav>
                                        <p:tav tm="100000">
                                          <p:val>
                                            <p:strVal val="#ppt_y"/>
                                          </p:val>
                                        </p:tav>
                                      </p:tavLst>
                                    </p:anim>
                                  </p:childTnLst>
                                </p:cTn>
                              </p:par>
                            </p:childTnLst>
                          </p:cTn>
                        </p:par>
                        <p:par>
                          <p:cTn id="54" fill="hold">
                            <p:stCondLst>
                              <p:cond delay="2000"/>
                            </p:stCondLst>
                            <p:childTnLst>
                              <p:par>
                                <p:cTn id="55" presetID="47" presetClass="entr" presetSubtype="0" fill="hold" grpId="0" nodeType="afterEffect">
                                  <p:stCondLst>
                                    <p:cond delay="0"/>
                                  </p:stCondLst>
                                  <p:childTnLst>
                                    <p:set>
                                      <p:cBhvr>
                                        <p:cTn id="56" dur="1" fill="hold">
                                          <p:stCondLst>
                                            <p:cond delay="0"/>
                                          </p:stCondLst>
                                        </p:cTn>
                                        <p:tgtEl>
                                          <p:spTgt spid="63"/>
                                        </p:tgtEl>
                                        <p:attrNameLst>
                                          <p:attrName>style.visibility</p:attrName>
                                        </p:attrNameLst>
                                      </p:cBhvr>
                                      <p:to>
                                        <p:strVal val="visible"/>
                                      </p:to>
                                    </p:set>
                                    <p:animEffect>
                                      <p:cBhvr>
                                        <p:cTn id="57" dur="500"/>
                                        <p:tgtEl>
                                          <p:spTgt spid="63"/>
                                        </p:tgtEl>
                                      </p:cBhvr>
                                    </p:animEffect>
                                    <p:anim calcmode="lin" valueType="num">
                                      <p:cBhvr>
                                        <p:cTn id="58" dur="500" fill="hold"/>
                                        <p:tgtEl>
                                          <p:spTgt spid="63"/>
                                        </p:tgtEl>
                                        <p:attrNameLst>
                                          <p:attrName>ppt_x</p:attrName>
                                        </p:attrNameLst>
                                      </p:cBhvr>
                                      <p:tavLst>
                                        <p:tav tm="0">
                                          <p:val>
                                            <p:strVal val="#ppt_x"/>
                                          </p:val>
                                        </p:tav>
                                        <p:tav tm="100000">
                                          <p:val>
                                            <p:strVal val="#ppt_x"/>
                                          </p:val>
                                        </p:tav>
                                      </p:tavLst>
                                    </p:anim>
                                    <p:anim calcmode="lin" valueType="num">
                                      <p:cBhvr>
                                        <p:cTn id="59" dur="500" fill="hold"/>
                                        <p:tgtEl>
                                          <p:spTgt spid="63"/>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65"/>
                                        </p:tgtEl>
                                        <p:attrNameLst>
                                          <p:attrName>style.visibility</p:attrName>
                                        </p:attrNameLst>
                                      </p:cBhvr>
                                      <p:to>
                                        <p:strVal val="visible"/>
                                      </p:to>
                                    </p:set>
                                    <p:animEffect>
                                      <p:cBhvr>
                                        <p:cTn id="62" dur="500"/>
                                        <p:tgtEl>
                                          <p:spTgt spid="65"/>
                                        </p:tgtEl>
                                      </p:cBhvr>
                                    </p:animEffect>
                                    <p:anim calcmode="lin" valueType="num">
                                      <p:cBhvr>
                                        <p:cTn id="63" dur="500" fill="hold"/>
                                        <p:tgtEl>
                                          <p:spTgt spid="65"/>
                                        </p:tgtEl>
                                        <p:attrNameLst>
                                          <p:attrName>ppt_x</p:attrName>
                                        </p:attrNameLst>
                                      </p:cBhvr>
                                      <p:tavLst>
                                        <p:tav tm="0">
                                          <p:val>
                                            <p:strVal val="#ppt_x"/>
                                          </p:val>
                                        </p:tav>
                                        <p:tav tm="100000">
                                          <p:val>
                                            <p:strVal val="#ppt_x"/>
                                          </p:val>
                                        </p:tav>
                                      </p:tavLst>
                                    </p:anim>
                                    <p:anim calcmode="lin" valueType="num">
                                      <p:cBhvr>
                                        <p:cTn id="64" dur="500" fill="hold"/>
                                        <p:tgtEl>
                                          <p:spTgt spid="65"/>
                                        </p:tgtEl>
                                        <p:attrNameLst>
                                          <p:attrName>ppt_y</p:attrName>
                                        </p:attrNameLst>
                                      </p:cBhvr>
                                      <p:tavLst>
                                        <p:tav tm="0">
                                          <p:val>
                                            <p:strVal val="#ppt_y+.1"/>
                                          </p:val>
                                        </p:tav>
                                        <p:tav tm="100000">
                                          <p:val>
                                            <p:strVal val="#ppt_y"/>
                                          </p:val>
                                        </p:tav>
                                      </p:tavLst>
                                    </p:anim>
                                  </p:childTnLst>
                                </p:cTn>
                              </p:par>
                            </p:childTnLst>
                          </p:cTn>
                        </p:par>
                        <p:par>
                          <p:cTn id="65" fill="hold">
                            <p:stCondLst>
                              <p:cond delay="2500"/>
                            </p:stCondLst>
                            <p:childTnLst>
                              <p:par>
                                <p:cTn id="66" presetID="42" presetClass="entr" presetSubtype="0" fill="hold" grpId="0" nodeType="afterEffect">
                                  <p:stCondLst>
                                    <p:cond delay="0"/>
                                  </p:stCondLst>
                                  <p:childTnLst>
                                    <p:set>
                                      <p:cBhvr>
                                        <p:cTn id="67" dur="1" fill="hold">
                                          <p:stCondLst>
                                            <p:cond delay="0"/>
                                          </p:stCondLst>
                                        </p:cTn>
                                        <p:tgtEl>
                                          <p:spTgt spid="62"/>
                                        </p:tgtEl>
                                        <p:attrNameLst>
                                          <p:attrName>style.visibility</p:attrName>
                                        </p:attrNameLst>
                                      </p:cBhvr>
                                      <p:to>
                                        <p:strVal val="visible"/>
                                      </p:to>
                                    </p:set>
                                    <p:animEffect>
                                      <p:cBhvr>
                                        <p:cTn id="68" dur="500"/>
                                        <p:tgtEl>
                                          <p:spTgt spid="62"/>
                                        </p:tgtEl>
                                      </p:cBhvr>
                                    </p:animEffect>
                                    <p:anim calcmode="lin" valueType="num">
                                      <p:cBhvr>
                                        <p:cTn id="69" dur="500" fill="hold"/>
                                        <p:tgtEl>
                                          <p:spTgt spid="62"/>
                                        </p:tgtEl>
                                        <p:attrNameLst>
                                          <p:attrName>ppt_x</p:attrName>
                                        </p:attrNameLst>
                                      </p:cBhvr>
                                      <p:tavLst>
                                        <p:tav tm="0">
                                          <p:val>
                                            <p:strVal val="#ppt_x"/>
                                          </p:val>
                                        </p:tav>
                                        <p:tav tm="100000">
                                          <p:val>
                                            <p:strVal val="#ppt_x"/>
                                          </p:val>
                                        </p:tav>
                                      </p:tavLst>
                                    </p:anim>
                                    <p:anim calcmode="lin" valueType="num">
                                      <p:cBhvr>
                                        <p:cTn id="70" dur="500" fill="hold"/>
                                        <p:tgtEl>
                                          <p:spTgt spid="62"/>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0"/>
                                  </p:stCondLst>
                                  <p:childTnLst>
                                    <p:set>
                                      <p:cBhvr>
                                        <p:cTn id="72" dur="1" fill="hold">
                                          <p:stCondLst>
                                            <p:cond delay="0"/>
                                          </p:stCondLst>
                                        </p:cTn>
                                        <p:tgtEl>
                                          <p:spTgt spid="60"/>
                                        </p:tgtEl>
                                        <p:attrNameLst>
                                          <p:attrName>style.visibility</p:attrName>
                                        </p:attrNameLst>
                                      </p:cBhvr>
                                      <p:to>
                                        <p:strVal val="visible"/>
                                      </p:to>
                                    </p:set>
                                    <p:animEffect>
                                      <p:cBhvr>
                                        <p:cTn id="73" dur="500"/>
                                        <p:tgtEl>
                                          <p:spTgt spid="60"/>
                                        </p:tgtEl>
                                      </p:cBhvr>
                                    </p:animEffect>
                                    <p:anim calcmode="lin" valueType="num">
                                      <p:cBhvr>
                                        <p:cTn id="74" dur="500" fill="hold"/>
                                        <p:tgtEl>
                                          <p:spTgt spid="60"/>
                                        </p:tgtEl>
                                        <p:attrNameLst>
                                          <p:attrName>ppt_x</p:attrName>
                                        </p:attrNameLst>
                                      </p:cBhvr>
                                      <p:tavLst>
                                        <p:tav tm="0">
                                          <p:val>
                                            <p:strVal val="#ppt_x"/>
                                          </p:val>
                                        </p:tav>
                                        <p:tav tm="100000">
                                          <p:val>
                                            <p:strVal val="#ppt_x"/>
                                          </p:val>
                                        </p:tav>
                                      </p:tavLst>
                                    </p:anim>
                                    <p:anim calcmode="lin" valueType="num">
                                      <p:cBhvr>
                                        <p:cTn id="75" dur="500" fill="hold"/>
                                        <p:tgtEl>
                                          <p:spTgt spid="60"/>
                                        </p:tgtEl>
                                        <p:attrNameLst>
                                          <p:attrName>ppt_y</p:attrName>
                                        </p:attrNameLst>
                                      </p:cBhvr>
                                      <p:tavLst>
                                        <p:tav tm="0">
                                          <p:val>
                                            <p:strVal val="#ppt_y-.1"/>
                                          </p:val>
                                        </p:tav>
                                        <p:tav tm="100000">
                                          <p:val>
                                            <p:strVal val="#ppt_y"/>
                                          </p:val>
                                        </p:tav>
                                      </p:tavLst>
                                    </p:anim>
                                  </p:childTnLst>
                                </p:cTn>
                              </p:par>
                            </p:childTnLst>
                          </p:cTn>
                        </p:par>
                        <p:par>
                          <p:cTn id="76" fill="hold">
                            <p:stCondLst>
                              <p:cond delay="3000"/>
                            </p:stCondLst>
                            <p:childTnLst>
                              <p:par>
                                <p:cTn id="77" presetID="52" presetClass="entr" presetSubtype="0" fill="hold" grpId="0" nodeType="afterEffect">
                                  <p:stCondLst>
                                    <p:cond delay="0"/>
                                  </p:stCondLst>
                                  <p:childTnLst>
                                    <p:set>
                                      <p:cBhvr>
                                        <p:cTn id="78" dur="1" fill="hold">
                                          <p:stCondLst>
                                            <p:cond delay="0"/>
                                          </p:stCondLst>
                                        </p:cTn>
                                        <p:tgtEl>
                                          <p:spTgt spid="58"/>
                                        </p:tgtEl>
                                        <p:attrNameLst>
                                          <p:attrName>style.visibility</p:attrName>
                                        </p:attrNameLst>
                                      </p:cBhvr>
                                      <p:to>
                                        <p:strVal val="visible"/>
                                      </p:to>
                                    </p:set>
                                    <p:animScale>
                                      <p:cBhvr>
                                        <p:cTn id="79" dur="500" decel="50000" fill="hold">
                                          <p:stCondLst>
                                            <p:cond delay="0"/>
                                          </p:stCondLst>
                                        </p:cTn>
                                        <p:tgtEl>
                                          <p:spTgt spid="5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80" dur="500" decel="50000" fill="hold">
                                          <p:stCondLst>
                                            <p:cond delay="0"/>
                                          </p:stCondLst>
                                        </p:cTn>
                                        <p:tgtEl>
                                          <p:spTgt spid="58"/>
                                        </p:tgtEl>
                                        <p:attrNameLst>
                                          <p:attrName>ppt_x,ppt_y</p:attrName>
                                        </p:attrNameLst>
                                      </p:cBhvr>
                                      <p:rCtr x="0" y="0"/>
                                    </p:animMotion>
                                    <p:animEffect>
                                      <p:cBhvr>
                                        <p:cTn id="81" dur="500"/>
                                        <p:tgtEl>
                                          <p:spTgt spid="58"/>
                                        </p:tgtEl>
                                      </p:cBhvr>
                                    </p:animEffect>
                                  </p:childTnLst>
                                </p:cTn>
                              </p:par>
                              <p:par>
                                <p:cTn id="82" presetID="52" presetClass="entr" presetSubtype="0" fill="hold" grpId="0" nodeType="withEffect">
                                  <p:stCondLst>
                                    <p:cond delay="250"/>
                                  </p:stCondLst>
                                  <p:childTnLst>
                                    <p:set>
                                      <p:cBhvr>
                                        <p:cTn id="83" dur="1" fill="hold">
                                          <p:stCondLst>
                                            <p:cond delay="0"/>
                                          </p:stCondLst>
                                        </p:cTn>
                                        <p:tgtEl>
                                          <p:spTgt spid="64"/>
                                        </p:tgtEl>
                                        <p:attrNameLst>
                                          <p:attrName>style.visibility</p:attrName>
                                        </p:attrNameLst>
                                      </p:cBhvr>
                                      <p:to>
                                        <p:strVal val="visible"/>
                                      </p:to>
                                    </p:set>
                                    <p:animScale>
                                      <p:cBhvr>
                                        <p:cTn id="84" dur="500" decel="50000" fill="hold">
                                          <p:stCondLst>
                                            <p:cond delay="0"/>
                                          </p:stCondLst>
                                        </p:cTn>
                                        <p:tgtEl>
                                          <p:spTgt spid="6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85" dur="500" decel="50000" fill="hold">
                                          <p:stCondLst>
                                            <p:cond delay="0"/>
                                          </p:stCondLst>
                                        </p:cTn>
                                        <p:tgtEl>
                                          <p:spTgt spid="64"/>
                                        </p:tgtEl>
                                        <p:attrNameLst>
                                          <p:attrName>ppt_x,ppt_y</p:attrName>
                                        </p:attrNameLst>
                                      </p:cBhvr>
                                      <p:rCtr x="0" y="0"/>
                                    </p:animMotion>
                                    <p:animEffect>
                                      <p:cBhvr>
                                        <p:cTn id="86" dur="500"/>
                                        <p:tgtEl>
                                          <p:spTgt spid="64"/>
                                        </p:tgtEl>
                                      </p:cBhvr>
                                    </p:animEffect>
                                  </p:childTnLst>
                                </p:cTn>
                              </p:par>
                              <p:par>
                                <p:cTn id="87" presetID="52" presetClass="entr" presetSubtype="0" fill="hold" grpId="0" nodeType="withEffect">
                                  <p:stCondLst>
                                    <p:cond delay="500"/>
                                  </p:stCondLst>
                                  <p:childTnLst>
                                    <p:set>
                                      <p:cBhvr>
                                        <p:cTn id="88" dur="1" fill="hold">
                                          <p:stCondLst>
                                            <p:cond delay="0"/>
                                          </p:stCondLst>
                                        </p:cTn>
                                        <p:tgtEl>
                                          <p:spTgt spid="61"/>
                                        </p:tgtEl>
                                        <p:attrNameLst>
                                          <p:attrName>style.visibility</p:attrName>
                                        </p:attrNameLst>
                                      </p:cBhvr>
                                      <p:to>
                                        <p:strVal val="visible"/>
                                      </p:to>
                                    </p:set>
                                    <p:animScale>
                                      <p:cBhvr>
                                        <p:cTn id="89" dur="500" decel="50000" fill="hold">
                                          <p:stCondLst>
                                            <p:cond delay="0"/>
                                          </p:stCondLst>
                                        </p:cTn>
                                        <p:tgtEl>
                                          <p:spTgt spid="6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90" dur="500" decel="50000" fill="hold">
                                          <p:stCondLst>
                                            <p:cond delay="0"/>
                                          </p:stCondLst>
                                        </p:cTn>
                                        <p:tgtEl>
                                          <p:spTgt spid="61"/>
                                        </p:tgtEl>
                                        <p:attrNameLst>
                                          <p:attrName>ppt_x,ppt_y</p:attrName>
                                        </p:attrNameLst>
                                      </p:cBhvr>
                                      <p:rCtr x="0" y="0"/>
                                    </p:animMotion>
                                    <p:animEffect>
                                      <p:cBhvr>
                                        <p:cTn id="91" dur="500"/>
                                        <p:tgtEl>
                                          <p:spTgt spid="61"/>
                                        </p:tgtEl>
                                      </p:cBhvr>
                                    </p:animEffect>
                                  </p:childTnLst>
                                </p:cTn>
                              </p:par>
                            </p:childTnLst>
                          </p:cTn>
                        </p:par>
                        <p:par>
                          <p:cTn id="92" fill="hold">
                            <p:stCondLst>
                              <p:cond delay="4000"/>
                            </p:stCondLst>
                            <p:childTnLst>
                              <p:par>
                                <p:cTn id="93" presetID="49" presetClass="entr" presetSubtype="0" decel="100000" fill="hold" nodeType="afterEffect">
                                  <p:stCondLst>
                                    <p:cond delay="0"/>
                                  </p:stCondLst>
                                  <p:childTnLst>
                                    <p:set>
                                      <p:cBhvr>
                                        <p:cTn id="94" dur="1" fill="hold">
                                          <p:stCondLst>
                                            <p:cond delay="0"/>
                                          </p:stCondLst>
                                        </p:cTn>
                                        <p:tgtEl>
                                          <p:spTgt spid="54"/>
                                        </p:tgtEl>
                                        <p:attrNameLst>
                                          <p:attrName>style.visibility</p:attrName>
                                        </p:attrNameLst>
                                      </p:cBhvr>
                                      <p:to>
                                        <p:strVal val="visible"/>
                                      </p:to>
                                    </p:set>
                                    <p:anim calcmode="lin" valueType="num">
                                      <p:cBhvr>
                                        <p:cTn id="95" dur="250" fill="hold"/>
                                        <p:tgtEl>
                                          <p:spTgt spid="54"/>
                                        </p:tgtEl>
                                        <p:attrNameLst>
                                          <p:attrName>ppt_w</p:attrName>
                                        </p:attrNameLst>
                                      </p:cBhvr>
                                      <p:tavLst>
                                        <p:tav tm="0">
                                          <p:val>
                                            <p:fltVal val="0"/>
                                          </p:val>
                                        </p:tav>
                                        <p:tav tm="100000">
                                          <p:val>
                                            <p:strVal val="#ppt_w"/>
                                          </p:val>
                                        </p:tav>
                                      </p:tavLst>
                                    </p:anim>
                                    <p:anim calcmode="lin" valueType="num">
                                      <p:cBhvr>
                                        <p:cTn id="96" dur="250" fill="hold"/>
                                        <p:tgtEl>
                                          <p:spTgt spid="54"/>
                                        </p:tgtEl>
                                        <p:attrNameLst>
                                          <p:attrName>ppt_h</p:attrName>
                                        </p:attrNameLst>
                                      </p:cBhvr>
                                      <p:tavLst>
                                        <p:tav tm="0">
                                          <p:val>
                                            <p:fltVal val="0"/>
                                          </p:val>
                                        </p:tav>
                                        <p:tav tm="100000">
                                          <p:val>
                                            <p:strVal val="#ppt_h"/>
                                          </p:val>
                                        </p:tav>
                                      </p:tavLst>
                                    </p:anim>
                                    <p:anim calcmode="lin" valueType="num">
                                      <p:cBhvr>
                                        <p:cTn id="97" dur="250" fill="hold"/>
                                        <p:tgtEl>
                                          <p:spTgt spid="54"/>
                                        </p:tgtEl>
                                        <p:attrNameLst>
                                          <p:attrName>style.rotation</p:attrName>
                                        </p:attrNameLst>
                                      </p:cBhvr>
                                      <p:tavLst>
                                        <p:tav tm="0">
                                          <p:val>
                                            <p:fltVal val="360"/>
                                          </p:val>
                                        </p:tav>
                                        <p:tav tm="100000">
                                          <p:val>
                                            <p:fltVal val="0"/>
                                          </p:val>
                                        </p:tav>
                                      </p:tavLst>
                                    </p:anim>
                                    <p:animEffect>
                                      <p:cBhvr>
                                        <p:cTn id="98" dur="250"/>
                                        <p:tgtEl>
                                          <p:spTgt spid="54"/>
                                        </p:tgtEl>
                                      </p:cBhvr>
                                    </p:animEffect>
                                  </p:childTnLst>
                                </p:cTn>
                              </p:par>
                              <p:par>
                                <p:cTn id="99" presetID="49" presetClass="entr" presetSubtype="0" decel="100000" fill="hold" nodeType="withEffect">
                                  <p:stCondLst>
                                    <p:cond delay="200"/>
                                  </p:stCondLst>
                                  <p:childTnLst>
                                    <p:set>
                                      <p:cBhvr>
                                        <p:cTn id="100" dur="1" fill="hold">
                                          <p:stCondLst>
                                            <p:cond delay="0"/>
                                          </p:stCondLst>
                                        </p:cTn>
                                        <p:tgtEl>
                                          <p:spTgt spid="55"/>
                                        </p:tgtEl>
                                        <p:attrNameLst>
                                          <p:attrName>style.visibility</p:attrName>
                                        </p:attrNameLst>
                                      </p:cBhvr>
                                      <p:to>
                                        <p:strVal val="visible"/>
                                      </p:to>
                                    </p:set>
                                    <p:anim calcmode="lin" valueType="num">
                                      <p:cBhvr>
                                        <p:cTn id="101" dur="250" fill="hold"/>
                                        <p:tgtEl>
                                          <p:spTgt spid="55"/>
                                        </p:tgtEl>
                                        <p:attrNameLst>
                                          <p:attrName>ppt_w</p:attrName>
                                        </p:attrNameLst>
                                      </p:cBhvr>
                                      <p:tavLst>
                                        <p:tav tm="0">
                                          <p:val>
                                            <p:fltVal val="0"/>
                                          </p:val>
                                        </p:tav>
                                        <p:tav tm="100000">
                                          <p:val>
                                            <p:strVal val="#ppt_w"/>
                                          </p:val>
                                        </p:tav>
                                      </p:tavLst>
                                    </p:anim>
                                    <p:anim calcmode="lin" valueType="num">
                                      <p:cBhvr>
                                        <p:cTn id="102" dur="250" fill="hold"/>
                                        <p:tgtEl>
                                          <p:spTgt spid="55"/>
                                        </p:tgtEl>
                                        <p:attrNameLst>
                                          <p:attrName>ppt_h</p:attrName>
                                        </p:attrNameLst>
                                      </p:cBhvr>
                                      <p:tavLst>
                                        <p:tav tm="0">
                                          <p:val>
                                            <p:fltVal val="0"/>
                                          </p:val>
                                        </p:tav>
                                        <p:tav tm="100000">
                                          <p:val>
                                            <p:strVal val="#ppt_h"/>
                                          </p:val>
                                        </p:tav>
                                      </p:tavLst>
                                    </p:anim>
                                    <p:anim calcmode="lin" valueType="num">
                                      <p:cBhvr>
                                        <p:cTn id="103" dur="250" fill="hold"/>
                                        <p:tgtEl>
                                          <p:spTgt spid="55"/>
                                        </p:tgtEl>
                                        <p:attrNameLst>
                                          <p:attrName>style.rotation</p:attrName>
                                        </p:attrNameLst>
                                      </p:cBhvr>
                                      <p:tavLst>
                                        <p:tav tm="0">
                                          <p:val>
                                            <p:fltVal val="360"/>
                                          </p:val>
                                        </p:tav>
                                        <p:tav tm="100000">
                                          <p:val>
                                            <p:fltVal val="0"/>
                                          </p:val>
                                        </p:tav>
                                      </p:tavLst>
                                    </p:anim>
                                    <p:animEffect>
                                      <p:cBhvr>
                                        <p:cTn id="104" dur="250"/>
                                        <p:tgtEl>
                                          <p:spTgt spid="55"/>
                                        </p:tgtEl>
                                      </p:cBhvr>
                                    </p:animEffect>
                                  </p:childTnLst>
                                </p:cTn>
                              </p:par>
                              <p:par>
                                <p:cTn id="105" presetID="49" presetClass="entr" presetSubtype="0" decel="100000" fill="hold" nodeType="withEffect">
                                  <p:stCondLst>
                                    <p:cond delay="400"/>
                                  </p:stCondLst>
                                  <p:childTnLst>
                                    <p:set>
                                      <p:cBhvr>
                                        <p:cTn id="106" dur="1" fill="hold">
                                          <p:stCondLst>
                                            <p:cond delay="0"/>
                                          </p:stCondLst>
                                        </p:cTn>
                                        <p:tgtEl>
                                          <p:spTgt spid="68"/>
                                        </p:tgtEl>
                                        <p:attrNameLst>
                                          <p:attrName>style.visibility</p:attrName>
                                        </p:attrNameLst>
                                      </p:cBhvr>
                                      <p:to>
                                        <p:strVal val="visible"/>
                                      </p:to>
                                    </p:set>
                                    <p:anim calcmode="lin" valueType="num">
                                      <p:cBhvr>
                                        <p:cTn id="107" dur="250" fill="hold"/>
                                        <p:tgtEl>
                                          <p:spTgt spid="68"/>
                                        </p:tgtEl>
                                        <p:attrNameLst>
                                          <p:attrName>ppt_w</p:attrName>
                                        </p:attrNameLst>
                                      </p:cBhvr>
                                      <p:tavLst>
                                        <p:tav tm="0">
                                          <p:val>
                                            <p:fltVal val="0"/>
                                          </p:val>
                                        </p:tav>
                                        <p:tav tm="100000">
                                          <p:val>
                                            <p:strVal val="#ppt_w"/>
                                          </p:val>
                                        </p:tav>
                                      </p:tavLst>
                                    </p:anim>
                                    <p:anim calcmode="lin" valueType="num">
                                      <p:cBhvr>
                                        <p:cTn id="108" dur="250" fill="hold"/>
                                        <p:tgtEl>
                                          <p:spTgt spid="68"/>
                                        </p:tgtEl>
                                        <p:attrNameLst>
                                          <p:attrName>ppt_h</p:attrName>
                                        </p:attrNameLst>
                                      </p:cBhvr>
                                      <p:tavLst>
                                        <p:tav tm="0">
                                          <p:val>
                                            <p:fltVal val="0"/>
                                          </p:val>
                                        </p:tav>
                                        <p:tav tm="100000">
                                          <p:val>
                                            <p:strVal val="#ppt_h"/>
                                          </p:val>
                                        </p:tav>
                                      </p:tavLst>
                                    </p:anim>
                                    <p:anim calcmode="lin" valueType="num">
                                      <p:cBhvr>
                                        <p:cTn id="109" dur="250" fill="hold"/>
                                        <p:tgtEl>
                                          <p:spTgt spid="68"/>
                                        </p:tgtEl>
                                        <p:attrNameLst>
                                          <p:attrName>style.rotation</p:attrName>
                                        </p:attrNameLst>
                                      </p:cBhvr>
                                      <p:tavLst>
                                        <p:tav tm="0">
                                          <p:val>
                                            <p:fltVal val="360"/>
                                          </p:val>
                                        </p:tav>
                                        <p:tav tm="100000">
                                          <p:val>
                                            <p:fltVal val="0"/>
                                          </p:val>
                                        </p:tav>
                                      </p:tavLst>
                                    </p:anim>
                                    <p:animEffect>
                                      <p:cBhvr>
                                        <p:cTn id="110" dur="250"/>
                                        <p:tgtEl>
                                          <p:spTgt spid="68"/>
                                        </p:tgtEl>
                                      </p:cBhvr>
                                    </p:animEffect>
                                  </p:childTnLst>
                                </p:cTn>
                              </p:par>
                              <p:par>
                                <p:cTn id="111" presetID="49" presetClass="entr" presetSubtype="0" decel="100000" fill="hold" nodeType="withEffect">
                                  <p:stCondLst>
                                    <p:cond delay="600"/>
                                  </p:stCondLst>
                                  <p:childTnLst>
                                    <p:set>
                                      <p:cBhvr>
                                        <p:cTn id="112" dur="1" fill="hold">
                                          <p:stCondLst>
                                            <p:cond delay="0"/>
                                          </p:stCondLst>
                                        </p:cTn>
                                        <p:tgtEl>
                                          <p:spTgt spid="56"/>
                                        </p:tgtEl>
                                        <p:attrNameLst>
                                          <p:attrName>style.visibility</p:attrName>
                                        </p:attrNameLst>
                                      </p:cBhvr>
                                      <p:to>
                                        <p:strVal val="visible"/>
                                      </p:to>
                                    </p:set>
                                    <p:anim calcmode="lin" valueType="num">
                                      <p:cBhvr>
                                        <p:cTn id="113" dur="250" fill="hold"/>
                                        <p:tgtEl>
                                          <p:spTgt spid="56"/>
                                        </p:tgtEl>
                                        <p:attrNameLst>
                                          <p:attrName>ppt_w</p:attrName>
                                        </p:attrNameLst>
                                      </p:cBhvr>
                                      <p:tavLst>
                                        <p:tav tm="0">
                                          <p:val>
                                            <p:fltVal val="0"/>
                                          </p:val>
                                        </p:tav>
                                        <p:tav tm="100000">
                                          <p:val>
                                            <p:strVal val="#ppt_w"/>
                                          </p:val>
                                        </p:tav>
                                      </p:tavLst>
                                    </p:anim>
                                    <p:anim calcmode="lin" valueType="num">
                                      <p:cBhvr>
                                        <p:cTn id="114" dur="250" fill="hold"/>
                                        <p:tgtEl>
                                          <p:spTgt spid="56"/>
                                        </p:tgtEl>
                                        <p:attrNameLst>
                                          <p:attrName>ppt_h</p:attrName>
                                        </p:attrNameLst>
                                      </p:cBhvr>
                                      <p:tavLst>
                                        <p:tav tm="0">
                                          <p:val>
                                            <p:fltVal val="0"/>
                                          </p:val>
                                        </p:tav>
                                        <p:tav tm="100000">
                                          <p:val>
                                            <p:strVal val="#ppt_h"/>
                                          </p:val>
                                        </p:tav>
                                      </p:tavLst>
                                    </p:anim>
                                    <p:anim calcmode="lin" valueType="num">
                                      <p:cBhvr>
                                        <p:cTn id="115" dur="250" fill="hold"/>
                                        <p:tgtEl>
                                          <p:spTgt spid="56"/>
                                        </p:tgtEl>
                                        <p:attrNameLst>
                                          <p:attrName>style.rotation</p:attrName>
                                        </p:attrNameLst>
                                      </p:cBhvr>
                                      <p:tavLst>
                                        <p:tav tm="0">
                                          <p:val>
                                            <p:fltVal val="360"/>
                                          </p:val>
                                        </p:tav>
                                        <p:tav tm="100000">
                                          <p:val>
                                            <p:fltVal val="0"/>
                                          </p:val>
                                        </p:tav>
                                      </p:tavLst>
                                    </p:anim>
                                    <p:animEffect>
                                      <p:cBhvr>
                                        <p:cTn id="116" dur="25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ldLvl="0" autoUpdateAnimBg="0"/>
      <p:bldP spid="51" grpId="0" bldLvl="0" animBg="1" autoUpdateAnimBg="0"/>
      <p:bldP spid="52" grpId="0" bldLvl="0" autoUpdateAnimBg="0"/>
      <p:bldP spid="53" grpId="0" bldLvl="0" animBg="1" autoUpdateAnimBg="0"/>
      <p:bldP spid="57" grpId="0" bldLvl="0" animBg="1" autoUpdateAnimBg="0"/>
      <p:bldP spid="58" grpId="0" bldLvl="0" autoUpdateAnimBg="0"/>
      <p:bldP spid="59" grpId="0" bldLvl="0" animBg="1" autoUpdateAnimBg="0"/>
      <p:bldP spid="60" grpId="0" bldLvl="0" animBg="1" autoUpdateAnimBg="0"/>
      <p:bldP spid="61" grpId="0" bldLvl="0" autoUpdateAnimBg="0"/>
      <p:bldP spid="62" grpId="0" bldLvl="0" animBg="1" autoUpdateAnimBg="0"/>
      <p:bldP spid="63" grpId="0" bldLvl="0" animBg="1" autoUpdateAnimBg="0"/>
      <p:bldP spid="64" grpId="0" bldLvl="0" autoUpdateAnimBg="0"/>
      <p:bldP spid="65" grpId="0" bldLvl="0" animBg="1" autoUpdateAnimBg="0"/>
      <p:bldP spid="6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85"/>
          <p:cNvSpPr>
            <a:spLocks noChangeArrowheads="1"/>
          </p:cNvSpPr>
          <p:nvPr/>
        </p:nvSpPr>
        <p:spPr bwMode="auto">
          <a:xfrm>
            <a:off x="935038" y="293688"/>
            <a:ext cx="25574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此处添加标题文字</a:t>
            </a:r>
          </a:p>
        </p:txBody>
      </p:sp>
      <p:sp>
        <p:nvSpPr>
          <p:cNvPr id="3" name="TextBox 1"/>
          <p:cNvSpPr>
            <a:spLocks noChangeArrowheads="1"/>
          </p:cNvSpPr>
          <p:nvPr/>
        </p:nvSpPr>
        <p:spPr bwMode="auto">
          <a:xfrm>
            <a:off x="349250" y="293688"/>
            <a:ext cx="50323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4" name="组合 167"/>
          <p:cNvGrpSpPr>
            <a:grpSpLocks/>
          </p:cNvGrpSpPr>
          <p:nvPr/>
        </p:nvGrpSpPr>
        <p:grpSpPr bwMode="auto">
          <a:xfrm>
            <a:off x="238125" y="131763"/>
            <a:ext cx="725488" cy="723900"/>
            <a:chOff x="0" y="0"/>
            <a:chExt cx="973930" cy="972480"/>
          </a:xfrm>
        </p:grpSpPr>
        <p:sp>
          <p:nvSpPr>
            <p:cNvPr id="5" name="文本框 139"/>
            <p:cNvSpPr>
              <a:spLocks noChangeArrowheads="1"/>
            </p:cNvSpPr>
            <p:nvPr/>
          </p:nvSpPr>
          <p:spPr bwMode="auto">
            <a:xfrm rot="-5400000">
              <a:off x="65417" y="310523"/>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6" name="文本框 140"/>
            <p:cNvSpPr>
              <a:spLocks noChangeArrowheads="1"/>
            </p:cNvSpPr>
            <p:nvPr/>
          </p:nvSpPr>
          <p:spPr bwMode="auto">
            <a:xfrm rot="-4930435">
              <a:off x="68316" y="26814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7" name="文本框 141"/>
            <p:cNvSpPr>
              <a:spLocks noChangeArrowheads="1"/>
            </p:cNvSpPr>
            <p:nvPr/>
          </p:nvSpPr>
          <p:spPr bwMode="auto">
            <a:xfrm rot="-4460869">
              <a:off x="76959" y="226550"/>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8" name="文本框 142"/>
            <p:cNvSpPr>
              <a:spLocks noChangeArrowheads="1"/>
            </p:cNvSpPr>
            <p:nvPr/>
          </p:nvSpPr>
          <p:spPr bwMode="auto">
            <a:xfrm rot="-3991306">
              <a:off x="91185" y="18652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9" name="文本框 143"/>
            <p:cNvSpPr>
              <a:spLocks noChangeArrowheads="1"/>
            </p:cNvSpPr>
            <p:nvPr/>
          </p:nvSpPr>
          <p:spPr bwMode="auto">
            <a:xfrm rot="-3521739">
              <a:off x="110729" y="14880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0" name="文本框 144"/>
            <p:cNvSpPr>
              <a:spLocks noChangeArrowheads="1"/>
            </p:cNvSpPr>
            <p:nvPr/>
          </p:nvSpPr>
          <p:spPr bwMode="auto">
            <a:xfrm rot="-3052174">
              <a:off x="135226" y="1140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1" name="文本框 145"/>
            <p:cNvSpPr>
              <a:spLocks noChangeArrowheads="1"/>
            </p:cNvSpPr>
            <p:nvPr/>
          </p:nvSpPr>
          <p:spPr bwMode="auto">
            <a:xfrm rot="-2582609">
              <a:off x="164224" y="8305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2" name="文本框 146"/>
            <p:cNvSpPr>
              <a:spLocks noChangeArrowheads="1"/>
            </p:cNvSpPr>
            <p:nvPr/>
          </p:nvSpPr>
          <p:spPr bwMode="auto">
            <a:xfrm rot="-2113044">
              <a:off x="197176" y="5624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3" name="文本框 147"/>
            <p:cNvSpPr>
              <a:spLocks noChangeArrowheads="1"/>
            </p:cNvSpPr>
            <p:nvPr/>
          </p:nvSpPr>
          <p:spPr bwMode="auto">
            <a:xfrm rot="-1643478">
              <a:off x="233473" y="34169"/>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4" name="文本框 148"/>
            <p:cNvSpPr>
              <a:spLocks noChangeArrowheads="1"/>
            </p:cNvSpPr>
            <p:nvPr/>
          </p:nvSpPr>
          <p:spPr bwMode="auto">
            <a:xfrm rot="-1173913">
              <a:off x="272437" y="1724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5" name="文本框 149"/>
            <p:cNvSpPr>
              <a:spLocks noChangeArrowheads="1"/>
            </p:cNvSpPr>
            <p:nvPr/>
          </p:nvSpPr>
          <p:spPr bwMode="auto">
            <a:xfrm rot="-704348">
              <a:off x="313341" y="578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6" name="文本框 150"/>
            <p:cNvSpPr>
              <a:spLocks noChangeArrowheads="1"/>
            </p:cNvSpPr>
            <p:nvPr/>
          </p:nvSpPr>
          <p:spPr bwMode="auto">
            <a:xfrm rot="-234781">
              <a:off x="355427" y="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7" name="文本框 151"/>
            <p:cNvSpPr>
              <a:spLocks noChangeArrowheads="1"/>
            </p:cNvSpPr>
            <p:nvPr/>
          </p:nvSpPr>
          <p:spPr bwMode="auto">
            <a:xfrm rot="234782">
              <a:off x="397907" y="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8" name="文本框 152"/>
            <p:cNvSpPr>
              <a:spLocks noChangeArrowheads="1"/>
            </p:cNvSpPr>
            <p:nvPr/>
          </p:nvSpPr>
          <p:spPr bwMode="auto">
            <a:xfrm rot="704348">
              <a:off x="439993" y="578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9" name="文本框 153"/>
            <p:cNvSpPr>
              <a:spLocks noChangeArrowheads="1"/>
            </p:cNvSpPr>
            <p:nvPr/>
          </p:nvSpPr>
          <p:spPr bwMode="auto">
            <a:xfrm rot="1173913">
              <a:off x="480899" y="1724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0" name="文本框 154"/>
            <p:cNvSpPr>
              <a:spLocks noChangeArrowheads="1"/>
            </p:cNvSpPr>
            <p:nvPr/>
          </p:nvSpPr>
          <p:spPr bwMode="auto">
            <a:xfrm rot="1643478">
              <a:off x="519863" y="34171"/>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1" name="文本框 155"/>
            <p:cNvSpPr>
              <a:spLocks noChangeArrowheads="1"/>
            </p:cNvSpPr>
            <p:nvPr/>
          </p:nvSpPr>
          <p:spPr bwMode="auto">
            <a:xfrm rot="2113044">
              <a:off x="556159" y="5624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2" name="文本框 156"/>
            <p:cNvSpPr>
              <a:spLocks noChangeArrowheads="1"/>
            </p:cNvSpPr>
            <p:nvPr/>
          </p:nvSpPr>
          <p:spPr bwMode="auto">
            <a:xfrm rot="2582608">
              <a:off x="589109" y="8305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3" name="文本框 157"/>
            <p:cNvSpPr>
              <a:spLocks noChangeArrowheads="1"/>
            </p:cNvSpPr>
            <p:nvPr/>
          </p:nvSpPr>
          <p:spPr bwMode="auto">
            <a:xfrm rot="3052174">
              <a:off x="618104" y="1140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4" name="文本框 158"/>
            <p:cNvSpPr>
              <a:spLocks noChangeArrowheads="1"/>
            </p:cNvSpPr>
            <p:nvPr/>
          </p:nvSpPr>
          <p:spPr bwMode="auto">
            <a:xfrm rot="3521739">
              <a:off x="642602" y="14880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5" name="文本框 159"/>
            <p:cNvSpPr>
              <a:spLocks noChangeArrowheads="1"/>
            </p:cNvSpPr>
            <p:nvPr/>
          </p:nvSpPr>
          <p:spPr bwMode="auto">
            <a:xfrm rot="3991306">
              <a:off x="662146" y="18652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6" name="文本框 160"/>
            <p:cNvSpPr>
              <a:spLocks noChangeArrowheads="1"/>
            </p:cNvSpPr>
            <p:nvPr/>
          </p:nvSpPr>
          <p:spPr bwMode="auto">
            <a:xfrm rot="4460869">
              <a:off x="676373" y="226550"/>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7" name="文本框 161"/>
            <p:cNvSpPr>
              <a:spLocks noChangeArrowheads="1"/>
            </p:cNvSpPr>
            <p:nvPr/>
          </p:nvSpPr>
          <p:spPr bwMode="auto">
            <a:xfrm rot="4930435">
              <a:off x="685015" y="26814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8" name="文本框 162"/>
            <p:cNvSpPr>
              <a:spLocks noChangeArrowheads="1"/>
            </p:cNvSpPr>
            <p:nvPr/>
          </p:nvSpPr>
          <p:spPr bwMode="auto">
            <a:xfrm rot="5400000">
              <a:off x="687915" y="31052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9" name="文本框 163"/>
            <p:cNvSpPr>
              <a:spLocks noChangeArrowheads="1"/>
            </p:cNvSpPr>
            <p:nvPr/>
          </p:nvSpPr>
          <p:spPr bwMode="auto">
            <a:xfrm rot="5869565">
              <a:off x="685016" y="352906"/>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30" name="文本框 164"/>
            <p:cNvSpPr>
              <a:spLocks noChangeArrowheads="1"/>
            </p:cNvSpPr>
            <p:nvPr/>
          </p:nvSpPr>
          <p:spPr bwMode="auto">
            <a:xfrm rot="6339131">
              <a:off x="676373" y="3944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1" name="文本框 165"/>
            <p:cNvSpPr>
              <a:spLocks noChangeArrowheads="1"/>
            </p:cNvSpPr>
            <p:nvPr/>
          </p:nvSpPr>
          <p:spPr bwMode="auto">
            <a:xfrm rot="6808695">
              <a:off x="662147" y="43452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2" name="文本框 166"/>
            <p:cNvSpPr>
              <a:spLocks noChangeArrowheads="1"/>
            </p:cNvSpPr>
            <p:nvPr/>
          </p:nvSpPr>
          <p:spPr bwMode="auto">
            <a:xfrm rot="7278261">
              <a:off x="642603" y="47224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3" name="文本框 167"/>
            <p:cNvSpPr>
              <a:spLocks noChangeArrowheads="1"/>
            </p:cNvSpPr>
            <p:nvPr/>
          </p:nvSpPr>
          <p:spPr bwMode="auto">
            <a:xfrm rot="7747826">
              <a:off x="618105" y="506948"/>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4" name="文本框 168"/>
            <p:cNvSpPr>
              <a:spLocks noChangeArrowheads="1"/>
            </p:cNvSpPr>
            <p:nvPr/>
          </p:nvSpPr>
          <p:spPr bwMode="auto">
            <a:xfrm rot="8217393">
              <a:off x="589111" y="53799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5" name="文本框 169"/>
            <p:cNvSpPr>
              <a:spLocks noChangeArrowheads="1"/>
            </p:cNvSpPr>
            <p:nvPr/>
          </p:nvSpPr>
          <p:spPr bwMode="auto">
            <a:xfrm rot="8686956">
              <a:off x="556159" y="56480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6" name="文本框 170"/>
            <p:cNvSpPr>
              <a:spLocks noChangeArrowheads="1"/>
            </p:cNvSpPr>
            <p:nvPr/>
          </p:nvSpPr>
          <p:spPr bwMode="auto">
            <a:xfrm rot="9156522">
              <a:off x="519861" y="586879"/>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37" name="文本框 171"/>
            <p:cNvSpPr>
              <a:spLocks noChangeArrowheads="1"/>
            </p:cNvSpPr>
            <p:nvPr/>
          </p:nvSpPr>
          <p:spPr bwMode="auto">
            <a:xfrm rot="9626087">
              <a:off x="480898" y="60380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8" name="文本框 172"/>
            <p:cNvSpPr>
              <a:spLocks noChangeArrowheads="1"/>
            </p:cNvSpPr>
            <p:nvPr/>
          </p:nvSpPr>
          <p:spPr bwMode="auto">
            <a:xfrm rot="10095652">
              <a:off x="439993" y="61526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9" name="文本框 173"/>
            <p:cNvSpPr>
              <a:spLocks noChangeArrowheads="1"/>
            </p:cNvSpPr>
            <p:nvPr/>
          </p:nvSpPr>
          <p:spPr bwMode="auto">
            <a:xfrm rot="10565217">
              <a:off x="397907" y="621048"/>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0" name="文本框 174"/>
            <p:cNvSpPr>
              <a:spLocks noChangeArrowheads="1"/>
            </p:cNvSpPr>
            <p:nvPr/>
          </p:nvSpPr>
          <p:spPr bwMode="auto">
            <a:xfrm rot="-10565217">
              <a:off x="355427" y="621048"/>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1" name="文本框 175"/>
            <p:cNvSpPr>
              <a:spLocks noChangeArrowheads="1"/>
            </p:cNvSpPr>
            <p:nvPr/>
          </p:nvSpPr>
          <p:spPr bwMode="auto">
            <a:xfrm rot="-10095652">
              <a:off x="313341" y="61526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2" name="文本框 176"/>
            <p:cNvSpPr>
              <a:spLocks noChangeArrowheads="1"/>
            </p:cNvSpPr>
            <p:nvPr/>
          </p:nvSpPr>
          <p:spPr bwMode="auto">
            <a:xfrm rot="-9626087">
              <a:off x="272437" y="60380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3" name="文本框 177"/>
            <p:cNvSpPr>
              <a:spLocks noChangeArrowheads="1"/>
            </p:cNvSpPr>
            <p:nvPr/>
          </p:nvSpPr>
          <p:spPr bwMode="auto">
            <a:xfrm rot="-9156522">
              <a:off x="233472" y="586877"/>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4" name="文本框 178"/>
            <p:cNvSpPr>
              <a:spLocks noChangeArrowheads="1"/>
            </p:cNvSpPr>
            <p:nvPr/>
          </p:nvSpPr>
          <p:spPr bwMode="auto">
            <a:xfrm rot="-8686956">
              <a:off x="197176" y="564805"/>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5" name="文本框 179"/>
            <p:cNvSpPr>
              <a:spLocks noChangeArrowheads="1"/>
            </p:cNvSpPr>
            <p:nvPr/>
          </p:nvSpPr>
          <p:spPr bwMode="auto">
            <a:xfrm rot="-8217391">
              <a:off x="164224" y="53799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6" name="文本框 180"/>
            <p:cNvSpPr>
              <a:spLocks noChangeArrowheads="1"/>
            </p:cNvSpPr>
            <p:nvPr/>
          </p:nvSpPr>
          <p:spPr bwMode="auto">
            <a:xfrm rot="-7747826">
              <a:off x="135228" y="506949"/>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7" name="文本框 181"/>
            <p:cNvSpPr>
              <a:spLocks noChangeArrowheads="1"/>
            </p:cNvSpPr>
            <p:nvPr/>
          </p:nvSpPr>
          <p:spPr bwMode="auto">
            <a:xfrm rot="-7278261">
              <a:off x="110729" y="47224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8" name="文本框 182"/>
            <p:cNvSpPr>
              <a:spLocks noChangeArrowheads="1"/>
            </p:cNvSpPr>
            <p:nvPr/>
          </p:nvSpPr>
          <p:spPr bwMode="auto">
            <a:xfrm rot="-6808696">
              <a:off x="91185" y="43452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9" name="文本框 183"/>
            <p:cNvSpPr>
              <a:spLocks noChangeArrowheads="1"/>
            </p:cNvSpPr>
            <p:nvPr/>
          </p:nvSpPr>
          <p:spPr bwMode="auto">
            <a:xfrm rot="-6339130">
              <a:off x="76959" y="3944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50" name="文本框 184"/>
            <p:cNvSpPr>
              <a:spLocks noChangeArrowheads="1"/>
            </p:cNvSpPr>
            <p:nvPr/>
          </p:nvSpPr>
          <p:spPr bwMode="auto">
            <a:xfrm rot="-5869565">
              <a:off x="68316" y="352906"/>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grpSp>
      <p:sp>
        <p:nvSpPr>
          <p:cNvPr id="51" name="Line 3"/>
          <p:cNvSpPr>
            <a:spLocks noChangeShapeType="1"/>
          </p:cNvSpPr>
          <p:nvPr/>
        </p:nvSpPr>
        <p:spPr bwMode="auto">
          <a:xfrm rot="10800000">
            <a:off x="1822824" y="4134024"/>
            <a:ext cx="2381250" cy="0"/>
          </a:xfrm>
          <a:prstGeom prst="line">
            <a:avLst/>
          </a:prstGeom>
          <a:noFill/>
          <a:ln w="9525" cmpd="sng">
            <a:solidFill>
              <a:schemeClr val="bg1">
                <a:alpha val="50000"/>
              </a:schemeClr>
            </a:solidFill>
            <a:bevel/>
            <a:headEnd/>
            <a:tailEnd/>
          </a:ln>
          <a:extLst>
            <a:ext uri="{909E8E84-426E-40DD-AFC4-6F175D3DCCD1}">
              <a14:hiddenFill xmlns:a14="http://schemas.microsoft.com/office/drawing/2010/main">
                <a:noFill/>
              </a14:hiddenFill>
            </a:ext>
          </a:extLst>
        </p:spPr>
        <p:txBody>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endParaRPr lang="zh-CN" altLang="zh-CN" b="1" i="1">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2" name="Line 4"/>
          <p:cNvSpPr>
            <a:spLocks noChangeShapeType="1"/>
          </p:cNvSpPr>
          <p:nvPr/>
        </p:nvSpPr>
        <p:spPr bwMode="auto">
          <a:xfrm rot="10800000">
            <a:off x="1827587" y="3365674"/>
            <a:ext cx="3557587" cy="0"/>
          </a:xfrm>
          <a:prstGeom prst="line">
            <a:avLst/>
          </a:prstGeom>
          <a:noFill/>
          <a:ln w="9525" cmpd="sng">
            <a:solidFill>
              <a:schemeClr val="bg1">
                <a:alpha val="50000"/>
              </a:schemeClr>
            </a:solidFill>
            <a:bevel/>
            <a:headEnd/>
            <a:tailEnd/>
          </a:ln>
          <a:extLst>
            <a:ext uri="{909E8E84-426E-40DD-AFC4-6F175D3DCCD1}">
              <a14:hiddenFill xmlns:a14="http://schemas.microsoft.com/office/drawing/2010/main">
                <a:noFill/>
              </a14:hiddenFill>
            </a:ext>
          </a:extLst>
        </p:spPr>
        <p:txBody>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endParaRPr lang="zh-CN" altLang="zh-CN" b="1" i="1">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3" name="Line 5"/>
          <p:cNvSpPr>
            <a:spLocks noChangeShapeType="1"/>
          </p:cNvSpPr>
          <p:nvPr/>
        </p:nvSpPr>
        <p:spPr bwMode="auto">
          <a:xfrm rot="10800000">
            <a:off x="1808537" y="2756074"/>
            <a:ext cx="4805362" cy="0"/>
          </a:xfrm>
          <a:prstGeom prst="line">
            <a:avLst/>
          </a:prstGeom>
          <a:noFill/>
          <a:ln w="9525" cmpd="sng">
            <a:solidFill>
              <a:schemeClr val="bg1">
                <a:alpha val="50000"/>
              </a:schemeClr>
            </a:solidFill>
            <a:bevel/>
            <a:headEnd/>
            <a:tailEnd/>
          </a:ln>
          <a:extLst>
            <a:ext uri="{909E8E84-426E-40DD-AFC4-6F175D3DCCD1}">
              <a14:hiddenFill xmlns:a14="http://schemas.microsoft.com/office/drawing/2010/main">
                <a:noFill/>
              </a14:hiddenFill>
            </a:ext>
          </a:extLst>
        </p:spPr>
        <p:txBody>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endParaRPr lang="zh-CN" altLang="zh-CN" b="1" i="1">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4" name="Line 6"/>
          <p:cNvSpPr>
            <a:spLocks noChangeShapeType="1"/>
          </p:cNvSpPr>
          <p:nvPr/>
        </p:nvSpPr>
        <p:spPr bwMode="auto">
          <a:xfrm rot="10800000">
            <a:off x="1819649" y="2098849"/>
            <a:ext cx="5994400" cy="0"/>
          </a:xfrm>
          <a:prstGeom prst="line">
            <a:avLst/>
          </a:prstGeom>
          <a:noFill/>
          <a:ln w="9525" cmpd="sng">
            <a:solidFill>
              <a:schemeClr val="bg1">
                <a:alpha val="50000"/>
              </a:schemeClr>
            </a:solidFill>
            <a:bevel/>
            <a:headEnd/>
            <a:tailEnd/>
          </a:ln>
          <a:extLst>
            <a:ext uri="{909E8E84-426E-40DD-AFC4-6F175D3DCCD1}">
              <a14:hiddenFill xmlns:a14="http://schemas.microsoft.com/office/drawing/2010/main">
                <a:noFill/>
              </a14:hiddenFill>
            </a:ext>
          </a:extLst>
        </p:spPr>
        <p:txBody>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endParaRPr lang="zh-CN" altLang="zh-CN" b="1" i="1">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5" name="Rectangle 9"/>
          <p:cNvSpPr>
            <a:spLocks noChangeArrowheads="1"/>
          </p:cNvSpPr>
          <p:nvPr/>
        </p:nvSpPr>
        <p:spPr bwMode="auto">
          <a:xfrm>
            <a:off x="6629774" y="2102024"/>
            <a:ext cx="1219200" cy="495300"/>
          </a:xfrm>
          <a:prstGeom prst="rect">
            <a:avLst/>
          </a:prstGeom>
          <a:solidFill>
            <a:srgbClr val="FFFFFF">
              <a:alpha val="50000"/>
            </a:srgbClr>
          </a:solidFill>
          <a:ln>
            <a:noFill/>
          </a:ln>
        </p:spPr>
        <p:txBody>
          <a:bodyPr wrap="none" anchor="ct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endParaRPr lang="zh-CN" altLang="zh-CN" b="1" i="1">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6" name="Rectangle 10"/>
          <p:cNvSpPr>
            <a:spLocks noChangeArrowheads="1"/>
          </p:cNvSpPr>
          <p:nvPr/>
        </p:nvSpPr>
        <p:spPr bwMode="auto">
          <a:xfrm>
            <a:off x="5408987" y="2749724"/>
            <a:ext cx="1219200" cy="495300"/>
          </a:xfrm>
          <a:prstGeom prst="rect">
            <a:avLst/>
          </a:prstGeom>
          <a:solidFill>
            <a:srgbClr val="FFFFFF">
              <a:alpha val="50000"/>
            </a:srgbClr>
          </a:solidFill>
          <a:ln>
            <a:noFill/>
          </a:ln>
        </p:spPr>
        <p:txBody>
          <a:bodyPr wrap="none" anchor="ctr"/>
          <a:lstStyle/>
          <a:p>
            <a:endParaRPr lang="zh-CN" altLang="zh-CN">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7" name="Rectangle 11"/>
          <p:cNvSpPr>
            <a:spLocks noChangeArrowheads="1"/>
          </p:cNvSpPr>
          <p:nvPr/>
        </p:nvSpPr>
        <p:spPr bwMode="auto">
          <a:xfrm>
            <a:off x="4223124" y="3370437"/>
            <a:ext cx="1187450" cy="495300"/>
          </a:xfrm>
          <a:prstGeom prst="rect">
            <a:avLst/>
          </a:prstGeom>
          <a:solidFill>
            <a:srgbClr val="FFFFFF">
              <a:alpha val="50000"/>
            </a:srgbClr>
          </a:solidFill>
          <a:ln>
            <a:noFill/>
          </a:ln>
        </p:spPr>
        <p:txBody>
          <a:bodyPr wrap="none" anchor="ctr"/>
          <a:lstStyle/>
          <a:p>
            <a:endParaRPr lang="zh-CN" altLang="zh-CN">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8" name="Rectangle 12"/>
          <p:cNvSpPr>
            <a:spLocks noChangeArrowheads="1"/>
          </p:cNvSpPr>
          <p:nvPr/>
        </p:nvSpPr>
        <p:spPr bwMode="auto">
          <a:xfrm>
            <a:off x="2756274" y="4130849"/>
            <a:ext cx="1466850" cy="495300"/>
          </a:xfrm>
          <a:prstGeom prst="rect">
            <a:avLst/>
          </a:prstGeom>
          <a:solidFill>
            <a:srgbClr val="FFFFFF">
              <a:alpha val="50000"/>
            </a:srgbClr>
          </a:solidFill>
          <a:ln>
            <a:noFill/>
          </a:ln>
        </p:spPr>
        <p:txBody>
          <a:bodyPr wrap="none" anchor="ctr"/>
          <a:lstStyle/>
          <a:p>
            <a:endParaRPr lang="zh-CN" altLang="zh-CN">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9" name="Line 13"/>
          <p:cNvSpPr>
            <a:spLocks noChangeShapeType="1"/>
          </p:cNvSpPr>
          <p:nvPr/>
        </p:nvSpPr>
        <p:spPr bwMode="auto">
          <a:xfrm>
            <a:off x="1814887" y="4642024"/>
            <a:ext cx="6103937" cy="0"/>
          </a:xfrm>
          <a:prstGeom prst="line">
            <a:avLst/>
          </a:prstGeom>
          <a:noFill/>
          <a:ln w="9525" cmpd="sng">
            <a:solidFill>
              <a:schemeClr val="bg1">
                <a:alpha val="50000"/>
              </a:schemeClr>
            </a:solidFill>
            <a:bevel/>
            <a:headEnd/>
            <a:tailEnd type="triangle" w="med" len="med"/>
          </a:ln>
          <a:extLst>
            <a:ext uri="{909E8E84-426E-40DD-AFC4-6F175D3DCCD1}">
              <a14:hiddenFill xmlns:a14="http://schemas.microsoft.com/office/drawing/2010/main">
                <a:noFill/>
              </a14:hiddenFill>
            </a:ext>
          </a:extLst>
        </p:spPr>
        <p:txBody>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endParaRPr lang="zh-CN" altLang="zh-CN" b="1" i="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0" name="Line 14"/>
          <p:cNvSpPr>
            <a:spLocks noChangeShapeType="1"/>
          </p:cNvSpPr>
          <p:nvPr/>
        </p:nvSpPr>
        <p:spPr bwMode="auto">
          <a:xfrm rot="16200000">
            <a:off x="161506" y="2988643"/>
            <a:ext cx="3308350" cy="1587"/>
          </a:xfrm>
          <a:prstGeom prst="line">
            <a:avLst/>
          </a:prstGeom>
          <a:noFill/>
          <a:ln w="9525" cmpd="sng">
            <a:solidFill>
              <a:schemeClr val="bg1">
                <a:alpha val="50000"/>
              </a:schemeClr>
            </a:solidFill>
            <a:bevel/>
            <a:headEnd/>
            <a:tailEnd type="triangle" w="med" len="med"/>
          </a:ln>
          <a:extLst>
            <a:ext uri="{909E8E84-426E-40DD-AFC4-6F175D3DCCD1}">
              <a14:hiddenFill xmlns:a14="http://schemas.microsoft.com/office/drawing/2010/main">
                <a:noFill/>
              </a14:hiddenFill>
            </a:ext>
          </a:extLst>
        </p:spPr>
        <p:txBody>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endParaRPr lang="zh-CN" altLang="zh-CN" b="1" i="1">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1" name="Line 15"/>
          <p:cNvSpPr>
            <a:spLocks noChangeShapeType="1"/>
          </p:cNvSpPr>
          <p:nvPr/>
        </p:nvSpPr>
        <p:spPr bwMode="auto">
          <a:xfrm flipV="1">
            <a:off x="1818062" y="1386062"/>
            <a:ext cx="6103937" cy="3248025"/>
          </a:xfrm>
          <a:prstGeom prst="line">
            <a:avLst/>
          </a:prstGeom>
          <a:noFill/>
          <a:ln w="38100" cmpd="sng">
            <a:solidFill>
              <a:schemeClr val="bg1">
                <a:alpha val="50000"/>
              </a:schemeClr>
            </a:solidFill>
            <a:bevel/>
            <a:headEnd/>
            <a:tailEnd type="triangle" w="med" len="med"/>
          </a:ln>
          <a:extLst>
            <a:ext uri="{909E8E84-426E-40DD-AFC4-6F175D3DCCD1}">
              <a14:hiddenFill xmlns:a14="http://schemas.microsoft.com/office/drawing/2010/main">
                <a:noFill/>
              </a14:hiddenFill>
            </a:ext>
          </a:extLst>
        </p:spPr>
        <p:txBody>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endParaRPr lang="zh-CN" altLang="zh-CN" b="1" i="1">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2" name="Line 16"/>
          <p:cNvSpPr>
            <a:spLocks noChangeShapeType="1"/>
          </p:cNvSpPr>
          <p:nvPr/>
        </p:nvSpPr>
        <p:spPr bwMode="auto">
          <a:xfrm rot="16200000">
            <a:off x="1106068" y="2990231"/>
            <a:ext cx="3309937" cy="0"/>
          </a:xfrm>
          <a:prstGeom prst="line">
            <a:avLst/>
          </a:prstGeom>
          <a:noFill/>
          <a:ln w="9525" cmpd="sng">
            <a:solidFill>
              <a:schemeClr val="bg1">
                <a:alpha val="50000"/>
              </a:schemeClr>
            </a:solidFill>
            <a:bevel/>
            <a:headEnd/>
            <a:tailEnd/>
          </a:ln>
          <a:extLst>
            <a:ext uri="{909E8E84-426E-40DD-AFC4-6F175D3DCCD1}">
              <a14:hiddenFill xmlns:a14="http://schemas.microsoft.com/office/drawing/2010/main">
                <a:noFill/>
              </a14:hiddenFill>
            </a:ext>
          </a:extLst>
        </p:spPr>
        <p:txBody>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endParaRPr lang="zh-CN" altLang="zh-CN" b="1" i="1">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3" name="Line 17"/>
          <p:cNvSpPr>
            <a:spLocks noChangeShapeType="1"/>
          </p:cNvSpPr>
          <p:nvPr/>
        </p:nvSpPr>
        <p:spPr bwMode="auto">
          <a:xfrm rot="16200000">
            <a:off x="2566568" y="2990231"/>
            <a:ext cx="3309937" cy="0"/>
          </a:xfrm>
          <a:prstGeom prst="line">
            <a:avLst/>
          </a:prstGeom>
          <a:noFill/>
          <a:ln w="9525" cmpd="sng">
            <a:solidFill>
              <a:schemeClr val="bg1">
                <a:alpha val="50000"/>
              </a:schemeClr>
            </a:solidFill>
            <a:bevel/>
            <a:headEnd/>
            <a:tailEnd/>
          </a:ln>
          <a:extLst>
            <a:ext uri="{909E8E84-426E-40DD-AFC4-6F175D3DCCD1}">
              <a14:hiddenFill xmlns:a14="http://schemas.microsoft.com/office/drawing/2010/main">
                <a:noFill/>
              </a14:hiddenFill>
            </a:ext>
          </a:extLst>
        </p:spPr>
        <p:txBody>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endParaRPr lang="zh-CN" altLang="zh-CN" b="1" i="1">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4" name="Line 18"/>
          <p:cNvSpPr>
            <a:spLocks noChangeShapeType="1"/>
          </p:cNvSpPr>
          <p:nvPr/>
        </p:nvSpPr>
        <p:spPr bwMode="auto">
          <a:xfrm rot="16200000">
            <a:off x="3754018" y="2990231"/>
            <a:ext cx="3309937" cy="0"/>
          </a:xfrm>
          <a:prstGeom prst="line">
            <a:avLst/>
          </a:prstGeom>
          <a:noFill/>
          <a:ln w="9525" cmpd="sng">
            <a:solidFill>
              <a:schemeClr val="bg1">
                <a:alpha val="50000"/>
              </a:schemeClr>
            </a:solidFill>
            <a:bevel/>
            <a:headEnd/>
            <a:tailEnd/>
          </a:ln>
          <a:extLst>
            <a:ext uri="{909E8E84-426E-40DD-AFC4-6F175D3DCCD1}">
              <a14:hiddenFill xmlns:a14="http://schemas.microsoft.com/office/drawing/2010/main">
                <a:noFill/>
              </a14:hiddenFill>
            </a:ext>
          </a:extLst>
        </p:spPr>
        <p:txBody>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endParaRPr lang="zh-CN" altLang="zh-CN" b="1" i="1">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5" name="Line 19"/>
          <p:cNvSpPr>
            <a:spLocks noChangeShapeType="1"/>
          </p:cNvSpPr>
          <p:nvPr/>
        </p:nvSpPr>
        <p:spPr bwMode="auto">
          <a:xfrm rot="16200000">
            <a:off x="4973218" y="2990231"/>
            <a:ext cx="3309937" cy="0"/>
          </a:xfrm>
          <a:prstGeom prst="line">
            <a:avLst/>
          </a:prstGeom>
          <a:noFill/>
          <a:ln w="9525" cmpd="sng">
            <a:solidFill>
              <a:schemeClr val="bg1">
                <a:alpha val="50000"/>
              </a:schemeClr>
            </a:solidFill>
            <a:bevel/>
            <a:headEnd/>
            <a:tailEnd/>
          </a:ln>
          <a:extLst>
            <a:ext uri="{909E8E84-426E-40DD-AFC4-6F175D3DCCD1}">
              <a14:hiddenFill xmlns:a14="http://schemas.microsoft.com/office/drawing/2010/main">
                <a:noFill/>
              </a14:hiddenFill>
            </a:ext>
          </a:extLst>
        </p:spPr>
        <p:txBody>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endParaRPr lang="zh-CN" altLang="zh-CN" b="1" i="1">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66" name="Group 20"/>
          <p:cNvGrpSpPr>
            <a:grpSpLocks/>
          </p:cNvGrpSpPr>
          <p:nvPr/>
        </p:nvGrpSpPr>
        <p:grpSpPr bwMode="auto">
          <a:xfrm>
            <a:off x="2526087" y="3922887"/>
            <a:ext cx="479425" cy="466725"/>
            <a:chOff x="0" y="0"/>
            <a:chExt cx="784" cy="765"/>
          </a:xfrm>
        </p:grpSpPr>
        <p:grpSp>
          <p:nvGrpSpPr>
            <p:cNvPr id="67" name="Group 21"/>
            <p:cNvGrpSpPr>
              <a:grpSpLocks/>
            </p:cNvGrpSpPr>
            <p:nvPr/>
          </p:nvGrpSpPr>
          <p:grpSpPr bwMode="auto">
            <a:xfrm>
              <a:off x="0" y="0"/>
              <a:ext cx="784" cy="765"/>
              <a:chOff x="0" y="0"/>
              <a:chExt cx="1042" cy="1019"/>
            </a:xfrm>
          </p:grpSpPr>
          <p:grpSp>
            <p:nvGrpSpPr>
              <p:cNvPr id="69" name="Group 22"/>
              <p:cNvGrpSpPr>
                <a:grpSpLocks/>
              </p:cNvGrpSpPr>
              <p:nvPr/>
            </p:nvGrpSpPr>
            <p:grpSpPr bwMode="auto">
              <a:xfrm>
                <a:off x="0" y="0"/>
                <a:ext cx="1042" cy="1019"/>
                <a:chOff x="0" y="0"/>
                <a:chExt cx="1042" cy="1019"/>
              </a:xfrm>
            </p:grpSpPr>
            <p:pic>
              <p:nvPicPr>
                <p:cNvPr id="71" name="Picture 23" descr="circuler_1"/>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0" y="0"/>
                  <a:ext cx="1042" cy="1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pic>
            <p:sp>
              <p:nvSpPr>
                <p:cNvPr id="72" name="Oval 24"/>
                <p:cNvSpPr>
                  <a:spLocks noChangeArrowheads="1"/>
                </p:cNvSpPr>
                <p:nvPr/>
              </p:nvSpPr>
              <p:spPr bwMode="auto">
                <a:xfrm>
                  <a:off x="0" y="0"/>
                  <a:ext cx="1035" cy="1019"/>
                </a:xfrm>
                <a:prstGeom prst="ellipse">
                  <a:avLst/>
                </a:prstGeom>
                <a:gradFill rotWithShape="1">
                  <a:gsLst>
                    <a:gs pos="0">
                      <a:srgbClr val="FFC000"/>
                    </a:gs>
                    <a:gs pos="100000">
                      <a:srgbClr val="C00000"/>
                    </a:gs>
                  </a:gsLst>
                  <a:lin ang="5400000" scaled="1"/>
                </a:gradFill>
                <a:ln w="19050" cmpd="sng">
                  <a:solidFill>
                    <a:srgbClr val="FFFFFF"/>
                  </a:solidFill>
                  <a:bevel/>
                  <a:headEnd/>
                  <a:tailEnd/>
                </a:ln>
              </p:spPr>
              <p:txBody>
                <a:bodyPr wrap="none" anchor="ct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endParaRPr lang="zh-CN" altLang="zh-CN" i="1">
                    <a:solidFill>
                      <a:srgbClr val="000000"/>
                    </a:solidFill>
                    <a:latin typeface="Impact" panose="020B0806030902050204" pitchFamily="34" charset="0"/>
                    <a:ea typeface="微软雅黑" panose="020B0503020204020204" pitchFamily="34" charset="-122"/>
                    <a:sym typeface="Impact" panose="020B0806030902050204" pitchFamily="34" charset="0"/>
                  </a:endParaRPr>
                </a:p>
              </p:txBody>
            </p:sp>
          </p:grpSp>
          <p:pic>
            <p:nvPicPr>
              <p:cNvPr id="70" name="Picture 25" descr="Picture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104" y="10"/>
                <a:ext cx="823"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pic>
        </p:grpSp>
        <p:sp>
          <p:nvSpPr>
            <p:cNvPr id="68" name="WordArt 26"/>
            <p:cNvSpPr>
              <a:spLocks noChangeArrowheads="1" noChangeShapeType="1"/>
            </p:cNvSpPr>
            <p:nvPr/>
          </p:nvSpPr>
          <p:spPr bwMode="auto">
            <a:xfrm>
              <a:off x="288" y="227"/>
              <a:ext cx="157" cy="299"/>
            </a:xfrm>
            <a:prstGeom prst="rect">
              <a:avLst/>
            </a:prstGeom>
            <a:extLst>
              <a:ext uri="{91240B29-F687-4F45-9708-019B960494DF}">
                <a14:hiddenLine xmlns:a14="http://schemas.microsoft.com/office/drawing/2010/main" w="9525" cmpd="sng">
                  <a:solidFill>
                    <a:srgbClr val="000000"/>
                  </a:solidFill>
                  <a:bevel/>
                  <a:headEnd/>
                  <a:tailEnd/>
                </a14:hiddenLine>
              </a:ext>
            </a:extLst>
          </p:spPr>
          <p:txBody>
            <a:bodyPr wrap="none" fromWordArt="1">
              <a:prstTxWarp prst="textPlain">
                <a:avLst>
                  <a:gd name="adj" fmla="val 50000"/>
                </a:avLst>
              </a:prstTxWarp>
            </a:bodyPr>
            <a:lstStyle/>
            <a:p>
              <a:pPr algn="ctr"/>
              <a:r>
                <a:rPr lang="en-US" altLang="zh-CN" sz="2400" strike="sngStrike" kern="10">
                  <a:solidFill>
                    <a:srgbClr val="646464"/>
                  </a:solidFill>
                  <a:latin typeface="Impact" panose="020B0806030902050204" pitchFamily="34" charset="0"/>
                </a:rPr>
                <a:t>1</a:t>
              </a:r>
              <a:endParaRPr lang="zh-CN" altLang="en-US" sz="2400" strike="sngStrike" kern="10">
                <a:solidFill>
                  <a:srgbClr val="646464"/>
                </a:solidFill>
                <a:latin typeface="Impact" panose="020B0806030902050204" pitchFamily="34" charset="0"/>
              </a:endParaRPr>
            </a:p>
          </p:txBody>
        </p:sp>
      </p:grpSp>
      <p:grpSp>
        <p:nvGrpSpPr>
          <p:cNvPr id="73" name="Group 27"/>
          <p:cNvGrpSpPr>
            <a:grpSpLocks/>
          </p:cNvGrpSpPr>
          <p:nvPr/>
        </p:nvGrpSpPr>
        <p:grpSpPr bwMode="auto">
          <a:xfrm>
            <a:off x="3975474" y="3081512"/>
            <a:ext cx="479425" cy="466725"/>
            <a:chOff x="0" y="0"/>
            <a:chExt cx="302" cy="294"/>
          </a:xfrm>
        </p:grpSpPr>
        <p:grpSp>
          <p:nvGrpSpPr>
            <p:cNvPr id="74" name="Group 28"/>
            <p:cNvGrpSpPr>
              <a:grpSpLocks/>
            </p:cNvGrpSpPr>
            <p:nvPr/>
          </p:nvGrpSpPr>
          <p:grpSpPr bwMode="auto">
            <a:xfrm>
              <a:off x="0" y="0"/>
              <a:ext cx="302" cy="294"/>
              <a:chOff x="0" y="0"/>
              <a:chExt cx="1042" cy="1019"/>
            </a:xfrm>
          </p:grpSpPr>
          <p:grpSp>
            <p:nvGrpSpPr>
              <p:cNvPr id="76" name="Group 29"/>
              <p:cNvGrpSpPr>
                <a:grpSpLocks/>
              </p:cNvGrpSpPr>
              <p:nvPr/>
            </p:nvGrpSpPr>
            <p:grpSpPr bwMode="auto">
              <a:xfrm>
                <a:off x="0" y="0"/>
                <a:ext cx="1042" cy="1019"/>
                <a:chOff x="0" y="0"/>
                <a:chExt cx="1042" cy="1019"/>
              </a:xfrm>
            </p:grpSpPr>
            <p:pic>
              <p:nvPicPr>
                <p:cNvPr id="78" name="Picture 30" descr="circuler_1"/>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0" y="0"/>
                  <a:ext cx="1042" cy="1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pic>
            <p:sp>
              <p:nvSpPr>
                <p:cNvPr id="79" name="Oval 31"/>
                <p:cNvSpPr>
                  <a:spLocks noChangeArrowheads="1"/>
                </p:cNvSpPr>
                <p:nvPr/>
              </p:nvSpPr>
              <p:spPr bwMode="auto">
                <a:xfrm>
                  <a:off x="0" y="0"/>
                  <a:ext cx="1035" cy="1019"/>
                </a:xfrm>
                <a:prstGeom prst="ellipse">
                  <a:avLst/>
                </a:prstGeom>
                <a:gradFill rotWithShape="1">
                  <a:gsLst>
                    <a:gs pos="0">
                      <a:srgbClr val="FFC000"/>
                    </a:gs>
                    <a:gs pos="100000">
                      <a:srgbClr val="C00000"/>
                    </a:gs>
                  </a:gsLst>
                  <a:lin ang="5400000" scaled="1"/>
                </a:gradFill>
                <a:ln w="19050" cmpd="sng">
                  <a:solidFill>
                    <a:srgbClr val="FFFFFF"/>
                  </a:solidFill>
                  <a:bevel/>
                  <a:headEnd/>
                  <a:tailEnd/>
                </a:ln>
              </p:spPr>
              <p:txBody>
                <a:bodyPr wrap="none" anchor="ctr"/>
                <a:lstStyle/>
                <a:p>
                  <a:endParaRPr lang="zh-CN" altLang="zh-CN">
                    <a:solidFill>
                      <a:srgbClr val="000000"/>
                    </a:solidFill>
                    <a:latin typeface="Impact" panose="020B0806030902050204" pitchFamily="34" charset="0"/>
                    <a:ea typeface="微软雅黑" panose="020B0503020204020204" pitchFamily="34" charset="-122"/>
                    <a:sym typeface="Impact" panose="020B0806030902050204" pitchFamily="34" charset="0"/>
                  </a:endParaRPr>
                </a:p>
              </p:txBody>
            </p:sp>
          </p:grpSp>
          <p:pic>
            <p:nvPicPr>
              <p:cNvPr id="77" name="Picture 32" descr="Picture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104" y="10"/>
                <a:ext cx="823"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pic>
        </p:grpSp>
        <p:sp>
          <p:nvSpPr>
            <p:cNvPr id="75" name="WordArt 33"/>
            <p:cNvSpPr>
              <a:spLocks noChangeArrowheads="1" noChangeShapeType="1"/>
            </p:cNvSpPr>
            <p:nvPr/>
          </p:nvSpPr>
          <p:spPr bwMode="auto">
            <a:xfrm>
              <a:off x="111" y="87"/>
              <a:ext cx="78" cy="115"/>
            </a:xfrm>
            <a:prstGeom prst="rect">
              <a:avLst/>
            </a:prstGeom>
            <a:extLst>
              <a:ext uri="{91240B29-F687-4F45-9708-019B960494DF}">
                <a14:hiddenLine xmlns:a14="http://schemas.microsoft.com/office/drawing/2010/main" w="9525" cmpd="sng">
                  <a:solidFill>
                    <a:srgbClr val="000000"/>
                  </a:solidFill>
                  <a:bevel/>
                  <a:headEnd/>
                  <a:tailEnd/>
                </a14:hiddenLine>
              </a:ext>
            </a:extLst>
          </p:spPr>
          <p:txBody>
            <a:bodyPr wrap="none" fromWordArt="1">
              <a:prstTxWarp prst="textPlain">
                <a:avLst>
                  <a:gd name="adj" fmla="val 50000"/>
                </a:avLst>
              </a:prstTxWarp>
            </a:bodyPr>
            <a:lstStyle/>
            <a:p>
              <a:pPr algn="ctr"/>
              <a:r>
                <a:rPr lang="en-US" altLang="zh-CN" sz="2400" strike="sngStrike" kern="10">
                  <a:solidFill>
                    <a:srgbClr val="646464"/>
                  </a:solidFill>
                  <a:latin typeface="Impact" panose="020B0806030902050204" pitchFamily="34" charset="0"/>
                </a:rPr>
                <a:t>2</a:t>
              </a:r>
              <a:endParaRPr lang="zh-CN" altLang="en-US" sz="2400" strike="sngStrike" kern="10">
                <a:solidFill>
                  <a:srgbClr val="646464"/>
                </a:solidFill>
                <a:latin typeface="Impact" panose="020B0806030902050204" pitchFamily="34" charset="0"/>
              </a:endParaRPr>
            </a:p>
          </p:txBody>
        </p:sp>
      </p:grpSp>
      <p:grpSp>
        <p:nvGrpSpPr>
          <p:cNvPr id="80" name="Group 34"/>
          <p:cNvGrpSpPr>
            <a:grpSpLocks/>
          </p:cNvGrpSpPr>
          <p:nvPr/>
        </p:nvGrpSpPr>
        <p:grpSpPr bwMode="auto">
          <a:xfrm>
            <a:off x="5105774" y="2438574"/>
            <a:ext cx="606425" cy="593725"/>
            <a:chOff x="0" y="0"/>
            <a:chExt cx="300" cy="294"/>
          </a:xfrm>
        </p:grpSpPr>
        <p:grpSp>
          <p:nvGrpSpPr>
            <p:cNvPr id="81" name="Group 35"/>
            <p:cNvGrpSpPr>
              <a:grpSpLocks/>
            </p:cNvGrpSpPr>
            <p:nvPr/>
          </p:nvGrpSpPr>
          <p:grpSpPr bwMode="auto">
            <a:xfrm>
              <a:off x="0" y="0"/>
              <a:ext cx="300" cy="294"/>
              <a:chOff x="0" y="0"/>
              <a:chExt cx="1035" cy="1019"/>
            </a:xfrm>
          </p:grpSpPr>
          <p:sp>
            <p:nvSpPr>
              <p:cNvPr id="83" name="Oval 38"/>
              <p:cNvSpPr>
                <a:spLocks noChangeArrowheads="1"/>
              </p:cNvSpPr>
              <p:nvPr/>
            </p:nvSpPr>
            <p:spPr bwMode="auto">
              <a:xfrm>
                <a:off x="0" y="0"/>
                <a:ext cx="1035" cy="1019"/>
              </a:xfrm>
              <a:prstGeom prst="ellipse">
                <a:avLst/>
              </a:prstGeom>
              <a:gradFill rotWithShape="1">
                <a:gsLst>
                  <a:gs pos="0">
                    <a:srgbClr val="7BABFF"/>
                  </a:gs>
                  <a:gs pos="100000">
                    <a:srgbClr val="2676FF"/>
                  </a:gs>
                </a:gsLst>
                <a:path path="shape">
                  <a:fillToRect l="50000" t="50000" r="50000" b="50000"/>
                </a:path>
              </a:gradFill>
              <a:ln w="9525" cmpd="sng">
                <a:solidFill>
                  <a:srgbClr val="2676FF"/>
                </a:solidFill>
                <a:bevel/>
                <a:headEnd/>
                <a:tailEnd/>
              </a:ln>
            </p:spPr>
            <p:txBody>
              <a:bodyPr wrap="none" anchor="ct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a:endParaRPr lang="zh-CN" altLang="zh-CN" sz="3200" b="1" i="1">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pic>
            <p:nvPicPr>
              <p:cNvPr id="84" name="Picture 39" descr="Picture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126" y="32"/>
                <a:ext cx="823"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pic>
        </p:grpSp>
        <p:sp>
          <p:nvSpPr>
            <p:cNvPr id="82" name="WordArt 40"/>
            <p:cNvSpPr>
              <a:spLocks noChangeArrowheads="1" noChangeShapeType="1"/>
            </p:cNvSpPr>
            <p:nvPr/>
          </p:nvSpPr>
          <p:spPr bwMode="auto">
            <a:xfrm>
              <a:off x="111" y="87"/>
              <a:ext cx="78" cy="115"/>
            </a:xfrm>
            <a:prstGeom prst="rect">
              <a:avLst/>
            </a:prstGeom>
            <a:extLst>
              <a:ext uri="{91240B29-F687-4F45-9708-019B960494DF}">
                <a14:hiddenLine xmlns:a14="http://schemas.microsoft.com/office/drawing/2010/main" w="9525" cmpd="sng">
                  <a:solidFill>
                    <a:srgbClr val="000000"/>
                  </a:solidFill>
                  <a:bevel/>
                  <a:headEnd/>
                  <a:tailEnd/>
                </a14:hiddenLine>
              </a:ext>
            </a:extLst>
          </p:spPr>
          <p:txBody>
            <a:bodyPr wrap="none" fromWordArt="1">
              <a:prstTxWarp prst="textPlain">
                <a:avLst>
                  <a:gd name="adj" fmla="val 50000"/>
                </a:avLst>
              </a:prstTxWarp>
            </a:bodyPr>
            <a:lstStyle/>
            <a:p>
              <a:pPr algn="ctr"/>
              <a:r>
                <a:rPr lang="en-US" altLang="zh-CN" sz="2400" strike="sngStrike" kern="10">
                  <a:solidFill>
                    <a:srgbClr val="FFFFFF"/>
                  </a:solidFill>
                  <a:latin typeface="Impact" panose="020B0806030902050204" pitchFamily="34" charset="0"/>
                </a:rPr>
                <a:t>3</a:t>
              </a:r>
              <a:endParaRPr lang="zh-CN" altLang="en-US" sz="2400" strike="sngStrike" kern="10">
                <a:solidFill>
                  <a:srgbClr val="FFFFFF"/>
                </a:solidFill>
                <a:latin typeface="Impact" panose="020B0806030902050204" pitchFamily="34" charset="0"/>
              </a:endParaRPr>
            </a:p>
          </p:txBody>
        </p:sp>
      </p:grpSp>
      <p:grpSp>
        <p:nvGrpSpPr>
          <p:cNvPr id="85" name="Group 41"/>
          <p:cNvGrpSpPr>
            <a:grpSpLocks/>
          </p:cNvGrpSpPr>
          <p:nvPr/>
        </p:nvGrpSpPr>
        <p:grpSpPr bwMode="auto">
          <a:xfrm>
            <a:off x="6397999" y="1846437"/>
            <a:ext cx="479425" cy="466725"/>
            <a:chOff x="0" y="0"/>
            <a:chExt cx="302" cy="294"/>
          </a:xfrm>
        </p:grpSpPr>
        <p:grpSp>
          <p:nvGrpSpPr>
            <p:cNvPr id="86" name="Group 42"/>
            <p:cNvGrpSpPr>
              <a:grpSpLocks/>
            </p:cNvGrpSpPr>
            <p:nvPr/>
          </p:nvGrpSpPr>
          <p:grpSpPr bwMode="auto">
            <a:xfrm>
              <a:off x="0" y="0"/>
              <a:ext cx="302" cy="294"/>
              <a:chOff x="0" y="0"/>
              <a:chExt cx="1042" cy="1019"/>
            </a:xfrm>
          </p:grpSpPr>
          <p:grpSp>
            <p:nvGrpSpPr>
              <p:cNvPr id="88" name="Group 43"/>
              <p:cNvGrpSpPr>
                <a:grpSpLocks/>
              </p:cNvGrpSpPr>
              <p:nvPr/>
            </p:nvGrpSpPr>
            <p:grpSpPr bwMode="auto">
              <a:xfrm>
                <a:off x="0" y="0"/>
                <a:ext cx="1042" cy="1019"/>
                <a:chOff x="0" y="0"/>
                <a:chExt cx="1042" cy="1019"/>
              </a:xfrm>
            </p:grpSpPr>
            <p:pic>
              <p:nvPicPr>
                <p:cNvPr id="90" name="Picture 44" descr="circuler_1"/>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0" y="0"/>
                  <a:ext cx="1042" cy="1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pic>
            <p:sp>
              <p:nvSpPr>
                <p:cNvPr id="91" name="Oval 45"/>
                <p:cNvSpPr>
                  <a:spLocks noChangeArrowheads="1"/>
                </p:cNvSpPr>
                <p:nvPr/>
              </p:nvSpPr>
              <p:spPr bwMode="auto">
                <a:xfrm>
                  <a:off x="0" y="0"/>
                  <a:ext cx="1035" cy="1019"/>
                </a:xfrm>
                <a:prstGeom prst="ellipse">
                  <a:avLst/>
                </a:prstGeom>
                <a:gradFill rotWithShape="1">
                  <a:gsLst>
                    <a:gs pos="0">
                      <a:srgbClr val="FFC000"/>
                    </a:gs>
                    <a:gs pos="100000">
                      <a:srgbClr val="C00000"/>
                    </a:gs>
                  </a:gsLst>
                  <a:lin ang="5400000" scaled="1"/>
                </a:gradFill>
                <a:ln w="19050" cmpd="sng">
                  <a:solidFill>
                    <a:srgbClr val="FFFFFF"/>
                  </a:solidFill>
                  <a:bevel/>
                  <a:headEnd/>
                  <a:tailEnd/>
                </a:ln>
              </p:spPr>
              <p:txBody>
                <a:bodyPr wrap="none" anchor="ctr"/>
                <a:lstStyle/>
                <a:p>
                  <a:endParaRPr lang="zh-CN" altLang="zh-CN">
                    <a:solidFill>
                      <a:srgbClr val="000000"/>
                    </a:solidFill>
                    <a:latin typeface="Impact" panose="020B0806030902050204" pitchFamily="34" charset="0"/>
                    <a:ea typeface="微软雅黑" panose="020B0503020204020204" pitchFamily="34" charset="-122"/>
                    <a:sym typeface="Impact" panose="020B0806030902050204" pitchFamily="34" charset="0"/>
                  </a:endParaRPr>
                </a:p>
              </p:txBody>
            </p:sp>
          </p:grpSp>
          <p:pic>
            <p:nvPicPr>
              <p:cNvPr id="89" name="Picture 46" descr="Picture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104" y="10"/>
                <a:ext cx="823"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pic>
        </p:grpSp>
        <p:sp>
          <p:nvSpPr>
            <p:cNvPr id="87" name="WordArt 47"/>
            <p:cNvSpPr>
              <a:spLocks noChangeArrowheads="1" noChangeShapeType="1"/>
            </p:cNvSpPr>
            <p:nvPr/>
          </p:nvSpPr>
          <p:spPr bwMode="auto">
            <a:xfrm>
              <a:off x="111" y="87"/>
              <a:ext cx="78" cy="115"/>
            </a:xfrm>
            <a:prstGeom prst="rect">
              <a:avLst/>
            </a:prstGeom>
            <a:extLst>
              <a:ext uri="{91240B29-F687-4F45-9708-019B960494DF}">
                <a14:hiddenLine xmlns:a14="http://schemas.microsoft.com/office/drawing/2010/main" w="9525" cmpd="sng">
                  <a:solidFill>
                    <a:srgbClr val="000000"/>
                  </a:solidFill>
                  <a:bevel/>
                  <a:headEnd/>
                  <a:tailEnd/>
                </a14:hiddenLine>
              </a:ext>
            </a:extLst>
          </p:spPr>
          <p:txBody>
            <a:bodyPr wrap="none" fromWordArt="1">
              <a:prstTxWarp prst="textPlain">
                <a:avLst>
                  <a:gd name="adj" fmla="val 50000"/>
                </a:avLst>
              </a:prstTxWarp>
            </a:bodyPr>
            <a:lstStyle/>
            <a:p>
              <a:pPr algn="ctr"/>
              <a:r>
                <a:rPr lang="en-US" altLang="zh-CN" sz="2400" strike="sngStrike" kern="10">
                  <a:solidFill>
                    <a:srgbClr val="646464"/>
                  </a:solidFill>
                  <a:latin typeface="Impact" panose="020B0806030902050204" pitchFamily="34" charset="0"/>
                </a:rPr>
                <a:t>4</a:t>
              </a:r>
              <a:endParaRPr lang="zh-CN" altLang="en-US" sz="2400" strike="sngStrike" kern="10">
                <a:solidFill>
                  <a:srgbClr val="646464"/>
                </a:solidFill>
                <a:latin typeface="Impact" panose="020B0806030902050204" pitchFamily="34" charset="0"/>
              </a:endParaRPr>
            </a:p>
          </p:txBody>
        </p:sp>
      </p:grpSp>
      <p:sp>
        <p:nvSpPr>
          <p:cNvPr id="92" name="Rectangle 48"/>
          <p:cNvSpPr>
            <a:spLocks noChangeArrowheads="1"/>
          </p:cNvSpPr>
          <p:nvPr/>
        </p:nvSpPr>
        <p:spPr bwMode="auto">
          <a:xfrm>
            <a:off x="2762624" y="4138787"/>
            <a:ext cx="1450975" cy="509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nchor="ctr"/>
          <a:lstStyle/>
          <a:p>
            <a:pPr algn="ctr">
              <a:lnSpc>
                <a:spcPct val="150000"/>
              </a:lnSpc>
            </a:pPr>
            <a:r>
              <a:rPr lang="zh-CN" altLang="en-US" sz="10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单击此处添加</a:t>
            </a:r>
          </a:p>
          <a:p>
            <a:pPr algn="ctr">
              <a:lnSpc>
                <a:spcPct val="150000"/>
              </a:lnSpc>
            </a:pPr>
            <a:r>
              <a:rPr lang="zh-CN" altLang="en-US" sz="10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段落文字内容</a:t>
            </a:r>
            <a:endParaRPr lang="zh-CN" altLang="en-US" dirty="0">
              <a:solidFill>
                <a:schemeClr val="bg1"/>
              </a:solidFill>
            </a:endParaRPr>
          </a:p>
        </p:txBody>
      </p:sp>
      <p:sp>
        <p:nvSpPr>
          <p:cNvPr id="93" name="Rectangle 49"/>
          <p:cNvSpPr>
            <a:spLocks noChangeArrowheads="1"/>
          </p:cNvSpPr>
          <p:nvPr/>
        </p:nvSpPr>
        <p:spPr bwMode="auto">
          <a:xfrm>
            <a:off x="4218362" y="3365674"/>
            <a:ext cx="1198562" cy="50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nchor="ctr"/>
          <a:lstStyle/>
          <a:p>
            <a:pPr algn="ctr">
              <a:lnSpc>
                <a:spcPct val="150000"/>
              </a:lnSpc>
            </a:pPr>
            <a:r>
              <a:rPr lang="zh-CN" altLang="en-US" sz="10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单击此处添加</a:t>
            </a:r>
          </a:p>
          <a:p>
            <a:pPr algn="ctr">
              <a:lnSpc>
                <a:spcPct val="150000"/>
              </a:lnSpc>
            </a:pPr>
            <a:r>
              <a:rPr lang="zh-CN" altLang="en-US" sz="10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段落文字内容</a:t>
            </a:r>
            <a:endParaRPr lang="zh-CN" altLang="en-US" dirty="0">
              <a:solidFill>
                <a:schemeClr val="bg1"/>
              </a:solidFill>
            </a:endParaRPr>
          </a:p>
        </p:txBody>
      </p:sp>
      <p:sp>
        <p:nvSpPr>
          <p:cNvPr id="94" name="Rectangle 50"/>
          <p:cNvSpPr>
            <a:spLocks noChangeArrowheads="1"/>
          </p:cNvSpPr>
          <p:nvPr/>
        </p:nvSpPr>
        <p:spPr bwMode="auto">
          <a:xfrm>
            <a:off x="5526462" y="2756074"/>
            <a:ext cx="1198562" cy="50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nchor="ctr"/>
          <a:lstStyle/>
          <a:p>
            <a:pPr algn="ctr">
              <a:lnSpc>
                <a:spcPct val="150000"/>
              </a:lnSpc>
            </a:pPr>
            <a:r>
              <a:rPr lang="zh-CN" altLang="en-US" sz="10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单击此处添加</a:t>
            </a:r>
          </a:p>
          <a:p>
            <a:pPr algn="ctr">
              <a:lnSpc>
                <a:spcPct val="150000"/>
              </a:lnSpc>
            </a:pPr>
            <a:r>
              <a:rPr lang="zh-CN" altLang="en-US" sz="10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段落文字内容</a:t>
            </a:r>
            <a:endParaRPr lang="zh-CN" altLang="en-US" dirty="0">
              <a:solidFill>
                <a:schemeClr val="bg1"/>
              </a:solidFill>
            </a:endParaRPr>
          </a:p>
        </p:txBody>
      </p:sp>
      <p:sp>
        <p:nvSpPr>
          <p:cNvPr id="95" name="Rectangle 51"/>
          <p:cNvSpPr>
            <a:spLocks noChangeArrowheads="1"/>
          </p:cNvSpPr>
          <p:nvPr/>
        </p:nvSpPr>
        <p:spPr bwMode="auto">
          <a:xfrm>
            <a:off x="6639299" y="2095674"/>
            <a:ext cx="1196975"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nchor="ctr"/>
          <a:lstStyle/>
          <a:p>
            <a:pPr algn="ctr">
              <a:lnSpc>
                <a:spcPct val="150000"/>
              </a:lnSpc>
            </a:pPr>
            <a:r>
              <a:rPr lang="zh-CN" altLang="en-US" sz="10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单击此处添加</a:t>
            </a:r>
          </a:p>
          <a:p>
            <a:pPr algn="ctr">
              <a:lnSpc>
                <a:spcPct val="150000"/>
              </a:lnSpc>
            </a:pPr>
            <a:r>
              <a:rPr lang="zh-CN" altLang="en-US" sz="10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段落文字内容</a:t>
            </a:r>
            <a:endParaRPr lang="zh-CN" altLang="en-US" dirty="0">
              <a:solidFill>
                <a:schemeClr val="bg1"/>
              </a:solidFill>
            </a:endParaRPr>
          </a:p>
        </p:txBody>
      </p:sp>
      <p:sp>
        <p:nvSpPr>
          <p:cNvPr id="96" name="Text Box 52"/>
          <p:cNvSpPr>
            <a:spLocks noChangeArrowheads="1"/>
          </p:cNvSpPr>
          <p:nvPr/>
        </p:nvSpPr>
        <p:spPr bwMode="auto">
          <a:xfrm>
            <a:off x="1306887" y="1316212"/>
            <a:ext cx="461962"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spcBef>
                <a:spcPct val="50000"/>
              </a:spcBef>
            </a:pPr>
            <a:r>
              <a:rPr lang="zh-CN" altLang="en-US" b="1" i="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97" name="Text Box 53"/>
          <p:cNvSpPr>
            <a:spLocks noChangeArrowheads="1"/>
          </p:cNvSpPr>
          <p:nvPr/>
        </p:nvSpPr>
        <p:spPr bwMode="auto">
          <a:xfrm>
            <a:off x="2384799" y="4656312"/>
            <a:ext cx="749300"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spcBef>
                <a:spcPct val="50000"/>
              </a:spcBef>
            </a:pPr>
            <a:r>
              <a:rPr lang="en-US" i="1" dirty="0">
                <a:solidFill>
                  <a:schemeClr val="bg1"/>
                </a:solidFill>
                <a:latin typeface="Impact" panose="020B0806030902050204" pitchFamily="34" charset="0"/>
                <a:ea typeface="微软雅黑" panose="020B0503020204020204" pitchFamily="34" charset="-122"/>
                <a:sym typeface="Impact" panose="020B0806030902050204" pitchFamily="34" charset="0"/>
              </a:rPr>
              <a:t>2013</a:t>
            </a:r>
            <a:endParaRPr lang="zh-CN" altLang="en-US" dirty="0">
              <a:solidFill>
                <a:schemeClr val="bg1"/>
              </a:solidFill>
            </a:endParaRPr>
          </a:p>
        </p:txBody>
      </p:sp>
      <p:sp>
        <p:nvSpPr>
          <p:cNvPr id="98" name="Text Box 54"/>
          <p:cNvSpPr>
            <a:spLocks noChangeArrowheads="1"/>
          </p:cNvSpPr>
          <p:nvPr/>
        </p:nvSpPr>
        <p:spPr bwMode="auto">
          <a:xfrm>
            <a:off x="3842124" y="4656312"/>
            <a:ext cx="749300"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spcBef>
                <a:spcPct val="50000"/>
              </a:spcBef>
            </a:pPr>
            <a:r>
              <a:rPr lang="en-US" i="1" dirty="0">
                <a:solidFill>
                  <a:schemeClr val="bg1"/>
                </a:solidFill>
                <a:latin typeface="Impact" panose="020B0806030902050204" pitchFamily="34" charset="0"/>
                <a:ea typeface="微软雅黑" panose="020B0503020204020204" pitchFamily="34" charset="-122"/>
                <a:sym typeface="Impact" panose="020B0806030902050204" pitchFamily="34" charset="0"/>
              </a:rPr>
              <a:t>2014</a:t>
            </a:r>
            <a:endParaRPr lang="zh-CN" altLang="en-US" dirty="0">
              <a:solidFill>
                <a:schemeClr val="bg1"/>
              </a:solidFill>
            </a:endParaRPr>
          </a:p>
        </p:txBody>
      </p:sp>
      <p:sp>
        <p:nvSpPr>
          <p:cNvPr id="99" name="Text Box 55"/>
          <p:cNvSpPr>
            <a:spLocks noChangeArrowheads="1"/>
          </p:cNvSpPr>
          <p:nvPr/>
        </p:nvSpPr>
        <p:spPr bwMode="auto">
          <a:xfrm>
            <a:off x="5032749" y="4656312"/>
            <a:ext cx="749300"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spcBef>
                <a:spcPct val="50000"/>
              </a:spcBef>
            </a:pPr>
            <a:r>
              <a:rPr lang="en-US" i="1" dirty="0">
                <a:solidFill>
                  <a:schemeClr val="bg1"/>
                </a:solidFill>
                <a:latin typeface="Impact" panose="020B0806030902050204" pitchFamily="34" charset="0"/>
                <a:ea typeface="微软雅黑" panose="020B0503020204020204" pitchFamily="34" charset="-122"/>
                <a:sym typeface="Impact" panose="020B0806030902050204" pitchFamily="34" charset="0"/>
              </a:rPr>
              <a:t>2015</a:t>
            </a:r>
            <a:endParaRPr lang="zh-CN" altLang="en-US" dirty="0">
              <a:solidFill>
                <a:schemeClr val="bg1"/>
              </a:solidFill>
            </a:endParaRPr>
          </a:p>
        </p:txBody>
      </p:sp>
      <p:sp>
        <p:nvSpPr>
          <p:cNvPr id="100" name="Text Box 56"/>
          <p:cNvSpPr>
            <a:spLocks noChangeArrowheads="1"/>
          </p:cNvSpPr>
          <p:nvPr/>
        </p:nvSpPr>
        <p:spPr bwMode="auto">
          <a:xfrm>
            <a:off x="6247187" y="4656312"/>
            <a:ext cx="749300"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spcBef>
                <a:spcPct val="50000"/>
              </a:spcBef>
            </a:pPr>
            <a:r>
              <a:rPr lang="en-US" i="1" dirty="0">
                <a:solidFill>
                  <a:schemeClr val="bg1"/>
                </a:solidFill>
                <a:latin typeface="Impact" panose="020B0806030902050204" pitchFamily="34" charset="0"/>
                <a:ea typeface="微软雅黑" panose="020B0503020204020204" pitchFamily="34" charset="-122"/>
                <a:sym typeface="Impact" panose="020B0806030902050204" pitchFamily="34" charset="0"/>
              </a:rPr>
              <a:t>2016</a:t>
            </a:r>
            <a:endParaRPr lang="zh-CN" altLang="en-US" dirty="0">
              <a:solidFill>
                <a:schemeClr val="bg1"/>
              </a:solidFill>
            </a:endParaRPr>
          </a:p>
        </p:txBody>
      </p:sp>
    </p:spTree>
    <p:extLst>
      <p:ext uri="{BB962C8B-B14F-4D97-AF65-F5344CB8AC3E}">
        <p14:creationId xmlns:p14="http://schemas.microsoft.com/office/powerpoint/2010/main" val="11569766"/>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par>
                          <p:cTn id="8" fill="hold">
                            <p:stCondLst>
                              <p:cond delay="2000"/>
                            </p:stCondLst>
                            <p:childTnLst>
                              <p:par>
                                <p:cTn id="9" presetID="2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ipe(left)">
                                      <p:cBhvr>
                                        <p:cTn id="16" dur="500"/>
                                        <p:tgtEl>
                                          <p:spTgt spid="2"/>
                                        </p:tgtEl>
                                      </p:cBhvr>
                                    </p:animEffect>
                                  </p:childTnLst>
                                </p:cTn>
                              </p:par>
                            </p:childTnLst>
                          </p:cTn>
                        </p:par>
                        <p:par>
                          <p:cTn id="17" fill="hold">
                            <p:stCondLst>
                              <p:cond delay="500"/>
                            </p:stCondLst>
                            <p:childTnLst>
                              <p:par>
                                <p:cTn id="18" presetID="22" presetClass="entr" presetSubtype="4" fill="hold" grpId="0" nodeType="afterEffect">
                                  <p:stCondLst>
                                    <p:cond delay="0"/>
                                  </p:stCondLst>
                                  <p:childTnLst>
                                    <p:set>
                                      <p:cBhvr>
                                        <p:cTn id="19" dur="1" fill="hold">
                                          <p:stCondLst>
                                            <p:cond delay="0"/>
                                          </p:stCondLst>
                                        </p:cTn>
                                        <p:tgtEl>
                                          <p:spTgt spid="60"/>
                                        </p:tgtEl>
                                        <p:attrNameLst>
                                          <p:attrName>style.visibility</p:attrName>
                                        </p:attrNameLst>
                                      </p:cBhvr>
                                      <p:to>
                                        <p:strVal val="visible"/>
                                      </p:to>
                                    </p:set>
                                    <p:animEffect>
                                      <p:cBhvr>
                                        <p:cTn id="20" dur="500"/>
                                        <p:tgtEl>
                                          <p:spTgt spid="60"/>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59"/>
                                        </p:tgtEl>
                                        <p:attrNameLst>
                                          <p:attrName>style.visibility</p:attrName>
                                        </p:attrNameLst>
                                      </p:cBhvr>
                                      <p:to>
                                        <p:strVal val="visible"/>
                                      </p:to>
                                    </p:set>
                                    <p:animEffect>
                                      <p:cBhvr>
                                        <p:cTn id="23" dur="500"/>
                                        <p:tgtEl>
                                          <p:spTgt spid="59"/>
                                        </p:tgtEl>
                                      </p:cBhvr>
                                    </p:animEffect>
                                  </p:childTnLst>
                                </p:cTn>
                              </p:par>
                            </p:childTnLst>
                          </p:cTn>
                        </p:par>
                        <p:par>
                          <p:cTn id="24" fill="hold">
                            <p:stCondLst>
                              <p:cond delay="1000"/>
                            </p:stCondLst>
                            <p:childTnLst>
                              <p:par>
                                <p:cTn id="25" presetID="22" presetClass="entr" presetSubtype="8" fill="hold" grpId="0" nodeType="afterEffect">
                                  <p:stCondLst>
                                    <p:cond delay="0"/>
                                  </p:stCondLst>
                                  <p:childTnLst>
                                    <p:set>
                                      <p:cBhvr>
                                        <p:cTn id="26" dur="1" fill="hold">
                                          <p:stCondLst>
                                            <p:cond delay="0"/>
                                          </p:stCondLst>
                                        </p:cTn>
                                        <p:tgtEl>
                                          <p:spTgt spid="54"/>
                                        </p:tgtEl>
                                        <p:attrNameLst>
                                          <p:attrName>style.visibility</p:attrName>
                                        </p:attrNameLst>
                                      </p:cBhvr>
                                      <p:to>
                                        <p:strVal val="visible"/>
                                      </p:to>
                                    </p:set>
                                    <p:animEffect>
                                      <p:cBhvr>
                                        <p:cTn id="27" dur="500"/>
                                        <p:tgtEl>
                                          <p:spTgt spid="54"/>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53"/>
                                        </p:tgtEl>
                                        <p:attrNameLst>
                                          <p:attrName>style.visibility</p:attrName>
                                        </p:attrNameLst>
                                      </p:cBhvr>
                                      <p:to>
                                        <p:strVal val="visible"/>
                                      </p:to>
                                    </p:set>
                                    <p:animEffect>
                                      <p:cBhvr>
                                        <p:cTn id="30" dur="500"/>
                                        <p:tgtEl>
                                          <p:spTgt spid="53"/>
                                        </p:tgtEl>
                                      </p:cBhvr>
                                    </p:animEffect>
                                  </p:childTnLst>
                                </p:cTn>
                              </p:par>
                              <p:par>
                                <p:cTn id="31" presetID="22" presetClass="entr" presetSubtype="8" fill="hold" grpId="0" nodeType="withEffect">
                                  <p:stCondLst>
                                    <p:cond delay="0"/>
                                  </p:stCondLst>
                                  <p:childTnLst>
                                    <p:set>
                                      <p:cBhvr>
                                        <p:cTn id="32" dur="1" fill="hold">
                                          <p:stCondLst>
                                            <p:cond delay="0"/>
                                          </p:stCondLst>
                                        </p:cTn>
                                        <p:tgtEl>
                                          <p:spTgt spid="52"/>
                                        </p:tgtEl>
                                        <p:attrNameLst>
                                          <p:attrName>style.visibility</p:attrName>
                                        </p:attrNameLst>
                                      </p:cBhvr>
                                      <p:to>
                                        <p:strVal val="visible"/>
                                      </p:to>
                                    </p:set>
                                    <p:animEffect>
                                      <p:cBhvr>
                                        <p:cTn id="33" dur="500"/>
                                        <p:tgtEl>
                                          <p:spTgt spid="52"/>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51"/>
                                        </p:tgtEl>
                                        <p:attrNameLst>
                                          <p:attrName>style.visibility</p:attrName>
                                        </p:attrNameLst>
                                      </p:cBhvr>
                                      <p:to>
                                        <p:strVal val="visible"/>
                                      </p:to>
                                    </p:set>
                                    <p:animEffect>
                                      <p:cBhvr>
                                        <p:cTn id="36" dur="500"/>
                                        <p:tgtEl>
                                          <p:spTgt spid="51"/>
                                        </p:tgtEl>
                                      </p:cBhvr>
                                    </p:animEffect>
                                  </p:childTnLst>
                                </p:cTn>
                              </p:par>
                            </p:childTnLst>
                          </p:cTn>
                        </p:par>
                        <p:par>
                          <p:cTn id="37" fill="hold">
                            <p:stCondLst>
                              <p:cond delay="1500"/>
                            </p:stCondLst>
                            <p:childTnLst>
                              <p:par>
                                <p:cTn id="38" presetID="22" presetClass="entr" presetSubtype="4" fill="hold" grpId="0" nodeType="afterEffect">
                                  <p:stCondLst>
                                    <p:cond delay="0"/>
                                  </p:stCondLst>
                                  <p:childTnLst>
                                    <p:set>
                                      <p:cBhvr>
                                        <p:cTn id="39" dur="1" fill="hold">
                                          <p:stCondLst>
                                            <p:cond delay="0"/>
                                          </p:stCondLst>
                                        </p:cTn>
                                        <p:tgtEl>
                                          <p:spTgt spid="62"/>
                                        </p:tgtEl>
                                        <p:attrNameLst>
                                          <p:attrName>style.visibility</p:attrName>
                                        </p:attrNameLst>
                                      </p:cBhvr>
                                      <p:to>
                                        <p:strVal val="visible"/>
                                      </p:to>
                                    </p:set>
                                    <p:animEffect>
                                      <p:cBhvr>
                                        <p:cTn id="40" dur="500"/>
                                        <p:tgtEl>
                                          <p:spTgt spid="62"/>
                                        </p:tgtEl>
                                      </p:cBhvr>
                                    </p:animEffect>
                                  </p:childTnLst>
                                </p:cTn>
                              </p:par>
                              <p:par>
                                <p:cTn id="41" presetID="22" presetClass="entr" presetSubtype="4" fill="hold" grpId="0" nodeType="withEffect">
                                  <p:stCondLst>
                                    <p:cond delay="0"/>
                                  </p:stCondLst>
                                  <p:childTnLst>
                                    <p:set>
                                      <p:cBhvr>
                                        <p:cTn id="42" dur="1" fill="hold">
                                          <p:stCondLst>
                                            <p:cond delay="0"/>
                                          </p:stCondLst>
                                        </p:cTn>
                                        <p:tgtEl>
                                          <p:spTgt spid="63"/>
                                        </p:tgtEl>
                                        <p:attrNameLst>
                                          <p:attrName>style.visibility</p:attrName>
                                        </p:attrNameLst>
                                      </p:cBhvr>
                                      <p:to>
                                        <p:strVal val="visible"/>
                                      </p:to>
                                    </p:set>
                                    <p:animEffect>
                                      <p:cBhvr>
                                        <p:cTn id="43" dur="500"/>
                                        <p:tgtEl>
                                          <p:spTgt spid="63"/>
                                        </p:tgtEl>
                                      </p:cBhvr>
                                    </p:animEffect>
                                  </p:childTnLst>
                                </p:cTn>
                              </p:par>
                              <p:par>
                                <p:cTn id="44" presetID="22" presetClass="entr" presetSubtype="4" fill="hold" grpId="0" nodeType="withEffect">
                                  <p:stCondLst>
                                    <p:cond delay="0"/>
                                  </p:stCondLst>
                                  <p:childTnLst>
                                    <p:set>
                                      <p:cBhvr>
                                        <p:cTn id="45" dur="1" fill="hold">
                                          <p:stCondLst>
                                            <p:cond delay="0"/>
                                          </p:stCondLst>
                                        </p:cTn>
                                        <p:tgtEl>
                                          <p:spTgt spid="64"/>
                                        </p:tgtEl>
                                        <p:attrNameLst>
                                          <p:attrName>style.visibility</p:attrName>
                                        </p:attrNameLst>
                                      </p:cBhvr>
                                      <p:to>
                                        <p:strVal val="visible"/>
                                      </p:to>
                                    </p:set>
                                    <p:animEffect>
                                      <p:cBhvr>
                                        <p:cTn id="46" dur="500"/>
                                        <p:tgtEl>
                                          <p:spTgt spid="64"/>
                                        </p:tgtEl>
                                      </p:cBhvr>
                                    </p:animEffect>
                                  </p:childTnLst>
                                </p:cTn>
                              </p:par>
                              <p:par>
                                <p:cTn id="47" presetID="22" presetClass="entr" presetSubtype="4" fill="hold" grpId="0" nodeType="withEffect">
                                  <p:stCondLst>
                                    <p:cond delay="0"/>
                                  </p:stCondLst>
                                  <p:childTnLst>
                                    <p:set>
                                      <p:cBhvr>
                                        <p:cTn id="48" dur="1" fill="hold">
                                          <p:stCondLst>
                                            <p:cond delay="0"/>
                                          </p:stCondLst>
                                        </p:cTn>
                                        <p:tgtEl>
                                          <p:spTgt spid="65"/>
                                        </p:tgtEl>
                                        <p:attrNameLst>
                                          <p:attrName>style.visibility</p:attrName>
                                        </p:attrNameLst>
                                      </p:cBhvr>
                                      <p:to>
                                        <p:strVal val="visible"/>
                                      </p:to>
                                    </p:set>
                                    <p:animEffect>
                                      <p:cBhvr>
                                        <p:cTn id="49" dur="500"/>
                                        <p:tgtEl>
                                          <p:spTgt spid="65"/>
                                        </p:tgtEl>
                                      </p:cBhvr>
                                    </p:animEffect>
                                  </p:childTnLst>
                                </p:cTn>
                              </p:par>
                            </p:childTnLst>
                          </p:cTn>
                        </p:par>
                        <p:par>
                          <p:cTn id="50" fill="hold">
                            <p:stCondLst>
                              <p:cond delay="2000"/>
                            </p:stCondLst>
                            <p:childTnLst>
                              <p:par>
                                <p:cTn id="51" presetID="22" presetClass="entr" presetSubtype="4" fill="hold" grpId="0" nodeType="afterEffect">
                                  <p:stCondLst>
                                    <p:cond delay="0"/>
                                  </p:stCondLst>
                                  <p:childTnLst>
                                    <p:set>
                                      <p:cBhvr>
                                        <p:cTn id="52" dur="1" fill="hold">
                                          <p:stCondLst>
                                            <p:cond delay="0"/>
                                          </p:stCondLst>
                                        </p:cTn>
                                        <p:tgtEl>
                                          <p:spTgt spid="61"/>
                                        </p:tgtEl>
                                        <p:attrNameLst>
                                          <p:attrName>style.visibility</p:attrName>
                                        </p:attrNameLst>
                                      </p:cBhvr>
                                      <p:to>
                                        <p:strVal val="visible"/>
                                      </p:to>
                                    </p:set>
                                    <p:animEffect>
                                      <p:cBhvr>
                                        <p:cTn id="53" dur="500"/>
                                        <p:tgtEl>
                                          <p:spTgt spid="61"/>
                                        </p:tgtEl>
                                      </p:cBhvr>
                                    </p:animEffect>
                                  </p:childTnLst>
                                </p:cTn>
                              </p:par>
                            </p:childTnLst>
                          </p:cTn>
                        </p:par>
                        <p:par>
                          <p:cTn id="54" fill="hold">
                            <p:stCondLst>
                              <p:cond delay="2500"/>
                            </p:stCondLst>
                            <p:childTnLst>
                              <p:par>
                                <p:cTn id="55" presetID="52" presetClass="entr" presetSubtype="0" fill="hold" nodeType="afterEffect">
                                  <p:stCondLst>
                                    <p:cond delay="0"/>
                                  </p:stCondLst>
                                  <p:childTnLst>
                                    <p:set>
                                      <p:cBhvr>
                                        <p:cTn id="56" dur="1" fill="hold">
                                          <p:stCondLst>
                                            <p:cond delay="0"/>
                                          </p:stCondLst>
                                        </p:cTn>
                                        <p:tgtEl>
                                          <p:spTgt spid="66"/>
                                        </p:tgtEl>
                                        <p:attrNameLst>
                                          <p:attrName>style.visibility</p:attrName>
                                        </p:attrNameLst>
                                      </p:cBhvr>
                                      <p:to>
                                        <p:strVal val="visible"/>
                                      </p:to>
                                    </p:set>
                                    <p:animScale>
                                      <p:cBhvr>
                                        <p:cTn id="57" dur="250" decel="50000" fill="hold">
                                          <p:stCondLst>
                                            <p:cond delay="0"/>
                                          </p:stCondLst>
                                        </p:cTn>
                                        <p:tgtEl>
                                          <p:spTgt spid="6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58" dur="250" decel="50000" fill="hold">
                                          <p:stCondLst>
                                            <p:cond delay="0"/>
                                          </p:stCondLst>
                                        </p:cTn>
                                        <p:tgtEl>
                                          <p:spTgt spid="66"/>
                                        </p:tgtEl>
                                        <p:attrNameLst>
                                          <p:attrName>ppt_x,ppt_y</p:attrName>
                                        </p:attrNameLst>
                                      </p:cBhvr>
                                      <p:rCtr x="0" y="0"/>
                                    </p:animMotion>
                                    <p:animEffect>
                                      <p:cBhvr>
                                        <p:cTn id="59" dur="250"/>
                                        <p:tgtEl>
                                          <p:spTgt spid="66"/>
                                        </p:tgtEl>
                                      </p:cBhvr>
                                    </p:animEffect>
                                  </p:childTnLst>
                                </p:cTn>
                              </p:par>
                              <p:par>
                                <p:cTn id="60" presetID="52" presetClass="entr" presetSubtype="0" fill="hold" nodeType="withEffect">
                                  <p:stCondLst>
                                    <p:cond delay="250"/>
                                  </p:stCondLst>
                                  <p:childTnLst>
                                    <p:set>
                                      <p:cBhvr>
                                        <p:cTn id="61" dur="1" fill="hold">
                                          <p:stCondLst>
                                            <p:cond delay="0"/>
                                          </p:stCondLst>
                                        </p:cTn>
                                        <p:tgtEl>
                                          <p:spTgt spid="73"/>
                                        </p:tgtEl>
                                        <p:attrNameLst>
                                          <p:attrName>style.visibility</p:attrName>
                                        </p:attrNameLst>
                                      </p:cBhvr>
                                      <p:to>
                                        <p:strVal val="visible"/>
                                      </p:to>
                                    </p:set>
                                    <p:animScale>
                                      <p:cBhvr>
                                        <p:cTn id="62" dur="250" decel="50000" fill="hold">
                                          <p:stCondLst>
                                            <p:cond delay="0"/>
                                          </p:stCondLst>
                                        </p:cTn>
                                        <p:tgtEl>
                                          <p:spTgt spid="7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63" dur="250" decel="50000" fill="hold">
                                          <p:stCondLst>
                                            <p:cond delay="0"/>
                                          </p:stCondLst>
                                        </p:cTn>
                                        <p:tgtEl>
                                          <p:spTgt spid="73"/>
                                        </p:tgtEl>
                                        <p:attrNameLst>
                                          <p:attrName>ppt_x,ppt_y</p:attrName>
                                        </p:attrNameLst>
                                      </p:cBhvr>
                                      <p:rCtr x="0" y="0"/>
                                    </p:animMotion>
                                    <p:animEffect>
                                      <p:cBhvr>
                                        <p:cTn id="64" dur="250"/>
                                        <p:tgtEl>
                                          <p:spTgt spid="73"/>
                                        </p:tgtEl>
                                      </p:cBhvr>
                                    </p:animEffect>
                                  </p:childTnLst>
                                </p:cTn>
                              </p:par>
                              <p:par>
                                <p:cTn id="65" presetID="52" presetClass="entr" presetSubtype="0" fill="hold" nodeType="withEffect">
                                  <p:stCondLst>
                                    <p:cond delay="500"/>
                                  </p:stCondLst>
                                  <p:childTnLst>
                                    <p:set>
                                      <p:cBhvr>
                                        <p:cTn id="66" dur="1" fill="hold">
                                          <p:stCondLst>
                                            <p:cond delay="0"/>
                                          </p:stCondLst>
                                        </p:cTn>
                                        <p:tgtEl>
                                          <p:spTgt spid="80"/>
                                        </p:tgtEl>
                                        <p:attrNameLst>
                                          <p:attrName>style.visibility</p:attrName>
                                        </p:attrNameLst>
                                      </p:cBhvr>
                                      <p:to>
                                        <p:strVal val="visible"/>
                                      </p:to>
                                    </p:set>
                                    <p:animScale>
                                      <p:cBhvr>
                                        <p:cTn id="67" dur="250" decel="50000" fill="hold">
                                          <p:stCondLst>
                                            <p:cond delay="0"/>
                                          </p:stCondLst>
                                        </p:cTn>
                                        <p:tgtEl>
                                          <p:spTgt spid="8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68" dur="250" decel="50000" fill="hold">
                                          <p:stCondLst>
                                            <p:cond delay="0"/>
                                          </p:stCondLst>
                                        </p:cTn>
                                        <p:tgtEl>
                                          <p:spTgt spid="80"/>
                                        </p:tgtEl>
                                        <p:attrNameLst>
                                          <p:attrName>ppt_x,ppt_y</p:attrName>
                                        </p:attrNameLst>
                                      </p:cBhvr>
                                      <p:rCtr x="0" y="0"/>
                                    </p:animMotion>
                                    <p:animEffect>
                                      <p:cBhvr>
                                        <p:cTn id="69" dur="250"/>
                                        <p:tgtEl>
                                          <p:spTgt spid="80"/>
                                        </p:tgtEl>
                                      </p:cBhvr>
                                    </p:animEffect>
                                  </p:childTnLst>
                                </p:cTn>
                              </p:par>
                              <p:par>
                                <p:cTn id="70" presetID="52" presetClass="entr" presetSubtype="0" fill="hold" nodeType="withEffect">
                                  <p:stCondLst>
                                    <p:cond delay="750"/>
                                  </p:stCondLst>
                                  <p:childTnLst>
                                    <p:set>
                                      <p:cBhvr>
                                        <p:cTn id="71" dur="1" fill="hold">
                                          <p:stCondLst>
                                            <p:cond delay="0"/>
                                          </p:stCondLst>
                                        </p:cTn>
                                        <p:tgtEl>
                                          <p:spTgt spid="85"/>
                                        </p:tgtEl>
                                        <p:attrNameLst>
                                          <p:attrName>style.visibility</p:attrName>
                                        </p:attrNameLst>
                                      </p:cBhvr>
                                      <p:to>
                                        <p:strVal val="visible"/>
                                      </p:to>
                                    </p:set>
                                    <p:animScale>
                                      <p:cBhvr>
                                        <p:cTn id="72" dur="250" decel="50000" fill="hold">
                                          <p:stCondLst>
                                            <p:cond delay="0"/>
                                          </p:stCondLst>
                                        </p:cTn>
                                        <p:tgtEl>
                                          <p:spTgt spid="8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73" dur="250" decel="50000" fill="hold">
                                          <p:stCondLst>
                                            <p:cond delay="0"/>
                                          </p:stCondLst>
                                        </p:cTn>
                                        <p:tgtEl>
                                          <p:spTgt spid="85"/>
                                        </p:tgtEl>
                                        <p:attrNameLst>
                                          <p:attrName>ppt_x,ppt_y</p:attrName>
                                        </p:attrNameLst>
                                      </p:cBhvr>
                                      <p:rCtr x="0" y="0"/>
                                    </p:animMotion>
                                    <p:animEffect>
                                      <p:cBhvr>
                                        <p:cTn id="74" dur="250"/>
                                        <p:tgtEl>
                                          <p:spTgt spid="85"/>
                                        </p:tgtEl>
                                      </p:cBhvr>
                                    </p:animEffect>
                                  </p:childTnLst>
                                </p:cTn>
                              </p:par>
                            </p:childTnLst>
                          </p:cTn>
                        </p:par>
                        <p:par>
                          <p:cTn id="75" fill="hold">
                            <p:stCondLst>
                              <p:cond delay="3500"/>
                            </p:stCondLst>
                            <p:childTnLst>
                              <p:par>
                                <p:cTn id="76" presetID="2" presetClass="entr" presetSubtype="8" fill="hold" grpId="0" nodeType="afterEffect">
                                  <p:stCondLst>
                                    <p:cond delay="0"/>
                                  </p:stCondLst>
                                  <p:childTnLst>
                                    <p:set>
                                      <p:cBhvr>
                                        <p:cTn id="77" dur="1" fill="hold">
                                          <p:stCondLst>
                                            <p:cond delay="0"/>
                                          </p:stCondLst>
                                        </p:cTn>
                                        <p:tgtEl>
                                          <p:spTgt spid="96"/>
                                        </p:tgtEl>
                                        <p:attrNameLst>
                                          <p:attrName>style.visibility</p:attrName>
                                        </p:attrNameLst>
                                      </p:cBhvr>
                                      <p:to>
                                        <p:strVal val="visible"/>
                                      </p:to>
                                    </p:set>
                                    <p:anim calcmode="lin" valueType="num">
                                      <p:cBhvr>
                                        <p:cTn id="78" dur="250" fill="hold"/>
                                        <p:tgtEl>
                                          <p:spTgt spid="96"/>
                                        </p:tgtEl>
                                        <p:attrNameLst>
                                          <p:attrName>ppt_x</p:attrName>
                                        </p:attrNameLst>
                                      </p:cBhvr>
                                      <p:tavLst>
                                        <p:tav tm="0">
                                          <p:val>
                                            <p:strVal val="0-#ppt_w/2"/>
                                          </p:val>
                                        </p:tav>
                                        <p:tav tm="100000">
                                          <p:val>
                                            <p:strVal val="#ppt_x"/>
                                          </p:val>
                                        </p:tav>
                                      </p:tavLst>
                                    </p:anim>
                                    <p:anim calcmode="lin" valueType="num">
                                      <p:cBhvr>
                                        <p:cTn id="79" dur="250" fill="hold"/>
                                        <p:tgtEl>
                                          <p:spTgt spid="96"/>
                                        </p:tgtEl>
                                        <p:attrNameLst>
                                          <p:attrName>ppt_y</p:attrName>
                                        </p:attrNameLst>
                                      </p:cBhvr>
                                      <p:tavLst>
                                        <p:tav tm="0">
                                          <p:val>
                                            <p:strVal val="#ppt_y"/>
                                          </p:val>
                                        </p:tav>
                                        <p:tav tm="100000">
                                          <p:val>
                                            <p:strVal val="#ppt_y"/>
                                          </p:val>
                                        </p:tav>
                                      </p:tavLst>
                                    </p:anim>
                                  </p:childTnLst>
                                </p:cTn>
                              </p:par>
                            </p:childTnLst>
                          </p:cTn>
                        </p:par>
                        <p:par>
                          <p:cTn id="80" fill="hold">
                            <p:stCondLst>
                              <p:cond delay="3750"/>
                            </p:stCondLst>
                            <p:childTnLst>
                              <p:par>
                                <p:cTn id="81" presetID="2" presetClass="entr" presetSubtype="4" fill="hold" grpId="0" nodeType="afterEffect">
                                  <p:stCondLst>
                                    <p:cond delay="0"/>
                                  </p:stCondLst>
                                  <p:childTnLst>
                                    <p:set>
                                      <p:cBhvr>
                                        <p:cTn id="82" dur="1" fill="hold">
                                          <p:stCondLst>
                                            <p:cond delay="0"/>
                                          </p:stCondLst>
                                        </p:cTn>
                                        <p:tgtEl>
                                          <p:spTgt spid="97"/>
                                        </p:tgtEl>
                                        <p:attrNameLst>
                                          <p:attrName>style.visibility</p:attrName>
                                        </p:attrNameLst>
                                      </p:cBhvr>
                                      <p:to>
                                        <p:strVal val="visible"/>
                                      </p:to>
                                    </p:set>
                                    <p:anim calcmode="lin" valueType="num">
                                      <p:cBhvr>
                                        <p:cTn id="83" dur="500" fill="hold"/>
                                        <p:tgtEl>
                                          <p:spTgt spid="97"/>
                                        </p:tgtEl>
                                        <p:attrNameLst>
                                          <p:attrName>ppt_x</p:attrName>
                                        </p:attrNameLst>
                                      </p:cBhvr>
                                      <p:tavLst>
                                        <p:tav tm="0">
                                          <p:val>
                                            <p:strVal val="#ppt_x"/>
                                          </p:val>
                                        </p:tav>
                                        <p:tav tm="100000">
                                          <p:val>
                                            <p:strVal val="#ppt_x"/>
                                          </p:val>
                                        </p:tav>
                                      </p:tavLst>
                                    </p:anim>
                                    <p:anim calcmode="lin" valueType="num">
                                      <p:cBhvr>
                                        <p:cTn id="84" dur="500" fill="hold"/>
                                        <p:tgtEl>
                                          <p:spTgt spid="97"/>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98"/>
                                        </p:tgtEl>
                                        <p:attrNameLst>
                                          <p:attrName>style.visibility</p:attrName>
                                        </p:attrNameLst>
                                      </p:cBhvr>
                                      <p:to>
                                        <p:strVal val="visible"/>
                                      </p:to>
                                    </p:set>
                                    <p:anim calcmode="lin" valueType="num">
                                      <p:cBhvr>
                                        <p:cTn id="87" dur="500" fill="hold"/>
                                        <p:tgtEl>
                                          <p:spTgt spid="98"/>
                                        </p:tgtEl>
                                        <p:attrNameLst>
                                          <p:attrName>ppt_x</p:attrName>
                                        </p:attrNameLst>
                                      </p:cBhvr>
                                      <p:tavLst>
                                        <p:tav tm="0">
                                          <p:val>
                                            <p:strVal val="#ppt_x"/>
                                          </p:val>
                                        </p:tav>
                                        <p:tav tm="100000">
                                          <p:val>
                                            <p:strVal val="#ppt_x"/>
                                          </p:val>
                                        </p:tav>
                                      </p:tavLst>
                                    </p:anim>
                                    <p:anim calcmode="lin" valueType="num">
                                      <p:cBhvr>
                                        <p:cTn id="88" dur="500" fill="hold"/>
                                        <p:tgtEl>
                                          <p:spTgt spid="98"/>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99"/>
                                        </p:tgtEl>
                                        <p:attrNameLst>
                                          <p:attrName>style.visibility</p:attrName>
                                        </p:attrNameLst>
                                      </p:cBhvr>
                                      <p:to>
                                        <p:strVal val="visible"/>
                                      </p:to>
                                    </p:set>
                                    <p:anim calcmode="lin" valueType="num">
                                      <p:cBhvr>
                                        <p:cTn id="91" dur="500" fill="hold"/>
                                        <p:tgtEl>
                                          <p:spTgt spid="99"/>
                                        </p:tgtEl>
                                        <p:attrNameLst>
                                          <p:attrName>ppt_x</p:attrName>
                                        </p:attrNameLst>
                                      </p:cBhvr>
                                      <p:tavLst>
                                        <p:tav tm="0">
                                          <p:val>
                                            <p:strVal val="#ppt_x"/>
                                          </p:val>
                                        </p:tav>
                                        <p:tav tm="100000">
                                          <p:val>
                                            <p:strVal val="#ppt_x"/>
                                          </p:val>
                                        </p:tav>
                                      </p:tavLst>
                                    </p:anim>
                                    <p:anim calcmode="lin" valueType="num">
                                      <p:cBhvr>
                                        <p:cTn id="92" dur="500" fill="hold"/>
                                        <p:tgtEl>
                                          <p:spTgt spid="99"/>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0"/>
                                  </p:stCondLst>
                                  <p:childTnLst>
                                    <p:set>
                                      <p:cBhvr>
                                        <p:cTn id="94" dur="1" fill="hold">
                                          <p:stCondLst>
                                            <p:cond delay="0"/>
                                          </p:stCondLst>
                                        </p:cTn>
                                        <p:tgtEl>
                                          <p:spTgt spid="100"/>
                                        </p:tgtEl>
                                        <p:attrNameLst>
                                          <p:attrName>style.visibility</p:attrName>
                                        </p:attrNameLst>
                                      </p:cBhvr>
                                      <p:to>
                                        <p:strVal val="visible"/>
                                      </p:to>
                                    </p:set>
                                    <p:anim calcmode="lin" valueType="num">
                                      <p:cBhvr>
                                        <p:cTn id="95" dur="500" fill="hold"/>
                                        <p:tgtEl>
                                          <p:spTgt spid="100"/>
                                        </p:tgtEl>
                                        <p:attrNameLst>
                                          <p:attrName>ppt_x</p:attrName>
                                        </p:attrNameLst>
                                      </p:cBhvr>
                                      <p:tavLst>
                                        <p:tav tm="0">
                                          <p:val>
                                            <p:strVal val="#ppt_x"/>
                                          </p:val>
                                        </p:tav>
                                        <p:tav tm="100000">
                                          <p:val>
                                            <p:strVal val="#ppt_x"/>
                                          </p:val>
                                        </p:tav>
                                      </p:tavLst>
                                    </p:anim>
                                    <p:anim calcmode="lin" valueType="num">
                                      <p:cBhvr>
                                        <p:cTn id="96" dur="500" fill="hold"/>
                                        <p:tgtEl>
                                          <p:spTgt spid="100"/>
                                        </p:tgtEl>
                                        <p:attrNameLst>
                                          <p:attrName>ppt_y</p:attrName>
                                        </p:attrNameLst>
                                      </p:cBhvr>
                                      <p:tavLst>
                                        <p:tav tm="0">
                                          <p:val>
                                            <p:strVal val="1+#ppt_h/2"/>
                                          </p:val>
                                        </p:tav>
                                        <p:tav tm="100000">
                                          <p:val>
                                            <p:strVal val="#ppt_y"/>
                                          </p:val>
                                        </p:tav>
                                      </p:tavLst>
                                    </p:anim>
                                  </p:childTnLst>
                                </p:cTn>
                              </p:par>
                            </p:childTnLst>
                          </p:cTn>
                        </p:par>
                        <p:par>
                          <p:cTn id="97" fill="hold">
                            <p:stCondLst>
                              <p:cond delay="4250"/>
                            </p:stCondLst>
                            <p:childTnLst>
                              <p:par>
                                <p:cTn id="98" presetID="2" presetClass="entr" presetSubtype="2" fill="hold" grpId="0" nodeType="afterEffect">
                                  <p:stCondLst>
                                    <p:cond delay="0"/>
                                  </p:stCondLst>
                                  <p:childTnLst>
                                    <p:set>
                                      <p:cBhvr>
                                        <p:cTn id="99" dur="1" fill="hold">
                                          <p:stCondLst>
                                            <p:cond delay="0"/>
                                          </p:stCondLst>
                                        </p:cTn>
                                        <p:tgtEl>
                                          <p:spTgt spid="58"/>
                                        </p:tgtEl>
                                        <p:attrNameLst>
                                          <p:attrName>style.visibility</p:attrName>
                                        </p:attrNameLst>
                                      </p:cBhvr>
                                      <p:to>
                                        <p:strVal val="visible"/>
                                      </p:to>
                                    </p:set>
                                    <p:anim calcmode="lin" valueType="num">
                                      <p:cBhvr>
                                        <p:cTn id="100" dur="500" fill="hold"/>
                                        <p:tgtEl>
                                          <p:spTgt spid="58"/>
                                        </p:tgtEl>
                                        <p:attrNameLst>
                                          <p:attrName>ppt_x</p:attrName>
                                        </p:attrNameLst>
                                      </p:cBhvr>
                                      <p:tavLst>
                                        <p:tav tm="0">
                                          <p:val>
                                            <p:strVal val="1+#ppt_w/2"/>
                                          </p:val>
                                        </p:tav>
                                        <p:tav tm="100000">
                                          <p:val>
                                            <p:strVal val="#ppt_x"/>
                                          </p:val>
                                        </p:tav>
                                      </p:tavLst>
                                    </p:anim>
                                    <p:anim calcmode="lin" valueType="num">
                                      <p:cBhvr>
                                        <p:cTn id="101" dur="500" fill="hold"/>
                                        <p:tgtEl>
                                          <p:spTgt spid="58"/>
                                        </p:tgtEl>
                                        <p:attrNameLst>
                                          <p:attrName>ppt_y</p:attrName>
                                        </p:attrNameLst>
                                      </p:cBhvr>
                                      <p:tavLst>
                                        <p:tav tm="0">
                                          <p:val>
                                            <p:strVal val="#ppt_y"/>
                                          </p:val>
                                        </p:tav>
                                        <p:tav tm="100000">
                                          <p:val>
                                            <p:strVal val="#ppt_y"/>
                                          </p:val>
                                        </p:tav>
                                      </p:tavLst>
                                    </p:anim>
                                  </p:childTnLst>
                                </p:cTn>
                              </p:par>
                              <p:par>
                                <p:cTn id="102" presetID="2" presetClass="entr" presetSubtype="2" fill="hold" grpId="0" nodeType="withEffect">
                                  <p:stCondLst>
                                    <p:cond delay="0"/>
                                  </p:stCondLst>
                                  <p:childTnLst>
                                    <p:set>
                                      <p:cBhvr>
                                        <p:cTn id="103" dur="1" fill="hold">
                                          <p:stCondLst>
                                            <p:cond delay="0"/>
                                          </p:stCondLst>
                                        </p:cTn>
                                        <p:tgtEl>
                                          <p:spTgt spid="92"/>
                                        </p:tgtEl>
                                        <p:attrNameLst>
                                          <p:attrName>style.visibility</p:attrName>
                                        </p:attrNameLst>
                                      </p:cBhvr>
                                      <p:to>
                                        <p:strVal val="visible"/>
                                      </p:to>
                                    </p:set>
                                    <p:anim calcmode="lin" valueType="num">
                                      <p:cBhvr>
                                        <p:cTn id="104" dur="500" fill="hold"/>
                                        <p:tgtEl>
                                          <p:spTgt spid="92"/>
                                        </p:tgtEl>
                                        <p:attrNameLst>
                                          <p:attrName>ppt_x</p:attrName>
                                        </p:attrNameLst>
                                      </p:cBhvr>
                                      <p:tavLst>
                                        <p:tav tm="0">
                                          <p:val>
                                            <p:strVal val="1+#ppt_w/2"/>
                                          </p:val>
                                        </p:tav>
                                        <p:tav tm="100000">
                                          <p:val>
                                            <p:strVal val="#ppt_x"/>
                                          </p:val>
                                        </p:tav>
                                      </p:tavLst>
                                    </p:anim>
                                    <p:anim calcmode="lin" valueType="num">
                                      <p:cBhvr>
                                        <p:cTn id="105" dur="500" fill="hold"/>
                                        <p:tgtEl>
                                          <p:spTgt spid="92"/>
                                        </p:tgtEl>
                                        <p:attrNameLst>
                                          <p:attrName>ppt_y</p:attrName>
                                        </p:attrNameLst>
                                      </p:cBhvr>
                                      <p:tavLst>
                                        <p:tav tm="0">
                                          <p:val>
                                            <p:strVal val="#ppt_y"/>
                                          </p:val>
                                        </p:tav>
                                        <p:tav tm="100000">
                                          <p:val>
                                            <p:strVal val="#ppt_y"/>
                                          </p:val>
                                        </p:tav>
                                      </p:tavLst>
                                    </p:anim>
                                  </p:childTnLst>
                                </p:cTn>
                              </p:par>
                              <p:par>
                                <p:cTn id="106" presetID="2" presetClass="entr" presetSubtype="2" fill="hold" grpId="0" nodeType="withEffect">
                                  <p:stCondLst>
                                    <p:cond delay="0"/>
                                  </p:stCondLst>
                                  <p:childTnLst>
                                    <p:set>
                                      <p:cBhvr>
                                        <p:cTn id="107" dur="1" fill="hold">
                                          <p:stCondLst>
                                            <p:cond delay="0"/>
                                          </p:stCondLst>
                                        </p:cTn>
                                        <p:tgtEl>
                                          <p:spTgt spid="57"/>
                                        </p:tgtEl>
                                        <p:attrNameLst>
                                          <p:attrName>style.visibility</p:attrName>
                                        </p:attrNameLst>
                                      </p:cBhvr>
                                      <p:to>
                                        <p:strVal val="visible"/>
                                      </p:to>
                                    </p:set>
                                    <p:anim calcmode="lin" valueType="num">
                                      <p:cBhvr>
                                        <p:cTn id="108" dur="500" fill="hold"/>
                                        <p:tgtEl>
                                          <p:spTgt spid="57"/>
                                        </p:tgtEl>
                                        <p:attrNameLst>
                                          <p:attrName>ppt_x</p:attrName>
                                        </p:attrNameLst>
                                      </p:cBhvr>
                                      <p:tavLst>
                                        <p:tav tm="0">
                                          <p:val>
                                            <p:strVal val="1+#ppt_w/2"/>
                                          </p:val>
                                        </p:tav>
                                        <p:tav tm="100000">
                                          <p:val>
                                            <p:strVal val="#ppt_x"/>
                                          </p:val>
                                        </p:tav>
                                      </p:tavLst>
                                    </p:anim>
                                    <p:anim calcmode="lin" valueType="num">
                                      <p:cBhvr>
                                        <p:cTn id="109" dur="500" fill="hold"/>
                                        <p:tgtEl>
                                          <p:spTgt spid="57"/>
                                        </p:tgtEl>
                                        <p:attrNameLst>
                                          <p:attrName>ppt_y</p:attrName>
                                        </p:attrNameLst>
                                      </p:cBhvr>
                                      <p:tavLst>
                                        <p:tav tm="0">
                                          <p:val>
                                            <p:strVal val="#ppt_y"/>
                                          </p:val>
                                        </p:tav>
                                        <p:tav tm="100000">
                                          <p:val>
                                            <p:strVal val="#ppt_y"/>
                                          </p:val>
                                        </p:tav>
                                      </p:tavLst>
                                    </p:anim>
                                  </p:childTnLst>
                                </p:cTn>
                              </p:par>
                              <p:par>
                                <p:cTn id="110" presetID="2" presetClass="entr" presetSubtype="2" fill="hold" grpId="0" nodeType="withEffect">
                                  <p:stCondLst>
                                    <p:cond delay="0"/>
                                  </p:stCondLst>
                                  <p:childTnLst>
                                    <p:set>
                                      <p:cBhvr>
                                        <p:cTn id="111" dur="1" fill="hold">
                                          <p:stCondLst>
                                            <p:cond delay="0"/>
                                          </p:stCondLst>
                                        </p:cTn>
                                        <p:tgtEl>
                                          <p:spTgt spid="93"/>
                                        </p:tgtEl>
                                        <p:attrNameLst>
                                          <p:attrName>style.visibility</p:attrName>
                                        </p:attrNameLst>
                                      </p:cBhvr>
                                      <p:to>
                                        <p:strVal val="visible"/>
                                      </p:to>
                                    </p:set>
                                    <p:anim calcmode="lin" valueType="num">
                                      <p:cBhvr>
                                        <p:cTn id="112" dur="500" fill="hold"/>
                                        <p:tgtEl>
                                          <p:spTgt spid="93"/>
                                        </p:tgtEl>
                                        <p:attrNameLst>
                                          <p:attrName>ppt_x</p:attrName>
                                        </p:attrNameLst>
                                      </p:cBhvr>
                                      <p:tavLst>
                                        <p:tav tm="0">
                                          <p:val>
                                            <p:strVal val="1+#ppt_w/2"/>
                                          </p:val>
                                        </p:tav>
                                        <p:tav tm="100000">
                                          <p:val>
                                            <p:strVal val="#ppt_x"/>
                                          </p:val>
                                        </p:tav>
                                      </p:tavLst>
                                    </p:anim>
                                    <p:anim calcmode="lin" valueType="num">
                                      <p:cBhvr>
                                        <p:cTn id="113" dur="500" fill="hold"/>
                                        <p:tgtEl>
                                          <p:spTgt spid="93"/>
                                        </p:tgtEl>
                                        <p:attrNameLst>
                                          <p:attrName>ppt_y</p:attrName>
                                        </p:attrNameLst>
                                      </p:cBhvr>
                                      <p:tavLst>
                                        <p:tav tm="0">
                                          <p:val>
                                            <p:strVal val="#ppt_y"/>
                                          </p:val>
                                        </p:tav>
                                        <p:tav tm="100000">
                                          <p:val>
                                            <p:strVal val="#ppt_y"/>
                                          </p:val>
                                        </p:tav>
                                      </p:tavLst>
                                    </p:anim>
                                  </p:childTnLst>
                                </p:cTn>
                              </p:par>
                              <p:par>
                                <p:cTn id="114" presetID="2" presetClass="entr" presetSubtype="2" fill="hold" grpId="0" nodeType="withEffect">
                                  <p:stCondLst>
                                    <p:cond delay="0"/>
                                  </p:stCondLst>
                                  <p:childTnLst>
                                    <p:set>
                                      <p:cBhvr>
                                        <p:cTn id="115" dur="1" fill="hold">
                                          <p:stCondLst>
                                            <p:cond delay="0"/>
                                          </p:stCondLst>
                                        </p:cTn>
                                        <p:tgtEl>
                                          <p:spTgt spid="56"/>
                                        </p:tgtEl>
                                        <p:attrNameLst>
                                          <p:attrName>style.visibility</p:attrName>
                                        </p:attrNameLst>
                                      </p:cBhvr>
                                      <p:to>
                                        <p:strVal val="visible"/>
                                      </p:to>
                                    </p:set>
                                    <p:anim calcmode="lin" valueType="num">
                                      <p:cBhvr>
                                        <p:cTn id="116" dur="500" fill="hold"/>
                                        <p:tgtEl>
                                          <p:spTgt spid="56"/>
                                        </p:tgtEl>
                                        <p:attrNameLst>
                                          <p:attrName>ppt_x</p:attrName>
                                        </p:attrNameLst>
                                      </p:cBhvr>
                                      <p:tavLst>
                                        <p:tav tm="0">
                                          <p:val>
                                            <p:strVal val="1+#ppt_w/2"/>
                                          </p:val>
                                        </p:tav>
                                        <p:tav tm="100000">
                                          <p:val>
                                            <p:strVal val="#ppt_x"/>
                                          </p:val>
                                        </p:tav>
                                      </p:tavLst>
                                    </p:anim>
                                    <p:anim calcmode="lin" valueType="num">
                                      <p:cBhvr>
                                        <p:cTn id="117" dur="500" fill="hold"/>
                                        <p:tgtEl>
                                          <p:spTgt spid="56"/>
                                        </p:tgtEl>
                                        <p:attrNameLst>
                                          <p:attrName>ppt_y</p:attrName>
                                        </p:attrNameLst>
                                      </p:cBhvr>
                                      <p:tavLst>
                                        <p:tav tm="0">
                                          <p:val>
                                            <p:strVal val="#ppt_y"/>
                                          </p:val>
                                        </p:tav>
                                        <p:tav tm="100000">
                                          <p:val>
                                            <p:strVal val="#ppt_y"/>
                                          </p:val>
                                        </p:tav>
                                      </p:tavLst>
                                    </p:anim>
                                  </p:childTnLst>
                                </p:cTn>
                              </p:par>
                              <p:par>
                                <p:cTn id="118" presetID="2" presetClass="entr" presetSubtype="2" fill="hold" grpId="0" nodeType="withEffect">
                                  <p:stCondLst>
                                    <p:cond delay="0"/>
                                  </p:stCondLst>
                                  <p:childTnLst>
                                    <p:set>
                                      <p:cBhvr>
                                        <p:cTn id="119" dur="1" fill="hold">
                                          <p:stCondLst>
                                            <p:cond delay="0"/>
                                          </p:stCondLst>
                                        </p:cTn>
                                        <p:tgtEl>
                                          <p:spTgt spid="94"/>
                                        </p:tgtEl>
                                        <p:attrNameLst>
                                          <p:attrName>style.visibility</p:attrName>
                                        </p:attrNameLst>
                                      </p:cBhvr>
                                      <p:to>
                                        <p:strVal val="visible"/>
                                      </p:to>
                                    </p:set>
                                    <p:anim calcmode="lin" valueType="num">
                                      <p:cBhvr>
                                        <p:cTn id="120" dur="500" fill="hold"/>
                                        <p:tgtEl>
                                          <p:spTgt spid="94"/>
                                        </p:tgtEl>
                                        <p:attrNameLst>
                                          <p:attrName>ppt_x</p:attrName>
                                        </p:attrNameLst>
                                      </p:cBhvr>
                                      <p:tavLst>
                                        <p:tav tm="0">
                                          <p:val>
                                            <p:strVal val="1+#ppt_w/2"/>
                                          </p:val>
                                        </p:tav>
                                        <p:tav tm="100000">
                                          <p:val>
                                            <p:strVal val="#ppt_x"/>
                                          </p:val>
                                        </p:tav>
                                      </p:tavLst>
                                    </p:anim>
                                    <p:anim calcmode="lin" valueType="num">
                                      <p:cBhvr>
                                        <p:cTn id="121" dur="500" fill="hold"/>
                                        <p:tgtEl>
                                          <p:spTgt spid="94"/>
                                        </p:tgtEl>
                                        <p:attrNameLst>
                                          <p:attrName>ppt_y</p:attrName>
                                        </p:attrNameLst>
                                      </p:cBhvr>
                                      <p:tavLst>
                                        <p:tav tm="0">
                                          <p:val>
                                            <p:strVal val="#ppt_y"/>
                                          </p:val>
                                        </p:tav>
                                        <p:tav tm="100000">
                                          <p:val>
                                            <p:strVal val="#ppt_y"/>
                                          </p:val>
                                        </p:tav>
                                      </p:tavLst>
                                    </p:anim>
                                  </p:childTnLst>
                                </p:cTn>
                              </p:par>
                              <p:par>
                                <p:cTn id="122" presetID="2" presetClass="entr" presetSubtype="2" fill="hold" grpId="0" nodeType="withEffect">
                                  <p:stCondLst>
                                    <p:cond delay="0"/>
                                  </p:stCondLst>
                                  <p:childTnLst>
                                    <p:set>
                                      <p:cBhvr>
                                        <p:cTn id="123" dur="1" fill="hold">
                                          <p:stCondLst>
                                            <p:cond delay="0"/>
                                          </p:stCondLst>
                                        </p:cTn>
                                        <p:tgtEl>
                                          <p:spTgt spid="55"/>
                                        </p:tgtEl>
                                        <p:attrNameLst>
                                          <p:attrName>style.visibility</p:attrName>
                                        </p:attrNameLst>
                                      </p:cBhvr>
                                      <p:to>
                                        <p:strVal val="visible"/>
                                      </p:to>
                                    </p:set>
                                    <p:anim calcmode="lin" valueType="num">
                                      <p:cBhvr>
                                        <p:cTn id="124" dur="500" fill="hold"/>
                                        <p:tgtEl>
                                          <p:spTgt spid="55"/>
                                        </p:tgtEl>
                                        <p:attrNameLst>
                                          <p:attrName>ppt_x</p:attrName>
                                        </p:attrNameLst>
                                      </p:cBhvr>
                                      <p:tavLst>
                                        <p:tav tm="0">
                                          <p:val>
                                            <p:strVal val="1+#ppt_w/2"/>
                                          </p:val>
                                        </p:tav>
                                        <p:tav tm="100000">
                                          <p:val>
                                            <p:strVal val="#ppt_x"/>
                                          </p:val>
                                        </p:tav>
                                      </p:tavLst>
                                    </p:anim>
                                    <p:anim calcmode="lin" valueType="num">
                                      <p:cBhvr>
                                        <p:cTn id="125" dur="500" fill="hold"/>
                                        <p:tgtEl>
                                          <p:spTgt spid="55"/>
                                        </p:tgtEl>
                                        <p:attrNameLst>
                                          <p:attrName>ppt_y</p:attrName>
                                        </p:attrNameLst>
                                      </p:cBhvr>
                                      <p:tavLst>
                                        <p:tav tm="0">
                                          <p:val>
                                            <p:strVal val="#ppt_y"/>
                                          </p:val>
                                        </p:tav>
                                        <p:tav tm="100000">
                                          <p:val>
                                            <p:strVal val="#ppt_y"/>
                                          </p:val>
                                        </p:tav>
                                      </p:tavLst>
                                    </p:anim>
                                  </p:childTnLst>
                                </p:cTn>
                              </p:par>
                              <p:par>
                                <p:cTn id="126" presetID="2" presetClass="entr" presetSubtype="2" fill="hold" grpId="0" nodeType="withEffect">
                                  <p:stCondLst>
                                    <p:cond delay="0"/>
                                  </p:stCondLst>
                                  <p:childTnLst>
                                    <p:set>
                                      <p:cBhvr>
                                        <p:cTn id="127" dur="1" fill="hold">
                                          <p:stCondLst>
                                            <p:cond delay="0"/>
                                          </p:stCondLst>
                                        </p:cTn>
                                        <p:tgtEl>
                                          <p:spTgt spid="95"/>
                                        </p:tgtEl>
                                        <p:attrNameLst>
                                          <p:attrName>style.visibility</p:attrName>
                                        </p:attrNameLst>
                                      </p:cBhvr>
                                      <p:to>
                                        <p:strVal val="visible"/>
                                      </p:to>
                                    </p:set>
                                    <p:anim calcmode="lin" valueType="num">
                                      <p:cBhvr>
                                        <p:cTn id="128" dur="500" fill="hold"/>
                                        <p:tgtEl>
                                          <p:spTgt spid="95"/>
                                        </p:tgtEl>
                                        <p:attrNameLst>
                                          <p:attrName>ppt_x</p:attrName>
                                        </p:attrNameLst>
                                      </p:cBhvr>
                                      <p:tavLst>
                                        <p:tav tm="0">
                                          <p:val>
                                            <p:strVal val="1+#ppt_w/2"/>
                                          </p:val>
                                        </p:tav>
                                        <p:tav tm="100000">
                                          <p:val>
                                            <p:strVal val="#ppt_x"/>
                                          </p:val>
                                        </p:tav>
                                      </p:tavLst>
                                    </p:anim>
                                    <p:anim calcmode="lin" valueType="num">
                                      <p:cBhvr>
                                        <p:cTn id="129" dur="500" fill="hold"/>
                                        <p:tgtEl>
                                          <p:spTgt spid="9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ldLvl="0" autoUpdateAnimBg="0"/>
      <p:bldP spid="51" grpId="0" bldLvl="0" animBg="1" autoUpdateAnimBg="0"/>
      <p:bldP spid="52" grpId="0" bldLvl="0" animBg="1" autoUpdateAnimBg="0"/>
      <p:bldP spid="53" grpId="0" bldLvl="0" animBg="1" autoUpdateAnimBg="0"/>
      <p:bldP spid="54" grpId="0" bldLvl="0" animBg="1" autoUpdateAnimBg="0"/>
      <p:bldP spid="55" grpId="0" bldLvl="0" animBg="1" autoUpdateAnimBg="0"/>
      <p:bldP spid="56" grpId="0" bldLvl="0" animBg="1" autoUpdateAnimBg="0"/>
      <p:bldP spid="57" grpId="0" bldLvl="0" animBg="1" autoUpdateAnimBg="0"/>
      <p:bldP spid="58" grpId="0" bldLvl="0" animBg="1" autoUpdateAnimBg="0"/>
      <p:bldP spid="59" grpId="0" bldLvl="0" animBg="1" autoUpdateAnimBg="0"/>
      <p:bldP spid="60" grpId="0" bldLvl="0" animBg="1" autoUpdateAnimBg="0"/>
      <p:bldP spid="61" grpId="0" bldLvl="0" animBg="1" autoUpdateAnimBg="0"/>
      <p:bldP spid="62" grpId="0" bldLvl="0" animBg="1" autoUpdateAnimBg="0"/>
      <p:bldP spid="63" grpId="0" bldLvl="0" animBg="1" autoUpdateAnimBg="0"/>
      <p:bldP spid="64" grpId="0" bldLvl="0" animBg="1" autoUpdateAnimBg="0"/>
      <p:bldP spid="65" grpId="0" bldLvl="0" animBg="1" autoUpdateAnimBg="0"/>
      <p:bldP spid="92" grpId="0" bldLvl="0" autoUpdateAnimBg="0"/>
      <p:bldP spid="93" grpId="0" bldLvl="0" autoUpdateAnimBg="0"/>
      <p:bldP spid="94" grpId="0" bldLvl="0" autoUpdateAnimBg="0"/>
      <p:bldP spid="95" grpId="0" bldLvl="0" autoUpdateAnimBg="0"/>
      <p:bldP spid="96" grpId="0" bldLvl="0" autoUpdateAnimBg="0"/>
      <p:bldP spid="97" grpId="0" bldLvl="0" autoUpdateAnimBg="0"/>
      <p:bldP spid="98" grpId="0" bldLvl="0" autoUpdateAnimBg="0"/>
      <p:bldP spid="99" grpId="0" bldLvl="0" autoUpdateAnimBg="0"/>
      <p:bldP spid="100" grpId="0" bldLvl="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85"/>
          <p:cNvSpPr>
            <a:spLocks noChangeArrowheads="1"/>
          </p:cNvSpPr>
          <p:nvPr/>
        </p:nvSpPr>
        <p:spPr bwMode="auto">
          <a:xfrm>
            <a:off x="935038" y="293688"/>
            <a:ext cx="25574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此处添加标题文字</a:t>
            </a:r>
          </a:p>
        </p:txBody>
      </p:sp>
      <p:sp>
        <p:nvSpPr>
          <p:cNvPr id="3" name="TextBox 1"/>
          <p:cNvSpPr>
            <a:spLocks noChangeArrowheads="1"/>
          </p:cNvSpPr>
          <p:nvPr/>
        </p:nvSpPr>
        <p:spPr bwMode="auto">
          <a:xfrm>
            <a:off x="349250" y="293688"/>
            <a:ext cx="50323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4" name="组合 167"/>
          <p:cNvGrpSpPr>
            <a:grpSpLocks/>
          </p:cNvGrpSpPr>
          <p:nvPr/>
        </p:nvGrpSpPr>
        <p:grpSpPr bwMode="auto">
          <a:xfrm>
            <a:off x="238125" y="131763"/>
            <a:ext cx="725488" cy="723900"/>
            <a:chOff x="0" y="0"/>
            <a:chExt cx="973930" cy="972480"/>
          </a:xfrm>
        </p:grpSpPr>
        <p:sp>
          <p:nvSpPr>
            <p:cNvPr id="5" name="文本框 139"/>
            <p:cNvSpPr>
              <a:spLocks noChangeArrowheads="1"/>
            </p:cNvSpPr>
            <p:nvPr/>
          </p:nvSpPr>
          <p:spPr bwMode="auto">
            <a:xfrm rot="-5400000">
              <a:off x="65417" y="310523"/>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6" name="文本框 140"/>
            <p:cNvSpPr>
              <a:spLocks noChangeArrowheads="1"/>
            </p:cNvSpPr>
            <p:nvPr/>
          </p:nvSpPr>
          <p:spPr bwMode="auto">
            <a:xfrm rot="-4930435">
              <a:off x="68316" y="26814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7" name="文本框 141"/>
            <p:cNvSpPr>
              <a:spLocks noChangeArrowheads="1"/>
            </p:cNvSpPr>
            <p:nvPr/>
          </p:nvSpPr>
          <p:spPr bwMode="auto">
            <a:xfrm rot="-4460869">
              <a:off x="76959" y="226550"/>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8" name="文本框 142"/>
            <p:cNvSpPr>
              <a:spLocks noChangeArrowheads="1"/>
            </p:cNvSpPr>
            <p:nvPr/>
          </p:nvSpPr>
          <p:spPr bwMode="auto">
            <a:xfrm rot="-3991306">
              <a:off x="91185" y="18652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9" name="文本框 143"/>
            <p:cNvSpPr>
              <a:spLocks noChangeArrowheads="1"/>
            </p:cNvSpPr>
            <p:nvPr/>
          </p:nvSpPr>
          <p:spPr bwMode="auto">
            <a:xfrm rot="-3521739">
              <a:off x="110729" y="14880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0" name="文本框 144"/>
            <p:cNvSpPr>
              <a:spLocks noChangeArrowheads="1"/>
            </p:cNvSpPr>
            <p:nvPr/>
          </p:nvSpPr>
          <p:spPr bwMode="auto">
            <a:xfrm rot="-3052174">
              <a:off x="135226" y="1140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1" name="文本框 145"/>
            <p:cNvSpPr>
              <a:spLocks noChangeArrowheads="1"/>
            </p:cNvSpPr>
            <p:nvPr/>
          </p:nvSpPr>
          <p:spPr bwMode="auto">
            <a:xfrm rot="-2582609">
              <a:off x="164224" y="8305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2" name="文本框 146"/>
            <p:cNvSpPr>
              <a:spLocks noChangeArrowheads="1"/>
            </p:cNvSpPr>
            <p:nvPr/>
          </p:nvSpPr>
          <p:spPr bwMode="auto">
            <a:xfrm rot="-2113044">
              <a:off x="197176" y="5624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3" name="文本框 147"/>
            <p:cNvSpPr>
              <a:spLocks noChangeArrowheads="1"/>
            </p:cNvSpPr>
            <p:nvPr/>
          </p:nvSpPr>
          <p:spPr bwMode="auto">
            <a:xfrm rot="-1643478">
              <a:off x="233473" y="34169"/>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4" name="文本框 148"/>
            <p:cNvSpPr>
              <a:spLocks noChangeArrowheads="1"/>
            </p:cNvSpPr>
            <p:nvPr/>
          </p:nvSpPr>
          <p:spPr bwMode="auto">
            <a:xfrm rot="-1173913">
              <a:off x="272437" y="1724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5" name="文本框 149"/>
            <p:cNvSpPr>
              <a:spLocks noChangeArrowheads="1"/>
            </p:cNvSpPr>
            <p:nvPr/>
          </p:nvSpPr>
          <p:spPr bwMode="auto">
            <a:xfrm rot="-704348">
              <a:off x="313341" y="578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6" name="文本框 150"/>
            <p:cNvSpPr>
              <a:spLocks noChangeArrowheads="1"/>
            </p:cNvSpPr>
            <p:nvPr/>
          </p:nvSpPr>
          <p:spPr bwMode="auto">
            <a:xfrm rot="-234781">
              <a:off x="355427" y="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7" name="文本框 151"/>
            <p:cNvSpPr>
              <a:spLocks noChangeArrowheads="1"/>
            </p:cNvSpPr>
            <p:nvPr/>
          </p:nvSpPr>
          <p:spPr bwMode="auto">
            <a:xfrm rot="234782">
              <a:off x="397907" y="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8" name="文本框 152"/>
            <p:cNvSpPr>
              <a:spLocks noChangeArrowheads="1"/>
            </p:cNvSpPr>
            <p:nvPr/>
          </p:nvSpPr>
          <p:spPr bwMode="auto">
            <a:xfrm rot="704348">
              <a:off x="439993" y="578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9" name="文本框 153"/>
            <p:cNvSpPr>
              <a:spLocks noChangeArrowheads="1"/>
            </p:cNvSpPr>
            <p:nvPr/>
          </p:nvSpPr>
          <p:spPr bwMode="auto">
            <a:xfrm rot="1173913">
              <a:off x="480899" y="1724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0" name="文本框 154"/>
            <p:cNvSpPr>
              <a:spLocks noChangeArrowheads="1"/>
            </p:cNvSpPr>
            <p:nvPr/>
          </p:nvSpPr>
          <p:spPr bwMode="auto">
            <a:xfrm rot="1643478">
              <a:off x="519863" y="34171"/>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1" name="文本框 155"/>
            <p:cNvSpPr>
              <a:spLocks noChangeArrowheads="1"/>
            </p:cNvSpPr>
            <p:nvPr/>
          </p:nvSpPr>
          <p:spPr bwMode="auto">
            <a:xfrm rot="2113044">
              <a:off x="556159" y="5624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2" name="文本框 156"/>
            <p:cNvSpPr>
              <a:spLocks noChangeArrowheads="1"/>
            </p:cNvSpPr>
            <p:nvPr/>
          </p:nvSpPr>
          <p:spPr bwMode="auto">
            <a:xfrm rot="2582608">
              <a:off x="589109" y="8305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3" name="文本框 157"/>
            <p:cNvSpPr>
              <a:spLocks noChangeArrowheads="1"/>
            </p:cNvSpPr>
            <p:nvPr/>
          </p:nvSpPr>
          <p:spPr bwMode="auto">
            <a:xfrm rot="3052174">
              <a:off x="618104" y="1140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4" name="文本框 158"/>
            <p:cNvSpPr>
              <a:spLocks noChangeArrowheads="1"/>
            </p:cNvSpPr>
            <p:nvPr/>
          </p:nvSpPr>
          <p:spPr bwMode="auto">
            <a:xfrm rot="3521739">
              <a:off x="642602" y="14880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5" name="文本框 159"/>
            <p:cNvSpPr>
              <a:spLocks noChangeArrowheads="1"/>
            </p:cNvSpPr>
            <p:nvPr/>
          </p:nvSpPr>
          <p:spPr bwMode="auto">
            <a:xfrm rot="3991306">
              <a:off x="662146" y="18652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6" name="文本框 160"/>
            <p:cNvSpPr>
              <a:spLocks noChangeArrowheads="1"/>
            </p:cNvSpPr>
            <p:nvPr/>
          </p:nvSpPr>
          <p:spPr bwMode="auto">
            <a:xfrm rot="4460869">
              <a:off x="676373" y="226550"/>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7" name="文本框 161"/>
            <p:cNvSpPr>
              <a:spLocks noChangeArrowheads="1"/>
            </p:cNvSpPr>
            <p:nvPr/>
          </p:nvSpPr>
          <p:spPr bwMode="auto">
            <a:xfrm rot="4930435">
              <a:off x="685015" y="26814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8" name="文本框 162"/>
            <p:cNvSpPr>
              <a:spLocks noChangeArrowheads="1"/>
            </p:cNvSpPr>
            <p:nvPr/>
          </p:nvSpPr>
          <p:spPr bwMode="auto">
            <a:xfrm rot="5400000">
              <a:off x="687915" y="31052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9" name="文本框 163"/>
            <p:cNvSpPr>
              <a:spLocks noChangeArrowheads="1"/>
            </p:cNvSpPr>
            <p:nvPr/>
          </p:nvSpPr>
          <p:spPr bwMode="auto">
            <a:xfrm rot="5869565">
              <a:off x="685016" y="352906"/>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0" name="文本框 164"/>
            <p:cNvSpPr>
              <a:spLocks noChangeArrowheads="1"/>
            </p:cNvSpPr>
            <p:nvPr/>
          </p:nvSpPr>
          <p:spPr bwMode="auto">
            <a:xfrm rot="6339131">
              <a:off x="676373" y="3944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1" name="文本框 165"/>
            <p:cNvSpPr>
              <a:spLocks noChangeArrowheads="1"/>
            </p:cNvSpPr>
            <p:nvPr/>
          </p:nvSpPr>
          <p:spPr bwMode="auto">
            <a:xfrm rot="6808695">
              <a:off x="662147" y="43452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2" name="文本框 166"/>
            <p:cNvSpPr>
              <a:spLocks noChangeArrowheads="1"/>
            </p:cNvSpPr>
            <p:nvPr/>
          </p:nvSpPr>
          <p:spPr bwMode="auto">
            <a:xfrm rot="7278261">
              <a:off x="642603" y="47224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3" name="文本框 167"/>
            <p:cNvSpPr>
              <a:spLocks noChangeArrowheads="1"/>
            </p:cNvSpPr>
            <p:nvPr/>
          </p:nvSpPr>
          <p:spPr bwMode="auto">
            <a:xfrm rot="7747826">
              <a:off x="618105" y="506948"/>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4" name="文本框 168"/>
            <p:cNvSpPr>
              <a:spLocks noChangeArrowheads="1"/>
            </p:cNvSpPr>
            <p:nvPr/>
          </p:nvSpPr>
          <p:spPr bwMode="auto">
            <a:xfrm rot="8217393">
              <a:off x="589111" y="53799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5" name="文本框 169"/>
            <p:cNvSpPr>
              <a:spLocks noChangeArrowheads="1"/>
            </p:cNvSpPr>
            <p:nvPr/>
          </p:nvSpPr>
          <p:spPr bwMode="auto">
            <a:xfrm rot="8686956">
              <a:off x="556159" y="56480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6" name="文本框 170"/>
            <p:cNvSpPr>
              <a:spLocks noChangeArrowheads="1"/>
            </p:cNvSpPr>
            <p:nvPr/>
          </p:nvSpPr>
          <p:spPr bwMode="auto">
            <a:xfrm rot="9156522">
              <a:off x="519861" y="586879"/>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37" name="文本框 171"/>
            <p:cNvSpPr>
              <a:spLocks noChangeArrowheads="1"/>
            </p:cNvSpPr>
            <p:nvPr/>
          </p:nvSpPr>
          <p:spPr bwMode="auto">
            <a:xfrm rot="9626087">
              <a:off x="480898" y="60380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8" name="文本框 172"/>
            <p:cNvSpPr>
              <a:spLocks noChangeArrowheads="1"/>
            </p:cNvSpPr>
            <p:nvPr/>
          </p:nvSpPr>
          <p:spPr bwMode="auto">
            <a:xfrm rot="10095652">
              <a:off x="439993" y="61526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9" name="文本框 173"/>
            <p:cNvSpPr>
              <a:spLocks noChangeArrowheads="1"/>
            </p:cNvSpPr>
            <p:nvPr/>
          </p:nvSpPr>
          <p:spPr bwMode="auto">
            <a:xfrm rot="10565217">
              <a:off x="397907" y="621048"/>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0" name="文本框 174"/>
            <p:cNvSpPr>
              <a:spLocks noChangeArrowheads="1"/>
            </p:cNvSpPr>
            <p:nvPr/>
          </p:nvSpPr>
          <p:spPr bwMode="auto">
            <a:xfrm rot="-10565217">
              <a:off x="355427" y="621048"/>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1" name="文本框 175"/>
            <p:cNvSpPr>
              <a:spLocks noChangeArrowheads="1"/>
            </p:cNvSpPr>
            <p:nvPr/>
          </p:nvSpPr>
          <p:spPr bwMode="auto">
            <a:xfrm rot="-10095652">
              <a:off x="313341" y="61526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2" name="文本框 176"/>
            <p:cNvSpPr>
              <a:spLocks noChangeArrowheads="1"/>
            </p:cNvSpPr>
            <p:nvPr/>
          </p:nvSpPr>
          <p:spPr bwMode="auto">
            <a:xfrm rot="-9626087">
              <a:off x="272437" y="60380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3" name="文本框 177"/>
            <p:cNvSpPr>
              <a:spLocks noChangeArrowheads="1"/>
            </p:cNvSpPr>
            <p:nvPr/>
          </p:nvSpPr>
          <p:spPr bwMode="auto">
            <a:xfrm rot="-9156522">
              <a:off x="233472" y="586877"/>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4" name="文本框 178"/>
            <p:cNvSpPr>
              <a:spLocks noChangeArrowheads="1"/>
            </p:cNvSpPr>
            <p:nvPr/>
          </p:nvSpPr>
          <p:spPr bwMode="auto">
            <a:xfrm rot="-8686956">
              <a:off x="197176" y="564805"/>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5" name="文本框 179"/>
            <p:cNvSpPr>
              <a:spLocks noChangeArrowheads="1"/>
            </p:cNvSpPr>
            <p:nvPr/>
          </p:nvSpPr>
          <p:spPr bwMode="auto">
            <a:xfrm rot="-8217391">
              <a:off x="164224" y="53799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6" name="文本框 180"/>
            <p:cNvSpPr>
              <a:spLocks noChangeArrowheads="1"/>
            </p:cNvSpPr>
            <p:nvPr/>
          </p:nvSpPr>
          <p:spPr bwMode="auto">
            <a:xfrm rot="-7747826">
              <a:off x="135228" y="506949"/>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7" name="文本框 181"/>
            <p:cNvSpPr>
              <a:spLocks noChangeArrowheads="1"/>
            </p:cNvSpPr>
            <p:nvPr/>
          </p:nvSpPr>
          <p:spPr bwMode="auto">
            <a:xfrm rot="-7278261">
              <a:off x="110729" y="47224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8" name="文本框 182"/>
            <p:cNvSpPr>
              <a:spLocks noChangeArrowheads="1"/>
            </p:cNvSpPr>
            <p:nvPr/>
          </p:nvSpPr>
          <p:spPr bwMode="auto">
            <a:xfrm rot="-6808696">
              <a:off x="91185" y="43452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9" name="文本框 183"/>
            <p:cNvSpPr>
              <a:spLocks noChangeArrowheads="1"/>
            </p:cNvSpPr>
            <p:nvPr/>
          </p:nvSpPr>
          <p:spPr bwMode="auto">
            <a:xfrm rot="-6339130">
              <a:off x="76959" y="3944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50" name="文本框 184"/>
            <p:cNvSpPr>
              <a:spLocks noChangeArrowheads="1"/>
            </p:cNvSpPr>
            <p:nvPr/>
          </p:nvSpPr>
          <p:spPr bwMode="auto">
            <a:xfrm rot="-5869565">
              <a:off x="68316" y="352906"/>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grpSp>
      <p:sp>
        <p:nvSpPr>
          <p:cNvPr id="51" name="矩形 102"/>
          <p:cNvSpPr>
            <a:spLocks noChangeArrowheads="1"/>
          </p:cNvSpPr>
          <p:nvPr/>
        </p:nvSpPr>
        <p:spPr bwMode="auto">
          <a:xfrm>
            <a:off x="6357938" y="2944813"/>
            <a:ext cx="1363662" cy="317500"/>
          </a:xfrm>
          <a:prstGeom prst="rect">
            <a:avLst/>
          </a:prstGeom>
          <a:solidFill>
            <a:schemeClr val="bg1">
              <a:alpha val="52156"/>
            </a:schemeClr>
          </a:solidFill>
          <a:ln>
            <a:noFill/>
          </a:ln>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52" name="矩形 98"/>
          <p:cNvSpPr>
            <a:spLocks noChangeArrowheads="1"/>
          </p:cNvSpPr>
          <p:nvPr/>
        </p:nvSpPr>
        <p:spPr bwMode="auto">
          <a:xfrm>
            <a:off x="6324600" y="2884488"/>
            <a:ext cx="1439863"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30000"/>
              </a:lnSpc>
            </a:pPr>
            <a:r>
              <a:rPr lang="zh-CN" altLang="en-US"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添加关键字</a:t>
            </a:r>
          </a:p>
        </p:txBody>
      </p:sp>
      <p:sp>
        <p:nvSpPr>
          <p:cNvPr id="53" name="矩形 101"/>
          <p:cNvSpPr>
            <a:spLocks noChangeArrowheads="1"/>
          </p:cNvSpPr>
          <p:nvPr/>
        </p:nvSpPr>
        <p:spPr bwMode="auto">
          <a:xfrm>
            <a:off x="3867150" y="2944813"/>
            <a:ext cx="1365250" cy="317500"/>
          </a:xfrm>
          <a:prstGeom prst="rect">
            <a:avLst/>
          </a:prstGeom>
          <a:solidFill>
            <a:schemeClr val="bg1">
              <a:alpha val="52156"/>
            </a:schemeClr>
          </a:solidFill>
          <a:ln>
            <a:noFill/>
          </a:ln>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54" name="矩形 96"/>
          <p:cNvSpPr>
            <a:spLocks noChangeArrowheads="1"/>
          </p:cNvSpPr>
          <p:nvPr/>
        </p:nvSpPr>
        <p:spPr bwMode="auto">
          <a:xfrm>
            <a:off x="3821113" y="2884488"/>
            <a:ext cx="1439862"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30000"/>
              </a:lnSpc>
            </a:pPr>
            <a:r>
              <a:rPr lang="zh-CN" altLang="en-US"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添加关键字</a:t>
            </a:r>
            <a:endParaRPr lang="zh-CN" altLang="en-US" dirty="0"/>
          </a:p>
        </p:txBody>
      </p:sp>
      <p:sp>
        <p:nvSpPr>
          <p:cNvPr id="55" name="矩形 42"/>
          <p:cNvSpPr>
            <a:spLocks noChangeArrowheads="1"/>
          </p:cNvSpPr>
          <p:nvPr/>
        </p:nvSpPr>
        <p:spPr bwMode="auto">
          <a:xfrm>
            <a:off x="1373188" y="2944813"/>
            <a:ext cx="1363662" cy="317500"/>
          </a:xfrm>
          <a:prstGeom prst="rect">
            <a:avLst/>
          </a:prstGeom>
          <a:solidFill>
            <a:schemeClr val="bg1">
              <a:alpha val="52156"/>
            </a:schemeClr>
          </a:solidFill>
          <a:ln>
            <a:noFill/>
          </a:ln>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grpSp>
        <p:nvGrpSpPr>
          <p:cNvPr id="56" name="组合 3"/>
          <p:cNvGrpSpPr>
            <a:grpSpLocks/>
          </p:cNvGrpSpPr>
          <p:nvPr/>
        </p:nvGrpSpPr>
        <p:grpSpPr bwMode="auto">
          <a:xfrm>
            <a:off x="900113" y="1233488"/>
            <a:ext cx="2278062" cy="1539875"/>
            <a:chOff x="0" y="0"/>
            <a:chExt cx="2278967" cy="1539878"/>
          </a:xfrm>
        </p:grpSpPr>
        <p:pic>
          <p:nvPicPr>
            <p:cNvPr id="57" name="图表 8"/>
            <p:cNvPicPr>
              <a:picLocks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0" y="0"/>
              <a:ext cx="2278967" cy="1539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8" name="椭圆 10"/>
            <p:cNvSpPr>
              <a:spLocks noChangeArrowheads="1"/>
            </p:cNvSpPr>
            <p:nvPr/>
          </p:nvSpPr>
          <p:spPr bwMode="auto">
            <a:xfrm>
              <a:off x="748356" y="378812"/>
              <a:ext cx="782254" cy="782254"/>
            </a:xfrm>
            <a:prstGeom prst="ellipse">
              <a:avLst/>
            </a:prstGeom>
            <a:solidFill>
              <a:srgbClr val="FFFFFF">
                <a:alpha val="50195"/>
              </a:srgb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59" name="TextBox 13"/>
            <p:cNvSpPr>
              <a:spLocks noChangeArrowheads="1"/>
            </p:cNvSpPr>
            <p:nvPr/>
          </p:nvSpPr>
          <p:spPr bwMode="auto">
            <a:xfrm>
              <a:off x="743439" y="585273"/>
              <a:ext cx="7920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60</a:t>
              </a:r>
              <a:r>
                <a:rPr lang="en-US" altLang="zh-CN"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a:t>
              </a:r>
              <a:endParaRPr lang="zh-CN" altLang="en-US"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0" name="椭圆 85"/>
            <p:cNvSpPr>
              <a:spLocks noChangeArrowheads="1"/>
            </p:cNvSpPr>
            <p:nvPr/>
          </p:nvSpPr>
          <p:spPr bwMode="auto">
            <a:xfrm>
              <a:off x="539175" y="169631"/>
              <a:ext cx="1200616" cy="1200616"/>
            </a:xfrm>
            <a:prstGeom prst="ellipse">
              <a:avLst/>
            </a:prstGeom>
            <a:noFill/>
            <a:ln w="9525">
              <a:solidFill>
                <a:srgbClr val="FFFFFF">
                  <a:alpha val="52156"/>
                </a:srgbClr>
              </a:solidFill>
              <a:bevel/>
              <a:headEnd/>
              <a:tailEnd/>
            </a:ln>
            <a:extLst>
              <a:ext uri="{909E8E84-426E-40DD-AFC4-6F175D3DCCD1}">
                <a14:hiddenFill xmlns:a14="http://schemas.microsoft.com/office/drawing/2010/main">
                  <a:solidFill>
                    <a:srgbClr val="FFFFFF"/>
                  </a:solidFill>
                </a14:hiddenFill>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grpSp>
      <p:sp>
        <p:nvSpPr>
          <p:cNvPr id="61" name="矩形 94"/>
          <p:cNvSpPr>
            <a:spLocks noChangeArrowheads="1"/>
          </p:cNvSpPr>
          <p:nvPr/>
        </p:nvSpPr>
        <p:spPr bwMode="auto">
          <a:xfrm>
            <a:off x="1319213" y="2884488"/>
            <a:ext cx="1439862"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30000"/>
              </a:lnSpc>
            </a:pPr>
            <a:r>
              <a:rPr lang="zh-CN" altLang="en-US"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添加关键字</a:t>
            </a:r>
          </a:p>
        </p:txBody>
      </p:sp>
      <p:sp>
        <p:nvSpPr>
          <p:cNvPr id="62" name="矩形 95"/>
          <p:cNvSpPr>
            <a:spLocks noChangeArrowheads="1"/>
          </p:cNvSpPr>
          <p:nvPr/>
        </p:nvSpPr>
        <p:spPr bwMode="auto">
          <a:xfrm>
            <a:off x="1123950" y="3408363"/>
            <a:ext cx="183197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1200" dirty="0">
                <a:solidFill>
                  <a:schemeClr val="bg1"/>
                </a:solidFill>
                <a:ea typeface="微软雅黑" panose="020B0503020204020204" pitchFamily="34" charset="-122"/>
                <a:sym typeface="Arial" panose="020B0604020202020204" pitchFamily="34" charset="0"/>
              </a:rPr>
              <a:t>点击此处添加段落文本</a:t>
            </a:r>
          </a:p>
          <a:p>
            <a:pPr>
              <a:lnSpc>
                <a:spcPct val="150000"/>
              </a:lnSpc>
            </a:pPr>
            <a:r>
              <a:rPr lang="zh-CN" altLang="en-US" sz="1200" dirty="0">
                <a:solidFill>
                  <a:schemeClr val="bg1"/>
                </a:solidFill>
                <a:ea typeface="微软雅黑" panose="020B0503020204020204" pitchFamily="34" charset="-122"/>
                <a:sym typeface="Arial" panose="020B0604020202020204" pitchFamily="34" charset="0"/>
              </a:rPr>
              <a:t>点击此处添加段落文本点击此处添加段落文本</a:t>
            </a:r>
          </a:p>
          <a:p>
            <a:pPr>
              <a:lnSpc>
                <a:spcPct val="150000"/>
              </a:lnSpc>
            </a:pPr>
            <a:r>
              <a:rPr lang="zh-CN" altLang="en-US" sz="1200" dirty="0">
                <a:solidFill>
                  <a:schemeClr val="bg1"/>
                </a:solidFill>
                <a:ea typeface="微软雅黑" panose="020B0503020204020204" pitchFamily="34" charset="-122"/>
                <a:sym typeface="Arial" panose="020B0604020202020204" pitchFamily="34" charset="0"/>
              </a:rPr>
              <a:t>点击此处添加段落文本</a:t>
            </a:r>
          </a:p>
        </p:txBody>
      </p:sp>
      <p:sp>
        <p:nvSpPr>
          <p:cNvPr id="63" name="直接连接符 19"/>
          <p:cNvSpPr>
            <a:spLocks noChangeShapeType="1"/>
          </p:cNvSpPr>
          <p:nvPr/>
        </p:nvSpPr>
        <p:spPr bwMode="auto">
          <a:xfrm>
            <a:off x="3290888" y="2979738"/>
            <a:ext cx="0" cy="1474787"/>
          </a:xfrm>
          <a:prstGeom prst="line">
            <a:avLst/>
          </a:prstGeom>
          <a:noFill/>
          <a:ln w="9525">
            <a:solidFill>
              <a:schemeClr val="bg1"/>
            </a:solidFill>
            <a:prstDash val="sysDot"/>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64" name="直接连接符 100"/>
          <p:cNvSpPr>
            <a:spLocks noChangeShapeType="1"/>
          </p:cNvSpPr>
          <p:nvPr/>
        </p:nvSpPr>
        <p:spPr bwMode="auto">
          <a:xfrm>
            <a:off x="5792788" y="2979738"/>
            <a:ext cx="1587" cy="1474787"/>
          </a:xfrm>
          <a:prstGeom prst="line">
            <a:avLst/>
          </a:prstGeom>
          <a:noFill/>
          <a:ln w="9525">
            <a:solidFill>
              <a:schemeClr val="bg1"/>
            </a:solidFill>
            <a:prstDash val="sysDot"/>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65" name="矩形 97"/>
          <p:cNvSpPr>
            <a:spLocks noChangeArrowheads="1"/>
          </p:cNvSpPr>
          <p:nvPr/>
        </p:nvSpPr>
        <p:spPr bwMode="auto">
          <a:xfrm>
            <a:off x="3625850" y="3408363"/>
            <a:ext cx="183197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1200" dirty="0">
                <a:solidFill>
                  <a:schemeClr val="bg1"/>
                </a:solidFill>
                <a:ea typeface="微软雅黑" panose="020B0503020204020204" pitchFamily="34" charset="-122"/>
                <a:sym typeface="Arial" panose="020B0604020202020204" pitchFamily="34" charset="0"/>
              </a:rPr>
              <a:t>点击此处添加段落文本</a:t>
            </a:r>
          </a:p>
          <a:p>
            <a:pPr>
              <a:lnSpc>
                <a:spcPct val="150000"/>
              </a:lnSpc>
            </a:pPr>
            <a:r>
              <a:rPr lang="zh-CN" altLang="en-US" sz="1200" dirty="0">
                <a:solidFill>
                  <a:schemeClr val="bg1"/>
                </a:solidFill>
                <a:ea typeface="微软雅黑" panose="020B0503020204020204" pitchFamily="34" charset="-122"/>
                <a:sym typeface="Arial" panose="020B0604020202020204" pitchFamily="34" charset="0"/>
              </a:rPr>
              <a:t>点击此处添加段落文本点击此处添加段落文本</a:t>
            </a:r>
          </a:p>
          <a:p>
            <a:pPr>
              <a:lnSpc>
                <a:spcPct val="150000"/>
              </a:lnSpc>
            </a:pPr>
            <a:r>
              <a:rPr lang="zh-CN" altLang="en-US" sz="1200" dirty="0">
                <a:solidFill>
                  <a:schemeClr val="bg1"/>
                </a:solidFill>
                <a:ea typeface="微软雅黑" panose="020B0503020204020204" pitchFamily="34" charset="-122"/>
                <a:sym typeface="Arial" panose="020B0604020202020204" pitchFamily="34" charset="0"/>
              </a:rPr>
              <a:t>点击此处添加段落文本</a:t>
            </a:r>
          </a:p>
        </p:txBody>
      </p:sp>
      <p:grpSp>
        <p:nvGrpSpPr>
          <p:cNvPr id="66" name="组合 7"/>
          <p:cNvGrpSpPr>
            <a:grpSpLocks/>
          </p:cNvGrpSpPr>
          <p:nvPr/>
        </p:nvGrpSpPr>
        <p:grpSpPr bwMode="auto">
          <a:xfrm>
            <a:off x="3402013" y="1233488"/>
            <a:ext cx="2279650" cy="1539875"/>
            <a:chOff x="0" y="0"/>
            <a:chExt cx="2278967" cy="1539878"/>
          </a:xfrm>
        </p:grpSpPr>
        <p:pic>
          <p:nvPicPr>
            <p:cNvPr id="67" name="图表 81"/>
            <p:cNvPicPr>
              <a:picLocks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0" y="0"/>
              <a:ext cx="2278967" cy="1539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8" name="椭圆 82"/>
            <p:cNvSpPr>
              <a:spLocks noChangeArrowheads="1"/>
            </p:cNvSpPr>
            <p:nvPr/>
          </p:nvSpPr>
          <p:spPr bwMode="auto">
            <a:xfrm>
              <a:off x="748356" y="378812"/>
              <a:ext cx="782254" cy="782254"/>
            </a:xfrm>
            <a:prstGeom prst="ellipse">
              <a:avLst/>
            </a:prstGeom>
            <a:solidFill>
              <a:srgbClr val="FFFFFF">
                <a:alpha val="50195"/>
              </a:srgb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69" name="TextBox 83"/>
            <p:cNvSpPr>
              <a:spLocks noChangeArrowheads="1"/>
            </p:cNvSpPr>
            <p:nvPr/>
          </p:nvSpPr>
          <p:spPr bwMode="auto">
            <a:xfrm>
              <a:off x="743439" y="585273"/>
              <a:ext cx="7920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53</a:t>
              </a:r>
              <a:r>
                <a:rPr lang="en-US" altLang="zh-CN"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a:t>
              </a:r>
              <a:endParaRPr lang="zh-CN" altLang="en-US"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0" name="椭圆 84"/>
            <p:cNvSpPr>
              <a:spLocks noChangeArrowheads="1"/>
            </p:cNvSpPr>
            <p:nvPr/>
          </p:nvSpPr>
          <p:spPr bwMode="auto">
            <a:xfrm>
              <a:off x="539175" y="169631"/>
              <a:ext cx="1200616" cy="1200616"/>
            </a:xfrm>
            <a:prstGeom prst="ellipse">
              <a:avLst/>
            </a:prstGeom>
            <a:noFill/>
            <a:ln w="9525">
              <a:solidFill>
                <a:srgbClr val="FFFFFF">
                  <a:alpha val="52156"/>
                </a:srgbClr>
              </a:solidFill>
              <a:bevel/>
              <a:headEnd/>
              <a:tailEnd/>
            </a:ln>
            <a:extLst>
              <a:ext uri="{909E8E84-426E-40DD-AFC4-6F175D3DCCD1}">
                <a14:hiddenFill xmlns:a14="http://schemas.microsoft.com/office/drawing/2010/main">
                  <a:solidFill>
                    <a:srgbClr val="FFFFFF"/>
                  </a:solidFill>
                </a14:hiddenFill>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grpSp>
      <p:sp>
        <p:nvSpPr>
          <p:cNvPr id="71" name="矩形 99"/>
          <p:cNvSpPr>
            <a:spLocks noChangeArrowheads="1"/>
          </p:cNvSpPr>
          <p:nvPr/>
        </p:nvSpPr>
        <p:spPr bwMode="auto">
          <a:xfrm>
            <a:off x="6127750" y="3408363"/>
            <a:ext cx="183197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1200" dirty="0">
                <a:solidFill>
                  <a:schemeClr val="bg1"/>
                </a:solidFill>
                <a:ea typeface="微软雅黑" panose="020B0503020204020204" pitchFamily="34" charset="-122"/>
                <a:sym typeface="Arial" panose="020B0604020202020204" pitchFamily="34" charset="0"/>
              </a:rPr>
              <a:t>点击此处添加段落文本</a:t>
            </a:r>
          </a:p>
          <a:p>
            <a:pPr>
              <a:lnSpc>
                <a:spcPct val="150000"/>
              </a:lnSpc>
            </a:pPr>
            <a:r>
              <a:rPr lang="zh-CN" altLang="en-US" sz="1200" dirty="0">
                <a:solidFill>
                  <a:schemeClr val="bg1"/>
                </a:solidFill>
                <a:ea typeface="微软雅黑" panose="020B0503020204020204" pitchFamily="34" charset="-122"/>
                <a:sym typeface="Arial" panose="020B0604020202020204" pitchFamily="34" charset="0"/>
              </a:rPr>
              <a:t>点击此处添加段落文本点击此处添加段落文本</a:t>
            </a:r>
          </a:p>
          <a:p>
            <a:pPr>
              <a:lnSpc>
                <a:spcPct val="150000"/>
              </a:lnSpc>
            </a:pPr>
            <a:r>
              <a:rPr lang="zh-CN" altLang="en-US" sz="1200" dirty="0">
                <a:solidFill>
                  <a:schemeClr val="bg1"/>
                </a:solidFill>
                <a:ea typeface="微软雅黑" panose="020B0503020204020204" pitchFamily="34" charset="-122"/>
                <a:sym typeface="Arial" panose="020B0604020202020204" pitchFamily="34" charset="0"/>
              </a:rPr>
              <a:t>点击此处添加段落文本</a:t>
            </a:r>
          </a:p>
        </p:txBody>
      </p:sp>
      <p:grpSp>
        <p:nvGrpSpPr>
          <p:cNvPr id="72" name="组合 5"/>
          <p:cNvGrpSpPr>
            <a:grpSpLocks/>
          </p:cNvGrpSpPr>
          <p:nvPr/>
        </p:nvGrpSpPr>
        <p:grpSpPr bwMode="auto">
          <a:xfrm>
            <a:off x="5905500" y="1233488"/>
            <a:ext cx="2278063" cy="1539875"/>
            <a:chOff x="0" y="0"/>
            <a:chExt cx="2278967" cy="1539878"/>
          </a:xfrm>
        </p:grpSpPr>
        <p:pic>
          <p:nvPicPr>
            <p:cNvPr id="73" name="图表 104"/>
            <p:cNvPicPr>
              <a:picLocks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0" y="0"/>
              <a:ext cx="2278967" cy="1539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4" name="椭圆 105"/>
            <p:cNvSpPr>
              <a:spLocks noChangeArrowheads="1"/>
            </p:cNvSpPr>
            <p:nvPr/>
          </p:nvSpPr>
          <p:spPr bwMode="auto">
            <a:xfrm>
              <a:off x="748356" y="378812"/>
              <a:ext cx="782254" cy="782254"/>
            </a:xfrm>
            <a:prstGeom prst="ellipse">
              <a:avLst/>
            </a:prstGeom>
            <a:solidFill>
              <a:srgbClr val="FFFFFF">
                <a:alpha val="50195"/>
              </a:srgb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75" name="TextBox 106"/>
            <p:cNvSpPr>
              <a:spLocks noChangeArrowheads="1"/>
            </p:cNvSpPr>
            <p:nvPr/>
          </p:nvSpPr>
          <p:spPr bwMode="auto">
            <a:xfrm>
              <a:off x="743439" y="585273"/>
              <a:ext cx="7920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38</a:t>
              </a:r>
              <a:r>
                <a:rPr lang="en-US" altLang="zh-CN"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a:t>
              </a:r>
              <a:endParaRPr lang="zh-CN" altLang="en-US"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6" name="椭圆 107"/>
            <p:cNvSpPr>
              <a:spLocks noChangeArrowheads="1"/>
            </p:cNvSpPr>
            <p:nvPr/>
          </p:nvSpPr>
          <p:spPr bwMode="auto">
            <a:xfrm>
              <a:off x="539175" y="169631"/>
              <a:ext cx="1200616" cy="1200616"/>
            </a:xfrm>
            <a:prstGeom prst="ellipse">
              <a:avLst/>
            </a:prstGeom>
            <a:noFill/>
            <a:ln w="9525">
              <a:solidFill>
                <a:srgbClr val="FFFFFF">
                  <a:alpha val="52156"/>
                </a:srgbClr>
              </a:solidFill>
              <a:bevel/>
              <a:headEnd/>
              <a:tailEnd/>
            </a:ln>
            <a:extLst>
              <a:ext uri="{909E8E84-426E-40DD-AFC4-6F175D3DCCD1}">
                <a14:hiddenFill xmlns:a14="http://schemas.microsoft.com/office/drawing/2010/main">
                  <a:solidFill>
                    <a:srgbClr val="FFFFFF"/>
                  </a:solidFill>
                </a14:hiddenFill>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grpSp>
    </p:spTree>
    <p:extLst>
      <p:ext uri="{BB962C8B-B14F-4D97-AF65-F5344CB8AC3E}">
        <p14:creationId xmlns:p14="http://schemas.microsoft.com/office/powerpoint/2010/main" val="2255128961"/>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par>
                          <p:cTn id="8" fill="hold">
                            <p:stCondLst>
                              <p:cond delay="2000"/>
                            </p:stCondLst>
                            <p:childTnLst>
                              <p:par>
                                <p:cTn id="9" presetID="2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ipe(left)">
                                      <p:cBhvr>
                                        <p:cTn id="16" dur="5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nodeType="clickEffect">
                                  <p:stCondLst>
                                    <p:cond delay="0"/>
                                  </p:stCondLst>
                                  <p:childTnLst>
                                    <p:set>
                                      <p:cBhvr>
                                        <p:cTn id="20" dur="1" fill="hold">
                                          <p:stCondLst>
                                            <p:cond delay="0"/>
                                          </p:stCondLst>
                                        </p:cTn>
                                        <p:tgtEl>
                                          <p:spTgt spid="56"/>
                                        </p:tgtEl>
                                        <p:attrNameLst>
                                          <p:attrName>style.visibility</p:attrName>
                                        </p:attrNameLst>
                                      </p:cBhvr>
                                      <p:to>
                                        <p:strVal val="visible"/>
                                      </p:to>
                                    </p:set>
                                    <p:animEffect transition="in" filter="wheel(1)">
                                      <p:cBhvr>
                                        <p:cTn id="21" dur="2000"/>
                                        <p:tgtEl>
                                          <p:spTgt spid="56"/>
                                        </p:tgtEl>
                                      </p:cBhvr>
                                    </p:animEffect>
                                  </p:childTnLst>
                                </p:cTn>
                              </p:par>
                            </p:childTnLst>
                          </p:cTn>
                        </p:par>
                        <p:par>
                          <p:cTn id="22" fill="hold">
                            <p:stCondLst>
                              <p:cond delay="2000"/>
                            </p:stCondLst>
                            <p:childTnLst>
                              <p:par>
                                <p:cTn id="23" presetID="9" presetClass="entr" presetSubtype="0" fill="hold" grpId="0" nodeType="afterEffect">
                                  <p:stCondLst>
                                    <p:cond delay="0"/>
                                  </p:stCondLst>
                                  <p:childTnLst>
                                    <p:set>
                                      <p:cBhvr>
                                        <p:cTn id="24" dur="1" fill="hold">
                                          <p:stCondLst>
                                            <p:cond delay="0"/>
                                          </p:stCondLst>
                                        </p:cTn>
                                        <p:tgtEl>
                                          <p:spTgt spid="55"/>
                                        </p:tgtEl>
                                        <p:attrNameLst>
                                          <p:attrName>style.visibility</p:attrName>
                                        </p:attrNameLst>
                                      </p:cBhvr>
                                      <p:to>
                                        <p:strVal val="visible"/>
                                      </p:to>
                                    </p:set>
                                    <p:animEffect>
                                      <p:cBhvr>
                                        <p:cTn id="25" dur="500"/>
                                        <p:tgtEl>
                                          <p:spTgt spid="55"/>
                                        </p:tgtEl>
                                      </p:cBhvr>
                                    </p:animEffect>
                                  </p:childTnLst>
                                </p:cTn>
                              </p:par>
                            </p:childTnLst>
                          </p:cTn>
                        </p:par>
                        <p:par>
                          <p:cTn id="26" fill="hold">
                            <p:stCondLst>
                              <p:cond delay="2500"/>
                            </p:stCondLst>
                            <p:childTnLst>
                              <p:par>
                                <p:cTn id="27" presetID="14" presetClass="entr" presetSubtype="10" fill="hold" grpId="0" nodeType="afterEffect">
                                  <p:stCondLst>
                                    <p:cond delay="0"/>
                                  </p:stCondLst>
                                  <p:childTnLst>
                                    <p:set>
                                      <p:cBhvr>
                                        <p:cTn id="28" dur="1" fill="hold">
                                          <p:stCondLst>
                                            <p:cond delay="0"/>
                                          </p:stCondLst>
                                        </p:cTn>
                                        <p:tgtEl>
                                          <p:spTgt spid="61"/>
                                        </p:tgtEl>
                                        <p:attrNameLst>
                                          <p:attrName>style.visibility</p:attrName>
                                        </p:attrNameLst>
                                      </p:cBhvr>
                                      <p:to>
                                        <p:strVal val="visible"/>
                                      </p:to>
                                    </p:set>
                                    <p:animEffect>
                                      <p:cBhvr>
                                        <p:cTn id="29" dur="500"/>
                                        <p:tgtEl>
                                          <p:spTgt spid="61"/>
                                        </p:tgtEl>
                                      </p:cBhvr>
                                    </p:animEffect>
                                  </p:childTnLst>
                                </p:cTn>
                              </p:par>
                            </p:childTnLst>
                          </p:cTn>
                        </p:par>
                        <p:par>
                          <p:cTn id="30" fill="hold">
                            <p:stCondLst>
                              <p:cond delay="3000"/>
                            </p:stCondLst>
                            <p:childTnLst>
                              <p:par>
                                <p:cTn id="31" presetID="16" presetClass="entr" presetSubtype="21" fill="hold" grpId="0" nodeType="afterEffect">
                                  <p:stCondLst>
                                    <p:cond delay="0"/>
                                  </p:stCondLst>
                                  <p:childTnLst>
                                    <p:set>
                                      <p:cBhvr>
                                        <p:cTn id="32" dur="1" fill="hold">
                                          <p:stCondLst>
                                            <p:cond delay="0"/>
                                          </p:stCondLst>
                                        </p:cTn>
                                        <p:tgtEl>
                                          <p:spTgt spid="62"/>
                                        </p:tgtEl>
                                        <p:attrNameLst>
                                          <p:attrName>style.visibility</p:attrName>
                                        </p:attrNameLst>
                                      </p:cBhvr>
                                      <p:to>
                                        <p:strVal val="visible"/>
                                      </p:to>
                                    </p:set>
                                    <p:animEffect>
                                      <p:cBhvr>
                                        <p:cTn id="33" dur="500"/>
                                        <p:tgtEl>
                                          <p:spTgt spid="62"/>
                                        </p:tgtEl>
                                      </p:cBhvr>
                                    </p:animEffect>
                                  </p:childTnLst>
                                </p:cTn>
                              </p:par>
                            </p:childTnLst>
                          </p:cTn>
                        </p:par>
                        <p:par>
                          <p:cTn id="34" fill="hold">
                            <p:stCondLst>
                              <p:cond delay="3500"/>
                            </p:stCondLst>
                            <p:childTnLst>
                              <p:par>
                                <p:cTn id="35" presetID="30" presetClass="entr" presetSubtype="0" fill="hold" grpId="0" nodeType="afterEffect">
                                  <p:stCondLst>
                                    <p:cond delay="0"/>
                                  </p:stCondLst>
                                  <p:childTnLst>
                                    <p:set>
                                      <p:cBhvr>
                                        <p:cTn id="36" dur="1" fill="hold">
                                          <p:stCondLst>
                                            <p:cond delay="0"/>
                                          </p:stCondLst>
                                        </p:cTn>
                                        <p:tgtEl>
                                          <p:spTgt spid="63"/>
                                        </p:tgtEl>
                                        <p:attrNameLst>
                                          <p:attrName>style.visibility</p:attrName>
                                        </p:attrNameLst>
                                      </p:cBhvr>
                                      <p:to>
                                        <p:strVal val="visible"/>
                                      </p:to>
                                    </p:set>
                                    <p:animEffect>
                                      <p:cBhvr>
                                        <p:cTn id="37" dur="800" decel="100000"/>
                                        <p:tgtEl>
                                          <p:spTgt spid="63"/>
                                        </p:tgtEl>
                                      </p:cBhvr>
                                    </p:animEffect>
                                    <p:anim calcmode="lin" valueType="num">
                                      <p:cBhvr>
                                        <p:cTn id="38" dur="800" decel="100000" fill="hold"/>
                                        <p:tgtEl>
                                          <p:spTgt spid="63"/>
                                        </p:tgtEl>
                                        <p:attrNameLst>
                                          <p:attrName>style.rotation</p:attrName>
                                        </p:attrNameLst>
                                      </p:cBhvr>
                                      <p:tavLst>
                                        <p:tav tm="0">
                                          <p:val>
                                            <p:fltVal val="-90"/>
                                          </p:val>
                                        </p:tav>
                                        <p:tav tm="100000">
                                          <p:val>
                                            <p:fltVal val="0"/>
                                          </p:val>
                                        </p:tav>
                                      </p:tavLst>
                                    </p:anim>
                                    <p:anim calcmode="lin" valueType="num">
                                      <p:cBhvr>
                                        <p:cTn id="39" dur="800" decel="100000" fill="hold"/>
                                        <p:tgtEl>
                                          <p:spTgt spid="63"/>
                                        </p:tgtEl>
                                        <p:attrNameLst>
                                          <p:attrName>ppt_x</p:attrName>
                                        </p:attrNameLst>
                                      </p:cBhvr>
                                      <p:tavLst>
                                        <p:tav tm="0">
                                          <p:val>
                                            <p:strVal val="#ppt_x+0.4"/>
                                          </p:val>
                                        </p:tav>
                                        <p:tav tm="100000">
                                          <p:val>
                                            <p:strVal val="#ppt_x-0.05"/>
                                          </p:val>
                                        </p:tav>
                                      </p:tavLst>
                                    </p:anim>
                                    <p:anim calcmode="lin" valueType="num">
                                      <p:cBhvr>
                                        <p:cTn id="40" dur="800" decel="100000" fill="hold"/>
                                        <p:tgtEl>
                                          <p:spTgt spid="63"/>
                                        </p:tgtEl>
                                        <p:attrNameLst>
                                          <p:attrName>ppt_y</p:attrName>
                                        </p:attrNameLst>
                                      </p:cBhvr>
                                      <p:tavLst>
                                        <p:tav tm="0">
                                          <p:val>
                                            <p:strVal val="#ppt_y-0.4"/>
                                          </p:val>
                                        </p:tav>
                                        <p:tav tm="100000">
                                          <p:val>
                                            <p:strVal val="#ppt_y+0.1"/>
                                          </p:val>
                                        </p:tav>
                                      </p:tavLst>
                                    </p:anim>
                                    <p:anim calcmode="lin" valueType="num">
                                      <p:cBhvr>
                                        <p:cTn id="41" dur="200" accel="100000" fill="hold">
                                          <p:stCondLst>
                                            <p:cond delay="800"/>
                                          </p:stCondLst>
                                        </p:cTn>
                                        <p:tgtEl>
                                          <p:spTgt spid="63"/>
                                        </p:tgtEl>
                                        <p:attrNameLst>
                                          <p:attrName>ppt_x</p:attrName>
                                        </p:attrNameLst>
                                      </p:cBhvr>
                                      <p:tavLst>
                                        <p:tav tm="0">
                                          <p:val>
                                            <p:strVal val="#ppt_x-0.05"/>
                                          </p:val>
                                        </p:tav>
                                        <p:tav tm="100000">
                                          <p:val>
                                            <p:strVal val="#ppt_x"/>
                                          </p:val>
                                        </p:tav>
                                      </p:tavLst>
                                    </p:anim>
                                    <p:anim calcmode="lin" valueType="num">
                                      <p:cBhvr>
                                        <p:cTn id="42" dur="200" accel="100000" fill="hold">
                                          <p:stCondLst>
                                            <p:cond delay="800"/>
                                          </p:stCondLst>
                                        </p:cTn>
                                        <p:tgtEl>
                                          <p:spTgt spid="63"/>
                                        </p:tgtEl>
                                        <p:attrNameLst>
                                          <p:attrName>ppt_y</p:attrName>
                                        </p:attrNameLst>
                                      </p:cBhvr>
                                      <p:tavLst>
                                        <p:tav tm="0">
                                          <p:val>
                                            <p:strVal val="#ppt_y+0.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1" presetClass="entr" presetSubtype="1" fill="hold" nodeType="clickEffect">
                                  <p:stCondLst>
                                    <p:cond delay="0"/>
                                  </p:stCondLst>
                                  <p:childTnLst>
                                    <p:set>
                                      <p:cBhvr>
                                        <p:cTn id="46" dur="1" fill="hold">
                                          <p:stCondLst>
                                            <p:cond delay="0"/>
                                          </p:stCondLst>
                                        </p:cTn>
                                        <p:tgtEl>
                                          <p:spTgt spid="66"/>
                                        </p:tgtEl>
                                        <p:attrNameLst>
                                          <p:attrName>style.visibility</p:attrName>
                                        </p:attrNameLst>
                                      </p:cBhvr>
                                      <p:to>
                                        <p:strVal val="visible"/>
                                      </p:to>
                                    </p:set>
                                    <p:animEffect transition="in" filter="wheel(1)">
                                      <p:cBhvr>
                                        <p:cTn id="47" dur="2000"/>
                                        <p:tgtEl>
                                          <p:spTgt spid="66"/>
                                        </p:tgtEl>
                                      </p:cBhvr>
                                    </p:animEffect>
                                  </p:childTnLst>
                                </p:cTn>
                              </p:par>
                            </p:childTnLst>
                          </p:cTn>
                        </p:par>
                        <p:par>
                          <p:cTn id="48" fill="hold">
                            <p:stCondLst>
                              <p:cond delay="2000"/>
                            </p:stCondLst>
                            <p:childTnLst>
                              <p:par>
                                <p:cTn id="49" presetID="9" presetClass="entr" presetSubtype="0" fill="hold" grpId="0" nodeType="afterEffect">
                                  <p:stCondLst>
                                    <p:cond delay="0"/>
                                  </p:stCondLst>
                                  <p:childTnLst>
                                    <p:set>
                                      <p:cBhvr>
                                        <p:cTn id="50" dur="1" fill="hold">
                                          <p:stCondLst>
                                            <p:cond delay="0"/>
                                          </p:stCondLst>
                                        </p:cTn>
                                        <p:tgtEl>
                                          <p:spTgt spid="53"/>
                                        </p:tgtEl>
                                        <p:attrNameLst>
                                          <p:attrName>style.visibility</p:attrName>
                                        </p:attrNameLst>
                                      </p:cBhvr>
                                      <p:to>
                                        <p:strVal val="visible"/>
                                      </p:to>
                                    </p:set>
                                    <p:animEffect>
                                      <p:cBhvr>
                                        <p:cTn id="51" dur="500"/>
                                        <p:tgtEl>
                                          <p:spTgt spid="53"/>
                                        </p:tgtEl>
                                      </p:cBhvr>
                                    </p:animEffect>
                                  </p:childTnLst>
                                </p:cTn>
                              </p:par>
                            </p:childTnLst>
                          </p:cTn>
                        </p:par>
                        <p:par>
                          <p:cTn id="52" fill="hold">
                            <p:stCondLst>
                              <p:cond delay="2500"/>
                            </p:stCondLst>
                            <p:childTnLst>
                              <p:par>
                                <p:cTn id="53" presetID="14" presetClass="entr" presetSubtype="10" fill="hold" grpId="0" nodeType="afterEffect">
                                  <p:stCondLst>
                                    <p:cond delay="0"/>
                                  </p:stCondLst>
                                  <p:childTnLst>
                                    <p:set>
                                      <p:cBhvr>
                                        <p:cTn id="54" dur="1" fill="hold">
                                          <p:stCondLst>
                                            <p:cond delay="0"/>
                                          </p:stCondLst>
                                        </p:cTn>
                                        <p:tgtEl>
                                          <p:spTgt spid="54"/>
                                        </p:tgtEl>
                                        <p:attrNameLst>
                                          <p:attrName>style.visibility</p:attrName>
                                        </p:attrNameLst>
                                      </p:cBhvr>
                                      <p:to>
                                        <p:strVal val="visible"/>
                                      </p:to>
                                    </p:set>
                                    <p:animEffect>
                                      <p:cBhvr>
                                        <p:cTn id="55" dur="500"/>
                                        <p:tgtEl>
                                          <p:spTgt spid="54"/>
                                        </p:tgtEl>
                                      </p:cBhvr>
                                    </p:animEffect>
                                  </p:childTnLst>
                                </p:cTn>
                              </p:par>
                            </p:childTnLst>
                          </p:cTn>
                        </p:par>
                        <p:par>
                          <p:cTn id="56" fill="hold">
                            <p:stCondLst>
                              <p:cond delay="3000"/>
                            </p:stCondLst>
                            <p:childTnLst>
                              <p:par>
                                <p:cTn id="57" presetID="16" presetClass="entr" presetSubtype="21" fill="hold" grpId="0" nodeType="afterEffect">
                                  <p:stCondLst>
                                    <p:cond delay="0"/>
                                  </p:stCondLst>
                                  <p:childTnLst>
                                    <p:set>
                                      <p:cBhvr>
                                        <p:cTn id="58" dur="1" fill="hold">
                                          <p:stCondLst>
                                            <p:cond delay="0"/>
                                          </p:stCondLst>
                                        </p:cTn>
                                        <p:tgtEl>
                                          <p:spTgt spid="65"/>
                                        </p:tgtEl>
                                        <p:attrNameLst>
                                          <p:attrName>style.visibility</p:attrName>
                                        </p:attrNameLst>
                                      </p:cBhvr>
                                      <p:to>
                                        <p:strVal val="visible"/>
                                      </p:to>
                                    </p:set>
                                    <p:animEffect>
                                      <p:cBhvr>
                                        <p:cTn id="59" dur="500"/>
                                        <p:tgtEl>
                                          <p:spTgt spid="65"/>
                                        </p:tgtEl>
                                      </p:cBhvr>
                                    </p:animEffect>
                                  </p:childTnLst>
                                </p:cTn>
                              </p:par>
                            </p:childTnLst>
                          </p:cTn>
                        </p:par>
                        <p:par>
                          <p:cTn id="60" fill="hold">
                            <p:stCondLst>
                              <p:cond delay="3500"/>
                            </p:stCondLst>
                            <p:childTnLst>
                              <p:par>
                                <p:cTn id="61" presetID="30" presetClass="entr" presetSubtype="0" fill="hold" grpId="0" nodeType="afterEffect">
                                  <p:stCondLst>
                                    <p:cond delay="0"/>
                                  </p:stCondLst>
                                  <p:childTnLst>
                                    <p:set>
                                      <p:cBhvr>
                                        <p:cTn id="62" dur="1" fill="hold">
                                          <p:stCondLst>
                                            <p:cond delay="0"/>
                                          </p:stCondLst>
                                        </p:cTn>
                                        <p:tgtEl>
                                          <p:spTgt spid="64"/>
                                        </p:tgtEl>
                                        <p:attrNameLst>
                                          <p:attrName>style.visibility</p:attrName>
                                        </p:attrNameLst>
                                      </p:cBhvr>
                                      <p:to>
                                        <p:strVal val="visible"/>
                                      </p:to>
                                    </p:set>
                                    <p:animEffect>
                                      <p:cBhvr>
                                        <p:cTn id="63" dur="800" decel="100000"/>
                                        <p:tgtEl>
                                          <p:spTgt spid="64"/>
                                        </p:tgtEl>
                                      </p:cBhvr>
                                    </p:animEffect>
                                    <p:anim calcmode="lin" valueType="num">
                                      <p:cBhvr>
                                        <p:cTn id="64" dur="800" decel="100000" fill="hold"/>
                                        <p:tgtEl>
                                          <p:spTgt spid="64"/>
                                        </p:tgtEl>
                                        <p:attrNameLst>
                                          <p:attrName>style.rotation</p:attrName>
                                        </p:attrNameLst>
                                      </p:cBhvr>
                                      <p:tavLst>
                                        <p:tav tm="0">
                                          <p:val>
                                            <p:fltVal val="-90"/>
                                          </p:val>
                                        </p:tav>
                                        <p:tav tm="100000">
                                          <p:val>
                                            <p:fltVal val="0"/>
                                          </p:val>
                                        </p:tav>
                                      </p:tavLst>
                                    </p:anim>
                                    <p:anim calcmode="lin" valueType="num">
                                      <p:cBhvr>
                                        <p:cTn id="65" dur="800" decel="100000" fill="hold"/>
                                        <p:tgtEl>
                                          <p:spTgt spid="64"/>
                                        </p:tgtEl>
                                        <p:attrNameLst>
                                          <p:attrName>ppt_x</p:attrName>
                                        </p:attrNameLst>
                                      </p:cBhvr>
                                      <p:tavLst>
                                        <p:tav tm="0">
                                          <p:val>
                                            <p:strVal val="#ppt_x+0.4"/>
                                          </p:val>
                                        </p:tav>
                                        <p:tav tm="100000">
                                          <p:val>
                                            <p:strVal val="#ppt_x-0.05"/>
                                          </p:val>
                                        </p:tav>
                                      </p:tavLst>
                                    </p:anim>
                                    <p:anim calcmode="lin" valueType="num">
                                      <p:cBhvr>
                                        <p:cTn id="66" dur="800" decel="100000" fill="hold"/>
                                        <p:tgtEl>
                                          <p:spTgt spid="64"/>
                                        </p:tgtEl>
                                        <p:attrNameLst>
                                          <p:attrName>ppt_y</p:attrName>
                                        </p:attrNameLst>
                                      </p:cBhvr>
                                      <p:tavLst>
                                        <p:tav tm="0">
                                          <p:val>
                                            <p:strVal val="#ppt_y-0.4"/>
                                          </p:val>
                                        </p:tav>
                                        <p:tav tm="100000">
                                          <p:val>
                                            <p:strVal val="#ppt_y+0.1"/>
                                          </p:val>
                                        </p:tav>
                                      </p:tavLst>
                                    </p:anim>
                                    <p:anim calcmode="lin" valueType="num">
                                      <p:cBhvr>
                                        <p:cTn id="67" dur="200" accel="100000" fill="hold">
                                          <p:stCondLst>
                                            <p:cond delay="800"/>
                                          </p:stCondLst>
                                        </p:cTn>
                                        <p:tgtEl>
                                          <p:spTgt spid="64"/>
                                        </p:tgtEl>
                                        <p:attrNameLst>
                                          <p:attrName>ppt_x</p:attrName>
                                        </p:attrNameLst>
                                      </p:cBhvr>
                                      <p:tavLst>
                                        <p:tav tm="0">
                                          <p:val>
                                            <p:strVal val="#ppt_x-0.05"/>
                                          </p:val>
                                        </p:tav>
                                        <p:tav tm="100000">
                                          <p:val>
                                            <p:strVal val="#ppt_x"/>
                                          </p:val>
                                        </p:tav>
                                      </p:tavLst>
                                    </p:anim>
                                    <p:anim calcmode="lin" valueType="num">
                                      <p:cBhvr>
                                        <p:cTn id="68" dur="200" accel="100000" fill="hold">
                                          <p:stCondLst>
                                            <p:cond delay="800"/>
                                          </p:stCondLst>
                                        </p:cTn>
                                        <p:tgtEl>
                                          <p:spTgt spid="64"/>
                                        </p:tgtEl>
                                        <p:attrNameLst>
                                          <p:attrName>ppt_y</p:attrName>
                                        </p:attrNameLst>
                                      </p:cBhvr>
                                      <p:tavLst>
                                        <p:tav tm="0">
                                          <p:val>
                                            <p:strVal val="#ppt_y+0.1"/>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1" presetClass="entr" presetSubtype="1" fill="hold" nodeType="clickEffect">
                                  <p:stCondLst>
                                    <p:cond delay="0"/>
                                  </p:stCondLst>
                                  <p:childTnLst>
                                    <p:set>
                                      <p:cBhvr>
                                        <p:cTn id="72" dur="1" fill="hold">
                                          <p:stCondLst>
                                            <p:cond delay="0"/>
                                          </p:stCondLst>
                                        </p:cTn>
                                        <p:tgtEl>
                                          <p:spTgt spid="72"/>
                                        </p:tgtEl>
                                        <p:attrNameLst>
                                          <p:attrName>style.visibility</p:attrName>
                                        </p:attrNameLst>
                                      </p:cBhvr>
                                      <p:to>
                                        <p:strVal val="visible"/>
                                      </p:to>
                                    </p:set>
                                    <p:animEffect transition="in" filter="wheel(1)">
                                      <p:cBhvr>
                                        <p:cTn id="73" dur="2000"/>
                                        <p:tgtEl>
                                          <p:spTgt spid="72"/>
                                        </p:tgtEl>
                                      </p:cBhvr>
                                    </p:animEffect>
                                  </p:childTnLst>
                                </p:cTn>
                              </p:par>
                            </p:childTnLst>
                          </p:cTn>
                        </p:par>
                        <p:par>
                          <p:cTn id="74" fill="hold">
                            <p:stCondLst>
                              <p:cond delay="2000"/>
                            </p:stCondLst>
                            <p:childTnLst>
                              <p:par>
                                <p:cTn id="75" presetID="9" presetClass="entr" presetSubtype="0" fill="hold" grpId="0" nodeType="afterEffect">
                                  <p:stCondLst>
                                    <p:cond delay="0"/>
                                  </p:stCondLst>
                                  <p:childTnLst>
                                    <p:set>
                                      <p:cBhvr>
                                        <p:cTn id="76" dur="1" fill="hold">
                                          <p:stCondLst>
                                            <p:cond delay="0"/>
                                          </p:stCondLst>
                                        </p:cTn>
                                        <p:tgtEl>
                                          <p:spTgt spid="51"/>
                                        </p:tgtEl>
                                        <p:attrNameLst>
                                          <p:attrName>style.visibility</p:attrName>
                                        </p:attrNameLst>
                                      </p:cBhvr>
                                      <p:to>
                                        <p:strVal val="visible"/>
                                      </p:to>
                                    </p:set>
                                    <p:animEffect>
                                      <p:cBhvr>
                                        <p:cTn id="77" dur="500"/>
                                        <p:tgtEl>
                                          <p:spTgt spid="51"/>
                                        </p:tgtEl>
                                      </p:cBhvr>
                                    </p:animEffect>
                                  </p:childTnLst>
                                </p:cTn>
                              </p:par>
                            </p:childTnLst>
                          </p:cTn>
                        </p:par>
                        <p:par>
                          <p:cTn id="78" fill="hold">
                            <p:stCondLst>
                              <p:cond delay="2500"/>
                            </p:stCondLst>
                            <p:childTnLst>
                              <p:par>
                                <p:cTn id="79" presetID="14" presetClass="entr" presetSubtype="10" fill="hold" grpId="0" nodeType="afterEffect">
                                  <p:stCondLst>
                                    <p:cond delay="0"/>
                                  </p:stCondLst>
                                  <p:childTnLst>
                                    <p:set>
                                      <p:cBhvr>
                                        <p:cTn id="80" dur="1" fill="hold">
                                          <p:stCondLst>
                                            <p:cond delay="0"/>
                                          </p:stCondLst>
                                        </p:cTn>
                                        <p:tgtEl>
                                          <p:spTgt spid="52"/>
                                        </p:tgtEl>
                                        <p:attrNameLst>
                                          <p:attrName>style.visibility</p:attrName>
                                        </p:attrNameLst>
                                      </p:cBhvr>
                                      <p:to>
                                        <p:strVal val="visible"/>
                                      </p:to>
                                    </p:set>
                                    <p:animEffect>
                                      <p:cBhvr>
                                        <p:cTn id="81" dur="500"/>
                                        <p:tgtEl>
                                          <p:spTgt spid="52"/>
                                        </p:tgtEl>
                                      </p:cBhvr>
                                    </p:animEffect>
                                  </p:childTnLst>
                                </p:cTn>
                              </p:par>
                            </p:childTnLst>
                          </p:cTn>
                        </p:par>
                        <p:par>
                          <p:cTn id="82" fill="hold">
                            <p:stCondLst>
                              <p:cond delay="3000"/>
                            </p:stCondLst>
                            <p:childTnLst>
                              <p:par>
                                <p:cTn id="83" presetID="16" presetClass="entr" presetSubtype="21" fill="hold" grpId="0" nodeType="afterEffect">
                                  <p:stCondLst>
                                    <p:cond delay="0"/>
                                  </p:stCondLst>
                                  <p:childTnLst>
                                    <p:set>
                                      <p:cBhvr>
                                        <p:cTn id="84" dur="1" fill="hold">
                                          <p:stCondLst>
                                            <p:cond delay="0"/>
                                          </p:stCondLst>
                                        </p:cTn>
                                        <p:tgtEl>
                                          <p:spTgt spid="71"/>
                                        </p:tgtEl>
                                        <p:attrNameLst>
                                          <p:attrName>style.visibility</p:attrName>
                                        </p:attrNameLst>
                                      </p:cBhvr>
                                      <p:to>
                                        <p:strVal val="visible"/>
                                      </p:to>
                                    </p:set>
                                    <p:animEffect>
                                      <p:cBhvr>
                                        <p:cTn id="85"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ldLvl="0" autoUpdateAnimBg="0"/>
      <p:bldP spid="51" grpId="0" bldLvl="0" animBg="1" autoUpdateAnimBg="0"/>
      <p:bldP spid="52" grpId="0" bldLvl="0" autoUpdateAnimBg="0"/>
      <p:bldP spid="53" grpId="0" bldLvl="0" animBg="1" autoUpdateAnimBg="0"/>
      <p:bldP spid="54" grpId="0" bldLvl="0" autoUpdateAnimBg="0"/>
      <p:bldP spid="55" grpId="0" bldLvl="0" animBg="1" autoUpdateAnimBg="0"/>
      <p:bldP spid="61" grpId="0" bldLvl="0" autoUpdateAnimBg="0"/>
      <p:bldP spid="62" grpId="0" bldLvl="0" autoUpdateAnimBg="0"/>
      <p:bldP spid="63" grpId="0" animBg="1"/>
      <p:bldP spid="64" grpId="0" animBg="1"/>
      <p:bldP spid="65" grpId="0" bldLvl="0" autoUpdateAnimBg="0"/>
      <p:bldP spid="71" grpId="0" bldLvl="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21"/>
          <p:cNvSpPr>
            <a:spLocks noChangeArrowheads="1"/>
          </p:cNvSpPr>
          <p:nvPr/>
        </p:nvSpPr>
        <p:spPr bwMode="auto">
          <a:xfrm>
            <a:off x="723900" y="-1276350"/>
            <a:ext cx="7696200" cy="7696200"/>
          </a:xfrm>
          <a:prstGeom prst="ellipse">
            <a:avLst/>
          </a:prstGeom>
          <a:noFill/>
          <a:ln w="25400">
            <a:solidFill>
              <a:srgbClr val="40E0C5">
                <a:alpha val="9804"/>
              </a:srgbClr>
            </a:solidFill>
            <a:prstDash val="sysDash"/>
            <a:bevel/>
            <a:headEnd/>
            <a:tailEnd/>
          </a:ln>
          <a:extLst>
            <a:ext uri="{909E8E84-426E-40DD-AFC4-6F175D3DCCD1}">
              <a14:hiddenFill xmlns:a14="http://schemas.microsoft.com/office/drawing/2010/main">
                <a:solidFill>
                  <a:srgbClr val="FFFFFF"/>
                </a:solidFill>
              </a14:hiddenFill>
            </a:ext>
          </a:extLst>
        </p:spPr>
        <p:txBody>
          <a:bodyPr lIns="68580" tIns="34290" rIns="68580" bIns="3429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300">
              <a:solidFill>
                <a:srgbClr val="FFFFFF"/>
              </a:solidFill>
              <a:latin typeface="宋体" panose="02010600030101010101" pitchFamily="2" charset="-122"/>
              <a:sym typeface="宋体" panose="02010600030101010101" pitchFamily="2" charset="-122"/>
            </a:endParaRPr>
          </a:p>
        </p:txBody>
      </p:sp>
      <p:sp>
        <p:nvSpPr>
          <p:cNvPr id="3" name="直接连接符 27"/>
          <p:cNvSpPr>
            <a:spLocks noChangeShapeType="1"/>
          </p:cNvSpPr>
          <p:nvPr/>
        </p:nvSpPr>
        <p:spPr bwMode="auto">
          <a:xfrm flipV="1">
            <a:off x="3554413" y="3736975"/>
            <a:ext cx="190500" cy="347663"/>
          </a:xfrm>
          <a:prstGeom prst="line">
            <a:avLst/>
          </a:prstGeom>
          <a:noFill/>
          <a:ln w="3175">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4" name="直接连接符 83"/>
          <p:cNvSpPr>
            <a:spLocks noChangeShapeType="1"/>
          </p:cNvSpPr>
          <p:nvPr/>
        </p:nvSpPr>
        <p:spPr bwMode="auto">
          <a:xfrm flipV="1">
            <a:off x="5481638" y="982663"/>
            <a:ext cx="293687" cy="484187"/>
          </a:xfrm>
          <a:prstGeom prst="line">
            <a:avLst/>
          </a:prstGeom>
          <a:noFill/>
          <a:ln w="3175">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5" name="直接连接符 87"/>
          <p:cNvSpPr>
            <a:spLocks noChangeShapeType="1"/>
          </p:cNvSpPr>
          <p:nvPr/>
        </p:nvSpPr>
        <p:spPr bwMode="auto">
          <a:xfrm flipV="1">
            <a:off x="3636963" y="3727450"/>
            <a:ext cx="71437" cy="130175"/>
          </a:xfrm>
          <a:prstGeom prst="line">
            <a:avLst/>
          </a:prstGeom>
          <a:noFill/>
          <a:ln w="3175">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6" name="直接连接符 91"/>
          <p:cNvSpPr>
            <a:spLocks noChangeShapeType="1"/>
          </p:cNvSpPr>
          <p:nvPr/>
        </p:nvSpPr>
        <p:spPr bwMode="auto">
          <a:xfrm flipV="1">
            <a:off x="3286125" y="3990975"/>
            <a:ext cx="273050" cy="501650"/>
          </a:xfrm>
          <a:prstGeom prst="line">
            <a:avLst/>
          </a:prstGeom>
          <a:noFill/>
          <a:ln w="3175">
            <a:solidFill>
              <a:schemeClr val="accent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7" name="直接连接符 94"/>
          <p:cNvSpPr>
            <a:spLocks noChangeShapeType="1"/>
          </p:cNvSpPr>
          <p:nvPr/>
        </p:nvSpPr>
        <p:spPr bwMode="auto">
          <a:xfrm flipV="1">
            <a:off x="5443538" y="1312863"/>
            <a:ext cx="71437" cy="131762"/>
          </a:xfrm>
          <a:prstGeom prst="line">
            <a:avLst/>
          </a:prstGeom>
          <a:noFill/>
          <a:ln w="3175">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8" name="直接连接符 95"/>
          <p:cNvSpPr>
            <a:spLocks noChangeShapeType="1"/>
          </p:cNvSpPr>
          <p:nvPr/>
        </p:nvSpPr>
        <p:spPr bwMode="auto">
          <a:xfrm flipV="1">
            <a:off x="6070600" y="458788"/>
            <a:ext cx="190500" cy="347662"/>
          </a:xfrm>
          <a:prstGeom prst="line">
            <a:avLst/>
          </a:prstGeom>
          <a:noFill/>
          <a:ln w="3175">
            <a:solidFill>
              <a:schemeClr val="accent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9" name="直接连接符 97"/>
          <p:cNvSpPr>
            <a:spLocks noChangeShapeType="1"/>
          </p:cNvSpPr>
          <p:nvPr/>
        </p:nvSpPr>
        <p:spPr bwMode="auto">
          <a:xfrm flipV="1">
            <a:off x="5789613" y="674688"/>
            <a:ext cx="71437" cy="131762"/>
          </a:xfrm>
          <a:prstGeom prst="line">
            <a:avLst/>
          </a:prstGeom>
          <a:noFill/>
          <a:ln w="3175">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10" name="椭圆 7"/>
          <p:cNvSpPr>
            <a:spLocks noChangeArrowheads="1"/>
          </p:cNvSpPr>
          <p:nvPr/>
        </p:nvSpPr>
        <p:spPr bwMode="auto">
          <a:xfrm>
            <a:off x="4614863" y="3844925"/>
            <a:ext cx="57150" cy="57150"/>
          </a:xfrm>
          <a:prstGeom prst="ellipse">
            <a:avLst/>
          </a:prstGeom>
          <a:solidFill>
            <a:srgbClr val="40E0C5"/>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1" name="椭圆 101"/>
          <p:cNvSpPr>
            <a:spLocks noChangeArrowheads="1"/>
          </p:cNvSpPr>
          <p:nvPr/>
        </p:nvSpPr>
        <p:spPr bwMode="auto">
          <a:xfrm>
            <a:off x="3141663" y="2563813"/>
            <a:ext cx="57150" cy="57150"/>
          </a:xfrm>
          <a:prstGeom prst="ellipse">
            <a:avLst/>
          </a:prstGeom>
          <a:solidFill>
            <a:srgbClr val="40E0C5"/>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2" name="椭圆 102"/>
          <p:cNvSpPr>
            <a:spLocks noChangeArrowheads="1"/>
          </p:cNvSpPr>
          <p:nvPr/>
        </p:nvSpPr>
        <p:spPr bwMode="auto">
          <a:xfrm>
            <a:off x="5462588" y="1433513"/>
            <a:ext cx="57150" cy="57150"/>
          </a:xfrm>
          <a:prstGeom prst="ellipse">
            <a:avLst/>
          </a:prstGeom>
          <a:solidFill>
            <a:srgbClr val="40E0C5"/>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3" name="等腰三角形 41"/>
          <p:cNvSpPr>
            <a:spLocks noChangeArrowheads="1"/>
          </p:cNvSpPr>
          <p:nvPr/>
        </p:nvSpPr>
        <p:spPr bwMode="auto">
          <a:xfrm>
            <a:off x="3648075" y="1435100"/>
            <a:ext cx="1898650" cy="1720850"/>
          </a:xfrm>
          <a:prstGeom prst="triangle">
            <a:avLst>
              <a:gd name="adj" fmla="val 50213"/>
            </a:avLst>
          </a:prstGeom>
          <a:noFill/>
          <a:ln w="25400">
            <a:solidFill>
              <a:srgbClr val="FFFFFF">
                <a:alpha val="50195"/>
              </a:srgbClr>
            </a:solidFill>
            <a:bevel/>
            <a:headEnd/>
            <a:tailEnd/>
          </a:ln>
          <a:extLst>
            <a:ext uri="{909E8E84-426E-40DD-AFC4-6F175D3DCCD1}">
              <a14:hiddenFill xmlns:a14="http://schemas.microsoft.com/office/drawing/2010/main">
                <a:solidFill>
                  <a:srgbClr val="FFFFFF"/>
                </a:solidFill>
              </a14:hiddenFill>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4" name="等腰三角形 107"/>
          <p:cNvSpPr>
            <a:spLocks noChangeArrowheads="1"/>
          </p:cNvSpPr>
          <p:nvPr/>
        </p:nvSpPr>
        <p:spPr bwMode="auto">
          <a:xfrm flipV="1">
            <a:off x="3687763" y="2005013"/>
            <a:ext cx="1817687" cy="1646237"/>
          </a:xfrm>
          <a:prstGeom prst="triangle">
            <a:avLst>
              <a:gd name="adj" fmla="val 50213"/>
            </a:avLst>
          </a:prstGeom>
          <a:solidFill>
            <a:srgbClr val="FFFFFF">
              <a:alpha val="50195"/>
            </a:srgb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grpSp>
        <p:nvGrpSpPr>
          <p:cNvPr id="15" name="组合 46"/>
          <p:cNvGrpSpPr>
            <a:grpSpLocks/>
          </p:cNvGrpSpPr>
          <p:nvPr/>
        </p:nvGrpSpPr>
        <p:grpSpPr bwMode="auto">
          <a:xfrm>
            <a:off x="3949700" y="1962150"/>
            <a:ext cx="1293813" cy="1501775"/>
            <a:chOff x="0" y="0"/>
            <a:chExt cx="1294185" cy="1501473"/>
          </a:xfrm>
        </p:grpSpPr>
        <p:sp>
          <p:nvSpPr>
            <p:cNvPr id="16" name="文本框 42"/>
            <p:cNvSpPr>
              <a:spLocks noChangeArrowheads="1"/>
            </p:cNvSpPr>
            <p:nvPr/>
          </p:nvSpPr>
          <p:spPr bwMode="auto">
            <a:xfrm>
              <a:off x="395064" y="916698"/>
              <a:ext cx="50405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3200" b="1" dirty="0">
                  <a:solidFill>
                    <a:schemeClr val="bg1"/>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rPr>
                <a:t>2</a:t>
              </a:r>
              <a:endParaRPr lang="zh-CN" altLang="en-US" sz="3200" b="1"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7" name="文本框 109"/>
            <p:cNvSpPr>
              <a:spLocks noChangeArrowheads="1"/>
            </p:cNvSpPr>
            <p:nvPr/>
          </p:nvSpPr>
          <p:spPr bwMode="auto">
            <a:xfrm>
              <a:off x="0" y="0"/>
              <a:ext cx="129418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3200" b="1">
                  <a:solidFill>
                    <a:schemeClr val="bg1"/>
                  </a:solidFill>
                  <a:latin typeface="微软雅黑" panose="020B0503020204020204" pitchFamily="34" charset="-122"/>
                  <a:ea typeface="微软雅黑" panose="020B0503020204020204" pitchFamily="34" charset="-122"/>
                  <a:sym typeface="Arial" panose="020B0604020202020204" pitchFamily="34" charset="0"/>
                </a:rPr>
                <a:t>TWO</a:t>
              </a:r>
              <a:endParaRPr lang="zh-CN" altLang="en-US" sz="3200" b="1">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8" name="矩形 43"/>
            <p:cNvSpPr>
              <a:spLocks noChangeArrowheads="1"/>
            </p:cNvSpPr>
            <p:nvPr/>
          </p:nvSpPr>
          <p:spPr bwMode="auto">
            <a:xfrm>
              <a:off x="161092" y="509596"/>
              <a:ext cx="972000" cy="257192"/>
            </a:xfrm>
            <a:prstGeom prst="rect">
              <a:avLst/>
            </a:prstGeom>
            <a:noFill/>
            <a:ln w="12700">
              <a:noFill/>
              <a:bevel/>
              <a:headEnd/>
              <a:tailEnd/>
            </a:ln>
            <a:extLst>
              <a:ext uri="{909E8E84-426E-40DD-AFC4-6F175D3DCCD1}">
                <a14:hiddenFill xmlns:a14="http://schemas.microsoft.com/office/drawing/2010/main">
                  <a:solidFill>
                    <a:srgbClr val="FFFFFF"/>
                  </a:solidFill>
                </a14:hiddenFill>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b="1"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目录标题</a:t>
              </a:r>
            </a:p>
          </p:txBody>
        </p:sp>
      </p:grpSp>
      <p:sp>
        <p:nvSpPr>
          <p:cNvPr id="19" name="直接连接符 45"/>
          <p:cNvSpPr>
            <a:spLocks noChangeShapeType="1"/>
          </p:cNvSpPr>
          <p:nvPr/>
        </p:nvSpPr>
        <p:spPr bwMode="auto">
          <a:xfrm>
            <a:off x="3627438" y="2847975"/>
            <a:ext cx="1944687" cy="0"/>
          </a:xfrm>
          <a:prstGeom prst="line">
            <a:avLst/>
          </a:prstGeom>
          <a:noFill/>
          <a:ln w="12700">
            <a:solidFill>
              <a:srgbClr val="F2F2F2"/>
            </a:solidFill>
            <a:prstDash val="sysDash"/>
            <a:bevel/>
            <a:headEnd/>
            <a:tailEnd/>
          </a:ln>
          <a:extLst>
            <a:ext uri="{909E8E84-426E-40DD-AFC4-6F175D3DCCD1}">
              <a14:hiddenFill xmlns:a14="http://schemas.microsoft.com/office/drawing/2010/main">
                <a:noFill/>
              </a14:hiddenFill>
            </a:ext>
          </a:extLst>
        </p:spPr>
        <p:txBody>
          <a:bodyPr/>
          <a:lstStyle/>
          <a:p>
            <a:endParaRPr lang="zh-CN" altLang="en-US"/>
          </a:p>
        </p:txBody>
      </p:sp>
    </p:spTree>
    <p:extLst>
      <p:ext uri="{BB962C8B-B14F-4D97-AF65-F5344CB8AC3E}">
        <p14:creationId xmlns:p14="http://schemas.microsoft.com/office/powerpoint/2010/main" val="3883706485"/>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1"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6" presetClass="emph" presetSubtype="0" fill="hold" grpId="0" nodeType="withEffect">
                                  <p:stCondLst>
                                    <p:cond delay="0"/>
                                  </p:stCondLst>
                                  <p:childTnLst>
                                    <p:animScale>
                                      <p:cBhvr>
                                        <p:cTn id="8" dur="2000" fill="hold"/>
                                        <p:tgtEl>
                                          <p:spTgt spid="2"/>
                                        </p:tgtEl>
                                      </p:cBhvr>
                                      <p:by x="150000" y="150000"/>
                                    </p:animScale>
                                  </p:childTnLst>
                                </p:cTn>
                              </p:par>
                            </p:childTnLst>
                          </p:cTn>
                        </p:par>
                        <p:par>
                          <p:cTn id="9" fill="hold">
                            <p:stCondLst>
                              <p:cond delay="2000"/>
                            </p:stCondLst>
                            <p:childTnLst>
                              <p:par>
                                <p:cTn id="10" presetID="1" presetClass="entr" presetSubtype="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21" presetClass="entr" presetSubtype="1" fill="hold" grpId="0" nodeType="click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wheel(1)">
                                      <p:cBhvr>
                                        <p:cTn id="16" dur="2000"/>
                                        <p:tgtEl>
                                          <p:spTgt spid="13"/>
                                        </p:tgtEl>
                                      </p:cBhvr>
                                    </p:animEffect>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1000"/>
                                        <p:tgtEl>
                                          <p:spTgt spid="14"/>
                                        </p:tgtEl>
                                      </p:cBhvr>
                                    </p:animEffect>
                                    <p:anim calcmode="lin" valueType="num">
                                      <p:cBhvr>
                                        <p:cTn id="22" dur="1000" fill="hold"/>
                                        <p:tgtEl>
                                          <p:spTgt spid="14"/>
                                        </p:tgtEl>
                                        <p:attrNameLst>
                                          <p:attrName>ppt_x</p:attrName>
                                        </p:attrNameLst>
                                      </p:cBhvr>
                                      <p:tavLst>
                                        <p:tav tm="0">
                                          <p:val>
                                            <p:strVal val="#ppt_x"/>
                                          </p:val>
                                        </p:tav>
                                        <p:tav tm="100000">
                                          <p:val>
                                            <p:strVal val="#ppt_x"/>
                                          </p:val>
                                        </p:tav>
                                      </p:tavLst>
                                    </p:anim>
                                    <p:anim calcmode="lin" valueType="num">
                                      <p:cBhvr>
                                        <p:cTn id="23" dur="1000" fill="hold"/>
                                        <p:tgtEl>
                                          <p:spTgt spid="14"/>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10" presetClass="entr" presetSubtype="0" fill="hold" nodeType="after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p:cTn id="27" dur="500" fill="hold"/>
                                        <p:tgtEl>
                                          <p:spTgt spid="15"/>
                                        </p:tgtEl>
                                        <p:attrNameLst>
                                          <p:attrName>ppt_w</p:attrName>
                                        </p:attrNameLst>
                                      </p:cBhvr>
                                      <p:tavLst>
                                        <p:tav tm="0">
                                          <p:val>
                                            <p:fltVal val="0"/>
                                          </p:val>
                                        </p:tav>
                                        <p:tav tm="100000">
                                          <p:val>
                                            <p:strVal val="#ppt_w"/>
                                          </p:val>
                                        </p:tav>
                                      </p:tavLst>
                                    </p:anim>
                                    <p:anim calcmode="lin" valueType="num">
                                      <p:cBhvr>
                                        <p:cTn id="28" dur="500" fill="hold"/>
                                        <p:tgtEl>
                                          <p:spTgt spid="15"/>
                                        </p:tgtEl>
                                        <p:attrNameLst>
                                          <p:attrName>ppt_h</p:attrName>
                                        </p:attrNameLst>
                                      </p:cBhvr>
                                      <p:tavLst>
                                        <p:tav tm="0">
                                          <p:val>
                                            <p:fltVal val="0"/>
                                          </p:val>
                                        </p:tav>
                                        <p:tav tm="100000">
                                          <p:val>
                                            <p:strVal val="#ppt_h"/>
                                          </p:val>
                                        </p:tav>
                                      </p:tavLst>
                                    </p:anim>
                                    <p:animEffect>
                                      <p:cBhvr>
                                        <p:cTn id="29" dur="500"/>
                                        <p:tgtEl>
                                          <p:spTgt spid="15"/>
                                        </p:tgtEl>
                                      </p:cBhvr>
                                    </p:animEffect>
                                  </p:childTnLst>
                                </p:cTn>
                              </p:par>
                              <p:par>
                                <p:cTn id="30" presetID="22" presetClass="entr" presetSubtype="2" fill="hold" grpId="0" nodeType="withEffect">
                                  <p:stCondLst>
                                    <p:cond delay="0"/>
                                  </p:stCondLst>
                                  <p:childTnLst>
                                    <p:set>
                                      <p:cBhvr>
                                        <p:cTn id="31" dur="1" fill="hold">
                                          <p:stCondLst>
                                            <p:cond delay="0"/>
                                          </p:stCondLst>
                                        </p:cTn>
                                        <p:tgtEl>
                                          <p:spTgt spid="19"/>
                                        </p:tgtEl>
                                        <p:attrNameLst>
                                          <p:attrName>style.visibility</p:attrName>
                                        </p:attrNameLst>
                                      </p:cBhvr>
                                      <p:to>
                                        <p:strVal val="visible"/>
                                      </p:to>
                                    </p:set>
                                    <p:animEffect>
                                      <p:cBhvr>
                                        <p:cTn id="32" dur="500"/>
                                        <p:tgtEl>
                                          <p:spTgt spid="19"/>
                                        </p:tgtEl>
                                      </p:cBhvr>
                                    </p:animEffect>
                                  </p:childTnLst>
                                </p:cTn>
                              </p:par>
                            </p:childTnLst>
                          </p:cTn>
                        </p:par>
                        <p:par>
                          <p:cTn id="33" fill="hold">
                            <p:stCondLst>
                              <p:cond delay="1500"/>
                            </p:stCondLst>
                            <p:childTnLst>
                              <p:par>
                                <p:cTn id="34" presetID="1" presetClass="entr" presetSubtype="0" fill="hold" grpId="0" nodeType="afterEffect">
                                  <p:stCondLst>
                                    <p:cond delay="0"/>
                                  </p:stCondLst>
                                  <p:childTnLst>
                                    <p:set>
                                      <p:cBhvr>
                                        <p:cTn id="35" dur="1" fill="hold">
                                          <p:stCondLst>
                                            <p:cond delay="0"/>
                                          </p:stCondLst>
                                        </p:cTn>
                                        <p:tgtEl>
                                          <p:spTgt spid="12"/>
                                        </p:tgtEl>
                                        <p:attrNameLst>
                                          <p:attrName>style.visibility</p:attrName>
                                        </p:attrNameLst>
                                      </p:cBhvr>
                                      <p:to>
                                        <p:strVal val="visible"/>
                                      </p:to>
                                    </p:set>
                                  </p:childTnLst>
                                </p:cTn>
                              </p:par>
                            </p:childTnLst>
                          </p:cTn>
                        </p:par>
                        <p:par>
                          <p:cTn id="36" fill="hold">
                            <p:stCondLst>
                              <p:cond delay="1500"/>
                            </p:stCondLst>
                            <p:childTnLst>
                              <p:par>
                                <p:cTn id="37" presetID="1" presetClass="entr" presetSubtype="0"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childTnLst>
                                </p:cTn>
                              </p:par>
                              <p:par>
                                <p:cTn id="41" presetID="42" presetClass="path" presetSubtype="0" repeatCount="indefinite" accel="50000" decel="50000" fill="hold" grpId="1" nodeType="withEffect">
                                  <p:stCondLst>
                                    <p:cond delay="0"/>
                                  </p:stCondLst>
                                  <p:endCondLst>
                                    <p:cond evt="onNext" delay="0">
                                      <p:tgtEl>
                                        <p:sldTgt/>
                                      </p:tgtEl>
                                    </p:cond>
                                  </p:endCondLst>
                                  <p:childTnLst>
                                    <p:animMotion origin="layout" path="M 0.05504 -0.18226 L -0.33958 0.93791 " pathEditMode="relative" rAng="0" ptsTypes="AA">
                                      <p:cBhvr>
                                        <p:cTn id="42" dur="2000" fill="hold"/>
                                        <p:tgtEl>
                                          <p:spTgt spid="8"/>
                                        </p:tgtEl>
                                        <p:attrNameLst>
                                          <p:attrName>ppt_x,ppt_y</p:attrName>
                                        </p:attrNameLst>
                                      </p:cBhvr>
                                      <p:rCtr x="-1974000" y="5600900"/>
                                    </p:animMotion>
                                  </p:childTnLst>
                                </p:cTn>
                              </p:par>
                              <p:par>
                                <p:cTn id="43" presetID="1" presetClass="entr" presetSubtype="0" fill="hold" grpId="0" nodeType="withEffect">
                                  <p:stCondLst>
                                    <p:cond delay="500"/>
                                  </p:stCondLst>
                                  <p:childTnLst>
                                    <p:set>
                                      <p:cBhvr>
                                        <p:cTn id="44" dur="1" fill="hold">
                                          <p:stCondLst>
                                            <p:cond delay="0"/>
                                          </p:stCondLst>
                                        </p:cTn>
                                        <p:tgtEl>
                                          <p:spTgt spid="9"/>
                                        </p:tgtEl>
                                        <p:attrNameLst>
                                          <p:attrName>style.visibility</p:attrName>
                                        </p:attrNameLst>
                                      </p:cBhvr>
                                      <p:to>
                                        <p:strVal val="visible"/>
                                      </p:to>
                                    </p:set>
                                  </p:childTnLst>
                                </p:cTn>
                              </p:par>
                              <p:par>
                                <p:cTn id="45" presetID="42" presetClass="path" presetSubtype="0" repeatCount="indefinite" accel="50000" decel="50000" fill="hold" grpId="1" nodeType="withEffect">
                                  <p:stCondLst>
                                    <p:cond delay="500"/>
                                  </p:stCondLst>
                                  <p:endCondLst>
                                    <p:cond evt="onNext" delay="0">
                                      <p:tgtEl>
                                        <p:sldTgt/>
                                      </p:tgtEl>
                                    </p:cond>
                                  </p:endCondLst>
                                  <p:childTnLst>
                                    <p:animMotion origin="layout" path="M 0.05208 -0.17609 L -0.34167 0.94501 " pathEditMode="relative" rAng="0" ptsTypes="AA">
                                      <p:cBhvr>
                                        <p:cTn id="46" dur="2000" fill="hold"/>
                                        <p:tgtEl>
                                          <p:spTgt spid="9"/>
                                        </p:tgtEl>
                                        <p:attrNameLst>
                                          <p:attrName>ppt_x,ppt_y</p:attrName>
                                        </p:attrNameLst>
                                      </p:cBhvr>
                                      <p:rCtr x="-1968800" y="5604000"/>
                                    </p:animMotion>
                                  </p:childTnLst>
                                </p:cTn>
                              </p:par>
                              <p:par>
                                <p:cTn id="47" presetID="1" presetClass="entr" presetSubtype="0" fill="hold" grpId="0" nodeType="withEffect">
                                  <p:stCondLst>
                                    <p:cond delay="1500"/>
                                  </p:stCondLst>
                                  <p:childTnLst>
                                    <p:set>
                                      <p:cBhvr>
                                        <p:cTn id="48" dur="1" fill="hold">
                                          <p:stCondLst>
                                            <p:cond delay="0"/>
                                          </p:stCondLst>
                                        </p:cTn>
                                        <p:tgtEl>
                                          <p:spTgt spid="4"/>
                                        </p:tgtEl>
                                        <p:attrNameLst>
                                          <p:attrName>style.visibility</p:attrName>
                                        </p:attrNameLst>
                                      </p:cBhvr>
                                      <p:to>
                                        <p:strVal val="visible"/>
                                      </p:to>
                                    </p:set>
                                  </p:childTnLst>
                                </p:cTn>
                              </p:par>
                              <p:par>
                                <p:cTn id="49" presetID="42" presetClass="path" presetSubtype="0" repeatCount="indefinite" accel="50000" decel="50000" fill="hold" grpId="1" nodeType="withEffect">
                                  <p:stCondLst>
                                    <p:cond delay="1500"/>
                                  </p:stCondLst>
                                  <p:endCondLst>
                                    <p:cond evt="onNext" delay="0">
                                      <p:tgtEl>
                                        <p:sldTgt/>
                                      </p:tgtEl>
                                    </p:cond>
                                  </p:endCondLst>
                                  <p:childTnLst>
                                    <p:animMotion origin="layout" path="M 0.09705 -0.38245 L -0.34375 0.85326 " pathEditMode="relative" rAng="0" ptsTypes="AA">
                                      <p:cBhvr>
                                        <p:cTn id="50" dur="2000" fill="hold"/>
                                        <p:tgtEl>
                                          <p:spTgt spid="4"/>
                                        </p:tgtEl>
                                        <p:attrNameLst>
                                          <p:attrName>ppt_x,ppt_y</p:attrName>
                                        </p:attrNameLst>
                                      </p:cBhvr>
                                      <p:rCtr x="-2204900" y="6178600"/>
                                    </p:animMotion>
                                  </p:childTnLst>
                                </p:cTn>
                              </p:par>
                            </p:childTnLst>
                          </p:cTn>
                        </p:par>
                        <p:par>
                          <p:cTn id="51" fill="hold">
                            <p:stCondLst>
                              <p:cond delay="5000"/>
                            </p:stCondLst>
                            <p:childTnLst>
                              <p:par>
                                <p:cTn id="52" presetID="1" presetClass="entr" presetSubtype="0" fill="hold" grpId="0" nodeType="afterEffect">
                                  <p:stCondLst>
                                    <p:cond delay="0"/>
                                  </p:stCondLst>
                                  <p:childTnLst>
                                    <p:set>
                                      <p:cBhvr>
                                        <p:cTn id="53" dur="1" fill="hold">
                                          <p:stCondLst>
                                            <p:cond delay="0"/>
                                          </p:stCondLst>
                                        </p:cTn>
                                        <p:tgtEl>
                                          <p:spTgt spid="7"/>
                                        </p:tgtEl>
                                        <p:attrNameLst>
                                          <p:attrName>style.visibility</p:attrName>
                                        </p:attrNameLst>
                                      </p:cBhvr>
                                      <p:to>
                                        <p:strVal val="visible"/>
                                      </p:to>
                                    </p:set>
                                  </p:childTnLst>
                                </p:cTn>
                              </p:par>
                              <p:par>
                                <p:cTn id="54" presetID="42" presetClass="path" presetSubtype="0" repeatCount="indefinite" accel="50000" decel="50000" fill="hold" grpId="1" nodeType="withEffect">
                                  <p:stCondLst>
                                    <p:cond delay="0"/>
                                  </p:stCondLst>
                                  <p:endCondLst>
                                    <p:cond evt="onNext" delay="0">
                                      <p:tgtEl>
                                        <p:sldTgt/>
                                      </p:tgtEl>
                                    </p:cond>
                                  </p:endCondLst>
                                  <p:childTnLst>
                                    <p:animMotion origin="layout" path="M 0.10556 -0.31418 L -0.31962 0.83472 " pathEditMode="relative" rAng="0" ptsTypes="AA">
                                      <p:cBhvr>
                                        <p:cTn id="55" dur="2000" fill="hold"/>
                                        <p:tgtEl>
                                          <p:spTgt spid="7"/>
                                        </p:tgtEl>
                                        <p:attrNameLst>
                                          <p:attrName>ppt_x,ppt_y</p:attrName>
                                        </p:attrNameLst>
                                      </p:cBhvr>
                                      <p:rCtr x="-2126700" y="5743000"/>
                                    </p:animMotion>
                                  </p:childTnLst>
                                </p:cTn>
                              </p:par>
                            </p:childTnLst>
                          </p:cTn>
                        </p:par>
                        <p:par>
                          <p:cTn id="56" fill="hold">
                            <p:stCondLst>
                              <p:cond delay="7000"/>
                            </p:stCondLst>
                            <p:childTnLst>
                              <p:par>
                                <p:cTn id="57" presetID="1" presetClass="entr" presetSubtype="0" fill="hold" grpId="0" nodeType="afterEffect">
                                  <p:stCondLst>
                                    <p:cond delay="0"/>
                                  </p:stCondLst>
                                  <p:childTnLst>
                                    <p:set>
                                      <p:cBhvr>
                                        <p:cTn id="58" dur="1" fill="hold">
                                          <p:stCondLst>
                                            <p:cond delay="0"/>
                                          </p:stCondLst>
                                        </p:cTn>
                                        <p:tgtEl>
                                          <p:spTgt spid="3"/>
                                        </p:tgtEl>
                                        <p:attrNameLst>
                                          <p:attrName>style.visibility</p:attrName>
                                        </p:attrNameLst>
                                      </p:cBhvr>
                                      <p:to>
                                        <p:strVal val="visible"/>
                                      </p:to>
                                    </p:set>
                                  </p:childTnLst>
                                </p:cTn>
                              </p:par>
                              <p:par>
                                <p:cTn id="59" presetID="42" presetClass="path" presetSubtype="0" accel="50000" decel="50000" fill="hold" grpId="1" nodeType="withEffect">
                                  <p:stCondLst>
                                    <p:cond delay="0"/>
                                  </p:stCondLst>
                                  <p:childTnLst>
                                    <p:animMotion origin="layout" path="M 0.36077 -0.83426 L -0.10573 0.38858 " pathEditMode="relative" rAng="0" ptsTypes="AA">
                                      <p:cBhvr>
                                        <p:cTn id="60" dur="1000" fill="hold"/>
                                        <p:tgtEl>
                                          <p:spTgt spid="3"/>
                                        </p:tgtEl>
                                        <p:attrNameLst>
                                          <p:attrName>ppt_x,ppt_y</p:attrName>
                                        </p:attrNameLst>
                                      </p:cBhvr>
                                      <p:rCtr x="-2333300" y="6114200"/>
                                    </p:animMotion>
                                  </p:childTnLst>
                                </p:cTn>
                              </p:par>
                            </p:childTnLst>
                          </p:cTn>
                        </p:par>
                        <p:par>
                          <p:cTn id="61" fill="hold">
                            <p:stCondLst>
                              <p:cond delay="8000"/>
                            </p:stCondLst>
                            <p:childTnLst>
                              <p:par>
                                <p:cTn id="62" presetID="1" presetClass="entr" presetSubtype="0" fill="hold" grpId="0" nodeType="afterEffect">
                                  <p:stCondLst>
                                    <p:cond delay="0"/>
                                  </p:stCondLst>
                                  <p:childTnLst>
                                    <p:set>
                                      <p:cBhvr>
                                        <p:cTn id="63" dur="1" fill="hold">
                                          <p:stCondLst>
                                            <p:cond delay="0"/>
                                          </p:stCondLst>
                                        </p:cTn>
                                        <p:tgtEl>
                                          <p:spTgt spid="5"/>
                                        </p:tgtEl>
                                        <p:attrNameLst>
                                          <p:attrName>style.visibility</p:attrName>
                                        </p:attrNameLst>
                                      </p:cBhvr>
                                      <p:to>
                                        <p:strVal val="visible"/>
                                      </p:to>
                                    </p:set>
                                  </p:childTnLst>
                                </p:cTn>
                              </p:par>
                              <p:par>
                                <p:cTn id="64" presetID="42" presetClass="path" presetSubtype="0" repeatCount="indefinite" accel="50000" decel="50000" fill="hold" grpId="1" nodeType="withEffect">
                                  <p:stCondLst>
                                    <p:cond delay="0"/>
                                  </p:stCondLst>
                                  <p:endCondLst>
                                    <p:cond evt="onNext" delay="0">
                                      <p:tgtEl>
                                        <p:sldTgt/>
                                      </p:tgtEl>
                                    </p:cond>
                                  </p:endCondLst>
                                  <p:childTnLst>
                                    <p:animMotion origin="layout" path="M 0.31893 -0.82531 L -0.10625 0.29475 " pathEditMode="relative" rAng="0" ptsTypes="AA">
                                      <p:cBhvr>
                                        <p:cTn id="65" dur="2000" fill="hold"/>
                                        <p:tgtEl>
                                          <p:spTgt spid="5"/>
                                        </p:tgtEl>
                                        <p:attrNameLst>
                                          <p:attrName>ppt_x,ppt_y</p:attrName>
                                        </p:attrNameLst>
                                      </p:cBhvr>
                                      <p:rCtr x="-2126700" y="5598800"/>
                                    </p:animMotion>
                                  </p:childTnLst>
                                </p:cTn>
                              </p:par>
                            </p:childTnLst>
                          </p:cTn>
                        </p:par>
                        <p:par>
                          <p:cTn id="66" fill="hold">
                            <p:stCondLst>
                              <p:cond delay="10000"/>
                            </p:stCondLst>
                            <p:childTnLst>
                              <p:par>
                                <p:cTn id="67" presetID="1" presetClass="entr" presetSubtype="0" fill="hold" grpId="0" nodeType="afterEffect">
                                  <p:stCondLst>
                                    <p:cond delay="0"/>
                                  </p:stCondLst>
                                  <p:childTnLst>
                                    <p:set>
                                      <p:cBhvr>
                                        <p:cTn id="68" dur="1" fill="hold">
                                          <p:stCondLst>
                                            <p:cond delay="0"/>
                                          </p:stCondLst>
                                        </p:cTn>
                                        <p:tgtEl>
                                          <p:spTgt spid="6"/>
                                        </p:tgtEl>
                                        <p:attrNameLst>
                                          <p:attrName>style.visibility</p:attrName>
                                        </p:attrNameLst>
                                      </p:cBhvr>
                                      <p:to>
                                        <p:strVal val="visible"/>
                                      </p:to>
                                    </p:set>
                                  </p:childTnLst>
                                </p:cTn>
                              </p:par>
                              <p:par>
                                <p:cTn id="69" presetID="42" presetClass="path" presetSubtype="0" repeatCount="indefinite" accel="50000" decel="50000" fill="hold" grpId="1" nodeType="withEffect">
                                  <p:stCondLst>
                                    <p:cond delay="0"/>
                                  </p:stCondLst>
                                  <p:endCondLst>
                                    <p:cond evt="onNext" delay="0">
                                      <p:tgtEl>
                                        <p:sldTgt/>
                                      </p:tgtEl>
                                    </p:cond>
                                  </p:endCondLst>
                                  <p:childTnLst>
                                    <p:animMotion origin="layout" path="M 0.38559 -0.94043 L -0.11059 0.30556 " pathEditMode="relative" rAng="0" ptsTypes="AA">
                                      <p:cBhvr>
                                        <p:cTn id="70" dur="2000" fill="hold"/>
                                        <p:tgtEl>
                                          <p:spTgt spid="6"/>
                                        </p:tgtEl>
                                        <p:attrNameLst>
                                          <p:attrName>ppt_x,ppt_y</p:attrName>
                                        </p:attrNameLst>
                                      </p:cBhvr>
                                      <p:rCtr x="-2480900" y="62284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autoUpdateAnimBg="0"/>
      <p:bldP spid="2" grpId="1" bldLvl="0" animBg="1" autoUpdateAnimBg="0"/>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bldLvl="0" animBg="1" autoUpdateAnimBg="0"/>
      <p:bldP spid="11" grpId="0" bldLvl="0" animBg="1" autoUpdateAnimBg="0"/>
      <p:bldP spid="12" grpId="0" bldLvl="0" animBg="1" autoUpdateAnimBg="0"/>
      <p:bldP spid="13" grpId="0" animBg="1"/>
      <p:bldP spid="14" grpId="0" animBg="1"/>
      <p:bldP spid="1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85"/>
          <p:cNvSpPr>
            <a:spLocks noChangeArrowheads="1"/>
          </p:cNvSpPr>
          <p:nvPr/>
        </p:nvSpPr>
        <p:spPr bwMode="auto">
          <a:xfrm>
            <a:off x="935038" y="293688"/>
            <a:ext cx="25574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此处添加标题文字</a:t>
            </a:r>
          </a:p>
        </p:txBody>
      </p:sp>
      <p:sp>
        <p:nvSpPr>
          <p:cNvPr id="3" name="TextBox 1"/>
          <p:cNvSpPr>
            <a:spLocks noChangeArrowheads="1"/>
          </p:cNvSpPr>
          <p:nvPr/>
        </p:nvSpPr>
        <p:spPr bwMode="auto">
          <a:xfrm>
            <a:off x="349250" y="293688"/>
            <a:ext cx="50323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4" name="组合 167"/>
          <p:cNvGrpSpPr>
            <a:grpSpLocks/>
          </p:cNvGrpSpPr>
          <p:nvPr/>
        </p:nvGrpSpPr>
        <p:grpSpPr bwMode="auto">
          <a:xfrm>
            <a:off x="238125" y="131763"/>
            <a:ext cx="725488" cy="723900"/>
            <a:chOff x="0" y="0"/>
            <a:chExt cx="973930" cy="972480"/>
          </a:xfrm>
        </p:grpSpPr>
        <p:sp>
          <p:nvSpPr>
            <p:cNvPr id="5" name="文本框 139"/>
            <p:cNvSpPr>
              <a:spLocks noChangeArrowheads="1"/>
            </p:cNvSpPr>
            <p:nvPr/>
          </p:nvSpPr>
          <p:spPr bwMode="auto">
            <a:xfrm rot="-5400000">
              <a:off x="65417" y="310523"/>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6" name="文本框 140"/>
            <p:cNvSpPr>
              <a:spLocks noChangeArrowheads="1"/>
            </p:cNvSpPr>
            <p:nvPr/>
          </p:nvSpPr>
          <p:spPr bwMode="auto">
            <a:xfrm rot="-4930435">
              <a:off x="68316" y="26814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7" name="文本框 141"/>
            <p:cNvSpPr>
              <a:spLocks noChangeArrowheads="1"/>
            </p:cNvSpPr>
            <p:nvPr/>
          </p:nvSpPr>
          <p:spPr bwMode="auto">
            <a:xfrm rot="-4460869">
              <a:off x="76959" y="226550"/>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8" name="文本框 142"/>
            <p:cNvSpPr>
              <a:spLocks noChangeArrowheads="1"/>
            </p:cNvSpPr>
            <p:nvPr/>
          </p:nvSpPr>
          <p:spPr bwMode="auto">
            <a:xfrm rot="-3991306">
              <a:off x="91185" y="18652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9" name="文本框 143"/>
            <p:cNvSpPr>
              <a:spLocks noChangeArrowheads="1"/>
            </p:cNvSpPr>
            <p:nvPr/>
          </p:nvSpPr>
          <p:spPr bwMode="auto">
            <a:xfrm rot="-3521739">
              <a:off x="110729" y="14880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0" name="文本框 144"/>
            <p:cNvSpPr>
              <a:spLocks noChangeArrowheads="1"/>
            </p:cNvSpPr>
            <p:nvPr/>
          </p:nvSpPr>
          <p:spPr bwMode="auto">
            <a:xfrm rot="-3052174">
              <a:off x="135226" y="1140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1" name="文本框 145"/>
            <p:cNvSpPr>
              <a:spLocks noChangeArrowheads="1"/>
            </p:cNvSpPr>
            <p:nvPr/>
          </p:nvSpPr>
          <p:spPr bwMode="auto">
            <a:xfrm rot="-2582609">
              <a:off x="164224" y="8305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2" name="文本框 146"/>
            <p:cNvSpPr>
              <a:spLocks noChangeArrowheads="1"/>
            </p:cNvSpPr>
            <p:nvPr/>
          </p:nvSpPr>
          <p:spPr bwMode="auto">
            <a:xfrm rot="-2113044">
              <a:off x="197176" y="5624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3" name="文本框 147"/>
            <p:cNvSpPr>
              <a:spLocks noChangeArrowheads="1"/>
            </p:cNvSpPr>
            <p:nvPr/>
          </p:nvSpPr>
          <p:spPr bwMode="auto">
            <a:xfrm rot="-1643478">
              <a:off x="233473" y="34169"/>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4" name="文本框 148"/>
            <p:cNvSpPr>
              <a:spLocks noChangeArrowheads="1"/>
            </p:cNvSpPr>
            <p:nvPr/>
          </p:nvSpPr>
          <p:spPr bwMode="auto">
            <a:xfrm rot="-1173913">
              <a:off x="272437" y="1724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5" name="文本框 149"/>
            <p:cNvSpPr>
              <a:spLocks noChangeArrowheads="1"/>
            </p:cNvSpPr>
            <p:nvPr/>
          </p:nvSpPr>
          <p:spPr bwMode="auto">
            <a:xfrm rot="-704348">
              <a:off x="313341" y="578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6" name="文本框 150"/>
            <p:cNvSpPr>
              <a:spLocks noChangeArrowheads="1"/>
            </p:cNvSpPr>
            <p:nvPr/>
          </p:nvSpPr>
          <p:spPr bwMode="auto">
            <a:xfrm rot="-234781">
              <a:off x="355427" y="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7" name="文本框 151"/>
            <p:cNvSpPr>
              <a:spLocks noChangeArrowheads="1"/>
            </p:cNvSpPr>
            <p:nvPr/>
          </p:nvSpPr>
          <p:spPr bwMode="auto">
            <a:xfrm rot="234782">
              <a:off x="397907" y="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8" name="文本框 152"/>
            <p:cNvSpPr>
              <a:spLocks noChangeArrowheads="1"/>
            </p:cNvSpPr>
            <p:nvPr/>
          </p:nvSpPr>
          <p:spPr bwMode="auto">
            <a:xfrm rot="704348">
              <a:off x="439993" y="578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9" name="文本框 153"/>
            <p:cNvSpPr>
              <a:spLocks noChangeArrowheads="1"/>
            </p:cNvSpPr>
            <p:nvPr/>
          </p:nvSpPr>
          <p:spPr bwMode="auto">
            <a:xfrm rot="1173913">
              <a:off x="480899" y="1724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0" name="文本框 154"/>
            <p:cNvSpPr>
              <a:spLocks noChangeArrowheads="1"/>
            </p:cNvSpPr>
            <p:nvPr/>
          </p:nvSpPr>
          <p:spPr bwMode="auto">
            <a:xfrm rot="1643478">
              <a:off x="519863" y="34171"/>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1" name="文本框 155"/>
            <p:cNvSpPr>
              <a:spLocks noChangeArrowheads="1"/>
            </p:cNvSpPr>
            <p:nvPr/>
          </p:nvSpPr>
          <p:spPr bwMode="auto">
            <a:xfrm rot="2113044">
              <a:off x="556159" y="5624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2" name="文本框 156"/>
            <p:cNvSpPr>
              <a:spLocks noChangeArrowheads="1"/>
            </p:cNvSpPr>
            <p:nvPr/>
          </p:nvSpPr>
          <p:spPr bwMode="auto">
            <a:xfrm rot="2582608">
              <a:off x="589109" y="8305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3" name="文本框 157"/>
            <p:cNvSpPr>
              <a:spLocks noChangeArrowheads="1"/>
            </p:cNvSpPr>
            <p:nvPr/>
          </p:nvSpPr>
          <p:spPr bwMode="auto">
            <a:xfrm rot="3052174">
              <a:off x="618104" y="1140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4" name="文本框 158"/>
            <p:cNvSpPr>
              <a:spLocks noChangeArrowheads="1"/>
            </p:cNvSpPr>
            <p:nvPr/>
          </p:nvSpPr>
          <p:spPr bwMode="auto">
            <a:xfrm rot="3521739">
              <a:off x="642602" y="14880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5" name="文本框 159"/>
            <p:cNvSpPr>
              <a:spLocks noChangeArrowheads="1"/>
            </p:cNvSpPr>
            <p:nvPr/>
          </p:nvSpPr>
          <p:spPr bwMode="auto">
            <a:xfrm rot="3991306">
              <a:off x="662146" y="18652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6" name="文本框 160"/>
            <p:cNvSpPr>
              <a:spLocks noChangeArrowheads="1"/>
            </p:cNvSpPr>
            <p:nvPr/>
          </p:nvSpPr>
          <p:spPr bwMode="auto">
            <a:xfrm rot="4460869">
              <a:off x="676373" y="226550"/>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7" name="文本框 161"/>
            <p:cNvSpPr>
              <a:spLocks noChangeArrowheads="1"/>
            </p:cNvSpPr>
            <p:nvPr/>
          </p:nvSpPr>
          <p:spPr bwMode="auto">
            <a:xfrm rot="4930435">
              <a:off x="685015" y="26814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8" name="文本框 162"/>
            <p:cNvSpPr>
              <a:spLocks noChangeArrowheads="1"/>
            </p:cNvSpPr>
            <p:nvPr/>
          </p:nvSpPr>
          <p:spPr bwMode="auto">
            <a:xfrm rot="5400000">
              <a:off x="687915" y="31052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9" name="文本框 163"/>
            <p:cNvSpPr>
              <a:spLocks noChangeArrowheads="1"/>
            </p:cNvSpPr>
            <p:nvPr/>
          </p:nvSpPr>
          <p:spPr bwMode="auto">
            <a:xfrm rot="5869565">
              <a:off x="685016" y="352906"/>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0" name="文本框 164"/>
            <p:cNvSpPr>
              <a:spLocks noChangeArrowheads="1"/>
            </p:cNvSpPr>
            <p:nvPr/>
          </p:nvSpPr>
          <p:spPr bwMode="auto">
            <a:xfrm rot="6339131">
              <a:off x="676373" y="3944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1" name="文本框 165"/>
            <p:cNvSpPr>
              <a:spLocks noChangeArrowheads="1"/>
            </p:cNvSpPr>
            <p:nvPr/>
          </p:nvSpPr>
          <p:spPr bwMode="auto">
            <a:xfrm rot="6808695">
              <a:off x="662147" y="43452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2" name="文本框 166"/>
            <p:cNvSpPr>
              <a:spLocks noChangeArrowheads="1"/>
            </p:cNvSpPr>
            <p:nvPr/>
          </p:nvSpPr>
          <p:spPr bwMode="auto">
            <a:xfrm rot="7278261">
              <a:off x="642603" y="47224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3" name="文本框 167"/>
            <p:cNvSpPr>
              <a:spLocks noChangeArrowheads="1"/>
            </p:cNvSpPr>
            <p:nvPr/>
          </p:nvSpPr>
          <p:spPr bwMode="auto">
            <a:xfrm rot="7747826">
              <a:off x="618105" y="506948"/>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4" name="文本框 168"/>
            <p:cNvSpPr>
              <a:spLocks noChangeArrowheads="1"/>
            </p:cNvSpPr>
            <p:nvPr/>
          </p:nvSpPr>
          <p:spPr bwMode="auto">
            <a:xfrm rot="8217393">
              <a:off x="589111" y="53799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5" name="文本框 169"/>
            <p:cNvSpPr>
              <a:spLocks noChangeArrowheads="1"/>
            </p:cNvSpPr>
            <p:nvPr/>
          </p:nvSpPr>
          <p:spPr bwMode="auto">
            <a:xfrm rot="8686956">
              <a:off x="556159" y="56480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6" name="文本框 170"/>
            <p:cNvSpPr>
              <a:spLocks noChangeArrowheads="1"/>
            </p:cNvSpPr>
            <p:nvPr/>
          </p:nvSpPr>
          <p:spPr bwMode="auto">
            <a:xfrm rot="9156522">
              <a:off x="519861" y="586879"/>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37" name="文本框 171"/>
            <p:cNvSpPr>
              <a:spLocks noChangeArrowheads="1"/>
            </p:cNvSpPr>
            <p:nvPr/>
          </p:nvSpPr>
          <p:spPr bwMode="auto">
            <a:xfrm rot="9626087">
              <a:off x="480898" y="60380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8" name="文本框 172"/>
            <p:cNvSpPr>
              <a:spLocks noChangeArrowheads="1"/>
            </p:cNvSpPr>
            <p:nvPr/>
          </p:nvSpPr>
          <p:spPr bwMode="auto">
            <a:xfrm rot="10095652">
              <a:off x="439993" y="61526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9" name="文本框 173"/>
            <p:cNvSpPr>
              <a:spLocks noChangeArrowheads="1"/>
            </p:cNvSpPr>
            <p:nvPr/>
          </p:nvSpPr>
          <p:spPr bwMode="auto">
            <a:xfrm rot="10565217">
              <a:off x="397907" y="621048"/>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0" name="文本框 174"/>
            <p:cNvSpPr>
              <a:spLocks noChangeArrowheads="1"/>
            </p:cNvSpPr>
            <p:nvPr/>
          </p:nvSpPr>
          <p:spPr bwMode="auto">
            <a:xfrm rot="-10565217">
              <a:off x="355427" y="621048"/>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1" name="文本框 175"/>
            <p:cNvSpPr>
              <a:spLocks noChangeArrowheads="1"/>
            </p:cNvSpPr>
            <p:nvPr/>
          </p:nvSpPr>
          <p:spPr bwMode="auto">
            <a:xfrm rot="-10095652">
              <a:off x="313341" y="61526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2" name="文本框 176"/>
            <p:cNvSpPr>
              <a:spLocks noChangeArrowheads="1"/>
            </p:cNvSpPr>
            <p:nvPr/>
          </p:nvSpPr>
          <p:spPr bwMode="auto">
            <a:xfrm rot="-9626087">
              <a:off x="272437" y="60380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3" name="文本框 177"/>
            <p:cNvSpPr>
              <a:spLocks noChangeArrowheads="1"/>
            </p:cNvSpPr>
            <p:nvPr/>
          </p:nvSpPr>
          <p:spPr bwMode="auto">
            <a:xfrm rot="-9156522">
              <a:off x="233472" y="586877"/>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4" name="文本框 178"/>
            <p:cNvSpPr>
              <a:spLocks noChangeArrowheads="1"/>
            </p:cNvSpPr>
            <p:nvPr/>
          </p:nvSpPr>
          <p:spPr bwMode="auto">
            <a:xfrm rot="-8686956">
              <a:off x="197176" y="564805"/>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5" name="文本框 179"/>
            <p:cNvSpPr>
              <a:spLocks noChangeArrowheads="1"/>
            </p:cNvSpPr>
            <p:nvPr/>
          </p:nvSpPr>
          <p:spPr bwMode="auto">
            <a:xfrm rot="-8217391">
              <a:off x="164224" y="53799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6" name="文本框 180"/>
            <p:cNvSpPr>
              <a:spLocks noChangeArrowheads="1"/>
            </p:cNvSpPr>
            <p:nvPr/>
          </p:nvSpPr>
          <p:spPr bwMode="auto">
            <a:xfrm rot="-7747826">
              <a:off x="135228" y="506949"/>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7" name="文本框 181"/>
            <p:cNvSpPr>
              <a:spLocks noChangeArrowheads="1"/>
            </p:cNvSpPr>
            <p:nvPr/>
          </p:nvSpPr>
          <p:spPr bwMode="auto">
            <a:xfrm rot="-7278261">
              <a:off x="110729" y="47224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8" name="文本框 182"/>
            <p:cNvSpPr>
              <a:spLocks noChangeArrowheads="1"/>
            </p:cNvSpPr>
            <p:nvPr/>
          </p:nvSpPr>
          <p:spPr bwMode="auto">
            <a:xfrm rot="-6808696">
              <a:off x="91185" y="43452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9" name="文本框 183"/>
            <p:cNvSpPr>
              <a:spLocks noChangeArrowheads="1"/>
            </p:cNvSpPr>
            <p:nvPr/>
          </p:nvSpPr>
          <p:spPr bwMode="auto">
            <a:xfrm rot="-6339130">
              <a:off x="76959" y="3944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50" name="文本框 184"/>
            <p:cNvSpPr>
              <a:spLocks noChangeArrowheads="1"/>
            </p:cNvSpPr>
            <p:nvPr/>
          </p:nvSpPr>
          <p:spPr bwMode="auto">
            <a:xfrm rot="-5869565">
              <a:off x="68316" y="352906"/>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grpSp>
      <p:sp>
        <p:nvSpPr>
          <p:cNvPr id="51" name="Line 13"/>
          <p:cNvSpPr>
            <a:spLocks noChangeShapeType="1"/>
          </p:cNvSpPr>
          <p:nvPr/>
        </p:nvSpPr>
        <p:spPr bwMode="auto">
          <a:xfrm>
            <a:off x="611188" y="2909888"/>
            <a:ext cx="8137525" cy="0"/>
          </a:xfrm>
          <a:prstGeom prst="line">
            <a:avLst/>
          </a:prstGeom>
          <a:noFill/>
          <a:ln w="101600" cmpd="sng">
            <a:solidFill>
              <a:schemeClr val="bg1">
                <a:alpha val="50000"/>
              </a:schemeClr>
            </a:solidFill>
            <a:bevel/>
            <a:headEnd/>
            <a:tailEnd type="triangle" w="med" len="med"/>
          </a:ln>
          <a:extLst>
            <a:ext uri="{909E8E84-426E-40DD-AFC4-6F175D3DCCD1}">
              <a14:hiddenFill xmlns:a14="http://schemas.microsoft.com/office/drawing/2010/main">
                <a:noFill/>
              </a14:hiddenFill>
            </a:ext>
          </a:extLst>
        </p:spPr>
        <p:txBody>
          <a:bodyPr/>
          <a:lstStyle/>
          <a:p>
            <a:endParaRPr lang="zh-CN" altLang="zh-CN">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52" name="AutoShape 2"/>
          <p:cNvSpPr>
            <a:spLocks noChangeArrowheads="1"/>
          </p:cNvSpPr>
          <p:nvPr/>
        </p:nvSpPr>
        <p:spPr bwMode="auto">
          <a:xfrm>
            <a:off x="1736725" y="1116013"/>
            <a:ext cx="1619250" cy="1501775"/>
          </a:xfrm>
          <a:prstGeom prst="roundRect">
            <a:avLst>
              <a:gd name="adj" fmla="val 13005"/>
            </a:avLst>
          </a:prstGeom>
          <a:solidFill>
            <a:schemeClr val="bg1">
              <a:alpha val="50000"/>
            </a:schemeClr>
          </a:solidFill>
          <a:ln w="19050" cap="rnd" cmpd="sng">
            <a:solidFill>
              <a:srgbClr val="595959"/>
            </a:solidFill>
            <a:prstDash val="sysDot"/>
            <a:bevel/>
            <a:headEnd/>
            <a:tailEnd/>
          </a:ln>
        </p:spPr>
        <p:txBody>
          <a:bodyPr wrap="none" anchor="ctr"/>
          <a:lstStyle/>
          <a:p>
            <a:endParaRPr lang="zh-CN" altLang="zh-CN">
              <a:solidFill>
                <a:srgbClr val="595959"/>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53" name="Line 16"/>
          <p:cNvSpPr>
            <a:spLocks noChangeShapeType="1"/>
          </p:cNvSpPr>
          <p:nvPr/>
        </p:nvSpPr>
        <p:spPr bwMode="auto">
          <a:xfrm flipH="1">
            <a:off x="1903413" y="1292225"/>
            <a:ext cx="0" cy="1612900"/>
          </a:xfrm>
          <a:prstGeom prst="line">
            <a:avLst/>
          </a:prstGeom>
          <a:noFill/>
          <a:ln w="19050" cmpd="sng">
            <a:solidFill>
              <a:schemeClr val="bg1"/>
            </a:solidFill>
            <a:prstDash val="sysDot"/>
            <a:bevel/>
            <a:headEnd type="oval" w="med" len="med"/>
            <a:tailEnd type="oval" w="med" len="med"/>
          </a:ln>
          <a:extLst>
            <a:ext uri="{909E8E84-426E-40DD-AFC4-6F175D3DCCD1}">
              <a14:hiddenFill xmlns:a14="http://schemas.microsoft.com/office/drawing/2010/main">
                <a:noFill/>
              </a14:hiddenFill>
            </a:ext>
          </a:extLst>
        </p:spPr>
        <p:txBody>
          <a:bodyPr/>
          <a:lstStyle/>
          <a:p>
            <a:endParaRPr lang="zh-CN" altLang="zh-CN">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54" name="Group 138"/>
          <p:cNvGrpSpPr>
            <a:grpSpLocks/>
          </p:cNvGrpSpPr>
          <p:nvPr/>
        </p:nvGrpSpPr>
        <p:grpSpPr bwMode="auto">
          <a:xfrm>
            <a:off x="1808163" y="2816225"/>
            <a:ext cx="182562" cy="182563"/>
            <a:chOff x="0" y="0"/>
            <a:chExt cx="250" cy="250"/>
          </a:xfrm>
          <a:solidFill>
            <a:srgbClr val="FFFFFF">
              <a:alpha val="50000"/>
            </a:srgbClr>
          </a:solidFill>
        </p:grpSpPr>
        <p:sp>
          <p:nvSpPr>
            <p:cNvPr id="55" name="Oval 139"/>
            <p:cNvSpPr>
              <a:spLocks noChangeArrowheads="1"/>
            </p:cNvSpPr>
            <p:nvPr/>
          </p:nvSpPr>
          <p:spPr bwMode="auto">
            <a:xfrm>
              <a:off x="0" y="0"/>
              <a:ext cx="250" cy="250"/>
            </a:xfrm>
            <a:prstGeom prst="ellipse">
              <a:avLst/>
            </a:prstGeom>
            <a:grpFill/>
            <a:ln>
              <a:noFill/>
            </a:ln>
            <a:extLst>
              <a:ext uri="{91240B29-F687-4F45-9708-019B960494DF}">
                <a14:hiddenLine xmlns:a14="http://schemas.microsoft.com/office/drawing/2010/main" w="9525" cmpd="sng">
                  <a:solidFill>
                    <a:srgbClr val="000000"/>
                  </a:solidFill>
                  <a:bevel/>
                  <a:headEnd/>
                  <a:tailEnd/>
                </a14:hiddenLine>
              </a:ext>
            </a:extLst>
          </p:spPr>
          <p:txBody>
            <a:bodyPr wrap="none" anchor="ctr"/>
            <a:lstStyle/>
            <a:p>
              <a:pPr algn="ctr"/>
              <a:endParaRPr lang="zh-CN" altLang="zh-CN">
                <a:solidFill>
                  <a:srgbClr val="000000"/>
                </a:solidFill>
                <a:latin typeface="微软雅黑" panose="020B0503020204020204" pitchFamily="34" charset="-122"/>
                <a:ea typeface="Malgun Gothic" panose="020B0503020000020004" pitchFamily="34" charset="-127"/>
                <a:sym typeface="微软雅黑" panose="020B0503020204020204" pitchFamily="34" charset="-122"/>
              </a:endParaRPr>
            </a:p>
          </p:txBody>
        </p:sp>
        <p:sp>
          <p:nvSpPr>
            <p:cNvPr id="56" name="Oval 140"/>
            <p:cNvSpPr>
              <a:spLocks noChangeArrowheads="1"/>
            </p:cNvSpPr>
            <p:nvPr/>
          </p:nvSpPr>
          <p:spPr bwMode="auto">
            <a:xfrm>
              <a:off x="68" y="68"/>
              <a:ext cx="114" cy="114"/>
            </a:xfrm>
            <a:prstGeom prst="ellipse">
              <a:avLst/>
            </a:prstGeom>
            <a:grpFill/>
            <a:ln>
              <a:noFill/>
            </a:ln>
            <a:extLst>
              <a:ext uri="{91240B29-F687-4F45-9708-019B960494DF}">
                <a14:hiddenLine xmlns:a14="http://schemas.microsoft.com/office/drawing/2010/main" w="9525" cmpd="sng">
                  <a:solidFill>
                    <a:srgbClr val="000000"/>
                  </a:solidFill>
                  <a:bevel/>
                  <a:headEnd/>
                  <a:tailEnd/>
                </a14:hiddenLine>
              </a:ext>
            </a:extLst>
          </p:spPr>
          <p:txBody>
            <a:bodyPr wrap="none" anchor="ctr"/>
            <a:lstStyle/>
            <a:p>
              <a:pPr algn="ctr"/>
              <a:endParaRPr lang="zh-CN" altLang="zh-CN">
                <a:solidFill>
                  <a:srgbClr val="000000"/>
                </a:solidFill>
                <a:latin typeface="微软雅黑" panose="020B0503020204020204" pitchFamily="34" charset="-122"/>
                <a:ea typeface="Malgun Gothic" panose="020B0503020000020004" pitchFamily="34" charset="-127"/>
                <a:sym typeface="微软雅黑" panose="020B0503020204020204" pitchFamily="34" charset="-122"/>
              </a:endParaRPr>
            </a:p>
          </p:txBody>
        </p:sp>
      </p:grpSp>
      <p:sp>
        <p:nvSpPr>
          <p:cNvPr id="57" name="TextBox 57"/>
          <p:cNvSpPr>
            <a:spLocks noChangeArrowheads="1"/>
          </p:cNvSpPr>
          <p:nvPr/>
        </p:nvSpPr>
        <p:spPr bwMode="auto">
          <a:xfrm>
            <a:off x="1908175" y="1182688"/>
            <a:ext cx="12795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r>
              <a:rPr lang="zh-CN" altLang="en-US"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标题</a:t>
            </a:r>
            <a:endParaRPr lang="zh-CN" altLang="en-US"/>
          </a:p>
        </p:txBody>
      </p:sp>
      <p:sp>
        <p:nvSpPr>
          <p:cNvPr id="58" name="TextBox 57"/>
          <p:cNvSpPr>
            <a:spLocks noChangeArrowheads="1"/>
          </p:cNvSpPr>
          <p:nvPr/>
        </p:nvSpPr>
        <p:spPr bwMode="auto">
          <a:xfrm>
            <a:off x="1925638" y="1549400"/>
            <a:ext cx="1547812"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eaLnBrk="0" hangingPunct="0">
              <a:lnSpc>
                <a:spcPct val="150000"/>
              </a:lnSpc>
            </a:pPr>
            <a:r>
              <a:rPr lang="zh-CN" altLang="en-US" sz="1200" b="1" dirty="0">
                <a:solidFill>
                  <a:schemeClr val="bg1"/>
                </a:solidFill>
                <a:latin typeface="微软雅黑" panose="020B0503020204020204" pitchFamily="34" charset="-122"/>
                <a:ea typeface="微软雅黑" panose="020B0503020204020204" pitchFamily="34" charset="-122"/>
              </a:rPr>
              <a:t>添加文本说明内容</a:t>
            </a:r>
            <a:endParaRPr lang="en-US" sz="1200" b="1" dirty="0">
              <a:solidFill>
                <a:schemeClr val="bg1"/>
              </a:solidFill>
              <a:latin typeface="微软雅黑" panose="020B0503020204020204" pitchFamily="34" charset="-122"/>
              <a:ea typeface="微软雅黑" panose="020B0503020204020204" pitchFamily="34" charset="-122"/>
            </a:endParaRPr>
          </a:p>
          <a:p>
            <a:pPr eaLnBrk="0" hangingPunct="0">
              <a:lnSpc>
                <a:spcPct val="150000"/>
              </a:lnSpc>
            </a:pPr>
            <a:r>
              <a:rPr lang="zh-CN" altLang="en-US" sz="1200" b="1" dirty="0">
                <a:solidFill>
                  <a:schemeClr val="bg1"/>
                </a:solidFill>
                <a:latin typeface="微软雅黑" panose="020B0503020204020204" pitchFamily="34" charset="-122"/>
                <a:ea typeface="微软雅黑" panose="020B0503020204020204" pitchFamily="34" charset="-122"/>
              </a:rPr>
              <a:t>添加文本说明内容</a:t>
            </a:r>
          </a:p>
          <a:p>
            <a:pPr eaLnBrk="0" hangingPunct="0">
              <a:lnSpc>
                <a:spcPct val="150000"/>
              </a:lnSpc>
            </a:pPr>
            <a:r>
              <a:rPr lang="zh-CN" altLang="en-US" sz="1200" b="1" dirty="0">
                <a:solidFill>
                  <a:schemeClr val="bg1"/>
                </a:solidFill>
                <a:latin typeface="微软雅黑" panose="020B0503020204020204" pitchFamily="34" charset="-122"/>
                <a:ea typeface="微软雅黑" panose="020B0503020204020204" pitchFamily="34" charset="-122"/>
              </a:rPr>
              <a:t>添加文本说明内容</a:t>
            </a:r>
            <a:endParaRPr lang="zh-CN" altLang="en-US" dirty="0"/>
          </a:p>
        </p:txBody>
      </p:sp>
      <p:sp>
        <p:nvSpPr>
          <p:cNvPr id="59" name="AutoShape 17"/>
          <p:cNvSpPr>
            <a:spLocks noChangeArrowheads="1"/>
          </p:cNvSpPr>
          <p:nvPr/>
        </p:nvSpPr>
        <p:spPr bwMode="auto">
          <a:xfrm>
            <a:off x="936625" y="3209925"/>
            <a:ext cx="1692275" cy="1347788"/>
          </a:xfrm>
          <a:prstGeom prst="roundRect">
            <a:avLst>
              <a:gd name="adj" fmla="val 13005"/>
            </a:avLst>
          </a:prstGeom>
          <a:solidFill>
            <a:schemeClr val="bg1">
              <a:alpha val="50000"/>
            </a:schemeClr>
          </a:solidFill>
          <a:ln w="19050" cap="rnd" cmpd="sng">
            <a:solidFill>
              <a:srgbClr val="595959"/>
            </a:solidFill>
            <a:prstDash val="sysDot"/>
            <a:bevel/>
            <a:headEnd/>
            <a:tailEnd/>
          </a:ln>
        </p:spPr>
        <p:txBody>
          <a:bodyPr/>
          <a:lstStyle/>
          <a:p>
            <a:endParaRPr lang="zh-CN" altLang="zh-CN">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60" name="TextBox 57"/>
          <p:cNvSpPr>
            <a:spLocks noChangeArrowheads="1"/>
          </p:cNvSpPr>
          <p:nvPr/>
        </p:nvSpPr>
        <p:spPr bwMode="auto">
          <a:xfrm>
            <a:off x="1123950" y="3313113"/>
            <a:ext cx="8556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r>
              <a:rPr lang="zh-CN" altLang="en-US" b="1">
                <a:solidFill>
                  <a:schemeClr val="bg1"/>
                </a:solidFill>
                <a:latin typeface="微软雅黑" panose="020B0503020204020204" pitchFamily="34" charset="-122"/>
                <a:ea typeface="微软雅黑" panose="020B0503020204020204" pitchFamily="34" charset="-122"/>
              </a:rPr>
              <a:t>标题</a:t>
            </a:r>
            <a:endParaRPr lang="zh-CN" altLang="en-US"/>
          </a:p>
        </p:txBody>
      </p:sp>
      <p:sp>
        <p:nvSpPr>
          <p:cNvPr id="61" name="TextBox 57"/>
          <p:cNvSpPr>
            <a:spLocks noChangeArrowheads="1"/>
          </p:cNvSpPr>
          <p:nvPr/>
        </p:nvSpPr>
        <p:spPr bwMode="auto">
          <a:xfrm>
            <a:off x="1130300" y="3560763"/>
            <a:ext cx="1443038"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eaLnBrk="0" hangingPunct="0">
              <a:lnSpc>
                <a:spcPct val="150000"/>
              </a:lnSpc>
            </a:pPr>
            <a:r>
              <a:rPr lang="zh-CN" altLang="en-US" sz="1200" b="1" dirty="0">
                <a:solidFill>
                  <a:schemeClr val="bg1"/>
                </a:solidFill>
                <a:latin typeface="微软雅黑" panose="020B0503020204020204" pitchFamily="34" charset="-122"/>
                <a:ea typeface="微软雅黑" panose="020B0503020204020204" pitchFamily="34" charset="-122"/>
              </a:rPr>
              <a:t>添加文本说明内容</a:t>
            </a:r>
            <a:endParaRPr lang="en-US" sz="1200" b="1" dirty="0">
              <a:solidFill>
                <a:schemeClr val="bg1"/>
              </a:solidFill>
              <a:latin typeface="微软雅黑" panose="020B0503020204020204" pitchFamily="34" charset="-122"/>
              <a:ea typeface="微软雅黑" panose="020B0503020204020204" pitchFamily="34" charset="-122"/>
            </a:endParaRPr>
          </a:p>
          <a:p>
            <a:pPr eaLnBrk="0" hangingPunct="0">
              <a:lnSpc>
                <a:spcPct val="150000"/>
              </a:lnSpc>
            </a:pPr>
            <a:r>
              <a:rPr lang="zh-CN" altLang="en-US" sz="1200" b="1" dirty="0">
                <a:solidFill>
                  <a:schemeClr val="bg1"/>
                </a:solidFill>
                <a:latin typeface="微软雅黑" panose="020B0503020204020204" pitchFamily="34" charset="-122"/>
                <a:ea typeface="微软雅黑" panose="020B0503020204020204" pitchFamily="34" charset="-122"/>
              </a:rPr>
              <a:t>添加文本说明内容</a:t>
            </a:r>
          </a:p>
          <a:p>
            <a:pPr eaLnBrk="0" hangingPunct="0">
              <a:lnSpc>
                <a:spcPct val="150000"/>
              </a:lnSpc>
            </a:pPr>
            <a:r>
              <a:rPr lang="zh-CN" altLang="en-US" sz="1200" b="1" dirty="0">
                <a:solidFill>
                  <a:schemeClr val="bg1"/>
                </a:solidFill>
                <a:latin typeface="微软雅黑" panose="020B0503020204020204" pitchFamily="34" charset="-122"/>
                <a:ea typeface="微软雅黑" panose="020B0503020204020204" pitchFamily="34" charset="-122"/>
              </a:rPr>
              <a:t>添加文本说明内容</a:t>
            </a:r>
            <a:endParaRPr lang="zh-CN" altLang="en-US" dirty="0"/>
          </a:p>
        </p:txBody>
      </p:sp>
      <p:sp>
        <p:nvSpPr>
          <p:cNvPr id="62" name="Line 18"/>
          <p:cNvSpPr>
            <a:spLocks noChangeShapeType="1"/>
          </p:cNvSpPr>
          <p:nvPr/>
        </p:nvSpPr>
        <p:spPr bwMode="auto">
          <a:xfrm flipH="1">
            <a:off x="1098550" y="2913063"/>
            <a:ext cx="1588" cy="581025"/>
          </a:xfrm>
          <a:prstGeom prst="line">
            <a:avLst/>
          </a:prstGeom>
          <a:noFill/>
          <a:ln w="19050" cmpd="sng">
            <a:solidFill>
              <a:schemeClr val="bg1"/>
            </a:solidFill>
            <a:prstDash val="sysDot"/>
            <a:bevel/>
            <a:headEnd type="oval" w="med" len="med"/>
            <a:tailEnd type="oval" w="med" len="med"/>
          </a:ln>
          <a:extLst>
            <a:ext uri="{909E8E84-426E-40DD-AFC4-6F175D3DCCD1}">
              <a14:hiddenFill xmlns:a14="http://schemas.microsoft.com/office/drawing/2010/main">
                <a:noFill/>
              </a14:hiddenFill>
            </a:ext>
          </a:extLst>
        </p:spPr>
        <p:txBody>
          <a:bodyPr/>
          <a:lstStyle/>
          <a:p>
            <a:endParaRPr lang="zh-CN" altLang="zh-CN">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63" name="Group 138"/>
          <p:cNvGrpSpPr>
            <a:grpSpLocks/>
          </p:cNvGrpSpPr>
          <p:nvPr/>
        </p:nvGrpSpPr>
        <p:grpSpPr bwMode="auto">
          <a:xfrm>
            <a:off x="1012825" y="2813050"/>
            <a:ext cx="182563" cy="180975"/>
            <a:chOff x="0" y="0"/>
            <a:chExt cx="250" cy="250"/>
          </a:xfrm>
          <a:solidFill>
            <a:schemeClr val="bg1">
              <a:alpha val="50000"/>
            </a:schemeClr>
          </a:solidFill>
        </p:grpSpPr>
        <p:sp>
          <p:nvSpPr>
            <p:cNvPr id="64" name="Oval 139"/>
            <p:cNvSpPr>
              <a:spLocks noChangeArrowheads="1"/>
            </p:cNvSpPr>
            <p:nvPr/>
          </p:nvSpPr>
          <p:spPr bwMode="auto">
            <a:xfrm>
              <a:off x="0" y="0"/>
              <a:ext cx="250" cy="251"/>
            </a:xfrm>
            <a:prstGeom prst="ellipse">
              <a:avLst/>
            </a:prstGeom>
            <a:grpFill/>
            <a:ln>
              <a:noFill/>
            </a:ln>
            <a:extLst>
              <a:ext uri="{91240B29-F687-4F45-9708-019B960494DF}">
                <a14:hiddenLine xmlns:a14="http://schemas.microsoft.com/office/drawing/2010/main" w="9525" cmpd="sng">
                  <a:solidFill>
                    <a:srgbClr val="000000"/>
                  </a:solidFill>
                  <a:bevel/>
                  <a:headEnd/>
                  <a:tailEnd/>
                </a14:hiddenLine>
              </a:ext>
            </a:extLst>
          </p:spPr>
          <p:txBody>
            <a:bodyPr wrap="none" anchor="ctr"/>
            <a:lstStyle/>
            <a:p>
              <a:pPr algn="ctr"/>
              <a:endParaRPr lang="zh-CN" altLang="zh-CN">
                <a:solidFill>
                  <a:srgbClr val="000000"/>
                </a:solidFill>
                <a:latin typeface="微软雅黑" panose="020B0503020204020204" pitchFamily="34" charset="-122"/>
                <a:ea typeface="Malgun Gothic" panose="020B0503020000020004" pitchFamily="34" charset="-127"/>
                <a:sym typeface="微软雅黑" panose="020B0503020204020204" pitchFamily="34" charset="-122"/>
              </a:endParaRPr>
            </a:p>
          </p:txBody>
        </p:sp>
        <p:sp>
          <p:nvSpPr>
            <p:cNvPr id="65" name="Oval 140"/>
            <p:cNvSpPr>
              <a:spLocks noChangeArrowheads="1"/>
            </p:cNvSpPr>
            <p:nvPr/>
          </p:nvSpPr>
          <p:spPr bwMode="auto">
            <a:xfrm>
              <a:off x="68" y="68"/>
              <a:ext cx="114" cy="114"/>
            </a:xfrm>
            <a:prstGeom prst="ellipse">
              <a:avLst/>
            </a:prstGeom>
            <a:grpFill/>
            <a:ln>
              <a:noFill/>
            </a:ln>
            <a:extLst>
              <a:ext uri="{91240B29-F687-4F45-9708-019B960494DF}">
                <a14:hiddenLine xmlns:a14="http://schemas.microsoft.com/office/drawing/2010/main" w="9525" cmpd="sng">
                  <a:solidFill>
                    <a:srgbClr val="000000"/>
                  </a:solidFill>
                  <a:bevel/>
                  <a:headEnd/>
                  <a:tailEnd/>
                </a14:hiddenLine>
              </a:ext>
            </a:extLst>
          </p:spPr>
          <p:txBody>
            <a:bodyPr wrap="none" anchor="ctr"/>
            <a:lstStyle/>
            <a:p>
              <a:pPr algn="ctr"/>
              <a:endParaRPr lang="zh-CN" altLang="zh-CN">
                <a:solidFill>
                  <a:srgbClr val="000000"/>
                </a:solidFill>
                <a:latin typeface="微软雅黑" panose="020B0503020204020204" pitchFamily="34" charset="-122"/>
                <a:ea typeface="Malgun Gothic" panose="020B0503020000020004" pitchFamily="34" charset="-127"/>
                <a:sym typeface="微软雅黑" panose="020B0503020204020204" pitchFamily="34" charset="-122"/>
              </a:endParaRPr>
            </a:p>
          </p:txBody>
        </p:sp>
      </p:grpSp>
      <p:sp>
        <p:nvSpPr>
          <p:cNvPr id="66" name="AutoShape 5"/>
          <p:cNvSpPr>
            <a:spLocks noChangeArrowheads="1"/>
          </p:cNvSpPr>
          <p:nvPr/>
        </p:nvSpPr>
        <p:spPr bwMode="auto">
          <a:xfrm>
            <a:off x="3463925" y="3221038"/>
            <a:ext cx="1700213" cy="1347787"/>
          </a:xfrm>
          <a:prstGeom prst="roundRect">
            <a:avLst>
              <a:gd name="adj" fmla="val 13005"/>
            </a:avLst>
          </a:prstGeom>
          <a:solidFill>
            <a:schemeClr val="bg1">
              <a:alpha val="50000"/>
            </a:schemeClr>
          </a:solidFill>
          <a:ln w="19050" cap="rnd" cmpd="sng">
            <a:solidFill>
              <a:srgbClr val="595959"/>
            </a:solidFill>
            <a:prstDash val="sysDot"/>
            <a:bevel/>
            <a:headEnd/>
            <a:tailEnd/>
          </a:ln>
        </p:spPr>
        <p:txBody>
          <a:bodyPr wrap="none" anchor="ctr"/>
          <a:lstStyle/>
          <a:p>
            <a:endParaRPr lang="zh-CN" altLang="zh-CN">
              <a:solidFill>
                <a:srgbClr val="595959"/>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67" name="TextBox 57"/>
          <p:cNvSpPr>
            <a:spLocks noChangeArrowheads="1"/>
          </p:cNvSpPr>
          <p:nvPr/>
        </p:nvSpPr>
        <p:spPr bwMode="auto">
          <a:xfrm>
            <a:off x="3606800" y="3311525"/>
            <a:ext cx="17732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r>
              <a:rPr lang="zh-CN" altLang="en-US" b="1">
                <a:solidFill>
                  <a:schemeClr val="bg1"/>
                </a:solidFill>
                <a:latin typeface="微软雅黑" panose="020B0503020204020204" pitchFamily="34" charset="-122"/>
                <a:ea typeface="微软雅黑" panose="020B0503020204020204" pitchFamily="34" charset="-122"/>
              </a:rPr>
              <a:t>标题</a:t>
            </a:r>
            <a:endParaRPr lang="zh-CN" altLang="en-US"/>
          </a:p>
        </p:txBody>
      </p:sp>
      <p:sp>
        <p:nvSpPr>
          <p:cNvPr id="68" name="TextBox 57"/>
          <p:cNvSpPr>
            <a:spLocks noChangeArrowheads="1"/>
          </p:cNvSpPr>
          <p:nvPr/>
        </p:nvSpPr>
        <p:spPr bwMode="auto">
          <a:xfrm>
            <a:off x="3622675" y="3560763"/>
            <a:ext cx="1541463"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eaLnBrk="0" hangingPunct="0">
              <a:lnSpc>
                <a:spcPct val="150000"/>
              </a:lnSpc>
            </a:pPr>
            <a:r>
              <a:rPr lang="zh-CN" altLang="en-US" sz="1200" b="1" dirty="0">
                <a:solidFill>
                  <a:schemeClr val="bg1"/>
                </a:solidFill>
                <a:latin typeface="微软雅黑" panose="020B0503020204020204" pitchFamily="34" charset="-122"/>
                <a:ea typeface="微软雅黑" panose="020B0503020204020204" pitchFamily="34" charset="-122"/>
              </a:rPr>
              <a:t>添加文本说明内容</a:t>
            </a:r>
            <a:endParaRPr lang="en-US" sz="1200" b="1" dirty="0">
              <a:solidFill>
                <a:schemeClr val="bg1"/>
              </a:solidFill>
              <a:latin typeface="微软雅黑" panose="020B0503020204020204" pitchFamily="34" charset="-122"/>
              <a:ea typeface="微软雅黑" panose="020B0503020204020204" pitchFamily="34" charset="-122"/>
            </a:endParaRPr>
          </a:p>
          <a:p>
            <a:pPr eaLnBrk="0" hangingPunct="0">
              <a:lnSpc>
                <a:spcPct val="150000"/>
              </a:lnSpc>
            </a:pPr>
            <a:r>
              <a:rPr lang="zh-CN" altLang="en-US" sz="1200" b="1" dirty="0">
                <a:solidFill>
                  <a:schemeClr val="bg1"/>
                </a:solidFill>
                <a:latin typeface="微软雅黑" panose="020B0503020204020204" pitchFamily="34" charset="-122"/>
                <a:ea typeface="微软雅黑" panose="020B0503020204020204" pitchFamily="34" charset="-122"/>
              </a:rPr>
              <a:t>添加文本说明内容</a:t>
            </a:r>
          </a:p>
          <a:p>
            <a:pPr eaLnBrk="0" hangingPunct="0">
              <a:lnSpc>
                <a:spcPct val="150000"/>
              </a:lnSpc>
            </a:pPr>
            <a:r>
              <a:rPr lang="zh-CN" altLang="en-US" sz="1200" b="1" dirty="0">
                <a:solidFill>
                  <a:schemeClr val="bg1"/>
                </a:solidFill>
                <a:latin typeface="微软雅黑" panose="020B0503020204020204" pitchFamily="34" charset="-122"/>
                <a:ea typeface="微软雅黑" panose="020B0503020204020204" pitchFamily="34" charset="-122"/>
              </a:rPr>
              <a:t>添加文本说明内容</a:t>
            </a:r>
            <a:endParaRPr lang="zh-CN" altLang="en-US" dirty="0"/>
          </a:p>
        </p:txBody>
      </p:sp>
      <p:sp>
        <p:nvSpPr>
          <p:cNvPr id="69" name="Line 18"/>
          <p:cNvSpPr>
            <a:spLocks noChangeShapeType="1"/>
          </p:cNvSpPr>
          <p:nvPr/>
        </p:nvSpPr>
        <p:spPr bwMode="auto">
          <a:xfrm flipH="1">
            <a:off x="3616325" y="2913063"/>
            <a:ext cx="1588" cy="581025"/>
          </a:xfrm>
          <a:prstGeom prst="line">
            <a:avLst/>
          </a:prstGeom>
          <a:noFill/>
          <a:ln w="19050" cmpd="sng">
            <a:solidFill>
              <a:schemeClr val="bg1"/>
            </a:solidFill>
            <a:prstDash val="sysDot"/>
            <a:bevel/>
            <a:headEnd type="oval" w="med" len="med"/>
            <a:tailEnd type="oval" w="med" len="med"/>
          </a:ln>
          <a:extLst>
            <a:ext uri="{909E8E84-426E-40DD-AFC4-6F175D3DCCD1}">
              <a14:hiddenFill xmlns:a14="http://schemas.microsoft.com/office/drawing/2010/main">
                <a:noFill/>
              </a14:hiddenFill>
            </a:ext>
          </a:extLst>
        </p:spPr>
        <p:txBody>
          <a:bodyPr/>
          <a:lstStyle/>
          <a:p>
            <a:endParaRPr lang="zh-CN" altLang="zh-CN">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70" name="Group 138"/>
          <p:cNvGrpSpPr>
            <a:grpSpLocks/>
          </p:cNvGrpSpPr>
          <p:nvPr/>
        </p:nvGrpSpPr>
        <p:grpSpPr bwMode="auto">
          <a:xfrm>
            <a:off x="3532188" y="2813050"/>
            <a:ext cx="182562" cy="180975"/>
            <a:chOff x="0" y="0"/>
            <a:chExt cx="250" cy="250"/>
          </a:xfrm>
          <a:solidFill>
            <a:srgbClr val="FFFFFF">
              <a:alpha val="50000"/>
            </a:srgbClr>
          </a:solidFill>
        </p:grpSpPr>
        <p:sp>
          <p:nvSpPr>
            <p:cNvPr id="71" name="Oval 139"/>
            <p:cNvSpPr>
              <a:spLocks noChangeArrowheads="1"/>
            </p:cNvSpPr>
            <p:nvPr/>
          </p:nvSpPr>
          <p:spPr bwMode="auto">
            <a:xfrm>
              <a:off x="0" y="0"/>
              <a:ext cx="250" cy="250"/>
            </a:xfrm>
            <a:prstGeom prst="ellipse">
              <a:avLst/>
            </a:prstGeom>
            <a:grpFill/>
            <a:ln>
              <a:noFill/>
            </a:ln>
            <a:extLst>
              <a:ext uri="{91240B29-F687-4F45-9708-019B960494DF}">
                <a14:hiddenLine xmlns:a14="http://schemas.microsoft.com/office/drawing/2010/main" w="9525" cmpd="sng">
                  <a:solidFill>
                    <a:srgbClr val="000000"/>
                  </a:solidFill>
                  <a:bevel/>
                  <a:headEnd/>
                  <a:tailEnd/>
                </a14:hiddenLine>
              </a:ext>
            </a:extLst>
          </p:spPr>
          <p:txBody>
            <a:bodyPr wrap="none" anchor="ctr"/>
            <a:lstStyle/>
            <a:p>
              <a:pPr algn="ctr"/>
              <a:endParaRPr lang="zh-CN" altLang="zh-CN">
                <a:solidFill>
                  <a:srgbClr val="000000"/>
                </a:solidFill>
                <a:latin typeface="微软雅黑" panose="020B0503020204020204" pitchFamily="34" charset="-122"/>
                <a:ea typeface="Malgun Gothic" panose="020B0503020000020004" pitchFamily="34" charset="-127"/>
                <a:sym typeface="微软雅黑" panose="020B0503020204020204" pitchFamily="34" charset="-122"/>
              </a:endParaRPr>
            </a:p>
          </p:txBody>
        </p:sp>
        <p:sp>
          <p:nvSpPr>
            <p:cNvPr id="72" name="Oval 140"/>
            <p:cNvSpPr>
              <a:spLocks noChangeArrowheads="1"/>
            </p:cNvSpPr>
            <p:nvPr/>
          </p:nvSpPr>
          <p:spPr bwMode="auto">
            <a:xfrm>
              <a:off x="68" y="68"/>
              <a:ext cx="114" cy="114"/>
            </a:xfrm>
            <a:prstGeom prst="ellipse">
              <a:avLst/>
            </a:prstGeom>
            <a:grpFill/>
            <a:ln>
              <a:noFill/>
            </a:ln>
            <a:extLst>
              <a:ext uri="{91240B29-F687-4F45-9708-019B960494DF}">
                <a14:hiddenLine xmlns:a14="http://schemas.microsoft.com/office/drawing/2010/main" w="9525" cmpd="sng">
                  <a:solidFill>
                    <a:srgbClr val="000000"/>
                  </a:solidFill>
                  <a:bevel/>
                  <a:headEnd/>
                  <a:tailEnd/>
                </a14:hiddenLine>
              </a:ext>
            </a:extLst>
          </p:spPr>
          <p:txBody>
            <a:bodyPr wrap="none" anchor="ctr"/>
            <a:lstStyle/>
            <a:p>
              <a:pPr algn="ctr"/>
              <a:endParaRPr lang="zh-CN" altLang="zh-CN">
                <a:solidFill>
                  <a:srgbClr val="000000"/>
                </a:solidFill>
                <a:latin typeface="微软雅黑" panose="020B0503020204020204" pitchFamily="34" charset="-122"/>
                <a:ea typeface="Malgun Gothic" panose="020B0503020000020004" pitchFamily="34" charset="-127"/>
                <a:sym typeface="微软雅黑" panose="020B0503020204020204" pitchFamily="34" charset="-122"/>
              </a:endParaRPr>
            </a:p>
          </p:txBody>
        </p:sp>
      </p:grpSp>
      <p:sp>
        <p:nvSpPr>
          <p:cNvPr id="73" name="AutoShape 2"/>
          <p:cNvSpPr>
            <a:spLocks noChangeArrowheads="1"/>
          </p:cNvSpPr>
          <p:nvPr/>
        </p:nvSpPr>
        <p:spPr bwMode="auto">
          <a:xfrm>
            <a:off x="4105275" y="1116013"/>
            <a:ext cx="1619250" cy="1501775"/>
          </a:xfrm>
          <a:prstGeom prst="roundRect">
            <a:avLst>
              <a:gd name="adj" fmla="val 13005"/>
            </a:avLst>
          </a:prstGeom>
          <a:solidFill>
            <a:schemeClr val="bg1">
              <a:alpha val="50000"/>
            </a:schemeClr>
          </a:solidFill>
          <a:ln w="19050" cap="rnd" cmpd="sng">
            <a:solidFill>
              <a:srgbClr val="595959"/>
            </a:solidFill>
            <a:prstDash val="sysDot"/>
            <a:bevel/>
            <a:headEnd/>
            <a:tailEnd/>
          </a:ln>
        </p:spPr>
        <p:txBody>
          <a:bodyPr/>
          <a:lstStyle/>
          <a:p>
            <a:endParaRPr lang="zh-CN" altLang="zh-CN">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74" name="TextBox 57"/>
          <p:cNvSpPr>
            <a:spLocks noChangeArrowheads="1"/>
          </p:cNvSpPr>
          <p:nvPr/>
        </p:nvSpPr>
        <p:spPr bwMode="auto">
          <a:xfrm>
            <a:off x="4283075" y="1182688"/>
            <a:ext cx="128111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r>
              <a:rPr lang="zh-CN" altLang="en-US"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标题</a:t>
            </a:r>
            <a:endParaRPr lang="zh-CN" altLang="en-US"/>
          </a:p>
        </p:txBody>
      </p:sp>
      <p:sp>
        <p:nvSpPr>
          <p:cNvPr id="75" name="TextBox 57"/>
          <p:cNvSpPr>
            <a:spLocks noChangeArrowheads="1"/>
          </p:cNvSpPr>
          <p:nvPr/>
        </p:nvSpPr>
        <p:spPr bwMode="auto">
          <a:xfrm>
            <a:off x="4286250" y="1520825"/>
            <a:ext cx="1565275"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eaLnBrk="0" hangingPunct="0">
              <a:lnSpc>
                <a:spcPct val="150000"/>
              </a:lnSpc>
            </a:pPr>
            <a:r>
              <a:rPr lang="zh-CN" altLang="en-US" sz="12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添加文本说明内容</a:t>
            </a:r>
            <a:endParaRPr lang="en-US" sz="12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eaLnBrk="0" hangingPunct="0">
              <a:lnSpc>
                <a:spcPct val="150000"/>
              </a:lnSpc>
            </a:pPr>
            <a:r>
              <a:rPr lang="zh-CN" altLang="en-US" sz="12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添加文本说明内容</a:t>
            </a:r>
          </a:p>
          <a:p>
            <a:pPr eaLnBrk="0" hangingPunct="0">
              <a:lnSpc>
                <a:spcPct val="150000"/>
              </a:lnSpc>
            </a:pPr>
            <a:r>
              <a:rPr lang="zh-CN" altLang="en-US" sz="12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添加文本说明内容</a:t>
            </a:r>
            <a:endParaRPr lang="zh-CN" altLang="en-US" dirty="0"/>
          </a:p>
        </p:txBody>
      </p:sp>
      <p:sp>
        <p:nvSpPr>
          <p:cNvPr id="76" name="Line 16"/>
          <p:cNvSpPr>
            <a:spLocks noChangeShapeType="1"/>
          </p:cNvSpPr>
          <p:nvPr/>
        </p:nvSpPr>
        <p:spPr bwMode="auto">
          <a:xfrm flipH="1">
            <a:off x="4264025" y="1292225"/>
            <a:ext cx="0" cy="1612900"/>
          </a:xfrm>
          <a:prstGeom prst="line">
            <a:avLst/>
          </a:prstGeom>
          <a:noFill/>
          <a:ln w="19050" cmpd="sng">
            <a:solidFill>
              <a:schemeClr val="bg1"/>
            </a:solidFill>
            <a:prstDash val="sysDot"/>
            <a:bevel/>
            <a:headEnd type="oval" w="med" len="med"/>
            <a:tailEnd type="oval" w="med" len="med"/>
          </a:ln>
          <a:extLst>
            <a:ext uri="{909E8E84-426E-40DD-AFC4-6F175D3DCCD1}">
              <a14:hiddenFill xmlns:a14="http://schemas.microsoft.com/office/drawing/2010/main">
                <a:noFill/>
              </a14:hiddenFill>
            </a:ext>
          </a:extLst>
        </p:spPr>
        <p:txBody>
          <a:bodyPr/>
          <a:lstStyle/>
          <a:p>
            <a:endParaRPr lang="zh-CN" altLang="zh-CN">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77" name="Group 138"/>
          <p:cNvGrpSpPr>
            <a:grpSpLocks/>
          </p:cNvGrpSpPr>
          <p:nvPr/>
        </p:nvGrpSpPr>
        <p:grpSpPr bwMode="auto">
          <a:xfrm>
            <a:off x="4168775" y="2816225"/>
            <a:ext cx="182563" cy="182563"/>
            <a:chOff x="0" y="0"/>
            <a:chExt cx="250" cy="250"/>
          </a:xfrm>
          <a:solidFill>
            <a:srgbClr val="FFFFFF">
              <a:alpha val="50000"/>
            </a:srgbClr>
          </a:solidFill>
        </p:grpSpPr>
        <p:sp>
          <p:nvSpPr>
            <p:cNvPr id="78" name="Oval 139"/>
            <p:cNvSpPr>
              <a:spLocks noChangeArrowheads="1"/>
            </p:cNvSpPr>
            <p:nvPr/>
          </p:nvSpPr>
          <p:spPr bwMode="auto">
            <a:xfrm>
              <a:off x="0" y="0"/>
              <a:ext cx="250" cy="250"/>
            </a:xfrm>
            <a:prstGeom prst="ellipse">
              <a:avLst/>
            </a:prstGeom>
            <a:grpFill/>
            <a:ln>
              <a:noFill/>
            </a:ln>
            <a:extLst>
              <a:ext uri="{91240B29-F687-4F45-9708-019B960494DF}">
                <a14:hiddenLine xmlns:a14="http://schemas.microsoft.com/office/drawing/2010/main" w="9525" cmpd="sng">
                  <a:solidFill>
                    <a:srgbClr val="000000"/>
                  </a:solidFill>
                  <a:bevel/>
                  <a:headEnd/>
                  <a:tailEnd/>
                </a14:hiddenLine>
              </a:ext>
            </a:extLst>
          </p:spPr>
          <p:txBody>
            <a:bodyPr wrap="none" anchor="ctr"/>
            <a:lstStyle/>
            <a:p>
              <a:pPr algn="ctr"/>
              <a:endParaRPr lang="zh-CN" altLang="zh-CN">
                <a:solidFill>
                  <a:srgbClr val="000000"/>
                </a:solidFill>
                <a:latin typeface="微软雅黑" panose="020B0503020204020204" pitchFamily="34" charset="-122"/>
                <a:ea typeface="Malgun Gothic" panose="020B0503020000020004" pitchFamily="34" charset="-127"/>
                <a:sym typeface="微软雅黑" panose="020B0503020204020204" pitchFamily="34" charset="-122"/>
              </a:endParaRPr>
            </a:p>
          </p:txBody>
        </p:sp>
        <p:sp>
          <p:nvSpPr>
            <p:cNvPr id="79" name="Oval 140"/>
            <p:cNvSpPr>
              <a:spLocks noChangeArrowheads="1"/>
            </p:cNvSpPr>
            <p:nvPr/>
          </p:nvSpPr>
          <p:spPr bwMode="auto">
            <a:xfrm>
              <a:off x="68" y="68"/>
              <a:ext cx="114" cy="114"/>
            </a:xfrm>
            <a:prstGeom prst="ellipse">
              <a:avLst/>
            </a:prstGeom>
            <a:grpFill/>
            <a:ln>
              <a:noFill/>
            </a:ln>
            <a:extLst>
              <a:ext uri="{91240B29-F687-4F45-9708-019B960494DF}">
                <a14:hiddenLine xmlns:a14="http://schemas.microsoft.com/office/drawing/2010/main" w="9525" cmpd="sng">
                  <a:solidFill>
                    <a:srgbClr val="000000"/>
                  </a:solidFill>
                  <a:bevel/>
                  <a:headEnd/>
                  <a:tailEnd/>
                </a14:hiddenLine>
              </a:ext>
            </a:extLst>
          </p:spPr>
          <p:txBody>
            <a:bodyPr wrap="none" anchor="ctr"/>
            <a:lstStyle/>
            <a:p>
              <a:pPr algn="ctr"/>
              <a:endParaRPr lang="zh-CN" altLang="zh-CN">
                <a:solidFill>
                  <a:srgbClr val="000000"/>
                </a:solidFill>
                <a:latin typeface="微软雅黑" panose="020B0503020204020204" pitchFamily="34" charset="-122"/>
                <a:ea typeface="Malgun Gothic" panose="020B0503020000020004" pitchFamily="34" charset="-127"/>
                <a:sym typeface="微软雅黑" panose="020B0503020204020204" pitchFamily="34" charset="-122"/>
              </a:endParaRPr>
            </a:p>
          </p:txBody>
        </p:sp>
      </p:grpSp>
      <p:sp>
        <p:nvSpPr>
          <p:cNvPr id="80" name="AutoShape 6"/>
          <p:cNvSpPr>
            <a:spLocks noChangeArrowheads="1"/>
          </p:cNvSpPr>
          <p:nvPr/>
        </p:nvSpPr>
        <p:spPr bwMode="auto">
          <a:xfrm>
            <a:off x="5703888" y="3209925"/>
            <a:ext cx="1681162" cy="1347788"/>
          </a:xfrm>
          <a:prstGeom prst="roundRect">
            <a:avLst>
              <a:gd name="adj" fmla="val 13005"/>
            </a:avLst>
          </a:prstGeom>
          <a:solidFill>
            <a:schemeClr val="bg1">
              <a:alpha val="50000"/>
            </a:schemeClr>
          </a:solidFill>
          <a:ln w="19050" cap="rnd" cmpd="sng">
            <a:solidFill>
              <a:srgbClr val="595959"/>
            </a:solidFill>
            <a:prstDash val="sysDot"/>
            <a:bevel/>
            <a:headEnd/>
            <a:tailEnd/>
          </a:ln>
        </p:spPr>
        <p:txBody>
          <a:bodyPr/>
          <a:lstStyle/>
          <a:p>
            <a:endParaRPr lang="zh-CN" altLang="zh-CN">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81" name="Line 7"/>
          <p:cNvSpPr>
            <a:spLocks noChangeShapeType="1"/>
          </p:cNvSpPr>
          <p:nvPr/>
        </p:nvSpPr>
        <p:spPr bwMode="auto">
          <a:xfrm flipH="1">
            <a:off x="5840413" y="2913063"/>
            <a:ext cx="3175" cy="581025"/>
          </a:xfrm>
          <a:prstGeom prst="line">
            <a:avLst/>
          </a:prstGeom>
          <a:noFill/>
          <a:ln w="19050" cmpd="sng">
            <a:solidFill>
              <a:schemeClr val="bg1"/>
            </a:solidFill>
            <a:prstDash val="sysDot"/>
            <a:bevel/>
            <a:headEnd type="oval" w="med" len="med"/>
            <a:tailEnd type="oval" w="med" len="med"/>
          </a:ln>
          <a:extLst>
            <a:ext uri="{909E8E84-426E-40DD-AFC4-6F175D3DCCD1}">
              <a14:hiddenFill xmlns:a14="http://schemas.microsoft.com/office/drawing/2010/main">
                <a:noFill/>
              </a14:hiddenFill>
            </a:ext>
          </a:extLst>
        </p:spPr>
        <p:txBody>
          <a:bodyPr/>
          <a:lstStyle/>
          <a:p>
            <a:endParaRPr lang="zh-CN" altLang="zh-CN">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82" name="Group 138"/>
          <p:cNvGrpSpPr>
            <a:grpSpLocks/>
          </p:cNvGrpSpPr>
          <p:nvPr/>
        </p:nvGrpSpPr>
        <p:grpSpPr bwMode="auto">
          <a:xfrm>
            <a:off x="5756275" y="2816225"/>
            <a:ext cx="182563" cy="180975"/>
            <a:chOff x="0" y="0"/>
            <a:chExt cx="250" cy="250"/>
          </a:xfrm>
          <a:solidFill>
            <a:srgbClr val="FFFFFF">
              <a:alpha val="50000"/>
            </a:srgbClr>
          </a:solidFill>
        </p:grpSpPr>
        <p:sp>
          <p:nvSpPr>
            <p:cNvPr id="83" name="Oval 139"/>
            <p:cNvSpPr>
              <a:spLocks noChangeArrowheads="1"/>
            </p:cNvSpPr>
            <p:nvPr/>
          </p:nvSpPr>
          <p:spPr bwMode="auto">
            <a:xfrm>
              <a:off x="0" y="0"/>
              <a:ext cx="250" cy="250"/>
            </a:xfrm>
            <a:prstGeom prst="ellipse">
              <a:avLst/>
            </a:prstGeom>
            <a:grpFill/>
            <a:ln>
              <a:noFill/>
            </a:ln>
            <a:extLst>
              <a:ext uri="{91240B29-F687-4F45-9708-019B960494DF}">
                <a14:hiddenLine xmlns:a14="http://schemas.microsoft.com/office/drawing/2010/main" w="9525" cmpd="sng">
                  <a:solidFill>
                    <a:srgbClr val="000000"/>
                  </a:solidFill>
                  <a:bevel/>
                  <a:headEnd/>
                  <a:tailEnd/>
                </a14:hiddenLine>
              </a:ext>
            </a:extLst>
          </p:spPr>
          <p:txBody>
            <a:bodyPr wrap="none" anchor="ctr"/>
            <a:lstStyle/>
            <a:p>
              <a:pPr algn="ctr"/>
              <a:endParaRPr lang="zh-CN" altLang="zh-CN">
                <a:solidFill>
                  <a:srgbClr val="000000"/>
                </a:solidFill>
                <a:latin typeface="微软雅黑" panose="020B0503020204020204" pitchFamily="34" charset="-122"/>
                <a:ea typeface="Malgun Gothic" panose="020B0503020000020004" pitchFamily="34" charset="-127"/>
                <a:sym typeface="微软雅黑" panose="020B0503020204020204" pitchFamily="34" charset="-122"/>
              </a:endParaRPr>
            </a:p>
          </p:txBody>
        </p:sp>
        <p:sp>
          <p:nvSpPr>
            <p:cNvPr id="84" name="Oval 140"/>
            <p:cNvSpPr>
              <a:spLocks noChangeArrowheads="1"/>
            </p:cNvSpPr>
            <p:nvPr/>
          </p:nvSpPr>
          <p:spPr bwMode="auto">
            <a:xfrm>
              <a:off x="68" y="68"/>
              <a:ext cx="114" cy="114"/>
            </a:xfrm>
            <a:prstGeom prst="ellipse">
              <a:avLst/>
            </a:prstGeom>
            <a:grpFill/>
            <a:ln>
              <a:noFill/>
            </a:ln>
            <a:extLst>
              <a:ext uri="{91240B29-F687-4F45-9708-019B960494DF}">
                <a14:hiddenLine xmlns:a14="http://schemas.microsoft.com/office/drawing/2010/main" w="9525" cmpd="sng">
                  <a:solidFill>
                    <a:srgbClr val="000000"/>
                  </a:solidFill>
                  <a:bevel/>
                  <a:headEnd/>
                  <a:tailEnd/>
                </a14:hiddenLine>
              </a:ext>
            </a:extLst>
          </p:spPr>
          <p:txBody>
            <a:bodyPr wrap="none" anchor="ctr"/>
            <a:lstStyle/>
            <a:p>
              <a:pPr algn="ctr"/>
              <a:endParaRPr lang="zh-CN" altLang="zh-CN">
                <a:solidFill>
                  <a:srgbClr val="000000"/>
                </a:solidFill>
                <a:latin typeface="微软雅黑" panose="020B0503020204020204" pitchFamily="34" charset="-122"/>
                <a:ea typeface="Malgun Gothic" panose="020B0503020000020004" pitchFamily="34" charset="-127"/>
                <a:sym typeface="微软雅黑" panose="020B0503020204020204" pitchFamily="34" charset="-122"/>
              </a:endParaRPr>
            </a:p>
          </p:txBody>
        </p:sp>
      </p:grpSp>
      <p:sp>
        <p:nvSpPr>
          <p:cNvPr id="85" name="TextBox 57"/>
          <p:cNvSpPr>
            <a:spLocks noChangeArrowheads="1"/>
          </p:cNvSpPr>
          <p:nvPr/>
        </p:nvSpPr>
        <p:spPr bwMode="auto">
          <a:xfrm>
            <a:off x="5884863" y="3322638"/>
            <a:ext cx="22875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r>
              <a:rPr lang="zh-CN" altLang="en-US" b="1">
                <a:solidFill>
                  <a:schemeClr val="bg1"/>
                </a:solidFill>
                <a:latin typeface="微软雅黑" panose="020B0503020204020204" pitchFamily="34" charset="-122"/>
                <a:ea typeface="微软雅黑" panose="020B0503020204020204" pitchFamily="34" charset="-122"/>
              </a:rPr>
              <a:t>标题</a:t>
            </a:r>
            <a:endParaRPr lang="zh-CN" altLang="en-US"/>
          </a:p>
        </p:txBody>
      </p:sp>
      <p:sp>
        <p:nvSpPr>
          <p:cNvPr id="86" name="TextBox 57"/>
          <p:cNvSpPr>
            <a:spLocks noChangeArrowheads="1"/>
          </p:cNvSpPr>
          <p:nvPr/>
        </p:nvSpPr>
        <p:spPr bwMode="auto">
          <a:xfrm>
            <a:off x="5902325" y="3560763"/>
            <a:ext cx="1414463"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eaLnBrk="0" hangingPunct="0">
              <a:lnSpc>
                <a:spcPct val="150000"/>
              </a:lnSpc>
            </a:pPr>
            <a:r>
              <a:rPr lang="zh-CN" altLang="en-US" sz="1200" b="1" dirty="0">
                <a:solidFill>
                  <a:schemeClr val="bg1"/>
                </a:solidFill>
                <a:latin typeface="微软雅黑" panose="020B0503020204020204" pitchFamily="34" charset="-122"/>
                <a:ea typeface="微软雅黑" panose="020B0503020204020204" pitchFamily="34" charset="-122"/>
              </a:rPr>
              <a:t>添加文本说明内容</a:t>
            </a:r>
            <a:endParaRPr lang="en-US" sz="1200" b="1" dirty="0">
              <a:solidFill>
                <a:schemeClr val="bg1"/>
              </a:solidFill>
              <a:latin typeface="微软雅黑" panose="020B0503020204020204" pitchFamily="34" charset="-122"/>
              <a:ea typeface="微软雅黑" panose="020B0503020204020204" pitchFamily="34" charset="-122"/>
            </a:endParaRPr>
          </a:p>
          <a:p>
            <a:pPr eaLnBrk="0" hangingPunct="0">
              <a:lnSpc>
                <a:spcPct val="150000"/>
              </a:lnSpc>
            </a:pPr>
            <a:r>
              <a:rPr lang="zh-CN" altLang="en-US" sz="1200" b="1" dirty="0">
                <a:solidFill>
                  <a:schemeClr val="bg1"/>
                </a:solidFill>
                <a:latin typeface="微软雅黑" panose="020B0503020204020204" pitchFamily="34" charset="-122"/>
                <a:ea typeface="微软雅黑" panose="020B0503020204020204" pitchFamily="34" charset="-122"/>
              </a:rPr>
              <a:t>添加文本说明内容</a:t>
            </a:r>
          </a:p>
          <a:p>
            <a:pPr eaLnBrk="0" hangingPunct="0">
              <a:lnSpc>
                <a:spcPct val="150000"/>
              </a:lnSpc>
            </a:pPr>
            <a:r>
              <a:rPr lang="zh-CN" altLang="en-US" sz="1200" b="1" dirty="0">
                <a:solidFill>
                  <a:schemeClr val="bg1"/>
                </a:solidFill>
                <a:latin typeface="微软雅黑" panose="020B0503020204020204" pitchFamily="34" charset="-122"/>
                <a:ea typeface="微软雅黑" panose="020B0503020204020204" pitchFamily="34" charset="-122"/>
              </a:rPr>
              <a:t>添加文本说明内容</a:t>
            </a:r>
            <a:endParaRPr lang="zh-CN" altLang="en-US" dirty="0"/>
          </a:p>
        </p:txBody>
      </p:sp>
      <p:sp>
        <p:nvSpPr>
          <p:cNvPr id="87" name="AutoShape 4"/>
          <p:cNvSpPr>
            <a:spLocks noChangeArrowheads="1"/>
          </p:cNvSpPr>
          <p:nvPr/>
        </p:nvSpPr>
        <p:spPr bwMode="auto">
          <a:xfrm>
            <a:off x="6481763" y="1114425"/>
            <a:ext cx="1619250" cy="1503363"/>
          </a:xfrm>
          <a:prstGeom prst="roundRect">
            <a:avLst>
              <a:gd name="adj" fmla="val 13005"/>
            </a:avLst>
          </a:prstGeom>
          <a:solidFill>
            <a:schemeClr val="bg1">
              <a:alpha val="50000"/>
            </a:schemeClr>
          </a:solidFill>
          <a:ln w="19050" cap="rnd" cmpd="sng">
            <a:solidFill>
              <a:srgbClr val="595959"/>
            </a:solidFill>
            <a:prstDash val="sysDot"/>
            <a:bevel/>
            <a:headEnd/>
            <a:tailEnd/>
          </a:ln>
        </p:spPr>
        <p:txBody>
          <a:bodyPr wrap="none" anchor="ctr"/>
          <a:lstStyle/>
          <a:p>
            <a:endParaRPr lang="zh-CN" altLang="zh-CN">
              <a:solidFill>
                <a:srgbClr val="595959"/>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88" name="Line 14"/>
          <p:cNvSpPr>
            <a:spLocks noChangeShapeType="1"/>
          </p:cNvSpPr>
          <p:nvPr/>
        </p:nvSpPr>
        <p:spPr bwMode="auto">
          <a:xfrm flipH="1">
            <a:off x="6632575" y="1322388"/>
            <a:ext cx="0" cy="1584325"/>
          </a:xfrm>
          <a:prstGeom prst="line">
            <a:avLst/>
          </a:prstGeom>
          <a:noFill/>
          <a:ln w="19050" cmpd="sng">
            <a:solidFill>
              <a:schemeClr val="bg1"/>
            </a:solidFill>
            <a:prstDash val="sysDot"/>
            <a:bevel/>
            <a:headEnd type="oval" w="med" len="med"/>
            <a:tailEnd type="oval" w="med" len="med"/>
          </a:ln>
          <a:extLst>
            <a:ext uri="{909E8E84-426E-40DD-AFC4-6F175D3DCCD1}">
              <a14:hiddenFill xmlns:a14="http://schemas.microsoft.com/office/drawing/2010/main">
                <a:noFill/>
              </a14:hiddenFill>
            </a:ext>
          </a:extLst>
        </p:spPr>
        <p:txBody>
          <a:bodyPr/>
          <a:lstStyle/>
          <a:p>
            <a:endParaRPr lang="zh-CN" altLang="zh-CN">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89" name="Group 138"/>
          <p:cNvGrpSpPr>
            <a:grpSpLocks/>
          </p:cNvGrpSpPr>
          <p:nvPr/>
        </p:nvGrpSpPr>
        <p:grpSpPr bwMode="auto">
          <a:xfrm>
            <a:off x="6548438" y="2819400"/>
            <a:ext cx="182562" cy="182563"/>
            <a:chOff x="0" y="0"/>
            <a:chExt cx="250" cy="250"/>
          </a:xfrm>
          <a:solidFill>
            <a:srgbClr val="FFFFFF">
              <a:alpha val="50000"/>
            </a:srgbClr>
          </a:solidFill>
        </p:grpSpPr>
        <p:sp>
          <p:nvSpPr>
            <p:cNvPr id="90" name="Oval 139"/>
            <p:cNvSpPr>
              <a:spLocks noChangeArrowheads="1"/>
            </p:cNvSpPr>
            <p:nvPr/>
          </p:nvSpPr>
          <p:spPr bwMode="auto">
            <a:xfrm>
              <a:off x="-1" y="-1"/>
              <a:ext cx="251" cy="251"/>
            </a:xfrm>
            <a:prstGeom prst="ellipse">
              <a:avLst/>
            </a:prstGeom>
            <a:grpFill/>
            <a:ln>
              <a:noFill/>
            </a:ln>
            <a:extLst>
              <a:ext uri="{91240B29-F687-4F45-9708-019B960494DF}">
                <a14:hiddenLine xmlns:a14="http://schemas.microsoft.com/office/drawing/2010/main" w="9525" cmpd="sng">
                  <a:solidFill>
                    <a:srgbClr val="000000"/>
                  </a:solidFill>
                  <a:bevel/>
                  <a:headEnd/>
                  <a:tailEnd/>
                </a14:hiddenLine>
              </a:ext>
            </a:extLst>
          </p:spPr>
          <p:txBody>
            <a:bodyPr wrap="none" anchor="ctr"/>
            <a:lstStyle/>
            <a:p>
              <a:pPr algn="ctr"/>
              <a:endParaRPr lang="zh-CN" altLang="zh-CN">
                <a:solidFill>
                  <a:srgbClr val="000000"/>
                </a:solidFill>
                <a:latin typeface="微软雅黑" panose="020B0503020204020204" pitchFamily="34" charset="-122"/>
                <a:ea typeface="Malgun Gothic" panose="020B0503020000020004" pitchFamily="34" charset="-127"/>
                <a:sym typeface="微软雅黑" panose="020B0503020204020204" pitchFamily="34" charset="-122"/>
              </a:endParaRPr>
            </a:p>
          </p:txBody>
        </p:sp>
        <p:sp>
          <p:nvSpPr>
            <p:cNvPr id="91" name="Oval 140"/>
            <p:cNvSpPr>
              <a:spLocks noChangeArrowheads="1"/>
            </p:cNvSpPr>
            <p:nvPr/>
          </p:nvSpPr>
          <p:spPr bwMode="auto">
            <a:xfrm>
              <a:off x="68" y="68"/>
              <a:ext cx="114" cy="114"/>
            </a:xfrm>
            <a:prstGeom prst="ellipse">
              <a:avLst/>
            </a:prstGeom>
            <a:grpFill/>
            <a:ln>
              <a:noFill/>
            </a:ln>
            <a:extLst>
              <a:ext uri="{91240B29-F687-4F45-9708-019B960494DF}">
                <a14:hiddenLine xmlns:a14="http://schemas.microsoft.com/office/drawing/2010/main" w="9525" cmpd="sng">
                  <a:solidFill>
                    <a:srgbClr val="000000"/>
                  </a:solidFill>
                  <a:bevel/>
                  <a:headEnd/>
                  <a:tailEnd/>
                </a14:hiddenLine>
              </a:ext>
            </a:extLst>
          </p:spPr>
          <p:txBody>
            <a:bodyPr wrap="none" anchor="ctr"/>
            <a:lstStyle/>
            <a:p>
              <a:pPr algn="ctr"/>
              <a:endParaRPr lang="zh-CN" altLang="zh-CN">
                <a:solidFill>
                  <a:srgbClr val="000000"/>
                </a:solidFill>
                <a:latin typeface="微软雅黑" panose="020B0503020204020204" pitchFamily="34" charset="-122"/>
                <a:ea typeface="Malgun Gothic" panose="020B0503020000020004" pitchFamily="34" charset="-127"/>
                <a:sym typeface="微软雅黑" panose="020B0503020204020204" pitchFamily="34" charset="-122"/>
              </a:endParaRPr>
            </a:p>
          </p:txBody>
        </p:sp>
      </p:grpSp>
      <p:sp>
        <p:nvSpPr>
          <p:cNvPr id="92" name="TextBox 57"/>
          <p:cNvSpPr>
            <a:spLocks noChangeArrowheads="1"/>
          </p:cNvSpPr>
          <p:nvPr/>
        </p:nvSpPr>
        <p:spPr bwMode="auto">
          <a:xfrm>
            <a:off x="6669088" y="1182688"/>
            <a:ext cx="14319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r>
              <a:rPr lang="zh-CN" altLang="en-US"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标题</a:t>
            </a:r>
            <a:endParaRPr lang="zh-CN" altLang="en-US" dirty="0"/>
          </a:p>
        </p:txBody>
      </p:sp>
      <p:sp>
        <p:nvSpPr>
          <p:cNvPr id="93" name="TextBox 57"/>
          <p:cNvSpPr>
            <a:spLocks noChangeArrowheads="1"/>
          </p:cNvSpPr>
          <p:nvPr/>
        </p:nvSpPr>
        <p:spPr bwMode="auto">
          <a:xfrm>
            <a:off x="6669088" y="1557338"/>
            <a:ext cx="1431925"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eaLnBrk="0" hangingPunct="0">
              <a:lnSpc>
                <a:spcPct val="150000"/>
              </a:lnSpc>
            </a:pPr>
            <a:r>
              <a:rPr lang="zh-CN" altLang="en-US" sz="12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添加文本说明内容</a:t>
            </a:r>
            <a:endParaRPr lang="en-US" sz="12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eaLnBrk="0" hangingPunct="0">
              <a:lnSpc>
                <a:spcPct val="150000"/>
              </a:lnSpc>
            </a:pPr>
            <a:r>
              <a:rPr lang="zh-CN" altLang="en-US" sz="12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添加文本说明内容</a:t>
            </a:r>
          </a:p>
          <a:p>
            <a:pPr eaLnBrk="0" hangingPunct="0">
              <a:lnSpc>
                <a:spcPct val="150000"/>
              </a:lnSpc>
            </a:pPr>
            <a:r>
              <a:rPr lang="zh-CN" altLang="en-US" sz="12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添加文本说明内容</a:t>
            </a:r>
            <a:endParaRPr lang="zh-CN" altLang="en-US" dirty="0"/>
          </a:p>
        </p:txBody>
      </p:sp>
    </p:spTree>
    <p:extLst>
      <p:ext uri="{BB962C8B-B14F-4D97-AF65-F5344CB8AC3E}">
        <p14:creationId xmlns:p14="http://schemas.microsoft.com/office/powerpoint/2010/main" val="2206699565"/>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par>
                          <p:cTn id="8" fill="hold">
                            <p:stCondLst>
                              <p:cond delay="2000"/>
                            </p:stCondLst>
                            <p:childTnLst>
                              <p:par>
                                <p:cTn id="9" presetID="2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ipe(left)">
                                      <p:cBhvr>
                                        <p:cTn id="16" dur="500"/>
                                        <p:tgtEl>
                                          <p:spTgt spid="2"/>
                                        </p:tgtEl>
                                      </p:cBhvr>
                                    </p:animEffect>
                                  </p:childTnLst>
                                </p:cTn>
                              </p:par>
                            </p:childTnLst>
                          </p:cTn>
                        </p:par>
                        <p:par>
                          <p:cTn id="17" fill="hold">
                            <p:stCondLst>
                              <p:cond delay="500"/>
                            </p:stCondLst>
                            <p:childTnLst>
                              <p:par>
                                <p:cTn id="18" presetID="22" presetClass="entr" presetSubtype="8" fill="hold" nodeType="afterEffect">
                                  <p:stCondLst>
                                    <p:cond delay="0"/>
                                  </p:stCondLst>
                                  <p:childTnLst>
                                    <p:set>
                                      <p:cBhvr>
                                        <p:cTn id="19" dur="1" fill="hold">
                                          <p:stCondLst>
                                            <p:cond delay="0"/>
                                          </p:stCondLst>
                                        </p:cTn>
                                        <p:tgtEl>
                                          <p:spTgt spid="51"/>
                                        </p:tgtEl>
                                        <p:attrNameLst>
                                          <p:attrName>style.visibility</p:attrName>
                                        </p:attrNameLst>
                                      </p:cBhvr>
                                      <p:to>
                                        <p:strVal val="visible"/>
                                      </p:to>
                                    </p:set>
                                    <p:animEffect>
                                      <p:cBhvr>
                                        <p:cTn id="20" dur="1000"/>
                                        <p:tgtEl>
                                          <p:spTgt spid="51"/>
                                        </p:tgtEl>
                                      </p:cBhvr>
                                    </p:animEffect>
                                  </p:childTnLst>
                                </p:cTn>
                              </p:par>
                            </p:childTnLst>
                          </p:cTn>
                        </p:par>
                        <p:par>
                          <p:cTn id="21" fill="hold">
                            <p:stCondLst>
                              <p:cond delay="1500"/>
                            </p:stCondLst>
                            <p:childTnLst>
                              <p:par>
                                <p:cTn id="22" presetID="23" presetClass="entr" presetSubtype="32" fill="hold" nodeType="afterEffect">
                                  <p:stCondLst>
                                    <p:cond delay="0"/>
                                  </p:stCondLst>
                                  <p:childTnLst>
                                    <p:set>
                                      <p:cBhvr>
                                        <p:cTn id="23" dur="1" fill="hold">
                                          <p:stCondLst>
                                            <p:cond delay="0"/>
                                          </p:stCondLst>
                                        </p:cTn>
                                        <p:tgtEl>
                                          <p:spTgt spid="63"/>
                                        </p:tgtEl>
                                        <p:attrNameLst>
                                          <p:attrName>style.visibility</p:attrName>
                                        </p:attrNameLst>
                                      </p:cBhvr>
                                      <p:to>
                                        <p:strVal val="visible"/>
                                      </p:to>
                                    </p:set>
                                    <p:anim calcmode="lin" valueType="num">
                                      <p:cBhvr>
                                        <p:cTn id="24" dur="250" fill="hold"/>
                                        <p:tgtEl>
                                          <p:spTgt spid="63"/>
                                        </p:tgtEl>
                                        <p:attrNameLst>
                                          <p:attrName>ppt_w</p:attrName>
                                        </p:attrNameLst>
                                      </p:cBhvr>
                                      <p:tavLst>
                                        <p:tav tm="0">
                                          <p:val>
                                            <p:strVal val="4*#ppt_w"/>
                                          </p:val>
                                        </p:tav>
                                        <p:tav tm="100000">
                                          <p:val>
                                            <p:strVal val="#ppt_w"/>
                                          </p:val>
                                        </p:tav>
                                      </p:tavLst>
                                    </p:anim>
                                    <p:anim calcmode="lin" valueType="num">
                                      <p:cBhvr>
                                        <p:cTn id="25" dur="250" fill="hold"/>
                                        <p:tgtEl>
                                          <p:spTgt spid="63"/>
                                        </p:tgtEl>
                                        <p:attrNameLst>
                                          <p:attrName>ppt_h</p:attrName>
                                        </p:attrNameLst>
                                      </p:cBhvr>
                                      <p:tavLst>
                                        <p:tav tm="0">
                                          <p:val>
                                            <p:strVal val="4*#ppt_h"/>
                                          </p:val>
                                        </p:tav>
                                        <p:tav tm="100000">
                                          <p:val>
                                            <p:strVal val="#ppt_h"/>
                                          </p:val>
                                        </p:tav>
                                      </p:tavLst>
                                    </p:anim>
                                  </p:childTnLst>
                                </p:cTn>
                              </p:par>
                              <p:par>
                                <p:cTn id="26" presetID="23" presetClass="entr" presetSubtype="32" fill="hold" nodeType="withEffect">
                                  <p:stCondLst>
                                    <p:cond delay="250"/>
                                  </p:stCondLst>
                                  <p:childTnLst>
                                    <p:set>
                                      <p:cBhvr>
                                        <p:cTn id="27" dur="1" fill="hold">
                                          <p:stCondLst>
                                            <p:cond delay="0"/>
                                          </p:stCondLst>
                                        </p:cTn>
                                        <p:tgtEl>
                                          <p:spTgt spid="54"/>
                                        </p:tgtEl>
                                        <p:attrNameLst>
                                          <p:attrName>style.visibility</p:attrName>
                                        </p:attrNameLst>
                                      </p:cBhvr>
                                      <p:to>
                                        <p:strVal val="visible"/>
                                      </p:to>
                                    </p:set>
                                    <p:anim calcmode="lin" valueType="num">
                                      <p:cBhvr>
                                        <p:cTn id="28" dur="250" fill="hold"/>
                                        <p:tgtEl>
                                          <p:spTgt spid="54"/>
                                        </p:tgtEl>
                                        <p:attrNameLst>
                                          <p:attrName>ppt_w</p:attrName>
                                        </p:attrNameLst>
                                      </p:cBhvr>
                                      <p:tavLst>
                                        <p:tav tm="0">
                                          <p:val>
                                            <p:strVal val="4*#ppt_w"/>
                                          </p:val>
                                        </p:tav>
                                        <p:tav tm="100000">
                                          <p:val>
                                            <p:strVal val="#ppt_w"/>
                                          </p:val>
                                        </p:tav>
                                      </p:tavLst>
                                    </p:anim>
                                    <p:anim calcmode="lin" valueType="num">
                                      <p:cBhvr>
                                        <p:cTn id="29" dur="250" fill="hold"/>
                                        <p:tgtEl>
                                          <p:spTgt spid="54"/>
                                        </p:tgtEl>
                                        <p:attrNameLst>
                                          <p:attrName>ppt_h</p:attrName>
                                        </p:attrNameLst>
                                      </p:cBhvr>
                                      <p:tavLst>
                                        <p:tav tm="0">
                                          <p:val>
                                            <p:strVal val="4*#ppt_h"/>
                                          </p:val>
                                        </p:tav>
                                        <p:tav tm="100000">
                                          <p:val>
                                            <p:strVal val="#ppt_h"/>
                                          </p:val>
                                        </p:tav>
                                      </p:tavLst>
                                    </p:anim>
                                  </p:childTnLst>
                                </p:cTn>
                              </p:par>
                              <p:par>
                                <p:cTn id="30" presetID="23" presetClass="entr" presetSubtype="32" fill="hold" nodeType="withEffect">
                                  <p:stCondLst>
                                    <p:cond delay="500"/>
                                  </p:stCondLst>
                                  <p:childTnLst>
                                    <p:set>
                                      <p:cBhvr>
                                        <p:cTn id="31" dur="1" fill="hold">
                                          <p:stCondLst>
                                            <p:cond delay="0"/>
                                          </p:stCondLst>
                                        </p:cTn>
                                        <p:tgtEl>
                                          <p:spTgt spid="70"/>
                                        </p:tgtEl>
                                        <p:attrNameLst>
                                          <p:attrName>style.visibility</p:attrName>
                                        </p:attrNameLst>
                                      </p:cBhvr>
                                      <p:to>
                                        <p:strVal val="visible"/>
                                      </p:to>
                                    </p:set>
                                    <p:anim calcmode="lin" valueType="num">
                                      <p:cBhvr>
                                        <p:cTn id="32" dur="250" fill="hold"/>
                                        <p:tgtEl>
                                          <p:spTgt spid="70"/>
                                        </p:tgtEl>
                                        <p:attrNameLst>
                                          <p:attrName>ppt_w</p:attrName>
                                        </p:attrNameLst>
                                      </p:cBhvr>
                                      <p:tavLst>
                                        <p:tav tm="0">
                                          <p:val>
                                            <p:strVal val="4*#ppt_w"/>
                                          </p:val>
                                        </p:tav>
                                        <p:tav tm="100000">
                                          <p:val>
                                            <p:strVal val="#ppt_w"/>
                                          </p:val>
                                        </p:tav>
                                      </p:tavLst>
                                    </p:anim>
                                    <p:anim calcmode="lin" valueType="num">
                                      <p:cBhvr>
                                        <p:cTn id="33" dur="250" fill="hold"/>
                                        <p:tgtEl>
                                          <p:spTgt spid="70"/>
                                        </p:tgtEl>
                                        <p:attrNameLst>
                                          <p:attrName>ppt_h</p:attrName>
                                        </p:attrNameLst>
                                      </p:cBhvr>
                                      <p:tavLst>
                                        <p:tav tm="0">
                                          <p:val>
                                            <p:strVal val="4*#ppt_h"/>
                                          </p:val>
                                        </p:tav>
                                        <p:tav tm="100000">
                                          <p:val>
                                            <p:strVal val="#ppt_h"/>
                                          </p:val>
                                        </p:tav>
                                      </p:tavLst>
                                    </p:anim>
                                  </p:childTnLst>
                                </p:cTn>
                              </p:par>
                              <p:par>
                                <p:cTn id="34" presetID="23" presetClass="entr" presetSubtype="32" fill="hold" nodeType="withEffect">
                                  <p:stCondLst>
                                    <p:cond delay="750"/>
                                  </p:stCondLst>
                                  <p:childTnLst>
                                    <p:set>
                                      <p:cBhvr>
                                        <p:cTn id="35" dur="1" fill="hold">
                                          <p:stCondLst>
                                            <p:cond delay="0"/>
                                          </p:stCondLst>
                                        </p:cTn>
                                        <p:tgtEl>
                                          <p:spTgt spid="77"/>
                                        </p:tgtEl>
                                        <p:attrNameLst>
                                          <p:attrName>style.visibility</p:attrName>
                                        </p:attrNameLst>
                                      </p:cBhvr>
                                      <p:to>
                                        <p:strVal val="visible"/>
                                      </p:to>
                                    </p:set>
                                    <p:anim calcmode="lin" valueType="num">
                                      <p:cBhvr>
                                        <p:cTn id="36" dur="250" fill="hold"/>
                                        <p:tgtEl>
                                          <p:spTgt spid="77"/>
                                        </p:tgtEl>
                                        <p:attrNameLst>
                                          <p:attrName>ppt_w</p:attrName>
                                        </p:attrNameLst>
                                      </p:cBhvr>
                                      <p:tavLst>
                                        <p:tav tm="0">
                                          <p:val>
                                            <p:strVal val="4*#ppt_w"/>
                                          </p:val>
                                        </p:tav>
                                        <p:tav tm="100000">
                                          <p:val>
                                            <p:strVal val="#ppt_w"/>
                                          </p:val>
                                        </p:tav>
                                      </p:tavLst>
                                    </p:anim>
                                    <p:anim calcmode="lin" valueType="num">
                                      <p:cBhvr>
                                        <p:cTn id="37" dur="250" fill="hold"/>
                                        <p:tgtEl>
                                          <p:spTgt spid="77"/>
                                        </p:tgtEl>
                                        <p:attrNameLst>
                                          <p:attrName>ppt_h</p:attrName>
                                        </p:attrNameLst>
                                      </p:cBhvr>
                                      <p:tavLst>
                                        <p:tav tm="0">
                                          <p:val>
                                            <p:strVal val="4*#ppt_h"/>
                                          </p:val>
                                        </p:tav>
                                        <p:tav tm="100000">
                                          <p:val>
                                            <p:strVal val="#ppt_h"/>
                                          </p:val>
                                        </p:tav>
                                      </p:tavLst>
                                    </p:anim>
                                  </p:childTnLst>
                                </p:cTn>
                              </p:par>
                              <p:par>
                                <p:cTn id="38" presetID="23" presetClass="entr" presetSubtype="32" fill="hold" nodeType="withEffect">
                                  <p:stCondLst>
                                    <p:cond delay="1000"/>
                                  </p:stCondLst>
                                  <p:childTnLst>
                                    <p:set>
                                      <p:cBhvr>
                                        <p:cTn id="39" dur="1" fill="hold">
                                          <p:stCondLst>
                                            <p:cond delay="0"/>
                                          </p:stCondLst>
                                        </p:cTn>
                                        <p:tgtEl>
                                          <p:spTgt spid="82"/>
                                        </p:tgtEl>
                                        <p:attrNameLst>
                                          <p:attrName>style.visibility</p:attrName>
                                        </p:attrNameLst>
                                      </p:cBhvr>
                                      <p:to>
                                        <p:strVal val="visible"/>
                                      </p:to>
                                    </p:set>
                                    <p:anim calcmode="lin" valueType="num">
                                      <p:cBhvr>
                                        <p:cTn id="40" dur="250" fill="hold"/>
                                        <p:tgtEl>
                                          <p:spTgt spid="82"/>
                                        </p:tgtEl>
                                        <p:attrNameLst>
                                          <p:attrName>ppt_w</p:attrName>
                                        </p:attrNameLst>
                                      </p:cBhvr>
                                      <p:tavLst>
                                        <p:tav tm="0">
                                          <p:val>
                                            <p:strVal val="4*#ppt_w"/>
                                          </p:val>
                                        </p:tav>
                                        <p:tav tm="100000">
                                          <p:val>
                                            <p:strVal val="#ppt_w"/>
                                          </p:val>
                                        </p:tav>
                                      </p:tavLst>
                                    </p:anim>
                                    <p:anim calcmode="lin" valueType="num">
                                      <p:cBhvr>
                                        <p:cTn id="41" dur="250" fill="hold"/>
                                        <p:tgtEl>
                                          <p:spTgt spid="82"/>
                                        </p:tgtEl>
                                        <p:attrNameLst>
                                          <p:attrName>ppt_h</p:attrName>
                                        </p:attrNameLst>
                                      </p:cBhvr>
                                      <p:tavLst>
                                        <p:tav tm="0">
                                          <p:val>
                                            <p:strVal val="4*#ppt_h"/>
                                          </p:val>
                                        </p:tav>
                                        <p:tav tm="100000">
                                          <p:val>
                                            <p:strVal val="#ppt_h"/>
                                          </p:val>
                                        </p:tav>
                                      </p:tavLst>
                                    </p:anim>
                                  </p:childTnLst>
                                </p:cTn>
                              </p:par>
                              <p:par>
                                <p:cTn id="42" presetID="23" presetClass="entr" presetSubtype="32" fill="hold" nodeType="withEffect">
                                  <p:stCondLst>
                                    <p:cond delay="1250"/>
                                  </p:stCondLst>
                                  <p:childTnLst>
                                    <p:set>
                                      <p:cBhvr>
                                        <p:cTn id="43" dur="1" fill="hold">
                                          <p:stCondLst>
                                            <p:cond delay="0"/>
                                          </p:stCondLst>
                                        </p:cTn>
                                        <p:tgtEl>
                                          <p:spTgt spid="89"/>
                                        </p:tgtEl>
                                        <p:attrNameLst>
                                          <p:attrName>style.visibility</p:attrName>
                                        </p:attrNameLst>
                                      </p:cBhvr>
                                      <p:to>
                                        <p:strVal val="visible"/>
                                      </p:to>
                                    </p:set>
                                    <p:anim calcmode="lin" valueType="num">
                                      <p:cBhvr>
                                        <p:cTn id="44" dur="250" fill="hold"/>
                                        <p:tgtEl>
                                          <p:spTgt spid="89"/>
                                        </p:tgtEl>
                                        <p:attrNameLst>
                                          <p:attrName>ppt_w</p:attrName>
                                        </p:attrNameLst>
                                      </p:cBhvr>
                                      <p:tavLst>
                                        <p:tav tm="0">
                                          <p:val>
                                            <p:strVal val="4*#ppt_w"/>
                                          </p:val>
                                        </p:tav>
                                        <p:tav tm="100000">
                                          <p:val>
                                            <p:strVal val="#ppt_w"/>
                                          </p:val>
                                        </p:tav>
                                      </p:tavLst>
                                    </p:anim>
                                    <p:anim calcmode="lin" valueType="num">
                                      <p:cBhvr>
                                        <p:cTn id="45" dur="250" fill="hold"/>
                                        <p:tgtEl>
                                          <p:spTgt spid="89"/>
                                        </p:tgtEl>
                                        <p:attrNameLst>
                                          <p:attrName>ppt_h</p:attrName>
                                        </p:attrNameLst>
                                      </p:cBhvr>
                                      <p:tavLst>
                                        <p:tav tm="0">
                                          <p:val>
                                            <p:strVal val="4*#ppt_h"/>
                                          </p:val>
                                        </p:tav>
                                        <p:tav tm="100000">
                                          <p:val>
                                            <p:strVal val="#ppt_h"/>
                                          </p:val>
                                        </p:tav>
                                      </p:tavLst>
                                    </p:anim>
                                  </p:childTnLst>
                                </p:cTn>
                              </p:par>
                            </p:childTnLst>
                          </p:cTn>
                        </p:par>
                        <p:par>
                          <p:cTn id="46" fill="hold">
                            <p:stCondLst>
                              <p:cond delay="3000"/>
                            </p:stCondLst>
                            <p:childTnLst>
                              <p:par>
                                <p:cTn id="47" presetID="22" presetClass="entr" presetSubtype="1" fill="hold" grpId="0" nodeType="afterEffect">
                                  <p:stCondLst>
                                    <p:cond delay="0"/>
                                  </p:stCondLst>
                                  <p:childTnLst>
                                    <p:set>
                                      <p:cBhvr>
                                        <p:cTn id="48" dur="1" fill="hold">
                                          <p:stCondLst>
                                            <p:cond delay="0"/>
                                          </p:stCondLst>
                                        </p:cTn>
                                        <p:tgtEl>
                                          <p:spTgt spid="62"/>
                                        </p:tgtEl>
                                        <p:attrNameLst>
                                          <p:attrName>style.visibility</p:attrName>
                                        </p:attrNameLst>
                                      </p:cBhvr>
                                      <p:to>
                                        <p:strVal val="visible"/>
                                      </p:to>
                                    </p:set>
                                    <p:animEffect>
                                      <p:cBhvr>
                                        <p:cTn id="49" dur="500"/>
                                        <p:tgtEl>
                                          <p:spTgt spid="62"/>
                                        </p:tgtEl>
                                      </p:cBhvr>
                                    </p:animEffect>
                                  </p:childTnLst>
                                </p:cTn>
                              </p:par>
                              <p:par>
                                <p:cTn id="50" presetID="22" presetClass="entr" presetSubtype="1" fill="hold" grpId="0" nodeType="withEffect">
                                  <p:stCondLst>
                                    <p:cond delay="0"/>
                                  </p:stCondLst>
                                  <p:childTnLst>
                                    <p:set>
                                      <p:cBhvr>
                                        <p:cTn id="51" dur="1" fill="hold">
                                          <p:stCondLst>
                                            <p:cond delay="0"/>
                                          </p:stCondLst>
                                        </p:cTn>
                                        <p:tgtEl>
                                          <p:spTgt spid="69"/>
                                        </p:tgtEl>
                                        <p:attrNameLst>
                                          <p:attrName>style.visibility</p:attrName>
                                        </p:attrNameLst>
                                      </p:cBhvr>
                                      <p:to>
                                        <p:strVal val="visible"/>
                                      </p:to>
                                    </p:set>
                                    <p:animEffect>
                                      <p:cBhvr>
                                        <p:cTn id="52" dur="500"/>
                                        <p:tgtEl>
                                          <p:spTgt spid="69"/>
                                        </p:tgtEl>
                                      </p:cBhvr>
                                    </p:animEffect>
                                  </p:childTnLst>
                                </p:cTn>
                              </p:par>
                              <p:par>
                                <p:cTn id="53" presetID="22" presetClass="entr" presetSubtype="1" fill="hold" grpId="0" nodeType="withEffect">
                                  <p:stCondLst>
                                    <p:cond delay="0"/>
                                  </p:stCondLst>
                                  <p:childTnLst>
                                    <p:set>
                                      <p:cBhvr>
                                        <p:cTn id="54" dur="1" fill="hold">
                                          <p:stCondLst>
                                            <p:cond delay="0"/>
                                          </p:stCondLst>
                                        </p:cTn>
                                        <p:tgtEl>
                                          <p:spTgt spid="81"/>
                                        </p:tgtEl>
                                        <p:attrNameLst>
                                          <p:attrName>style.visibility</p:attrName>
                                        </p:attrNameLst>
                                      </p:cBhvr>
                                      <p:to>
                                        <p:strVal val="visible"/>
                                      </p:to>
                                    </p:set>
                                    <p:animEffect>
                                      <p:cBhvr>
                                        <p:cTn id="55" dur="500"/>
                                        <p:tgtEl>
                                          <p:spTgt spid="81"/>
                                        </p:tgtEl>
                                      </p:cBhvr>
                                    </p:animEffect>
                                  </p:childTnLst>
                                </p:cTn>
                              </p:par>
                              <p:par>
                                <p:cTn id="56" presetID="22" presetClass="entr" presetSubtype="4" fill="hold" grpId="0" nodeType="withEffect">
                                  <p:stCondLst>
                                    <p:cond delay="0"/>
                                  </p:stCondLst>
                                  <p:childTnLst>
                                    <p:set>
                                      <p:cBhvr>
                                        <p:cTn id="57" dur="1" fill="hold">
                                          <p:stCondLst>
                                            <p:cond delay="0"/>
                                          </p:stCondLst>
                                        </p:cTn>
                                        <p:tgtEl>
                                          <p:spTgt spid="53"/>
                                        </p:tgtEl>
                                        <p:attrNameLst>
                                          <p:attrName>style.visibility</p:attrName>
                                        </p:attrNameLst>
                                      </p:cBhvr>
                                      <p:to>
                                        <p:strVal val="visible"/>
                                      </p:to>
                                    </p:set>
                                    <p:animEffect>
                                      <p:cBhvr>
                                        <p:cTn id="58" dur="500"/>
                                        <p:tgtEl>
                                          <p:spTgt spid="53"/>
                                        </p:tgtEl>
                                      </p:cBhvr>
                                    </p:animEffect>
                                  </p:childTnLst>
                                </p:cTn>
                              </p:par>
                              <p:par>
                                <p:cTn id="59" presetID="22" presetClass="entr" presetSubtype="4" fill="hold" grpId="0" nodeType="withEffect">
                                  <p:stCondLst>
                                    <p:cond delay="0"/>
                                  </p:stCondLst>
                                  <p:childTnLst>
                                    <p:set>
                                      <p:cBhvr>
                                        <p:cTn id="60" dur="1" fill="hold">
                                          <p:stCondLst>
                                            <p:cond delay="0"/>
                                          </p:stCondLst>
                                        </p:cTn>
                                        <p:tgtEl>
                                          <p:spTgt spid="76"/>
                                        </p:tgtEl>
                                        <p:attrNameLst>
                                          <p:attrName>style.visibility</p:attrName>
                                        </p:attrNameLst>
                                      </p:cBhvr>
                                      <p:to>
                                        <p:strVal val="visible"/>
                                      </p:to>
                                    </p:set>
                                    <p:animEffect>
                                      <p:cBhvr>
                                        <p:cTn id="61" dur="500"/>
                                        <p:tgtEl>
                                          <p:spTgt spid="76"/>
                                        </p:tgtEl>
                                      </p:cBhvr>
                                    </p:animEffect>
                                  </p:childTnLst>
                                </p:cTn>
                              </p:par>
                              <p:par>
                                <p:cTn id="62" presetID="22" presetClass="entr" presetSubtype="4" fill="hold" grpId="0" nodeType="withEffect">
                                  <p:stCondLst>
                                    <p:cond delay="0"/>
                                  </p:stCondLst>
                                  <p:childTnLst>
                                    <p:set>
                                      <p:cBhvr>
                                        <p:cTn id="63" dur="1" fill="hold">
                                          <p:stCondLst>
                                            <p:cond delay="0"/>
                                          </p:stCondLst>
                                        </p:cTn>
                                        <p:tgtEl>
                                          <p:spTgt spid="88"/>
                                        </p:tgtEl>
                                        <p:attrNameLst>
                                          <p:attrName>style.visibility</p:attrName>
                                        </p:attrNameLst>
                                      </p:cBhvr>
                                      <p:to>
                                        <p:strVal val="visible"/>
                                      </p:to>
                                    </p:set>
                                    <p:animEffect>
                                      <p:cBhvr>
                                        <p:cTn id="64" dur="500"/>
                                        <p:tgtEl>
                                          <p:spTgt spid="88"/>
                                        </p:tgtEl>
                                      </p:cBhvr>
                                    </p:animEffect>
                                  </p:childTnLst>
                                </p:cTn>
                              </p:par>
                            </p:childTnLst>
                          </p:cTn>
                        </p:par>
                        <p:par>
                          <p:cTn id="65" fill="hold">
                            <p:stCondLst>
                              <p:cond delay="3500"/>
                            </p:stCondLst>
                            <p:childTnLst>
                              <p:par>
                                <p:cTn id="66" presetID="21" presetClass="entr" presetSubtype="1" fill="hold" grpId="0" nodeType="afterEffect">
                                  <p:stCondLst>
                                    <p:cond delay="0"/>
                                  </p:stCondLst>
                                  <p:childTnLst>
                                    <p:set>
                                      <p:cBhvr>
                                        <p:cTn id="67" dur="1" fill="hold">
                                          <p:stCondLst>
                                            <p:cond delay="0"/>
                                          </p:stCondLst>
                                        </p:cTn>
                                        <p:tgtEl>
                                          <p:spTgt spid="52"/>
                                        </p:tgtEl>
                                        <p:attrNameLst>
                                          <p:attrName>style.visibility</p:attrName>
                                        </p:attrNameLst>
                                      </p:cBhvr>
                                      <p:to>
                                        <p:strVal val="visible"/>
                                      </p:to>
                                    </p:set>
                                    <p:animEffect>
                                      <p:cBhvr>
                                        <p:cTn id="68" dur="1000"/>
                                        <p:tgtEl>
                                          <p:spTgt spid="52"/>
                                        </p:tgtEl>
                                      </p:cBhvr>
                                    </p:animEffect>
                                  </p:childTnLst>
                                </p:cTn>
                              </p:par>
                              <p:par>
                                <p:cTn id="69" presetID="21" presetClass="entr" presetSubtype="1" fill="hold" grpId="0" nodeType="withEffect">
                                  <p:stCondLst>
                                    <p:cond delay="0"/>
                                  </p:stCondLst>
                                  <p:childTnLst>
                                    <p:set>
                                      <p:cBhvr>
                                        <p:cTn id="70" dur="1" fill="hold">
                                          <p:stCondLst>
                                            <p:cond delay="0"/>
                                          </p:stCondLst>
                                        </p:cTn>
                                        <p:tgtEl>
                                          <p:spTgt spid="73"/>
                                        </p:tgtEl>
                                        <p:attrNameLst>
                                          <p:attrName>style.visibility</p:attrName>
                                        </p:attrNameLst>
                                      </p:cBhvr>
                                      <p:to>
                                        <p:strVal val="visible"/>
                                      </p:to>
                                    </p:set>
                                    <p:animEffect>
                                      <p:cBhvr>
                                        <p:cTn id="71" dur="1000"/>
                                        <p:tgtEl>
                                          <p:spTgt spid="73"/>
                                        </p:tgtEl>
                                      </p:cBhvr>
                                    </p:animEffect>
                                  </p:childTnLst>
                                </p:cTn>
                              </p:par>
                              <p:par>
                                <p:cTn id="72" presetID="21" presetClass="entr" presetSubtype="1" fill="hold" grpId="0" nodeType="withEffect">
                                  <p:stCondLst>
                                    <p:cond delay="0"/>
                                  </p:stCondLst>
                                  <p:childTnLst>
                                    <p:set>
                                      <p:cBhvr>
                                        <p:cTn id="73" dur="1" fill="hold">
                                          <p:stCondLst>
                                            <p:cond delay="0"/>
                                          </p:stCondLst>
                                        </p:cTn>
                                        <p:tgtEl>
                                          <p:spTgt spid="87"/>
                                        </p:tgtEl>
                                        <p:attrNameLst>
                                          <p:attrName>style.visibility</p:attrName>
                                        </p:attrNameLst>
                                      </p:cBhvr>
                                      <p:to>
                                        <p:strVal val="visible"/>
                                      </p:to>
                                    </p:set>
                                    <p:animEffect>
                                      <p:cBhvr>
                                        <p:cTn id="74" dur="1000"/>
                                        <p:tgtEl>
                                          <p:spTgt spid="87"/>
                                        </p:tgtEl>
                                      </p:cBhvr>
                                    </p:animEffect>
                                  </p:childTnLst>
                                </p:cTn>
                              </p:par>
                              <p:par>
                                <p:cTn id="75" presetID="21" presetClass="entr" presetSubtype="1" fill="hold" grpId="0" nodeType="withEffect">
                                  <p:stCondLst>
                                    <p:cond delay="0"/>
                                  </p:stCondLst>
                                  <p:childTnLst>
                                    <p:set>
                                      <p:cBhvr>
                                        <p:cTn id="76" dur="1" fill="hold">
                                          <p:stCondLst>
                                            <p:cond delay="0"/>
                                          </p:stCondLst>
                                        </p:cTn>
                                        <p:tgtEl>
                                          <p:spTgt spid="59"/>
                                        </p:tgtEl>
                                        <p:attrNameLst>
                                          <p:attrName>style.visibility</p:attrName>
                                        </p:attrNameLst>
                                      </p:cBhvr>
                                      <p:to>
                                        <p:strVal val="visible"/>
                                      </p:to>
                                    </p:set>
                                    <p:animEffect>
                                      <p:cBhvr>
                                        <p:cTn id="77" dur="1000"/>
                                        <p:tgtEl>
                                          <p:spTgt spid="59"/>
                                        </p:tgtEl>
                                      </p:cBhvr>
                                    </p:animEffect>
                                  </p:childTnLst>
                                </p:cTn>
                              </p:par>
                              <p:par>
                                <p:cTn id="78" presetID="21" presetClass="entr" presetSubtype="1" fill="hold" grpId="0" nodeType="withEffect">
                                  <p:stCondLst>
                                    <p:cond delay="0"/>
                                  </p:stCondLst>
                                  <p:childTnLst>
                                    <p:set>
                                      <p:cBhvr>
                                        <p:cTn id="79" dur="1" fill="hold">
                                          <p:stCondLst>
                                            <p:cond delay="0"/>
                                          </p:stCondLst>
                                        </p:cTn>
                                        <p:tgtEl>
                                          <p:spTgt spid="66"/>
                                        </p:tgtEl>
                                        <p:attrNameLst>
                                          <p:attrName>style.visibility</p:attrName>
                                        </p:attrNameLst>
                                      </p:cBhvr>
                                      <p:to>
                                        <p:strVal val="visible"/>
                                      </p:to>
                                    </p:set>
                                    <p:animEffect>
                                      <p:cBhvr>
                                        <p:cTn id="80" dur="1000"/>
                                        <p:tgtEl>
                                          <p:spTgt spid="66"/>
                                        </p:tgtEl>
                                      </p:cBhvr>
                                    </p:animEffect>
                                  </p:childTnLst>
                                </p:cTn>
                              </p:par>
                              <p:par>
                                <p:cTn id="81" presetID="21" presetClass="entr" presetSubtype="1" fill="hold" grpId="0" nodeType="withEffect">
                                  <p:stCondLst>
                                    <p:cond delay="0"/>
                                  </p:stCondLst>
                                  <p:childTnLst>
                                    <p:set>
                                      <p:cBhvr>
                                        <p:cTn id="82" dur="1" fill="hold">
                                          <p:stCondLst>
                                            <p:cond delay="0"/>
                                          </p:stCondLst>
                                        </p:cTn>
                                        <p:tgtEl>
                                          <p:spTgt spid="80"/>
                                        </p:tgtEl>
                                        <p:attrNameLst>
                                          <p:attrName>style.visibility</p:attrName>
                                        </p:attrNameLst>
                                      </p:cBhvr>
                                      <p:to>
                                        <p:strVal val="visible"/>
                                      </p:to>
                                    </p:set>
                                    <p:animEffect>
                                      <p:cBhvr>
                                        <p:cTn id="83" dur="1000"/>
                                        <p:tgtEl>
                                          <p:spTgt spid="80"/>
                                        </p:tgtEl>
                                      </p:cBhvr>
                                    </p:animEffect>
                                  </p:childTnLst>
                                </p:cTn>
                              </p:par>
                            </p:childTnLst>
                          </p:cTn>
                        </p:par>
                        <p:par>
                          <p:cTn id="84" fill="hold">
                            <p:stCondLst>
                              <p:cond delay="4500"/>
                            </p:stCondLst>
                            <p:childTnLst>
                              <p:par>
                                <p:cTn id="85" presetID="42" presetClass="entr" presetSubtype="0" fill="hold" grpId="0" nodeType="afterEffect">
                                  <p:stCondLst>
                                    <p:cond delay="0"/>
                                  </p:stCondLst>
                                  <p:childTnLst>
                                    <p:set>
                                      <p:cBhvr>
                                        <p:cTn id="86" dur="1" fill="hold">
                                          <p:stCondLst>
                                            <p:cond delay="0"/>
                                          </p:stCondLst>
                                        </p:cTn>
                                        <p:tgtEl>
                                          <p:spTgt spid="57"/>
                                        </p:tgtEl>
                                        <p:attrNameLst>
                                          <p:attrName>style.visibility</p:attrName>
                                        </p:attrNameLst>
                                      </p:cBhvr>
                                      <p:to>
                                        <p:strVal val="visible"/>
                                      </p:to>
                                    </p:set>
                                    <p:animEffect>
                                      <p:cBhvr>
                                        <p:cTn id="87" dur="500"/>
                                        <p:tgtEl>
                                          <p:spTgt spid="57"/>
                                        </p:tgtEl>
                                      </p:cBhvr>
                                    </p:animEffect>
                                    <p:anim calcmode="lin" valueType="num">
                                      <p:cBhvr>
                                        <p:cTn id="88" dur="500" fill="hold"/>
                                        <p:tgtEl>
                                          <p:spTgt spid="57"/>
                                        </p:tgtEl>
                                        <p:attrNameLst>
                                          <p:attrName>ppt_x</p:attrName>
                                        </p:attrNameLst>
                                      </p:cBhvr>
                                      <p:tavLst>
                                        <p:tav tm="0">
                                          <p:val>
                                            <p:strVal val="#ppt_x"/>
                                          </p:val>
                                        </p:tav>
                                        <p:tav tm="100000">
                                          <p:val>
                                            <p:strVal val="#ppt_x"/>
                                          </p:val>
                                        </p:tav>
                                      </p:tavLst>
                                    </p:anim>
                                    <p:anim calcmode="lin" valueType="num">
                                      <p:cBhvr>
                                        <p:cTn id="89" dur="500" fill="hold"/>
                                        <p:tgtEl>
                                          <p:spTgt spid="57"/>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58"/>
                                        </p:tgtEl>
                                        <p:attrNameLst>
                                          <p:attrName>style.visibility</p:attrName>
                                        </p:attrNameLst>
                                      </p:cBhvr>
                                      <p:to>
                                        <p:strVal val="visible"/>
                                      </p:to>
                                    </p:set>
                                    <p:animEffect>
                                      <p:cBhvr>
                                        <p:cTn id="92" dur="500"/>
                                        <p:tgtEl>
                                          <p:spTgt spid="58"/>
                                        </p:tgtEl>
                                      </p:cBhvr>
                                    </p:animEffect>
                                    <p:anim calcmode="lin" valueType="num">
                                      <p:cBhvr>
                                        <p:cTn id="93" dur="500" fill="hold"/>
                                        <p:tgtEl>
                                          <p:spTgt spid="58"/>
                                        </p:tgtEl>
                                        <p:attrNameLst>
                                          <p:attrName>ppt_x</p:attrName>
                                        </p:attrNameLst>
                                      </p:cBhvr>
                                      <p:tavLst>
                                        <p:tav tm="0">
                                          <p:val>
                                            <p:strVal val="#ppt_x"/>
                                          </p:val>
                                        </p:tav>
                                        <p:tav tm="100000">
                                          <p:val>
                                            <p:strVal val="#ppt_x"/>
                                          </p:val>
                                        </p:tav>
                                      </p:tavLst>
                                    </p:anim>
                                    <p:anim calcmode="lin" valueType="num">
                                      <p:cBhvr>
                                        <p:cTn id="94" dur="500" fill="hold"/>
                                        <p:tgtEl>
                                          <p:spTgt spid="58"/>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0"/>
                                  </p:stCondLst>
                                  <p:childTnLst>
                                    <p:set>
                                      <p:cBhvr>
                                        <p:cTn id="96" dur="1" fill="hold">
                                          <p:stCondLst>
                                            <p:cond delay="0"/>
                                          </p:stCondLst>
                                        </p:cTn>
                                        <p:tgtEl>
                                          <p:spTgt spid="74"/>
                                        </p:tgtEl>
                                        <p:attrNameLst>
                                          <p:attrName>style.visibility</p:attrName>
                                        </p:attrNameLst>
                                      </p:cBhvr>
                                      <p:to>
                                        <p:strVal val="visible"/>
                                      </p:to>
                                    </p:set>
                                    <p:animEffect>
                                      <p:cBhvr>
                                        <p:cTn id="97" dur="500"/>
                                        <p:tgtEl>
                                          <p:spTgt spid="74"/>
                                        </p:tgtEl>
                                      </p:cBhvr>
                                    </p:animEffect>
                                    <p:anim calcmode="lin" valueType="num">
                                      <p:cBhvr>
                                        <p:cTn id="98" dur="500" fill="hold"/>
                                        <p:tgtEl>
                                          <p:spTgt spid="74"/>
                                        </p:tgtEl>
                                        <p:attrNameLst>
                                          <p:attrName>ppt_x</p:attrName>
                                        </p:attrNameLst>
                                      </p:cBhvr>
                                      <p:tavLst>
                                        <p:tav tm="0">
                                          <p:val>
                                            <p:strVal val="#ppt_x"/>
                                          </p:val>
                                        </p:tav>
                                        <p:tav tm="100000">
                                          <p:val>
                                            <p:strVal val="#ppt_x"/>
                                          </p:val>
                                        </p:tav>
                                      </p:tavLst>
                                    </p:anim>
                                    <p:anim calcmode="lin" valueType="num">
                                      <p:cBhvr>
                                        <p:cTn id="99" dur="500" fill="hold"/>
                                        <p:tgtEl>
                                          <p:spTgt spid="74"/>
                                        </p:tgtEl>
                                        <p:attrNameLst>
                                          <p:attrName>ppt_y</p:attrName>
                                        </p:attrNameLst>
                                      </p:cBhvr>
                                      <p:tavLst>
                                        <p:tav tm="0">
                                          <p:val>
                                            <p:strVal val="#ppt_y+.1"/>
                                          </p:val>
                                        </p:tav>
                                        <p:tav tm="100000">
                                          <p:val>
                                            <p:strVal val="#ppt_y"/>
                                          </p:val>
                                        </p:tav>
                                      </p:tavLst>
                                    </p:anim>
                                  </p:childTnLst>
                                </p:cTn>
                              </p:par>
                              <p:par>
                                <p:cTn id="100" presetID="42" presetClass="entr" presetSubtype="0" fill="hold" grpId="0" nodeType="withEffect">
                                  <p:stCondLst>
                                    <p:cond delay="0"/>
                                  </p:stCondLst>
                                  <p:childTnLst>
                                    <p:set>
                                      <p:cBhvr>
                                        <p:cTn id="101" dur="1" fill="hold">
                                          <p:stCondLst>
                                            <p:cond delay="0"/>
                                          </p:stCondLst>
                                        </p:cTn>
                                        <p:tgtEl>
                                          <p:spTgt spid="75"/>
                                        </p:tgtEl>
                                        <p:attrNameLst>
                                          <p:attrName>style.visibility</p:attrName>
                                        </p:attrNameLst>
                                      </p:cBhvr>
                                      <p:to>
                                        <p:strVal val="visible"/>
                                      </p:to>
                                    </p:set>
                                    <p:animEffect>
                                      <p:cBhvr>
                                        <p:cTn id="102" dur="500"/>
                                        <p:tgtEl>
                                          <p:spTgt spid="75"/>
                                        </p:tgtEl>
                                      </p:cBhvr>
                                    </p:animEffect>
                                    <p:anim calcmode="lin" valueType="num">
                                      <p:cBhvr>
                                        <p:cTn id="103" dur="500" fill="hold"/>
                                        <p:tgtEl>
                                          <p:spTgt spid="75"/>
                                        </p:tgtEl>
                                        <p:attrNameLst>
                                          <p:attrName>ppt_x</p:attrName>
                                        </p:attrNameLst>
                                      </p:cBhvr>
                                      <p:tavLst>
                                        <p:tav tm="0">
                                          <p:val>
                                            <p:strVal val="#ppt_x"/>
                                          </p:val>
                                        </p:tav>
                                        <p:tav tm="100000">
                                          <p:val>
                                            <p:strVal val="#ppt_x"/>
                                          </p:val>
                                        </p:tav>
                                      </p:tavLst>
                                    </p:anim>
                                    <p:anim calcmode="lin" valueType="num">
                                      <p:cBhvr>
                                        <p:cTn id="104" dur="500" fill="hold"/>
                                        <p:tgtEl>
                                          <p:spTgt spid="75"/>
                                        </p:tgtEl>
                                        <p:attrNameLst>
                                          <p:attrName>ppt_y</p:attrName>
                                        </p:attrNameLst>
                                      </p:cBhvr>
                                      <p:tavLst>
                                        <p:tav tm="0">
                                          <p:val>
                                            <p:strVal val="#ppt_y+.1"/>
                                          </p:val>
                                        </p:tav>
                                        <p:tav tm="100000">
                                          <p:val>
                                            <p:strVal val="#ppt_y"/>
                                          </p:val>
                                        </p:tav>
                                      </p:tavLst>
                                    </p:anim>
                                  </p:childTnLst>
                                </p:cTn>
                              </p:par>
                              <p:par>
                                <p:cTn id="105" presetID="42" presetClass="entr" presetSubtype="0" fill="hold" grpId="0" nodeType="withEffect">
                                  <p:stCondLst>
                                    <p:cond delay="0"/>
                                  </p:stCondLst>
                                  <p:childTnLst>
                                    <p:set>
                                      <p:cBhvr>
                                        <p:cTn id="106" dur="1" fill="hold">
                                          <p:stCondLst>
                                            <p:cond delay="0"/>
                                          </p:stCondLst>
                                        </p:cTn>
                                        <p:tgtEl>
                                          <p:spTgt spid="92"/>
                                        </p:tgtEl>
                                        <p:attrNameLst>
                                          <p:attrName>style.visibility</p:attrName>
                                        </p:attrNameLst>
                                      </p:cBhvr>
                                      <p:to>
                                        <p:strVal val="visible"/>
                                      </p:to>
                                    </p:set>
                                    <p:animEffect>
                                      <p:cBhvr>
                                        <p:cTn id="107" dur="500"/>
                                        <p:tgtEl>
                                          <p:spTgt spid="92"/>
                                        </p:tgtEl>
                                      </p:cBhvr>
                                    </p:animEffect>
                                    <p:anim calcmode="lin" valueType="num">
                                      <p:cBhvr>
                                        <p:cTn id="108" dur="500" fill="hold"/>
                                        <p:tgtEl>
                                          <p:spTgt spid="92"/>
                                        </p:tgtEl>
                                        <p:attrNameLst>
                                          <p:attrName>ppt_x</p:attrName>
                                        </p:attrNameLst>
                                      </p:cBhvr>
                                      <p:tavLst>
                                        <p:tav tm="0">
                                          <p:val>
                                            <p:strVal val="#ppt_x"/>
                                          </p:val>
                                        </p:tav>
                                        <p:tav tm="100000">
                                          <p:val>
                                            <p:strVal val="#ppt_x"/>
                                          </p:val>
                                        </p:tav>
                                      </p:tavLst>
                                    </p:anim>
                                    <p:anim calcmode="lin" valueType="num">
                                      <p:cBhvr>
                                        <p:cTn id="109" dur="500" fill="hold"/>
                                        <p:tgtEl>
                                          <p:spTgt spid="92"/>
                                        </p:tgtEl>
                                        <p:attrNameLst>
                                          <p:attrName>ppt_y</p:attrName>
                                        </p:attrNameLst>
                                      </p:cBhvr>
                                      <p:tavLst>
                                        <p:tav tm="0">
                                          <p:val>
                                            <p:strVal val="#ppt_y+.1"/>
                                          </p:val>
                                        </p:tav>
                                        <p:tav tm="100000">
                                          <p:val>
                                            <p:strVal val="#ppt_y"/>
                                          </p:val>
                                        </p:tav>
                                      </p:tavLst>
                                    </p:anim>
                                  </p:childTnLst>
                                </p:cTn>
                              </p:par>
                              <p:par>
                                <p:cTn id="110" presetID="42" presetClass="entr" presetSubtype="0" fill="hold" grpId="0" nodeType="withEffect">
                                  <p:stCondLst>
                                    <p:cond delay="0"/>
                                  </p:stCondLst>
                                  <p:childTnLst>
                                    <p:set>
                                      <p:cBhvr>
                                        <p:cTn id="111" dur="1" fill="hold">
                                          <p:stCondLst>
                                            <p:cond delay="0"/>
                                          </p:stCondLst>
                                        </p:cTn>
                                        <p:tgtEl>
                                          <p:spTgt spid="93"/>
                                        </p:tgtEl>
                                        <p:attrNameLst>
                                          <p:attrName>style.visibility</p:attrName>
                                        </p:attrNameLst>
                                      </p:cBhvr>
                                      <p:to>
                                        <p:strVal val="visible"/>
                                      </p:to>
                                    </p:set>
                                    <p:animEffect>
                                      <p:cBhvr>
                                        <p:cTn id="112" dur="500"/>
                                        <p:tgtEl>
                                          <p:spTgt spid="93"/>
                                        </p:tgtEl>
                                      </p:cBhvr>
                                    </p:animEffect>
                                    <p:anim calcmode="lin" valueType="num">
                                      <p:cBhvr>
                                        <p:cTn id="113" dur="500" fill="hold"/>
                                        <p:tgtEl>
                                          <p:spTgt spid="93"/>
                                        </p:tgtEl>
                                        <p:attrNameLst>
                                          <p:attrName>ppt_x</p:attrName>
                                        </p:attrNameLst>
                                      </p:cBhvr>
                                      <p:tavLst>
                                        <p:tav tm="0">
                                          <p:val>
                                            <p:strVal val="#ppt_x"/>
                                          </p:val>
                                        </p:tav>
                                        <p:tav tm="100000">
                                          <p:val>
                                            <p:strVal val="#ppt_x"/>
                                          </p:val>
                                        </p:tav>
                                      </p:tavLst>
                                    </p:anim>
                                    <p:anim calcmode="lin" valueType="num">
                                      <p:cBhvr>
                                        <p:cTn id="114" dur="500" fill="hold"/>
                                        <p:tgtEl>
                                          <p:spTgt spid="93"/>
                                        </p:tgtEl>
                                        <p:attrNameLst>
                                          <p:attrName>ppt_y</p:attrName>
                                        </p:attrNameLst>
                                      </p:cBhvr>
                                      <p:tavLst>
                                        <p:tav tm="0">
                                          <p:val>
                                            <p:strVal val="#ppt_y+.1"/>
                                          </p:val>
                                        </p:tav>
                                        <p:tav tm="100000">
                                          <p:val>
                                            <p:strVal val="#ppt_y"/>
                                          </p:val>
                                        </p:tav>
                                      </p:tavLst>
                                    </p:anim>
                                  </p:childTnLst>
                                </p:cTn>
                              </p:par>
                              <p:par>
                                <p:cTn id="115" presetID="42" presetClass="entr" presetSubtype="0" fill="hold" grpId="0" nodeType="withEffect">
                                  <p:stCondLst>
                                    <p:cond delay="0"/>
                                  </p:stCondLst>
                                  <p:childTnLst>
                                    <p:set>
                                      <p:cBhvr>
                                        <p:cTn id="116" dur="1" fill="hold">
                                          <p:stCondLst>
                                            <p:cond delay="0"/>
                                          </p:stCondLst>
                                        </p:cTn>
                                        <p:tgtEl>
                                          <p:spTgt spid="60"/>
                                        </p:tgtEl>
                                        <p:attrNameLst>
                                          <p:attrName>style.visibility</p:attrName>
                                        </p:attrNameLst>
                                      </p:cBhvr>
                                      <p:to>
                                        <p:strVal val="visible"/>
                                      </p:to>
                                    </p:set>
                                    <p:animEffect>
                                      <p:cBhvr>
                                        <p:cTn id="117" dur="500"/>
                                        <p:tgtEl>
                                          <p:spTgt spid="60"/>
                                        </p:tgtEl>
                                      </p:cBhvr>
                                    </p:animEffect>
                                    <p:anim calcmode="lin" valueType="num">
                                      <p:cBhvr>
                                        <p:cTn id="118" dur="500" fill="hold"/>
                                        <p:tgtEl>
                                          <p:spTgt spid="60"/>
                                        </p:tgtEl>
                                        <p:attrNameLst>
                                          <p:attrName>ppt_x</p:attrName>
                                        </p:attrNameLst>
                                      </p:cBhvr>
                                      <p:tavLst>
                                        <p:tav tm="0">
                                          <p:val>
                                            <p:strVal val="#ppt_x"/>
                                          </p:val>
                                        </p:tav>
                                        <p:tav tm="100000">
                                          <p:val>
                                            <p:strVal val="#ppt_x"/>
                                          </p:val>
                                        </p:tav>
                                      </p:tavLst>
                                    </p:anim>
                                    <p:anim calcmode="lin" valueType="num">
                                      <p:cBhvr>
                                        <p:cTn id="119" dur="500" fill="hold"/>
                                        <p:tgtEl>
                                          <p:spTgt spid="60"/>
                                        </p:tgtEl>
                                        <p:attrNameLst>
                                          <p:attrName>ppt_y</p:attrName>
                                        </p:attrNameLst>
                                      </p:cBhvr>
                                      <p:tavLst>
                                        <p:tav tm="0">
                                          <p:val>
                                            <p:strVal val="#ppt_y+.1"/>
                                          </p:val>
                                        </p:tav>
                                        <p:tav tm="100000">
                                          <p:val>
                                            <p:strVal val="#ppt_y"/>
                                          </p:val>
                                        </p:tav>
                                      </p:tavLst>
                                    </p:anim>
                                  </p:childTnLst>
                                </p:cTn>
                              </p:par>
                              <p:par>
                                <p:cTn id="120" presetID="42" presetClass="entr" presetSubtype="0" fill="hold" grpId="0" nodeType="withEffect">
                                  <p:stCondLst>
                                    <p:cond delay="0"/>
                                  </p:stCondLst>
                                  <p:childTnLst>
                                    <p:set>
                                      <p:cBhvr>
                                        <p:cTn id="121" dur="1" fill="hold">
                                          <p:stCondLst>
                                            <p:cond delay="0"/>
                                          </p:stCondLst>
                                        </p:cTn>
                                        <p:tgtEl>
                                          <p:spTgt spid="61"/>
                                        </p:tgtEl>
                                        <p:attrNameLst>
                                          <p:attrName>style.visibility</p:attrName>
                                        </p:attrNameLst>
                                      </p:cBhvr>
                                      <p:to>
                                        <p:strVal val="visible"/>
                                      </p:to>
                                    </p:set>
                                    <p:animEffect>
                                      <p:cBhvr>
                                        <p:cTn id="122" dur="500"/>
                                        <p:tgtEl>
                                          <p:spTgt spid="61"/>
                                        </p:tgtEl>
                                      </p:cBhvr>
                                    </p:animEffect>
                                    <p:anim calcmode="lin" valueType="num">
                                      <p:cBhvr>
                                        <p:cTn id="123" dur="500" fill="hold"/>
                                        <p:tgtEl>
                                          <p:spTgt spid="61"/>
                                        </p:tgtEl>
                                        <p:attrNameLst>
                                          <p:attrName>ppt_x</p:attrName>
                                        </p:attrNameLst>
                                      </p:cBhvr>
                                      <p:tavLst>
                                        <p:tav tm="0">
                                          <p:val>
                                            <p:strVal val="#ppt_x"/>
                                          </p:val>
                                        </p:tav>
                                        <p:tav tm="100000">
                                          <p:val>
                                            <p:strVal val="#ppt_x"/>
                                          </p:val>
                                        </p:tav>
                                      </p:tavLst>
                                    </p:anim>
                                    <p:anim calcmode="lin" valueType="num">
                                      <p:cBhvr>
                                        <p:cTn id="124" dur="500" fill="hold"/>
                                        <p:tgtEl>
                                          <p:spTgt spid="61"/>
                                        </p:tgtEl>
                                        <p:attrNameLst>
                                          <p:attrName>ppt_y</p:attrName>
                                        </p:attrNameLst>
                                      </p:cBhvr>
                                      <p:tavLst>
                                        <p:tav tm="0">
                                          <p:val>
                                            <p:strVal val="#ppt_y+.1"/>
                                          </p:val>
                                        </p:tav>
                                        <p:tav tm="100000">
                                          <p:val>
                                            <p:strVal val="#ppt_y"/>
                                          </p:val>
                                        </p:tav>
                                      </p:tavLst>
                                    </p:anim>
                                  </p:childTnLst>
                                </p:cTn>
                              </p:par>
                              <p:par>
                                <p:cTn id="125" presetID="42" presetClass="entr" presetSubtype="0" fill="hold" grpId="0" nodeType="withEffect">
                                  <p:stCondLst>
                                    <p:cond delay="0"/>
                                  </p:stCondLst>
                                  <p:childTnLst>
                                    <p:set>
                                      <p:cBhvr>
                                        <p:cTn id="126" dur="1" fill="hold">
                                          <p:stCondLst>
                                            <p:cond delay="0"/>
                                          </p:stCondLst>
                                        </p:cTn>
                                        <p:tgtEl>
                                          <p:spTgt spid="67"/>
                                        </p:tgtEl>
                                        <p:attrNameLst>
                                          <p:attrName>style.visibility</p:attrName>
                                        </p:attrNameLst>
                                      </p:cBhvr>
                                      <p:to>
                                        <p:strVal val="visible"/>
                                      </p:to>
                                    </p:set>
                                    <p:animEffect>
                                      <p:cBhvr>
                                        <p:cTn id="127" dur="500"/>
                                        <p:tgtEl>
                                          <p:spTgt spid="67"/>
                                        </p:tgtEl>
                                      </p:cBhvr>
                                    </p:animEffect>
                                    <p:anim calcmode="lin" valueType="num">
                                      <p:cBhvr>
                                        <p:cTn id="128" dur="500" fill="hold"/>
                                        <p:tgtEl>
                                          <p:spTgt spid="67"/>
                                        </p:tgtEl>
                                        <p:attrNameLst>
                                          <p:attrName>ppt_x</p:attrName>
                                        </p:attrNameLst>
                                      </p:cBhvr>
                                      <p:tavLst>
                                        <p:tav tm="0">
                                          <p:val>
                                            <p:strVal val="#ppt_x"/>
                                          </p:val>
                                        </p:tav>
                                        <p:tav tm="100000">
                                          <p:val>
                                            <p:strVal val="#ppt_x"/>
                                          </p:val>
                                        </p:tav>
                                      </p:tavLst>
                                    </p:anim>
                                    <p:anim calcmode="lin" valueType="num">
                                      <p:cBhvr>
                                        <p:cTn id="129" dur="500" fill="hold"/>
                                        <p:tgtEl>
                                          <p:spTgt spid="67"/>
                                        </p:tgtEl>
                                        <p:attrNameLst>
                                          <p:attrName>ppt_y</p:attrName>
                                        </p:attrNameLst>
                                      </p:cBhvr>
                                      <p:tavLst>
                                        <p:tav tm="0">
                                          <p:val>
                                            <p:strVal val="#ppt_y+.1"/>
                                          </p:val>
                                        </p:tav>
                                        <p:tav tm="100000">
                                          <p:val>
                                            <p:strVal val="#ppt_y"/>
                                          </p:val>
                                        </p:tav>
                                      </p:tavLst>
                                    </p:anim>
                                  </p:childTnLst>
                                </p:cTn>
                              </p:par>
                              <p:par>
                                <p:cTn id="130" presetID="42" presetClass="entr" presetSubtype="0" fill="hold" grpId="0" nodeType="withEffect">
                                  <p:stCondLst>
                                    <p:cond delay="0"/>
                                  </p:stCondLst>
                                  <p:childTnLst>
                                    <p:set>
                                      <p:cBhvr>
                                        <p:cTn id="131" dur="1" fill="hold">
                                          <p:stCondLst>
                                            <p:cond delay="0"/>
                                          </p:stCondLst>
                                        </p:cTn>
                                        <p:tgtEl>
                                          <p:spTgt spid="68"/>
                                        </p:tgtEl>
                                        <p:attrNameLst>
                                          <p:attrName>style.visibility</p:attrName>
                                        </p:attrNameLst>
                                      </p:cBhvr>
                                      <p:to>
                                        <p:strVal val="visible"/>
                                      </p:to>
                                    </p:set>
                                    <p:animEffect>
                                      <p:cBhvr>
                                        <p:cTn id="132" dur="500"/>
                                        <p:tgtEl>
                                          <p:spTgt spid="68"/>
                                        </p:tgtEl>
                                      </p:cBhvr>
                                    </p:animEffect>
                                    <p:anim calcmode="lin" valueType="num">
                                      <p:cBhvr>
                                        <p:cTn id="133" dur="500" fill="hold"/>
                                        <p:tgtEl>
                                          <p:spTgt spid="68"/>
                                        </p:tgtEl>
                                        <p:attrNameLst>
                                          <p:attrName>ppt_x</p:attrName>
                                        </p:attrNameLst>
                                      </p:cBhvr>
                                      <p:tavLst>
                                        <p:tav tm="0">
                                          <p:val>
                                            <p:strVal val="#ppt_x"/>
                                          </p:val>
                                        </p:tav>
                                        <p:tav tm="100000">
                                          <p:val>
                                            <p:strVal val="#ppt_x"/>
                                          </p:val>
                                        </p:tav>
                                      </p:tavLst>
                                    </p:anim>
                                    <p:anim calcmode="lin" valueType="num">
                                      <p:cBhvr>
                                        <p:cTn id="134" dur="500" fill="hold"/>
                                        <p:tgtEl>
                                          <p:spTgt spid="68"/>
                                        </p:tgtEl>
                                        <p:attrNameLst>
                                          <p:attrName>ppt_y</p:attrName>
                                        </p:attrNameLst>
                                      </p:cBhvr>
                                      <p:tavLst>
                                        <p:tav tm="0">
                                          <p:val>
                                            <p:strVal val="#ppt_y+.1"/>
                                          </p:val>
                                        </p:tav>
                                        <p:tav tm="100000">
                                          <p:val>
                                            <p:strVal val="#ppt_y"/>
                                          </p:val>
                                        </p:tav>
                                      </p:tavLst>
                                    </p:anim>
                                  </p:childTnLst>
                                </p:cTn>
                              </p:par>
                              <p:par>
                                <p:cTn id="135" presetID="42" presetClass="entr" presetSubtype="0" fill="hold" grpId="0" nodeType="withEffect">
                                  <p:stCondLst>
                                    <p:cond delay="0"/>
                                  </p:stCondLst>
                                  <p:childTnLst>
                                    <p:set>
                                      <p:cBhvr>
                                        <p:cTn id="136" dur="1" fill="hold">
                                          <p:stCondLst>
                                            <p:cond delay="0"/>
                                          </p:stCondLst>
                                        </p:cTn>
                                        <p:tgtEl>
                                          <p:spTgt spid="85"/>
                                        </p:tgtEl>
                                        <p:attrNameLst>
                                          <p:attrName>style.visibility</p:attrName>
                                        </p:attrNameLst>
                                      </p:cBhvr>
                                      <p:to>
                                        <p:strVal val="visible"/>
                                      </p:to>
                                    </p:set>
                                    <p:animEffect>
                                      <p:cBhvr>
                                        <p:cTn id="137" dur="500"/>
                                        <p:tgtEl>
                                          <p:spTgt spid="85"/>
                                        </p:tgtEl>
                                      </p:cBhvr>
                                    </p:animEffect>
                                    <p:anim calcmode="lin" valueType="num">
                                      <p:cBhvr>
                                        <p:cTn id="138" dur="500" fill="hold"/>
                                        <p:tgtEl>
                                          <p:spTgt spid="85"/>
                                        </p:tgtEl>
                                        <p:attrNameLst>
                                          <p:attrName>ppt_x</p:attrName>
                                        </p:attrNameLst>
                                      </p:cBhvr>
                                      <p:tavLst>
                                        <p:tav tm="0">
                                          <p:val>
                                            <p:strVal val="#ppt_x"/>
                                          </p:val>
                                        </p:tav>
                                        <p:tav tm="100000">
                                          <p:val>
                                            <p:strVal val="#ppt_x"/>
                                          </p:val>
                                        </p:tav>
                                      </p:tavLst>
                                    </p:anim>
                                    <p:anim calcmode="lin" valueType="num">
                                      <p:cBhvr>
                                        <p:cTn id="139" dur="500" fill="hold"/>
                                        <p:tgtEl>
                                          <p:spTgt spid="85"/>
                                        </p:tgtEl>
                                        <p:attrNameLst>
                                          <p:attrName>ppt_y</p:attrName>
                                        </p:attrNameLst>
                                      </p:cBhvr>
                                      <p:tavLst>
                                        <p:tav tm="0">
                                          <p:val>
                                            <p:strVal val="#ppt_y+.1"/>
                                          </p:val>
                                        </p:tav>
                                        <p:tav tm="100000">
                                          <p:val>
                                            <p:strVal val="#ppt_y"/>
                                          </p:val>
                                        </p:tav>
                                      </p:tavLst>
                                    </p:anim>
                                  </p:childTnLst>
                                </p:cTn>
                              </p:par>
                              <p:par>
                                <p:cTn id="140" presetID="42" presetClass="entr" presetSubtype="0" fill="hold" grpId="0" nodeType="withEffect">
                                  <p:stCondLst>
                                    <p:cond delay="0"/>
                                  </p:stCondLst>
                                  <p:childTnLst>
                                    <p:set>
                                      <p:cBhvr>
                                        <p:cTn id="141" dur="1" fill="hold">
                                          <p:stCondLst>
                                            <p:cond delay="0"/>
                                          </p:stCondLst>
                                        </p:cTn>
                                        <p:tgtEl>
                                          <p:spTgt spid="86"/>
                                        </p:tgtEl>
                                        <p:attrNameLst>
                                          <p:attrName>style.visibility</p:attrName>
                                        </p:attrNameLst>
                                      </p:cBhvr>
                                      <p:to>
                                        <p:strVal val="visible"/>
                                      </p:to>
                                    </p:set>
                                    <p:animEffect>
                                      <p:cBhvr>
                                        <p:cTn id="142" dur="500"/>
                                        <p:tgtEl>
                                          <p:spTgt spid="86"/>
                                        </p:tgtEl>
                                      </p:cBhvr>
                                    </p:animEffect>
                                    <p:anim calcmode="lin" valueType="num">
                                      <p:cBhvr>
                                        <p:cTn id="143" dur="500" fill="hold"/>
                                        <p:tgtEl>
                                          <p:spTgt spid="86"/>
                                        </p:tgtEl>
                                        <p:attrNameLst>
                                          <p:attrName>ppt_x</p:attrName>
                                        </p:attrNameLst>
                                      </p:cBhvr>
                                      <p:tavLst>
                                        <p:tav tm="0">
                                          <p:val>
                                            <p:strVal val="#ppt_x"/>
                                          </p:val>
                                        </p:tav>
                                        <p:tav tm="100000">
                                          <p:val>
                                            <p:strVal val="#ppt_x"/>
                                          </p:val>
                                        </p:tav>
                                      </p:tavLst>
                                    </p:anim>
                                    <p:anim calcmode="lin" valueType="num">
                                      <p:cBhvr>
                                        <p:cTn id="144" dur="500" fill="hold"/>
                                        <p:tgtEl>
                                          <p:spTgt spid="8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ldLvl="0" autoUpdateAnimBg="0"/>
      <p:bldP spid="52" grpId="0" bldLvl="0" animBg="1" autoUpdateAnimBg="0"/>
      <p:bldP spid="53" grpId="0" bldLvl="0" animBg="1" autoUpdateAnimBg="0"/>
      <p:bldP spid="57" grpId="0" bldLvl="0" autoUpdateAnimBg="0"/>
      <p:bldP spid="58" grpId="0" bldLvl="0" autoUpdateAnimBg="0"/>
      <p:bldP spid="59" grpId="0" bldLvl="0" animBg="1" autoUpdateAnimBg="0"/>
      <p:bldP spid="60" grpId="0" bldLvl="0" autoUpdateAnimBg="0"/>
      <p:bldP spid="61" grpId="0" bldLvl="0" autoUpdateAnimBg="0"/>
      <p:bldP spid="62" grpId="0" bldLvl="0" animBg="1" autoUpdateAnimBg="0"/>
      <p:bldP spid="66" grpId="0" bldLvl="0" animBg="1" autoUpdateAnimBg="0"/>
      <p:bldP spid="67" grpId="0" bldLvl="0" autoUpdateAnimBg="0"/>
      <p:bldP spid="68" grpId="0" bldLvl="0" autoUpdateAnimBg="0"/>
      <p:bldP spid="69" grpId="0" bldLvl="0" animBg="1" autoUpdateAnimBg="0"/>
      <p:bldP spid="73" grpId="0" bldLvl="0" animBg="1" autoUpdateAnimBg="0"/>
      <p:bldP spid="74" grpId="0" bldLvl="0" autoUpdateAnimBg="0"/>
      <p:bldP spid="75" grpId="0" bldLvl="0" autoUpdateAnimBg="0"/>
      <p:bldP spid="76" grpId="0" bldLvl="0" animBg="1" autoUpdateAnimBg="0"/>
      <p:bldP spid="80" grpId="0" bldLvl="0" animBg="1" autoUpdateAnimBg="0"/>
      <p:bldP spid="81" grpId="0" bldLvl="0" animBg="1" autoUpdateAnimBg="0"/>
      <p:bldP spid="85" grpId="0" bldLvl="0" autoUpdateAnimBg="0"/>
      <p:bldP spid="86" grpId="0" bldLvl="0" autoUpdateAnimBg="0"/>
      <p:bldP spid="87" grpId="0" bldLvl="0" animBg="1" autoUpdateAnimBg="0"/>
      <p:bldP spid="88" grpId="0" bldLvl="0" animBg="1" autoUpdateAnimBg="0"/>
      <p:bldP spid="92" grpId="0" bldLvl="0" autoUpdateAnimBg="0"/>
      <p:bldP spid="93" grpId="0" bldLvl="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85"/>
          <p:cNvSpPr>
            <a:spLocks noChangeArrowheads="1"/>
          </p:cNvSpPr>
          <p:nvPr/>
        </p:nvSpPr>
        <p:spPr bwMode="auto">
          <a:xfrm>
            <a:off x="935038" y="293688"/>
            <a:ext cx="25574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此处添加标题文字</a:t>
            </a:r>
          </a:p>
        </p:txBody>
      </p:sp>
      <p:sp>
        <p:nvSpPr>
          <p:cNvPr id="3" name="TextBox 1"/>
          <p:cNvSpPr>
            <a:spLocks noChangeArrowheads="1"/>
          </p:cNvSpPr>
          <p:nvPr/>
        </p:nvSpPr>
        <p:spPr bwMode="auto">
          <a:xfrm>
            <a:off x="349250" y="293688"/>
            <a:ext cx="50323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4" name="组合 167"/>
          <p:cNvGrpSpPr>
            <a:grpSpLocks/>
          </p:cNvGrpSpPr>
          <p:nvPr/>
        </p:nvGrpSpPr>
        <p:grpSpPr bwMode="auto">
          <a:xfrm>
            <a:off x="238125" y="131763"/>
            <a:ext cx="725488" cy="723900"/>
            <a:chOff x="0" y="0"/>
            <a:chExt cx="973930" cy="972480"/>
          </a:xfrm>
        </p:grpSpPr>
        <p:sp>
          <p:nvSpPr>
            <p:cNvPr id="5" name="文本框 139"/>
            <p:cNvSpPr>
              <a:spLocks noChangeArrowheads="1"/>
            </p:cNvSpPr>
            <p:nvPr/>
          </p:nvSpPr>
          <p:spPr bwMode="auto">
            <a:xfrm rot="-5400000">
              <a:off x="65417" y="310523"/>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6" name="文本框 140"/>
            <p:cNvSpPr>
              <a:spLocks noChangeArrowheads="1"/>
            </p:cNvSpPr>
            <p:nvPr/>
          </p:nvSpPr>
          <p:spPr bwMode="auto">
            <a:xfrm rot="-4930435">
              <a:off x="68316" y="26814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7" name="文本框 141"/>
            <p:cNvSpPr>
              <a:spLocks noChangeArrowheads="1"/>
            </p:cNvSpPr>
            <p:nvPr/>
          </p:nvSpPr>
          <p:spPr bwMode="auto">
            <a:xfrm rot="-4460869">
              <a:off x="76959" y="226550"/>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8" name="文本框 142"/>
            <p:cNvSpPr>
              <a:spLocks noChangeArrowheads="1"/>
            </p:cNvSpPr>
            <p:nvPr/>
          </p:nvSpPr>
          <p:spPr bwMode="auto">
            <a:xfrm rot="-3991306">
              <a:off x="91185" y="18652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9" name="文本框 143"/>
            <p:cNvSpPr>
              <a:spLocks noChangeArrowheads="1"/>
            </p:cNvSpPr>
            <p:nvPr/>
          </p:nvSpPr>
          <p:spPr bwMode="auto">
            <a:xfrm rot="-3521739">
              <a:off x="110729" y="14880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0" name="文本框 144"/>
            <p:cNvSpPr>
              <a:spLocks noChangeArrowheads="1"/>
            </p:cNvSpPr>
            <p:nvPr/>
          </p:nvSpPr>
          <p:spPr bwMode="auto">
            <a:xfrm rot="-3052174">
              <a:off x="135226" y="1140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1" name="文本框 145"/>
            <p:cNvSpPr>
              <a:spLocks noChangeArrowheads="1"/>
            </p:cNvSpPr>
            <p:nvPr/>
          </p:nvSpPr>
          <p:spPr bwMode="auto">
            <a:xfrm rot="-2582609">
              <a:off x="164224" y="8305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2" name="文本框 146"/>
            <p:cNvSpPr>
              <a:spLocks noChangeArrowheads="1"/>
            </p:cNvSpPr>
            <p:nvPr/>
          </p:nvSpPr>
          <p:spPr bwMode="auto">
            <a:xfrm rot="-2113044">
              <a:off x="197176" y="5624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3" name="文本框 147"/>
            <p:cNvSpPr>
              <a:spLocks noChangeArrowheads="1"/>
            </p:cNvSpPr>
            <p:nvPr/>
          </p:nvSpPr>
          <p:spPr bwMode="auto">
            <a:xfrm rot="-1643478">
              <a:off x="233473" y="34169"/>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4" name="文本框 148"/>
            <p:cNvSpPr>
              <a:spLocks noChangeArrowheads="1"/>
            </p:cNvSpPr>
            <p:nvPr/>
          </p:nvSpPr>
          <p:spPr bwMode="auto">
            <a:xfrm rot="-1173913">
              <a:off x="272437" y="1724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5" name="文本框 149"/>
            <p:cNvSpPr>
              <a:spLocks noChangeArrowheads="1"/>
            </p:cNvSpPr>
            <p:nvPr/>
          </p:nvSpPr>
          <p:spPr bwMode="auto">
            <a:xfrm rot="-704348">
              <a:off x="313341" y="578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6" name="文本框 150"/>
            <p:cNvSpPr>
              <a:spLocks noChangeArrowheads="1"/>
            </p:cNvSpPr>
            <p:nvPr/>
          </p:nvSpPr>
          <p:spPr bwMode="auto">
            <a:xfrm rot="-234781">
              <a:off x="355427" y="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7" name="文本框 151"/>
            <p:cNvSpPr>
              <a:spLocks noChangeArrowheads="1"/>
            </p:cNvSpPr>
            <p:nvPr/>
          </p:nvSpPr>
          <p:spPr bwMode="auto">
            <a:xfrm rot="234782">
              <a:off x="397907" y="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8" name="文本框 152"/>
            <p:cNvSpPr>
              <a:spLocks noChangeArrowheads="1"/>
            </p:cNvSpPr>
            <p:nvPr/>
          </p:nvSpPr>
          <p:spPr bwMode="auto">
            <a:xfrm rot="704348">
              <a:off x="439993" y="578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9" name="文本框 153"/>
            <p:cNvSpPr>
              <a:spLocks noChangeArrowheads="1"/>
            </p:cNvSpPr>
            <p:nvPr/>
          </p:nvSpPr>
          <p:spPr bwMode="auto">
            <a:xfrm rot="1173913">
              <a:off x="480899" y="1724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0" name="文本框 154"/>
            <p:cNvSpPr>
              <a:spLocks noChangeArrowheads="1"/>
            </p:cNvSpPr>
            <p:nvPr/>
          </p:nvSpPr>
          <p:spPr bwMode="auto">
            <a:xfrm rot="1643478">
              <a:off x="519863" y="34171"/>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1" name="文本框 155"/>
            <p:cNvSpPr>
              <a:spLocks noChangeArrowheads="1"/>
            </p:cNvSpPr>
            <p:nvPr/>
          </p:nvSpPr>
          <p:spPr bwMode="auto">
            <a:xfrm rot="2113044">
              <a:off x="556159" y="5624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2" name="文本框 156"/>
            <p:cNvSpPr>
              <a:spLocks noChangeArrowheads="1"/>
            </p:cNvSpPr>
            <p:nvPr/>
          </p:nvSpPr>
          <p:spPr bwMode="auto">
            <a:xfrm rot="2582608">
              <a:off x="589109" y="8305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3" name="文本框 157"/>
            <p:cNvSpPr>
              <a:spLocks noChangeArrowheads="1"/>
            </p:cNvSpPr>
            <p:nvPr/>
          </p:nvSpPr>
          <p:spPr bwMode="auto">
            <a:xfrm rot="3052174">
              <a:off x="618104" y="1140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4" name="文本框 158"/>
            <p:cNvSpPr>
              <a:spLocks noChangeArrowheads="1"/>
            </p:cNvSpPr>
            <p:nvPr/>
          </p:nvSpPr>
          <p:spPr bwMode="auto">
            <a:xfrm rot="3521739">
              <a:off x="642602" y="14880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5" name="文本框 159"/>
            <p:cNvSpPr>
              <a:spLocks noChangeArrowheads="1"/>
            </p:cNvSpPr>
            <p:nvPr/>
          </p:nvSpPr>
          <p:spPr bwMode="auto">
            <a:xfrm rot="3991306">
              <a:off x="662146" y="18652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6" name="文本框 160"/>
            <p:cNvSpPr>
              <a:spLocks noChangeArrowheads="1"/>
            </p:cNvSpPr>
            <p:nvPr/>
          </p:nvSpPr>
          <p:spPr bwMode="auto">
            <a:xfrm rot="4460869">
              <a:off x="676373" y="226550"/>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7" name="文本框 161"/>
            <p:cNvSpPr>
              <a:spLocks noChangeArrowheads="1"/>
            </p:cNvSpPr>
            <p:nvPr/>
          </p:nvSpPr>
          <p:spPr bwMode="auto">
            <a:xfrm rot="4930435">
              <a:off x="685015" y="26814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8" name="文本框 162"/>
            <p:cNvSpPr>
              <a:spLocks noChangeArrowheads="1"/>
            </p:cNvSpPr>
            <p:nvPr/>
          </p:nvSpPr>
          <p:spPr bwMode="auto">
            <a:xfrm rot="5400000">
              <a:off x="687915" y="31052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9" name="文本框 163"/>
            <p:cNvSpPr>
              <a:spLocks noChangeArrowheads="1"/>
            </p:cNvSpPr>
            <p:nvPr/>
          </p:nvSpPr>
          <p:spPr bwMode="auto">
            <a:xfrm rot="5869565">
              <a:off x="685016" y="352906"/>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0" name="文本框 164"/>
            <p:cNvSpPr>
              <a:spLocks noChangeArrowheads="1"/>
            </p:cNvSpPr>
            <p:nvPr/>
          </p:nvSpPr>
          <p:spPr bwMode="auto">
            <a:xfrm rot="6339131">
              <a:off x="676373" y="3944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1" name="文本框 165"/>
            <p:cNvSpPr>
              <a:spLocks noChangeArrowheads="1"/>
            </p:cNvSpPr>
            <p:nvPr/>
          </p:nvSpPr>
          <p:spPr bwMode="auto">
            <a:xfrm rot="6808695">
              <a:off x="662147" y="43452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2" name="文本框 166"/>
            <p:cNvSpPr>
              <a:spLocks noChangeArrowheads="1"/>
            </p:cNvSpPr>
            <p:nvPr/>
          </p:nvSpPr>
          <p:spPr bwMode="auto">
            <a:xfrm rot="7278261">
              <a:off x="642603" y="47224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3" name="文本框 167"/>
            <p:cNvSpPr>
              <a:spLocks noChangeArrowheads="1"/>
            </p:cNvSpPr>
            <p:nvPr/>
          </p:nvSpPr>
          <p:spPr bwMode="auto">
            <a:xfrm rot="7747826">
              <a:off x="618105" y="506948"/>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4" name="文本框 168"/>
            <p:cNvSpPr>
              <a:spLocks noChangeArrowheads="1"/>
            </p:cNvSpPr>
            <p:nvPr/>
          </p:nvSpPr>
          <p:spPr bwMode="auto">
            <a:xfrm rot="8217393">
              <a:off x="589111" y="53799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5" name="文本框 169"/>
            <p:cNvSpPr>
              <a:spLocks noChangeArrowheads="1"/>
            </p:cNvSpPr>
            <p:nvPr/>
          </p:nvSpPr>
          <p:spPr bwMode="auto">
            <a:xfrm rot="8686956">
              <a:off x="556159" y="56480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6" name="文本框 170"/>
            <p:cNvSpPr>
              <a:spLocks noChangeArrowheads="1"/>
            </p:cNvSpPr>
            <p:nvPr/>
          </p:nvSpPr>
          <p:spPr bwMode="auto">
            <a:xfrm rot="9156522">
              <a:off x="519861" y="586879"/>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37" name="文本框 171"/>
            <p:cNvSpPr>
              <a:spLocks noChangeArrowheads="1"/>
            </p:cNvSpPr>
            <p:nvPr/>
          </p:nvSpPr>
          <p:spPr bwMode="auto">
            <a:xfrm rot="9626087">
              <a:off x="480898" y="60380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8" name="文本框 172"/>
            <p:cNvSpPr>
              <a:spLocks noChangeArrowheads="1"/>
            </p:cNvSpPr>
            <p:nvPr/>
          </p:nvSpPr>
          <p:spPr bwMode="auto">
            <a:xfrm rot="10095652">
              <a:off x="439993" y="61526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9" name="文本框 173"/>
            <p:cNvSpPr>
              <a:spLocks noChangeArrowheads="1"/>
            </p:cNvSpPr>
            <p:nvPr/>
          </p:nvSpPr>
          <p:spPr bwMode="auto">
            <a:xfrm rot="10565217">
              <a:off x="397907" y="621048"/>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0" name="文本框 174"/>
            <p:cNvSpPr>
              <a:spLocks noChangeArrowheads="1"/>
            </p:cNvSpPr>
            <p:nvPr/>
          </p:nvSpPr>
          <p:spPr bwMode="auto">
            <a:xfrm rot="-10565217">
              <a:off x="355427" y="621048"/>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1" name="文本框 175"/>
            <p:cNvSpPr>
              <a:spLocks noChangeArrowheads="1"/>
            </p:cNvSpPr>
            <p:nvPr/>
          </p:nvSpPr>
          <p:spPr bwMode="auto">
            <a:xfrm rot="-10095652">
              <a:off x="313341" y="61526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2" name="文本框 176"/>
            <p:cNvSpPr>
              <a:spLocks noChangeArrowheads="1"/>
            </p:cNvSpPr>
            <p:nvPr/>
          </p:nvSpPr>
          <p:spPr bwMode="auto">
            <a:xfrm rot="-9626087">
              <a:off x="272437" y="60380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3" name="文本框 177"/>
            <p:cNvSpPr>
              <a:spLocks noChangeArrowheads="1"/>
            </p:cNvSpPr>
            <p:nvPr/>
          </p:nvSpPr>
          <p:spPr bwMode="auto">
            <a:xfrm rot="-9156522">
              <a:off x="233472" y="586877"/>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4" name="文本框 178"/>
            <p:cNvSpPr>
              <a:spLocks noChangeArrowheads="1"/>
            </p:cNvSpPr>
            <p:nvPr/>
          </p:nvSpPr>
          <p:spPr bwMode="auto">
            <a:xfrm rot="-8686956">
              <a:off x="197176" y="564805"/>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5" name="文本框 179"/>
            <p:cNvSpPr>
              <a:spLocks noChangeArrowheads="1"/>
            </p:cNvSpPr>
            <p:nvPr/>
          </p:nvSpPr>
          <p:spPr bwMode="auto">
            <a:xfrm rot="-8217391">
              <a:off x="164224" y="53799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6" name="文本框 180"/>
            <p:cNvSpPr>
              <a:spLocks noChangeArrowheads="1"/>
            </p:cNvSpPr>
            <p:nvPr/>
          </p:nvSpPr>
          <p:spPr bwMode="auto">
            <a:xfrm rot="-7747826">
              <a:off x="135228" y="506949"/>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7" name="文本框 181"/>
            <p:cNvSpPr>
              <a:spLocks noChangeArrowheads="1"/>
            </p:cNvSpPr>
            <p:nvPr/>
          </p:nvSpPr>
          <p:spPr bwMode="auto">
            <a:xfrm rot="-7278261">
              <a:off x="110729" y="47224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8" name="文本框 182"/>
            <p:cNvSpPr>
              <a:spLocks noChangeArrowheads="1"/>
            </p:cNvSpPr>
            <p:nvPr/>
          </p:nvSpPr>
          <p:spPr bwMode="auto">
            <a:xfrm rot="-6808696">
              <a:off x="91185" y="43452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9" name="文本框 183"/>
            <p:cNvSpPr>
              <a:spLocks noChangeArrowheads="1"/>
            </p:cNvSpPr>
            <p:nvPr/>
          </p:nvSpPr>
          <p:spPr bwMode="auto">
            <a:xfrm rot="-6339130">
              <a:off x="76959" y="3944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50" name="文本框 184"/>
            <p:cNvSpPr>
              <a:spLocks noChangeArrowheads="1"/>
            </p:cNvSpPr>
            <p:nvPr/>
          </p:nvSpPr>
          <p:spPr bwMode="auto">
            <a:xfrm rot="-5869565">
              <a:off x="68316" y="352906"/>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grpSp>
      <p:sp>
        <p:nvSpPr>
          <p:cNvPr id="51" name="椭圆 252"/>
          <p:cNvSpPr>
            <a:spLocks noChangeArrowheads="1"/>
          </p:cNvSpPr>
          <p:nvPr/>
        </p:nvSpPr>
        <p:spPr bwMode="auto">
          <a:xfrm>
            <a:off x="-1835150" y="1111250"/>
            <a:ext cx="3287713" cy="3287713"/>
          </a:xfrm>
          <a:prstGeom prst="ellipse">
            <a:avLst/>
          </a:prstGeom>
          <a:noFill/>
          <a:ln w="9525">
            <a:solidFill>
              <a:schemeClr val="bg1">
                <a:alpha val="69019"/>
              </a:schemeClr>
            </a:solidFill>
            <a:bevel/>
            <a:headEnd/>
            <a:tailEnd/>
          </a:ln>
          <a:extLst>
            <a:ext uri="{909E8E84-426E-40DD-AFC4-6F175D3DCCD1}">
              <a14:hiddenFill xmlns:a14="http://schemas.microsoft.com/office/drawing/2010/main">
                <a:solidFill>
                  <a:srgbClr val="FFFFFF"/>
                </a:solidFill>
              </a14:hiddenFill>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grpSp>
        <p:nvGrpSpPr>
          <p:cNvPr id="52" name="组合 2"/>
          <p:cNvGrpSpPr>
            <a:grpSpLocks/>
          </p:cNvGrpSpPr>
          <p:nvPr/>
        </p:nvGrpSpPr>
        <p:grpSpPr bwMode="auto">
          <a:xfrm>
            <a:off x="-1758950" y="1189038"/>
            <a:ext cx="3132138" cy="3132137"/>
            <a:chOff x="0" y="0"/>
            <a:chExt cx="3131774" cy="3132152"/>
          </a:xfrm>
          <a:solidFill>
            <a:schemeClr val="bg1"/>
          </a:solidFill>
        </p:grpSpPr>
        <p:sp>
          <p:nvSpPr>
            <p:cNvPr id="53" name="矩形 254"/>
            <p:cNvSpPr>
              <a:spLocks noChangeArrowheads="1"/>
            </p:cNvSpPr>
            <p:nvPr/>
          </p:nvSpPr>
          <p:spPr bwMode="auto">
            <a:xfrm rot="-5400000">
              <a:off x="58328" y="1501267"/>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54" name="矩形 255"/>
            <p:cNvSpPr>
              <a:spLocks noChangeArrowheads="1"/>
            </p:cNvSpPr>
            <p:nvPr/>
          </p:nvSpPr>
          <p:spPr bwMode="auto">
            <a:xfrm rot="-5181819">
              <a:off x="61351" y="1406039"/>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55" name="矩形 256"/>
            <p:cNvSpPr>
              <a:spLocks noChangeArrowheads="1"/>
            </p:cNvSpPr>
            <p:nvPr/>
          </p:nvSpPr>
          <p:spPr bwMode="auto">
            <a:xfrm rot="-4963636">
              <a:off x="70408" y="1311194"/>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56" name="矩形 257"/>
            <p:cNvSpPr>
              <a:spLocks noChangeArrowheads="1"/>
            </p:cNvSpPr>
            <p:nvPr/>
          </p:nvSpPr>
          <p:spPr bwMode="auto">
            <a:xfrm rot="-4745455">
              <a:off x="85461" y="1217115"/>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57" name="矩形 258"/>
            <p:cNvSpPr>
              <a:spLocks noChangeArrowheads="1"/>
            </p:cNvSpPr>
            <p:nvPr/>
          </p:nvSpPr>
          <p:spPr bwMode="auto">
            <a:xfrm rot="-4527274">
              <a:off x="106452" y="1124180"/>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58" name="矩形 259"/>
            <p:cNvSpPr>
              <a:spLocks noChangeArrowheads="1"/>
            </p:cNvSpPr>
            <p:nvPr/>
          </p:nvSpPr>
          <p:spPr bwMode="auto">
            <a:xfrm rot="-4309091">
              <a:off x="133294" y="1032763"/>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59" name="矩形 260"/>
            <p:cNvSpPr>
              <a:spLocks noChangeArrowheads="1"/>
            </p:cNvSpPr>
            <p:nvPr/>
          </p:nvSpPr>
          <p:spPr bwMode="auto">
            <a:xfrm rot="-4090909">
              <a:off x="165881" y="943232"/>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60" name="矩形 261"/>
            <p:cNvSpPr>
              <a:spLocks noChangeArrowheads="1"/>
            </p:cNvSpPr>
            <p:nvPr/>
          </p:nvSpPr>
          <p:spPr bwMode="auto">
            <a:xfrm rot="-3872726">
              <a:off x="204080" y="855949"/>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61" name="矩形 262"/>
            <p:cNvSpPr>
              <a:spLocks noChangeArrowheads="1"/>
            </p:cNvSpPr>
            <p:nvPr/>
          </p:nvSpPr>
          <p:spPr bwMode="auto">
            <a:xfrm rot="-3654545">
              <a:off x="247738" y="771264"/>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62" name="矩形 263"/>
            <p:cNvSpPr>
              <a:spLocks noChangeArrowheads="1"/>
            </p:cNvSpPr>
            <p:nvPr/>
          </p:nvSpPr>
          <p:spPr bwMode="auto">
            <a:xfrm rot="-3436364">
              <a:off x="296679" y="689519"/>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63" name="矩形 264"/>
            <p:cNvSpPr>
              <a:spLocks noChangeArrowheads="1"/>
            </p:cNvSpPr>
            <p:nvPr/>
          </p:nvSpPr>
          <p:spPr bwMode="auto">
            <a:xfrm rot="-3218181">
              <a:off x="350706" y="611042"/>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64" name="矩形 265"/>
            <p:cNvSpPr>
              <a:spLocks noChangeArrowheads="1"/>
            </p:cNvSpPr>
            <p:nvPr/>
          </p:nvSpPr>
          <p:spPr bwMode="auto">
            <a:xfrm rot="-3000000">
              <a:off x="409602" y="536150"/>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65" name="矩形 266"/>
            <p:cNvSpPr>
              <a:spLocks noChangeArrowheads="1"/>
            </p:cNvSpPr>
            <p:nvPr/>
          </p:nvSpPr>
          <p:spPr bwMode="auto">
            <a:xfrm rot="-2781819">
              <a:off x="473129" y="465143"/>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66" name="矩形 267"/>
            <p:cNvSpPr>
              <a:spLocks noChangeArrowheads="1"/>
            </p:cNvSpPr>
            <p:nvPr/>
          </p:nvSpPr>
          <p:spPr bwMode="auto">
            <a:xfrm rot="-2563636">
              <a:off x="541033" y="398310"/>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67" name="矩形 268"/>
            <p:cNvSpPr>
              <a:spLocks noChangeArrowheads="1"/>
            </p:cNvSpPr>
            <p:nvPr/>
          </p:nvSpPr>
          <p:spPr bwMode="auto">
            <a:xfrm rot="-2345455">
              <a:off x="613037" y="335918"/>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68" name="矩形 269"/>
            <p:cNvSpPr>
              <a:spLocks noChangeArrowheads="1"/>
            </p:cNvSpPr>
            <p:nvPr/>
          </p:nvSpPr>
          <p:spPr bwMode="auto">
            <a:xfrm rot="-2127274">
              <a:off x="688854" y="278217"/>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69" name="矩形 270"/>
            <p:cNvSpPr>
              <a:spLocks noChangeArrowheads="1"/>
            </p:cNvSpPr>
            <p:nvPr/>
          </p:nvSpPr>
          <p:spPr bwMode="auto">
            <a:xfrm rot="-1909091">
              <a:off x="768178" y="225442"/>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70" name="矩形 271"/>
            <p:cNvSpPr>
              <a:spLocks noChangeArrowheads="1"/>
            </p:cNvSpPr>
            <p:nvPr/>
          </p:nvSpPr>
          <p:spPr bwMode="auto">
            <a:xfrm rot="-1690909">
              <a:off x="850689" y="177803"/>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71" name="矩形 272"/>
            <p:cNvSpPr>
              <a:spLocks noChangeArrowheads="1"/>
            </p:cNvSpPr>
            <p:nvPr/>
          </p:nvSpPr>
          <p:spPr bwMode="auto">
            <a:xfrm rot="-1472726">
              <a:off x="936056" y="135494"/>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72" name="矩形 273"/>
            <p:cNvSpPr>
              <a:spLocks noChangeArrowheads="1"/>
            </p:cNvSpPr>
            <p:nvPr/>
          </p:nvSpPr>
          <p:spPr bwMode="auto">
            <a:xfrm rot="-1254545">
              <a:off x="1023936" y="98685"/>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73" name="矩形 274"/>
            <p:cNvSpPr>
              <a:spLocks noChangeArrowheads="1"/>
            </p:cNvSpPr>
            <p:nvPr/>
          </p:nvSpPr>
          <p:spPr bwMode="auto">
            <a:xfrm rot="-1036364">
              <a:off x="1113971" y="67524"/>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74" name="矩形 275"/>
            <p:cNvSpPr>
              <a:spLocks noChangeArrowheads="1"/>
            </p:cNvSpPr>
            <p:nvPr/>
          </p:nvSpPr>
          <p:spPr bwMode="auto">
            <a:xfrm rot="-818181">
              <a:off x="1205802" y="42135"/>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75" name="矩形 276"/>
            <p:cNvSpPr>
              <a:spLocks noChangeArrowheads="1"/>
            </p:cNvSpPr>
            <p:nvPr/>
          </p:nvSpPr>
          <p:spPr bwMode="auto">
            <a:xfrm rot="-600000">
              <a:off x="1299059" y="22622"/>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76" name="矩形 277"/>
            <p:cNvSpPr>
              <a:spLocks noChangeArrowheads="1"/>
            </p:cNvSpPr>
            <p:nvPr/>
          </p:nvSpPr>
          <p:spPr bwMode="auto">
            <a:xfrm rot="-381819">
              <a:off x="1393366" y="9062"/>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77" name="矩形 278"/>
            <p:cNvSpPr>
              <a:spLocks noChangeArrowheads="1"/>
            </p:cNvSpPr>
            <p:nvPr/>
          </p:nvSpPr>
          <p:spPr bwMode="auto">
            <a:xfrm rot="-163636">
              <a:off x="1488342" y="1512"/>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78" name="矩形 279"/>
            <p:cNvSpPr>
              <a:spLocks noChangeArrowheads="1"/>
            </p:cNvSpPr>
            <p:nvPr/>
          </p:nvSpPr>
          <p:spPr bwMode="auto">
            <a:xfrm rot="54546">
              <a:off x="1583606" y="0"/>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79" name="矩形 280"/>
            <p:cNvSpPr>
              <a:spLocks noChangeArrowheads="1"/>
            </p:cNvSpPr>
            <p:nvPr/>
          </p:nvSpPr>
          <p:spPr bwMode="auto">
            <a:xfrm rot="272727">
              <a:off x="1678775" y="4533"/>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80" name="矩形 281"/>
            <p:cNvSpPr>
              <a:spLocks noChangeArrowheads="1"/>
            </p:cNvSpPr>
            <p:nvPr/>
          </p:nvSpPr>
          <p:spPr bwMode="auto">
            <a:xfrm rot="490909">
              <a:off x="1773464" y="15094"/>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81" name="矩形 282"/>
            <p:cNvSpPr>
              <a:spLocks noChangeArrowheads="1"/>
            </p:cNvSpPr>
            <p:nvPr/>
          </p:nvSpPr>
          <p:spPr bwMode="auto">
            <a:xfrm rot="709091">
              <a:off x="1867292" y="31639"/>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82" name="矩形 283"/>
            <p:cNvSpPr>
              <a:spLocks noChangeArrowheads="1"/>
            </p:cNvSpPr>
            <p:nvPr/>
          </p:nvSpPr>
          <p:spPr bwMode="auto">
            <a:xfrm rot="927273">
              <a:off x="1959883" y="54101"/>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83" name="矩形 284"/>
            <p:cNvSpPr>
              <a:spLocks noChangeArrowheads="1"/>
            </p:cNvSpPr>
            <p:nvPr/>
          </p:nvSpPr>
          <p:spPr bwMode="auto">
            <a:xfrm rot="1145455">
              <a:off x="2050863" y="82390"/>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84" name="矩形 285"/>
            <p:cNvSpPr>
              <a:spLocks noChangeArrowheads="1"/>
            </p:cNvSpPr>
            <p:nvPr/>
          </p:nvSpPr>
          <p:spPr bwMode="auto">
            <a:xfrm rot="1363637">
              <a:off x="2139865" y="116393"/>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85" name="矩形 286"/>
            <p:cNvSpPr>
              <a:spLocks noChangeArrowheads="1"/>
            </p:cNvSpPr>
            <p:nvPr/>
          </p:nvSpPr>
          <p:spPr bwMode="auto">
            <a:xfrm rot="1581818">
              <a:off x="2226531" y="155972"/>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86" name="矩形 287"/>
            <p:cNvSpPr>
              <a:spLocks noChangeArrowheads="1"/>
            </p:cNvSpPr>
            <p:nvPr/>
          </p:nvSpPr>
          <p:spPr bwMode="auto">
            <a:xfrm rot="1800000">
              <a:off x="2310512" y="200968"/>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87" name="矩形 288"/>
            <p:cNvSpPr>
              <a:spLocks noChangeArrowheads="1"/>
            </p:cNvSpPr>
            <p:nvPr/>
          </p:nvSpPr>
          <p:spPr bwMode="auto">
            <a:xfrm rot="2018182">
              <a:off x="2391471" y="251200"/>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88" name="矩形 289"/>
            <p:cNvSpPr>
              <a:spLocks noChangeArrowheads="1"/>
            </p:cNvSpPr>
            <p:nvPr/>
          </p:nvSpPr>
          <p:spPr bwMode="auto">
            <a:xfrm rot="2236364">
              <a:off x="2469080" y="306466"/>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89" name="矩形 290"/>
            <p:cNvSpPr>
              <a:spLocks noChangeArrowheads="1"/>
            </p:cNvSpPr>
            <p:nvPr/>
          </p:nvSpPr>
          <p:spPr bwMode="auto">
            <a:xfrm rot="2454545">
              <a:off x="2543029" y="366542"/>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90" name="矩形 291"/>
            <p:cNvSpPr>
              <a:spLocks noChangeArrowheads="1"/>
            </p:cNvSpPr>
            <p:nvPr/>
          </p:nvSpPr>
          <p:spPr bwMode="auto">
            <a:xfrm rot="2672727">
              <a:off x="2613018" y="431188"/>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91" name="矩形 292"/>
            <p:cNvSpPr>
              <a:spLocks noChangeArrowheads="1"/>
            </p:cNvSpPr>
            <p:nvPr/>
          </p:nvSpPr>
          <p:spPr bwMode="auto">
            <a:xfrm rot="2890909">
              <a:off x="2678766" y="500143"/>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92" name="矩形 293"/>
            <p:cNvSpPr>
              <a:spLocks noChangeArrowheads="1"/>
            </p:cNvSpPr>
            <p:nvPr/>
          </p:nvSpPr>
          <p:spPr bwMode="auto">
            <a:xfrm rot="3109091">
              <a:off x="2740009" y="573129"/>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93" name="矩形 294"/>
            <p:cNvSpPr>
              <a:spLocks noChangeArrowheads="1"/>
            </p:cNvSpPr>
            <p:nvPr/>
          </p:nvSpPr>
          <p:spPr bwMode="auto">
            <a:xfrm rot="3327274">
              <a:off x="2796499" y="649851"/>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94" name="矩形 295"/>
            <p:cNvSpPr>
              <a:spLocks noChangeArrowheads="1"/>
            </p:cNvSpPr>
            <p:nvPr/>
          </p:nvSpPr>
          <p:spPr bwMode="auto">
            <a:xfrm rot="3545455">
              <a:off x="2848008" y="730003"/>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95" name="矩形 296"/>
            <p:cNvSpPr>
              <a:spLocks noChangeArrowheads="1"/>
            </p:cNvSpPr>
            <p:nvPr/>
          </p:nvSpPr>
          <p:spPr bwMode="auto">
            <a:xfrm rot="3763637">
              <a:off x="2894332" y="813260"/>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96" name="矩形 297"/>
            <p:cNvSpPr>
              <a:spLocks noChangeArrowheads="1"/>
            </p:cNvSpPr>
            <p:nvPr/>
          </p:nvSpPr>
          <p:spPr bwMode="auto">
            <a:xfrm rot="3981819">
              <a:off x="2935281" y="899288"/>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97" name="矩形 298"/>
            <p:cNvSpPr>
              <a:spLocks noChangeArrowheads="1"/>
            </p:cNvSpPr>
            <p:nvPr/>
          </p:nvSpPr>
          <p:spPr bwMode="auto">
            <a:xfrm rot="4200000">
              <a:off x="2970691" y="987739"/>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98" name="矩形 299"/>
            <p:cNvSpPr>
              <a:spLocks noChangeArrowheads="1"/>
            </p:cNvSpPr>
            <p:nvPr/>
          </p:nvSpPr>
          <p:spPr bwMode="auto">
            <a:xfrm rot="4418182">
              <a:off x="3000421" y="1078259"/>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99" name="矩形 300"/>
            <p:cNvSpPr>
              <a:spLocks noChangeArrowheads="1"/>
            </p:cNvSpPr>
            <p:nvPr/>
          </p:nvSpPr>
          <p:spPr bwMode="auto">
            <a:xfrm rot="4636364">
              <a:off x="3024349" y="1170481"/>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00" name="矩形 301"/>
            <p:cNvSpPr>
              <a:spLocks noChangeArrowheads="1"/>
            </p:cNvSpPr>
            <p:nvPr/>
          </p:nvSpPr>
          <p:spPr bwMode="auto">
            <a:xfrm rot="4854546">
              <a:off x="3042380" y="1264036"/>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01" name="矩形 302"/>
            <p:cNvSpPr>
              <a:spLocks noChangeArrowheads="1"/>
            </p:cNvSpPr>
            <p:nvPr/>
          </p:nvSpPr>
          <p:spPr bwMode="auto">
            <a:xfrm rot="5072727">
              <a:off x="3054442" y="1358545"/>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02" name="矩形 303"/>
            <p:cNvSpPr>
              <a:spLocks noChangeArrowheads="1"/>
            </p:cNvSpPr>
            <p:nvPr/>
          </p:nvSpPr>
          <p:spPr bwMode="auto">
            <a:xfrm rot="5290909">
              <a:off x="3060484" y="1453629"/>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03" name="矩形 304"/>
            <p:cNvSpPr>
              <a:spLocks noChangeArrowheads="1"/>
            </p:cNvSpPr>
            <p:nvPr/>
          </p:nvSpPr>
          <p:spPr bwMode="auto">
            <a:xfrm rot="5509091">
              <a:off x="3060484" y="1548906"/>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04" name="矩形 305"/>
            <p:cNvSpPr>
              <a:spLocks noChangeArrowheads="1"/>
            </p:cNvSpPr>
            <p:nvPr/>
          </p:nvSpPr>
          <p:spPr bwMode="auto">
            <a:xfrm rot="5727274">
              <a:off x="3054442" y="1643990"/>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05" name="矩形 306"/>
            <p:cNvSpPr>
              <a:spLocks noChangeArrowheads="1"/>
            </p:cNvSpPr>
            <p:nvPr/>
          </p:nvSpPr>
          <p:spPr bwMode="auto">
            <a:xfrm rot="5945456">
              <a:off x="3042380" y="1738500"/>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06" name="矩形 307"/>
            <p:cNvSpPr>
              <a:spLocks noChangeArrowheads="1"/>
            </p:cNvSpPr>
            <p:nvPr/>
          </p:nvSpPr>
          <p:spPr bwMode="auto">
            <a:xfrm rot="6163637">
              <a:off x="3024349" y="1832054"/>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07" name="矩形 308"/>
            <p:cNvSpPr>
              <a:spLocks noChangeArrowheads="1"/>
            </p:cNvSpPr>
            <p:nvPr/>
          </p:nvSpPr>
          <p:spPr bwMode="auto">
            <a:xfrm rot="6381819">
              <a:off x="3000421" y="1924277"/>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08" name="矩形 309"/>
            <p:cNvSpPr>
              <a:spLocks noChangeArrowheads="1"/>
            </p:cNvSpPr>
            <p:nvPr/>
          </p:nvSpPr>
          <p:spPr bwMode="auto">
            <a:xfrm rot="6600000">
              <a:off x="2970691" y="2014796"/>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09" name="矩形 310"/>
            <p:cNvSpPr>
              <a:spLocks noChangeArrowheads="1"/>
            </p:cNvSpPr>
            <p:nvPr/>
          </p:nvSpPr>
          <p:spPr bwMode="auto">
            <a:xfrm rot="6818182">
              <a:off x="2935281" y="2103247"/>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10" name="矩形 311"/>
            <p:cNvSpPr>
              <a:spLocks noChangeArrowheads="1"/>
            </p:cNvSpPr>
            <p:nvPr/>
          </p:nvSpPr>
          <p:spPr bwMode="auto">
            <a:xfrm rot="7036364">
              <a:off x="2894332" y="2189275"/>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11" name="矩形 312"/>
            <p:cNvSpPr>
              <a:spLocks noChangeArrowheads="1"/>
            </p:cNvSpPr>
            <p:nvPr/>
          </p:nvSpPr>
          <p:spPr bwMode="auto">
            <a:xfrm rot="7254546">
              <a:off x="2848008" y="2272532"/>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12" name="矩形 313"/>
            <p:cNvSpPr>
              <a:spLocks noChangeArrowheads="1"/>
            </p:cNvSpPr>
            <p:nvPr/>
          </p:nvSpPr>
          <p:spPr bwMode="auto">
            <a:xfrm rot="7472727">
              <a:off x="2796499" y="2352683"/>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13" name="矩形 314"/>
            <p:cNvSpPr>
              <a:spLocks noChangeArrowheads="1"/>
            </p:cNvSpPr>
            <p:nvPr/>
          </p:nvSpPr>
          <p:spPr bwMode="auto">
            <a:xfrm rot="7690909">
              <a:off x="2740009" y="2429406"/>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14" name="矩形 315"/>
            <p:cNvSpPr>
              <a:spLocks noChangeArrowheads="1"/>
            </p:cNvSpPr>
            <p:nvPr/>
          </p:nvSpPr>
          <p:spPr bwMode="auto">
            <a:xfrm rot="7909091">
              <a:off x="2678766" y="2502392"/>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15" name="矩形 316"/>
            <p:cNvSpPr>
              <a:spLocks noChangeArrowheads="1"/>
            </p:cNvSpPr>
            <p:nvPr/>
          </p:nvSpPr>
          <p:spPr bwMode="auto">
            <a:xfrm rot="8127274">
              <a:off x="2613018" y="2571347"/>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16" name="矩形 317"/>
            <p:cNvSpPr>
              <a:spLocks noChangeArrowheads="1"/>
            </p:cNvSpPr>
            <p:nvPr/>
          </p:nvSpPr>
          <p:spPr bwMode="auto">
            <a:xfrm rot="8345455">
              <a:off x="2543029" y="2635991"/>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17" name="矩形 318"/>
            <p:cNvSpPr>
              <a:spLocks noChangeArrowheads="1"/>
            </p:cNvSpPr>
            <p:nvPr/>
          </p:nvSpPr>
          <p:spPr bwMode="auto">
            <a:xfrm rot="8563638">
              <a:off x="2469080" y="2696069"/>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18" name="矩形 319"/>
            <p:cNvSpPr>
              <a:spLocks noChangeArrowheads="1"/>
            </p:cNvSpPr>
            <p:nvPr/>
          </p:nvSpPr>
          <p:spPr bwMode="auto">
            <a:xfrm rot="8781819">
              <a:off x="2391471" y="2751334"/>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19" name="矩形 320"/>
            <p:cNvSpPr>
              <a:spLocks noChangeArrowheads="1"/>
            </p:cNvSpPr>
            <p:nvPr/>
          </p:nvSpPr>
          <p:spPr bwMode="auto">
            <a:xfrm rot="9000000">
              <a:off x="2310512" y="2801567"/>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20" name="矩形 321"/>
            <p:cNvSpPr>
              <a:spLocks noChangeArrowheads="1"/>
            </p:cNvSpPr>
            <p:nvPr/>
          </p:nvSpPr>
          <p:spPr bwMode="auto">
            <a:xfrm rot="9218183">
              <a:off x="2226530" y="2846563"/>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21" name="矩形 322"/>
            <p:cNvSpPr>
              <a:spLocks noChangeArrowheads="1"/>
            </p:cNvSpPr>
            <p:nvPr/>
          </p:nvSpPr>
          <p:spPr bwMode="auto">
            <a:xfrm rot="9436364">
              <a:off x="2139865" y="2886142"/>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22" name="矩形 323"/>
            <p:cNvSpPr>
              <a:spLocks noChangeArrowheads="1"/>
            </p:cNvSpPr>
            <p:nvPr/>
          </p:nvSpPr>
          <p:spPr bwMode="auto">
            <a:xfrm rot="9654547">
              <a:off x="2050862" y="2920144"/>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23" name="矩形 324"/>
            <p:cNvSpPr>
              <a:spLocks noChangeArrowheads="1"/>
            </p:cNvSpPr>
            <p:nvPr/>
          </p:nvSpPr>
          <p:spPr bwMode="auto">
            <a:xfrm rot="9872728">
              <a:off x="1959883" y="2948434"/>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24" name="矩形 325"/>
            <p:cNvSpPr>
              <a:spLocks noChangeArrowheads="1"/>
            </p:cNvSpPr>
            <p:nvPr/>
          </p:nvSpPr>
          <p:spPr bwMode="auto">
            <a:xfrm rot="10090909">
              <a:off x="1867292" y="2970896"/>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25" name="矩形 326"/>
            <p:cNvSpPr>
              <a:spLocks noChangeArrowheads="1"/>
            </p:cNvSpPr>
            <p:nvPr/>
          </p:nvSpPr>
          <p:spPr bwMode="auto">
            <a:xfrm rot="10309091">
              <a:off x="1773464" y="2987440"/>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26" name="矩形 327"/>
            <p:cNvSpPr>
              <a:spLocks noChangeArrowheads="1"/>
            </p:cNvSpPr>
            <p:nvPr/>
          </p:nvSpPr>
          <p:spPr bwMode="auto">
            <a:xfrm rot="10527274">
              <a:off x="1678775" y="2998001"/>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27" name="矩形 328"/>
            <p:cNvSpPr>
              <a:spLocks noChangeArrowheads="1"/>
            </p:cNvSpPr>
            <p:nvPr/>
          </p:nvSpPr>
          <p:spPr bwMode="auto">
            <a:xfrm rot="10745455">
              <a:off x="1583606" y="3002534"/>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28" name="矩形 329"/>
            <p:cNvSpPr>
              <a:spLocks noChangeArrowheads="1"/>
            </p:cNvSpPr>
            <p:nvPr/>
          </p:nvSpPr>
          <p:spPr bwMode="auto">
            <a:xfrm rot="-10636362">
              <a:off x="1488342" y="3001022"/>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29" name="矩形 330"/>
            <p:cNvSpPr>
              <a:spLocks noChangeArrowheads="1"/>
            </p:cNvSpPr>
            <p:nvPr/>
          </p:nvSpPr>
          <p:spPr bwMode="auto">
            <a:xfrm rot="-10418181">
              <a:off x="1393365" y="2993472"/>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30" name="矩形 331"/>
            <p:cNvSpPr>
              <a:spLocks noChangeArrowheads="1"/>
            </p:cNvSpPr>
            <p:nvPr/>
          </p:nvSpPr>
          <p:spPr bwMode="auto">
            <a:xfrm rot="-10200000">
              <a:off x="1299059" y="2979913"/>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31" name="矩形 332"/>
            <p:cNvSpPr>
              <a:spLocks noChangeArrowheads="1"/>
            </p:cNvSpPr>
            <p:nvPr/>
          </p:nvSpPr>
          <p:spPr bwMode="auto">
            <a:xfrm rot="-9981817">
              <a:off x="1205802" y="2960400"/>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32" name="矩形 333"/>
            <p:cNvSpPr>
              <a:spLocks noChangeArrowheads="1"/>
            </p:cNvSpPr>
            <p:nvPr/>
          </p:nvSpPr>
          <p:spPr bwMode="auto">
            <a:xfrm rot="-9763636">
              <a:off x="1113971" y="2935011"/>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33" name="矩形 334"/>
            <p:cNvSpPr>
              <a:spLocks noChangeArrowheads="1"/>
            </p:cNvSpPr>
            <p:nvPr/>
          </p:nvSpPr>
          <p:spPr bwMode="auto">
            <a:xfrm rot="-9545455">
              <a:off x="1023936" y="2903849"/>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34" name="矩形 335"/>
            <p:cNvSpPr>
              <a:spLocks noChangeArrowheads="1"/>
            </p:cNvSpPr>
            <p:nvPr/>
          </p:nvSpPr>
          <p:spPr bwMode="auto">
            <a:xfrm rot="-9327272">
              <a:off x="936056" y="2867039"/>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35" name="矩形 336"/>
            <p:cNvSpPr>
              <a:spLocks noChangeArrowheads="1"/>
            </p:cNvSpPr>
            <p:nvPr/>
          </p:nvSpPr>
          <p:spPr bwMode="auto">
            <a:xfrm rot="-9109091">
              <a:off x="850689" y="2824731"/>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36" name="矩形 337"/>
            <p:cNvSpPr>
              <a:spLocks noChangeArrowheads="1"/>
            </p:cNvSpPr>
            <p:nvPr/>
          </p:nvSpPr>
          <p:spPr bwMode="auto">
            <a:xfrm rot="-8890909">
              <a:off x="768179" y="2777092"/>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37" name="矩形 338"/>
            <p:cNvSpPr>
              <a:spLocks noChangeArrowheads="1"/>
            </p:cNvSpPr>
            <p:nvPr/>
          </p:nvSpPr>
          <p:spPr bwMode="auto">
            <a:xfrm rot="-8672726">
              <a:off x="688854" y="2724317"/>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38" name="矩形 339"/>
            <p:cNvSpPr>
              <a:spLocks noChangeArrowheads="1"/>
            </p:cNvSpPr>
            <p:nvPr/>
          </p:nvSpPr>
          <p:spPr bwMode="auto">
            <a:xfrm rot="-8454545">
              <a:off x="613037" y="2666617"/>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39" name="矩形 340"/>
            <p:cNvSpPr>
              <a:spLocks noChangeArrowheads="1"/>
            </p:cNvSpPr>
            <p:nvPr/>
          </p:nvSpPr>
          <p:spPr bwMode="auto">
            <a:xfrm rot="-8236362">
              <a:off x="541032" y="2604224"/>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40" name="矩形 341"/>
            <p:cNvSpPr>
              <a:spLocks noChangeArrowheads="1"/>
            </p:cNvSpPr>
            <p:nvPr/>
          </p:nvSpPr>
          <p:spPr bwMode="auto">
            <a:xfrm rot="-8018181">
              <a:off x="473129" y="2537390"/>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41" name="矩形 342"/>
            <p:cNvSpPr>
              <a:spLocks noChangeArrowheads="1"/>
            </p:cNvSpPr>
            <p:nvPr/>
          </p:nvSpPr>
          <p:spPr bwMode="auto">
            <a:xfrm rot="-7800000">
              <a:off x="409602" y="2466384"/>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42" name="矩形 343"/>
            <p:cNvSpPr>
              <a:spLocks noChangeArrowheads="1"/>
            </p:cNvSpPr>
            <p:nvPr/>
          </p:nvSpPr>
          <p:spPr bwMode="auto">
            <a:xfrm rot="-7581817">
              <a:off x="350706" y="2391492"/>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43" name="矩形 344"/>
            <p:cNvSpPr>
              <a:spLocks noChangeArrowheads="1"/>
            </p:cNvSpPr>
            <p:nvPr/>
          </p:nvSpPr>
          <p:spPr bwMode="auto">
            <a:xfrm rot="-7363636">
              <a:off x="296679" y="2313016"/>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44" name="矩形 345"/>
            <p:cNvSpPr>
              <a:spLocks noChangeArrowheads="1"/>
            </p:cNvSpPr>
            <p:nvPr/>
          </p:nvSpPr>
          <p:spPr bwMode="auto">
            <a:xfrm rot="-7145455">
              <a:off x="247738" y="2231270"/>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45" name="矩形 346"/>
            <p:cNvSpPr>
              <a:spLocks noChangeArrowheads="1"/>
            </p:cNvSpPr>
            <p:nvPr/>
          </p:nvSpPr>
          <p:spPr bwMode="auto">
            <a:xfrm rot="-6927272">
              <a:off x="204080" y="2146585"/>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46" name="矩形 347"/>
            <p:cNvSpPr>
              <a:spLocks noChangeArrowheads="1"/>
            </p:cNvSpPr>
            <p:nvPr/>
          </p:nvSpPr>
          <p:spPr bwMode="auto">
            <a:xfrm rot="-6709091">
              <a:off x="165881" y="2059302"/>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47" name="矩形 348"/>
            <p:cNvSpPr>
              <a:spLocks noChangeArrowheads="1"/>
            </p:cNvSpPr>
            <p:nvPr/>
          </p:nvSpPr>
          <p:spPr bwMode="auto">
            <a:xfrm rot="-6490908">
              <a:off x="133294" y="1969771"/>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48" name="矩形 349"/>
            <p:cNvSpPr>
              <a:spLocks noChangeArrowheads="1"/>
            </p:cNvSpPr>
            <p:nvPr/>
          </p:nvSpPr>
          <p:spPr bwMode="auto">
            <a:xfrm rot="-6272726">
              <a:off x="106452" y="1878355"/>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49" name="矩形 350"/>
            <p:cNvSpPr>
              <a:spLocks noChangeArrowheads="1"/>
            </p:cNvSpPr>
            <p:nvPr/>
          </p:nvSpPr>
          <p:spPr bwMode="auto">
            <a:xfrm rot="-6054545">
              <a:off x="85461" y="1785419"/>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50" name="矩形 351"/>
            <p:cNvSpPr>
              <a:spLocks noChangeArrowheads="1"/>
            </p:cNvSpPr>
            <p:nvPr/>
          </p:nvSpPr>
          <p:spPr bwMode="auto">
            <a:xfrm rot="-5836362">
              <a:off x="70408" y="1691340"/>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51" name="矩形 352"/>
            <p:cNvSpPr>
              <a:spLocks noChangeArrowheads="1"/>
            </p:cNvSpPr>
            <p:nvPr/>
          </p:nvSpPr>
          <p:spPr bwMode="auto">
            <a:xfrm rot="-5618181">
              <a:off x="61351" y="1596495"/>
              <a:ext cx="12962" cy="129618"/>
            </a:xfrm>
            <a:prstGeom prst="rect">
              <a:avLst/>
            </a:prstGeom>
            <a:grp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grpSp>
      <p:sp>
        <p:nvSpPr>
          <p:cNvPr id="152" name="椭圆 353"/>
          <p:cNvSpPr>
            <a:spLocks noChangeArrowheads="1"/>
          </p:cNvSpPr>
          <p:nvPr/>
        </p:nvSpPr>
        <p:spPr bwMode="auto">
          <a:xfrm>
            <a:off x="-725488" y="2097088"/>
            <a:ext cx="1265238" cy="1265237"/>
          </a:xfrm>
          <a:prstGeom prst="ellipse">
            <a:avLst/>
          </a:prstGeom>
          <a:noFill/>
          <a:ln w="9525">
            <a:solidFill>
              <a:schemeClr val="bg1">
                <a:alpha val="69019"/>
              </a:schemeClr>
            </a:solidFill>
            <a:bevel/>
            <a:headEnd/>
            <a:tailEnd/>
          </a:ln>
          <a:extLst>
            <a:ext uri="{909E8E84-426E-40DD-AFC4-6F175D3DCCD1}">
              <a14:hiddenFill xmlns:a14="http://schemas.microsoft.com/office/drawing/2010/main">
                <a:solidFill>
                  <a:srgbClr val="FFFFFF"/>
                </a:solidFill>
              </a14:hiddenFill>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53" name="任意多边形 13"/>
          <p:cNvSpPr>
            <a:spLocks noChangeArrowheads="1"/>
          </p:cNvSpPr>
          <p:nvPr/>
        </p:nvSpPr>
        <p:spPr bwMode="auto">
          <a:xfrm>
            <a:off x="1117600" y="1450975"/>
            <a:ext cx="1771650" cy="304800"/>
          </a:xfrm>
          <a:custGeom>
            <a:avLst/>
            <a:gdLst>
              <a:gd name="T0" fmla="*/ 0 w 1770743"/>
              <a:gd name="T1" fmla="*/ 304800 h 304800"/>
              <a:gd name="T2" fmla="*/ 493739 w 1770743"/>
              <a:gd name="T3" fmla="*/ 0 h 304800"/>
              <a:gd name="T4" fmla="*/ 1771650 w 1770743"/>
              <a:gd name="T5" fmla="*/ 0 h 304800"/>
              <a:gd name="T6" fmla="*/ 0 60000 65536"/>
              <a:gd name="T7" fmla="*/ 0 60000 65536"/>
              <a:gd name="T8" fmla="*/ 0 60000 65536"/>
              <a:gd name="T9" fmla="*/ 0 w 1770743"/>
              <a:gd name="T10" fmla="*/ 0 h 304800"/>
              <a:gd name="T11" fmla="*/ 1770743 w 1770743"/>
              <a:gd name="T12" fmla="*/ 304800 h 304800"/>
            </a:gdLst>
            <a:ahLst/>
            <a:cxnLst>
              <a:cxn ang="T6">
                <a:pos x="T0" y="T1"/>
              </a:cxn>
              <a:cxn ang="T7">
                <a:pos x="T2" y="T3"/>
              </a:cxn>
              <a:cxn ang="T8">
                <a:pos x="T4" y="T5"/>
              </a:cxn>
            </a:cxnLst>
            <a:rect l="T9" t="T10" r="T11" b="T12"/>
            <a:pathLst>
              <a:path w="1770743" h="304800">
                <a:moveTo>
                  <a:pt x="0" y="304800"/>
                </a:moveTo>
                <a:lnTo>
                  <a:pt x="493486" y="0"/>
                </a:lnTo>
                <a:lnTo>
                  <a:pt x="1770743" y="0"/>
                </a:lnTo>
              </a:path>
            </a:pathLst>
          </a:custGeom>
          <a:noFill/>
          <a:ln w="9525" cap="flat" cmpd="sng">
            <a:solidFill>
              <a:schemeClr val="bg1"/>
            </a:solidFill>
            <a:bevel/>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154" name="任意多边形 357"/>
          <p:cNvSpPr>
            <a:spLocks noChangeArrowheads="1"/>
          </p:cNvSpPr>
          <p:nvPr/>
        </p:nvSpPr>
        <p:spPr bwMode="auto">
          <a:xfrm flipV="1">
            <a:off x="1117600" y="3775075"/>
            <a:ext cx="1771650" cy="304800"/>
          </a:xfrm>
          <a:custGeom>
            <a:avLst/>
            <a:gdLst>
              <a:gd name="T0" fmla="*/ 0 w 1770743"/>
              <a:gd name="T1" fmla="*/ 304800 h 304800"/>
              <a:gd name="T2" fmla="*/ 493739 w 1770743"/>
              <a:gd name="T3" fmla="*/ 0 h 304800"/>
              <a:gd name="T4" fmla="*/ 1771650 w 1770743"/>
              <a:gd name="T5" fmla="*/ 0 h 304800"/>
              <a:gd name="T6" fmla="*/ 0 60000 65536"/>
              <a:gd name="T7" fmla="*/ 0 60000 65536"/>
              <a:gd name="T8" fmla="*/ 0 60000 65536"/>
              <a:gd name="T9" fmla="*/ 0 w 1770743"/>
              <a:gd name="T10" fmla="*/ 0 h 304800"/>
              <a:gd name="T11" fmla="*/ 1770743 w 1770743"/>
              <a:gd name="T12" fmla="*/ 304800 h 304800"/>
            </a:gdLst>
            <a:ahLst/>
            <a:cxnLst>
              <a:cxn ang="T6">
                <a:pos x="T0" y="T1"/>
              </a:cxn>
              <a:cxn ang="T7">
                <a:pos x="T2" y="T3"/>
              </a:cxn>
              <a:cxn ang="T8">
                <a:pos x="T4" y="T5"/>
              </a:cxn>
            </a:cxnLst>
            <a:rect l="T9" t="T10" r="T11" b="T12"/>
            <a:pathLst>
              <a:path w="1770743" h="304800">
                <a:moveTo>
                  <a:pt x="0" y="304800"/>
                </a:moveTo>
                <a:lnTo>
                  <a:pt x="493486" y="0"/>
                </a:lnTo>
                <a:lnTo>
                  <a:pt x="1770743" y="0"/>
                </a:lnTo>
              </a:path>
            </a:pathLst>
          </a:custGeom>
          <a:noFill/>
          <a:ln w="9525" cap="flat" cmpd="sng">
            <a:solidFill>
              <a:schemeClr val="bg1"/>
            </a:solidFill>
            <a:bevel/>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155" name="矩形 14"/>
          <p:cNvSpPr>
            <a:spLocks noChangeArrowheads="1"/>
          </p:cNvSpPr>
          <p:nvPr/>
        </p:nvSpPr>
        <p:spPr bwMode="auto">
          <a:xfrm>
            <a:off x="2825750" y="1268413"/>
            <a:ext cx="390525" cy="392112"/>
          </a:xfrm>
          <a:prstGeom prst="rect">
            <a:avLst/>
          </a:prstGeom>
          <a:solidFill>
            <a:schemeClr val="bg1"/>
          </a:solidFill>
          <a:ln>
            <a:noFill/>
          </a:ln>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56" name="矩形 358"/>
          <p:cNvSpPr>
            <a:spLocks noChangeArrowheads="1"/>
          </p:cNvSpPr>
          <p:nvPr/>
        </p:nvSpPr>
        <p:spPr bwMode="auto">
          <a:xfrm>
            <a:off x="3363913" y="1171575"/>
            <a:ext cx="3971925" cy="548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单击此处添加标题单击此处添加标题单击此处添加标题单击此处添加标题</a:t>
            </a:r>
            <a:endParaRPr lang="zh-CN" altLang="en-US" sz="1200" dirty="0"/>
          </a:p>
        </p:txBody>
      </p:sp>
      <p:sp useBgFill="1">
        <p:nvSpPr>
          <p:cNvPr id="157" name="KSO_Shape"/>
          <p:cNvSpPr>
            <a:spLocks noChangeArrowheads="1"/>
          </p:cNvSpPr>
          <p:nvPr/>
        </p:nvSpPr>
        <p:spPr bwMode="auto">
          <a:xfrm>
            <a:off x="2903538" y="1363663"/>
            <a:ext cx="234950" cy="201612"/>
          </a:xfrm>
          <a:custGeom>
            <a:avLst/>
            <a:gdLst>
              <a:gd name="T0" fmla="*/ 2147483646 w 10900"/>
              <a:gd name="T1" fmla="*/ 2147483646 h 9319"/>
              <a:gd name="T2" fmla="*/ 2147483646 w 10900"/>
              <a:gd name="T3" fmla="*/ 2147483646 h 9319"/>
              <a:gd name="T4" fmla="*/ 2147483646 w 10900"/>
              <a:gd name="T5" fmla="*/ 2147483646 h 9319"/>
              <a:gd name="T6" fmla="*/ 2147483646 w 10900"/>
              <a:gd name="T7" fmla="*/ 2147483646 h 9319"/>
              <a:gd name="T8" fmla="*/ 2147483646 w 10900"/>
              <a:gd name="T9" fmla="*/ 2147483646 h 9319"/>
              <a:gd name="T10" fmla="*/ 2147483646 w 10900"/>
              <a:gd name="T11" fmla="*/ 2147483646 h 9319"/>
              <a:gd name="T12" fmla="*/ 2147483646 w 10900"/>
              <a:gd name="T13" fmla="*/ 2147483646 h 9319"/>
              <a:gd name="T14" fmla="*/ 2147483646 w 10900"/>
              <a:gd name="T15" fmla="*/ 2147483646 h 9319"/>
              <a:gd name="T16" fmla="*/ 2147483646 w 10900"/>
              <a:gd name="T17" fmla="*/ 2147483646 h 9319"/>
              <a:gd name="T18" fmla="*/ 2147483646 w 10900"/>
              <a:gd name="T19" fmla="*/ 2147483646 h 9319"/>
              <a:gd name="T20" fmla="*/ 2147483646 w 10900"/>
              <a:gd name="T21" fmla="*/ 2147483646 h 9319"/>
              <a:gd name="T22" fmla="*/ 2147483646 w 10900"/>
              <a:gd name="T23" fmla="*/ 2147483646 h 9319"/>
              <a:gd name="T24" fmla="*/ 2147483646 w 10900"/>
              <a:gd name="T25" fmla="*/ 2147483646 h 9319"/>
              <a:gd name="T26" fmla="*/ 2147483646 w 10900"/>
              <a:gd name="T27" fmla="*/ 2147483646 h 9319"/>
              <a:gd name="T28" fmla="*/ 2147483646 w 10900"/>
              <a:gd name="T29" fmla="*/ 2147483646 h 9319"/>
              <a:gd name="T30" fmla="*/ 2147483646 w 10900"/>
              <a:gd name="T31" fmla="*/ 2147483646 h 9319"/>
              <a:gd name="T32" fmla="*/ 2147483646 w 10900"/>
              <a:gd name="T33" fmla="*/ 2147483646 h 9319"/>
              <a:gd name="T34" fmla="*/ 2147483646 w 10900"/>
              <a:gd name="T35" fmla="*/ 2147483646 h 9319"/>
              <a:gd name="T36" fmla="*/ 2147483646 w 10900"/>
              <a:gd name="T37" fmla="*/ 2147483646 h 9319"/>
              <a:gd name="T38" fmla="*/ 2147483646 w 10900"/>
              <a:gd name="T39" fmla="*/ 2147483646 h 9319"/>
              <a:gd name="T40" fmla="*/ 2147483646 w 10900"/>
              <a:gd name="T41" fmla="*/ 2147483646 h 9319"/>
              <a:gd name="T42" fmla="*/ 2147483646 w 10900"/>
              <a:gd name="T43" fmla="*/ 2147483646 h 9319"/>
              <a:gd name="T44" fmla="*/ 2147483646 w 10900"/>
              <a:gd name="T45" fmla="*/ 2147483646 h 9319"/>
              <a:gd name="T46" fmla="*/ 2147483646 w 10900"/>
              <a:gd name="T47" fmla="*/ 2147483646 h 9319"/>
              <a:gd name="T48" fmla="*/ 2147483646 w 10900"/>
              <a:gd name="T49" fmla="*/ 2147483646 h 9319"/>
              <a:gd name="T50" fmla="*/ 2147483646 w 10900"/>
              <a:gd name="T51" fmla="*/ 2147483646 h 9319"/>
              <a:gd name="T52" fmla="*/ 2147483646 w 10900"/>
              <a:gd name="T53" fmla="*/ 2147483646 h 9319"/>
              <a:gd name="T54" fmla="*/ 2147483646 w 10900"/>
              <a:gd name="T55" fmla="*/ 2147483646 h 9319"/>
              <a:gd name="T56" fmla="*/ 2147483646 w 10900"/>
              <a:gd name="T57" fmla="*/ 2147483646 h 9319"/>
              <a:gd name="T58" fmla="*/ 2147483646 w 10900"/>
              <a:gd name="T59" fmla="*/ 2147483646 h 9319"/>
              <a:gd name="T60" fmla="*/ 2147483646 w 10900"/>
              <a:gd name="T61" fmla="*/ 2147483646 h 9319"/>
              <a:gd name="T62" fmla="*/ 2147483646 w 10900"/>
              <a:gd name="T63" fmla="*/ 2147483646 h 9319"/>
              <a:gd name="T64" fmla="*/ 2147483646 w 10900"/>
              <a:gd name="T65" fmla="*/ 2147483646 h 9319"/>
              <a:gd name="T66" fmla="*/ 2147483646 w 10900"/>
              <a:gd name="T67" fmla="*/ 2147483646 h 9319"/>
              <a:gd name="T68" fmla="*/ 2147483646 w 10900"/>
              <a:gd name="T69" fmla="*/ 2147483646 h 9319"/>
              <a:gd name="T70" fmla="*/ 2147483646 w 10900"/>
              <a:gd name="T71" fmla="*/ 2147483646 h 9319"/>
              <a:gd name="T72" fmla="*/ 2147483646 w 10900"/>
              <a:gd name="T73" fmla="*/ 2147483646 h 9319"/>
              <a:gd name="T74" fmla="*/ 2147483646 w 10900"/>
              <a:gd name="T75" fmla="*/ 2147483646 h 9319"/>
              <a:gd name="T76" fmla="*/ 2147483646 w 10900"/>
              <a:gd name="T77" fmla="*/ 2147483646 h 9319"/>
              <a:gd name="T78" fmla="*/ 2147483646 w 10900"/>
              <a:gd name="T79" fmla="*/ 2147483646 h 9319"/>
              <a:gd name="T80" fmla="*/ 2147483646 w 10900"/>
              <a:gd name="T81" fmla="*/ 2147483646 h 9319"/>
              <a:gd name="T82" fmla="*/ 2147483646 w 10900"/>
              <a:gd name="T83" fmla="*/ 2147483646 h 9319"/>
              <a:gd name="T84" fmla="*/ 2147483646 w 10900"/>
              <a:gd name="T85" fmla="*/ 2147483646 h 9319"/>
              <a:gd name="T86" fmla="*/ 2147483646 w 10900"/>
              <a:gd name="T87" fmla="*/ 2147483646 h 9319"/>
              <a:gd name="T88" fmla="*/ 2147483646 w 10900"/>
              <a:gd name="T89" fmla="*/ 2147483646 h 9319"/>
              <a:gd name="T90" fmla="*/ 2147483646 w 10900"/>
              <a:gd name="T91" fmla="*/ 2147483646 h 9319"/>
              <a:gd name="T92" fmla="*/ 2147483646 w 10900"/>
              <a:gd name="T93" fmla="*/ 2147483646 h 9319"/>
              <a:gd name="T94" fmla="*/ 2147483646 w 10900"/>
              <a:gd name="T95" fmla="*/ 2147483646 h 9319"/>
              <a:gd name="T96" fmla="*/ 2147483646 w 10900"/>
              <a:gd name="T97" fmla="*/ 2147483646 h 9319"/>
              <a:gd name="T98" fmla="*/ 2147483646 w 10900"/>
              <a:gd name="T99" fmla="*/ 2147483646 h 9319"/>
              <a:gd name="T100" fmla="*/ 2147483646 w 10900"/>
              <a:gd name="T101" fmla="*/ 2147483646 h 9319"/>
              <a:gd name="T102" fmla="*/ 2147483646 w 10900"/>
              <a:gd name="T103" fmla="*/ 2147483646 h 9319"/>
              <a:gd name="T104" fmla="*/ 2147483646 w 10900"/>
              <a:gd name="T105" fmla="*/ 2147483646 h 9319"/>
              <a:gd name="T106" fmla="*/ 2147483646 w 10900"/>
              <a:gd name="T107" fmla="*/ 2147483646 h 9319"/>
              <a:gd name="T108" fmla="*/ 2147483646 w 10900"/>
              <a:gd name="T109" fmla="*/ 2147483646 h 9319"/>
              <a:gd name="T110" fmla="*/ 2147483646 w 10900"/>
              <a:gd name="T111" fmla="*/ 2147483646 h 9319"/>
              <a:gd name="T112" fmla="*/ 2147483646 w 10900"/>
              <a:gd name="T113" fmla="*/ 2147483646 h 9319"/>
              <a:gd name="T114" fmla="*/ 2147483646 w 10900"/>
              <a:gd name="T115" fmla="*/ 2147483646 h 9319"/>
              <a:gd name="T116" fmla="*/ 2147483646 w 10900"/>
              <a:gd name="T117" fmla="*/ 2147483646 h 9319"/>
              <a:gd name="T118" fmla="*/ 2147483646 w 10900"/>
              <a:gd name="T119" fmla="*/ 2147483646 h 9319"/>
              <a:gd name="T120" fmla="*/ 2147483646 w 10900"/>
              <a:gd name="T121" fmla="*/ 2147483646 h 9319"/>
              <a:gd name="T122" fmla="*/ 2147483646 w 10900"/>
              <a:gd name="T123" fmla="*/ 2147483646 h 9319"/>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0900"/>
              <a:gd name="T187" fmla="*/ 0 h 9319"/>
              <a:gd name="T188" fmla="*/ 10900 w 10900"/>
              <a:gd name="T189" fmla="*/ 9319 h 9319"/>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0900" h="9319">
                <a:moveTo>
                  <a:pt x="776" y="0"/>
                </a:moveTo>
                <a:lnTo>
                  <a:pt x="796" y="0"/>
                </a:lnTo>
                <a:lnTo>
                  <a:pt x="904" y="2"/>
                </a:lnTo>
                <a:lnTo>
                  <a:pt x="1011" y="6"/>
                </a:lnTo>
                <a:lnTo>
                  <a:pt x="1117" y="13"/>
                </a:lnTo>
                <a:lnTo>
                  <a:pt x="1222" y="21"/>
                </a:lnTo>
                <a:lnTo>
                  <a:pt x="1327" y="33"/>
                </a:lnTo>
                <a:lnTo>
                  <a:pt x="1431" y="46"/>
                </a:lnTo>
                <a:lnTo>
                  <a:pt x="1535" y="62"/>
                </a:lnTo>
                <a:lnTo>
                  <a:pt x="1637" y="80"/>
                </a:lnTo>
                <a:lnTo>
                  <a:pt x="1738" y="100"/>
                </a:lnTo>
                <a:lnTo>
                  <a:pt x="1840" y="123"/>
                </a:lnTo>
                <a:lnTo>
                  <a:pt x="1940" y="148"/>
                </a:lnTo>
                <a:lnTo>
                  <a:pt x="2039" y="175"/>
                </a:lnTo>
                <a:lnTo>
                  <a:pt x="2137" y="203"/>
                </a:lnTo>
                <a:lnTo>
                  <a:pt x="2235" y="234"/>
                </a:lnTo>
                <a:lnTo>
                  <a:pt x="2331" y="267"/>
                </a:lnTo>
                <a:lnTo>
                  <a:pt x="2427" y="303"/>
                </a:lnTo>
                <a:lnTo>
                  <a:pt x="2522" y="339"/>
                </a:lnTo>
                <a:lnTo>
                  <a:pt x="2615" y="379"/>
                </a:lnTo>
                <a:lnTo>
                  <a:pt x="2708" y="420"/>
                </a:lnTo>
                <a:lnTo>
                  <a:pt x="2800" y="464"/>
                </a:lnTo>
                <a:lnTo>
                  <a:pt x="2890" y="508"/>
                </a:lnTo>
                <a:lnTo>
                  <a:pt x="2980" y="556"/>
                </a:lnTo>
                <a:lnTo>
                  <a:pt x="3068" y="604"/>
                </a:lnTo>
                <a:lnTo>
                  <a:pt x="3155" y="655"/>
                </a:lnTo>
                <a:lnTo>
                  <a:pt x="3240" y="707"/>
                </a:lnTo>
                <a:lnTo>
                  <a:pt x="3326" y="762"/>
                </a:lnTo>
                <a:lnTo>
                  <a:pt x="3408" y="817"/>
                </a:lnTo>
                <a:lnTo>
                  <a:pt x="3490" y="875"/>
                </a:lnTo>
                <a:lnTo>
                  <a:pt x="3572" y="935"/>
                </a:lnTo>
                <a:lnTo>
                  <a:pt x="3651" y="996"/>
                </a:lnTo>
                <a:lnTo>
                  <a:pt x="3729" y="1059"/>
                </a:lnTo>
                <a:lnTo>
                  <a:pt x="3805" y="1123"/>
                </a:lnTo>
                <a:lnTo>
                  <a:pt x="3881" y="1189"/>
                </a:lnTo>
                <a:lnTo>
                  <a:pt x="3954" y="1256"/>
                </a:lnTo>
                <a:lnTo>
                  <a:pt x="4027" y="1325"/>
                </a:lnTo>
                <a:lnTo>
                  <a:pt x="4098" y="1396"/>
                </a:lnTo>
                <a:lnTo>
                  <a:pt x="4167" y="1468"/>
                </a:lnTo>
                <a:lnTo>
                  <a:pt x="4234" y="1542"/>
                </a:lnTo>
                <a:lnTo>
                  <a:pt x="4301" y="1616"/>
                </a:lnTo>
                <a:lnTo>
                  <a:pt x="4366" y="1693"/>
                </a:lnTo>
                <a:lnTo>
                  <a:pt x="4429" y="1771"/>
                </a:lnTo>
                <a:lnTo>
                  <a:pt x="4490" y="1850"/>
                </a:lnTo>
                <a:lnTo>
                  <a:pt x="4550" y="1931"/>
                </a:lnTo>
                <a:lnTo>
                  <a:pt x="4608" y="2013"/>
                </a:lnTo>
                <a:lnTo>
                  <a:pt x="4664" y="2095"/>
                </a:lnTo>
                <a:lnTo>
                  <a:pt x="4719" y="2179"/>
                </a:lnTo>
                <a:lnTo>
                  <a:pt x="4772" y="2266"/>
                </a:lnTo>
                <a:lnTo>
                  <a:pt x="4823" y="2352"/>
                </a:lnTo>
                <a:lnTo>
                  <a:pt x="4872" y="2440"/>
                </a:lnTo>
                <a:lnTo>
                  <a:pt x="4920" y="2530"/>
                </a:lnTo>
                <a:lnTo>
                  <a:pt x="4965" y="2620"/>
                </a:lnTo>
                <a:lnTo>
                  <a:pt x="5009" y="2711"/>
                </a:lnTo>
                <a:lnTo>
                  <a:pt x="5050" y="2803"/>
                </a:lnTo>
                <a:lnTo>
                  <a:pt x="5089" y="2897"/>
                </a:lnTo>
                <a:lnTo>
                  <a:pt x="5127" y="2991"/>
                </a:lnTo>
                <a:lnTo>
                  <a:pt x="5162" y="3087"/>
                </a:lnTo>
                <a:lnTo>
                  <a:pt x="5196" y="3183"/>
                </a:lnTo>
                <a:lnTo>
                  <a:pt x="5227" y="3280"/>
                </a:lnTo>
                <a:lnTo>
                  <a:pt x="5257" y="3378"/>
                </a:lnTo>
                <a:lnTo>
                  <a:pt x="5284" y="3478"/>
                </a:lnTo>
                <a:lnTo>
                  <a:pt x="5309" y="3578"/>
                </a:lnTo>
                <a:lnTo>
                  <a:pt x="5332" y="3679"/>
                </a:lnTo>
                <a:lnTo>
                  <a:pt x="5353" y="3781"/>
                </a:lnTo>
                <a:lnTo>
                  <a:pt x="5371" y="3882"/>
                </a:lnTo>
                <a:lnTo>
                  <a:pt x="8249" y="3882"/>
                </a:lnTo>
                <a:lnTo>
                  <a:pt x="7100" y="2733"/>
                </a:lnTo>
                <a:lnTo>
                  <a:pt x="7073" y="2705"/>
                </a:lnTo>
                <a:lnTo>
                  <a:pt x="7047" y="2675"/>
                </a:lnTo>
                <a:lnTo>
                  <a:pt x="7023" y="2643"/>
                </a:lnTo>
                <a:lnTo>
                  <a:pt x="7000" y="2613"/>
                </a:lnTo>
                <a:lnTo>
                  <a:pt x="6980" y="2579"/>
                </a:lnTo>
                <a:lnTo>
                  <a:pt x="6961" y="2546"/>
                </a:lnTo>
                <a:lnTo>
                  <a:pt x="6945" y="2512"/>
                </a:lnTo>
                <a:lnTo>
                  <a:pt x="6929" y="2476"/>
                </a:lnTo>
                <a:lnTo>
                  <a:pt x="6916" y="2442"/>
                </a:lnTo>
                <a:lnTo>
                  <a:pt x="6905" y="2405"/>
                </a:lnTo>
                <a:lnTo>
                  <a:pt x="6895" y="2370"/>
                </a:lnTo>
                <a:lnTo>
                  <a:pt x="6887" y="2333"/>
                </a:lnTo>
                <a:lnTo>
                  <a:pt x="6881" y="2297"/>
                </a:lnTo>
                <a:lnTo>
                  <a:pt x="6876" y="2259"/>
                </a:lnTo>
                <a:lnTo>
                  <a:pt x="6874" y="2222"/>
                </a:lnTo>
                <a:lnTo>
                  <a:pt x="6873" y="2184"/>
                </a:lnTo>
                <a:lnTo>
                  <a:pt x="6874" y="2147"/>
                </a:lnTo>
                <a:lnTo>
                  <a:pt x="6876" y="2110"/>
                </a:lnTo>
                <a:lnTo>
                  <a:pt x="6881" y="2073"/>
                </a:lnTo>
                <a:lnTo>
                  <a:pt x="6887" y="2036"/>
                </a:lnTo>
                <a:lnTo>
                  <a:pt x="6895" y="2000"/>
                </a:lnTo>
                <a:lnTo>
                  <a:pt x="6905" y="1963"/>
                </a:lnTo>
                <a:lnTo>
                  <a:pt x="6916" y="1927"/>
                </a:lnTo>
                <a:lnTo>
                  <a:pt x="6929" y="1892"/>
                </a:lnTo>
                <a:lnTo>
                  <a:pt x="6945" y="1858"/>
                </a:lnTo>
                <a:lnTo>
                  <a:pt x="6961" y="1823"/>
                </a:lnTo>
                <a:lnTo>
                  <a:pt x="6980" y="1789"/>
                </a:lnTo>
                <a:lnTo>
                  <a:pt x="7000" y="1757"/>
                </a:lnTo>
                <a:lnTo>
                  <a:pt x="7023" y="1725"/>
                </a:lnTo>
                <a:lnTo>
                  <a:pt x="7047" y="1694"/>
                </a:lnTo>
                <a:lnTo>
                  <a:pt x="7073" y="1665"/>
                </a:lnTo>
                <a:lnTo>
                  <a:pt x="7100" y="1635"/>
                </a:lnTo>
                <a:lnTo>
                  <a:pt x="7128" y="1608"/>
                </a:lnTo>
                <a:lnTo>
                  <a:pt x="7158" y="1582"/>
                </a:lnTo>
                <a:lnTo>
                  <a:pt x="7190" y="1558"/>
                </a:lnTo>
                <a:lnTo>
                  <a:pt x="7222" y="1536"/>
                </a:lnTo>
                <a:lnTo>
                  <a:pt x="7254" y="1516"/>
                </a:lnTo>
                <a:lnTo>
                  <a:pt x="7287" y="1498"/>
                </a:lnTo>
                <a:lnTo>
                  <a:pt x="7321" y="1480"/>
                </a:lnTo>
                <a:lnTo>
                  <a:pt x="7357" y="1466"/>
                </a:lnTo>
                <a:lnTo>
                  <a:pt x="7391" y="1452"/>
                </a:lnTo>
                <a:lnTo>
                  <a:pt x="7428" y="1441"/>
                </a:lnTo>
                <a:lnTo>
                  <a:pt x="7463" y="1432"/>
                </a:lnTo>
                <a:lnTo>
                  <a:pt x="7500" y="1423"/>
                </a:lnTo>
                <a:lnTo>
                  <a:pt x="7537" y="1417"/>
                </a:lnTo>
                <a:lnTo>
                  <a:pt x="7574" y="1413"/>
                </a:lnTo>
                <a:lnTo>
                  <a:pt x="7611" y="1410"/>
                </a:lnTo>
                <a:lnTo>
                  <a:pt x="7649" y="1409"/>
                </a:lnTo>
                <a:lnTo>
                  <a:pt x="7686" y="1410"/>
                </a:lnTo>
                <a:lnTo>
                  <a:pt x="7724" y="1413"/>
                </a:lnTo>
                <a:lnTo>
                  <a:pt x="7760" y="1417"/>
                </a:lnTo>
                <a:lnTo>
                  <a:pt x="7797" y="1423"/>
                </a:lnTo>
                <a:lnTo>
                  <a:pt x="7834" y="1432"/>
                </a:lnTo>
                <a:lnTo>
                  <a:pt x="7870" y="1441"/>
                </a:lnTo>
                <a:lnTo>
                  <a:pt x="7906" y="1452"/>
                </a:lnTo>
                <a:lnTo>
                  <a:pt x="7941" y="1466"/>
                </a:lnTo>
                <a:lnTo>
                  <a:pt x="7976" y="1480"/>
                </a:lnTo>
                <a:lnTo>
                  <a:pt x="8010" y="1498"/>
                </a:lnTo>
                <a:lnTo>
                  <a:pt x="8044" y="1516"/>
                </a:lnTo>
                <a:lnTo>
                  <a:pt x="8076" y="1536"/>
                </a:lnTo>
                <a:lnTo>
                  <a:pt x="8108" y="1558"/>
                </a:lnTo>
                <a:lnTo>
                  <a:pt x="8139" y="1582"/>
                </a:lnTo>
                <a:lnTo>
                  <a:pt x="8169" y="1608"/>
                </a:lnTo>
                <a:lnTo>
                  <a:pt x="8198" y="1635"/>
                </a:lnTo>
                <a:lnTo>
                  <a:pt x="10641" y="4078"/>
                </a:lnTo>
                <a:lnTo>
                  <a:pt x="10658" y="4093"/>
                </a:lnTo>
                <a:lnTo>
                  <a:pt x="10674" y="4110"/>
                </a:lnTo>
                <a:lnTo>
                  <a:pt x="10698" y="4134"/>
                </a:lnTo>
                <a:lnTo>
                  <a:pt x="10720" y="4160"/>
                </a:lnTo>
                <a:lnTo>
                  <a:pt x="10742" y="4186"/>
                </a:lnTo>
                <a:lnTo>
                  <a:pt x="10762" y="4214"/>
                </a:lnTo>
                <a:lnTo>
                  <a:pt x="10779" y="4241"/>
                </a:lnTo>
                <a:lnTo>
                  <a:pt x="10797" y="4269"/>
                </a:lnTo>
                <a:lnTo>
                  <a:pt x="10813" y="4299"/>
                </a:lnTo>
                <a:lnTo>
                  <a:pt x="10828" y="4328"/>
                </a:lnTo>
                <a:lnTo>
                  <a:pt x="10841" y="4358"/>
                </a:lnTo>
                <a:lnTo>
                  <a:pt x="10853" y="4389"/>
                </a:lnTo>
                <a:lnTo>
                  <a:pt x="10863" y="4420"/>
                </a:lnTo>
                <a:lnTo>
                  <a:pt x="10873" y="4450"/>
                </a:lnTo>
                <a:lnTo>
                  <a:pt x="10880" y="4482"/>
                </a:lnTo>
                <a:lnTo>
                  <a:pt x="10887" y="4514"/>
                </a:lnTo>
                <a:lnTo>
                  <a:pt x="10892" y="4546"/>
                </a:lnTo>
                <a:lnTo>
                  <a:pt x="10897" y="4578"/>
                </a:lnTo>
                <a:lnTo>
                  <a:pt x="10897" y="4581"/>
                </a:lnTo>
                <a:lnTo>
                  <a:pt x="10897" y="4584"/>
                </a:lnTo>
                <a:lnTo>
                  <a:pt x="10897" y="4585"/>
                </a:lnTo>
                <a:lnTo>
                  <a:pt x="10897" y="4586"/>
                </a:lnTo>
                <a:lnTo>
                  <a:pt x="10897" y="4588"/>
                </a:lnTo>
                <a:lnTo>
                  <a:pt x="10897" y="4589"/>
                </a:lnTo>
                <a:lnTo>
                  <a:pt x="10898" y="4589"/>
                </a:lnTo>
                <a:lnTo>
                  <a:pt x="10898" y="4591"/>
                </a:lnTo>
                <a:lnTo>
                  <a:pt x="10898" y="4592"/>
                </a:lnTo>
                <a:lnTo>
                  <a:pt x="10898" y="4594"/>
                </a:lnTo>
                <a:lnTo>
                  <a:pt x="10898" y="4601"/>
                </a:lnTo>
                <a:lnTo>
                  <a:pt x="10898" y="4602"/>
                </a:lnTo>
                <a:lnTo>
                  <a:pt x="10899" y="4604"/>
                </a:lnTo>
                <a:lnTo>
                  <a:pt x="10899" y="4605"/>
                </a:lnTo>
                <a:lnTo>
                  <a:pt x="10899" y="4607"/>
                </a:lnTo>
                <a:lnTo>
                  <a:pt x="10899" y="4608"/>
                </a:lnTo>
                <a:lnTo>
                  <a:pt x="10899" y="4610"/>
                </a:lnTo>
                <a:lnTo>
                  <a:pt x="10899" y="4611"/>
                </a:lnTo>
                <a:lnTo>
                  <a:pt x="10899" y="4613"/>
                </a:lnTo>
                <a:lnTo>
                  <a:pt x="10899" y="4614"/>
                </a:lnTo>
                <a:lnTo>
                  <a:pt x="10899" y="4615"/>
                </a:lnTo>
                <a:lnTo>
                  <a:pt x="10899" y="4616"/>
                </a:lnTo>
                <a:lnTo>
                  <a:pt x="10899" y="4617"/>
                </a:lnTo>
                <a:lnTo>
                  <a:pt x="10899" y="4618"/>
                </a:lnTo>
                <a:lnTo>
                  <a:pt x="10899" y="4620"/>
                </a:lnTo>
                <a:lnTo>
                  <a:pt x="10900" y="4621"/>
                </a:lnTo>
                <a:lnTo>
                  <a:pt x="10900" y="4623"/>
                </a:lnTo>
                <a:lnTo>
                  <a:pt x="10900" y="4640"/>
                </a:lnTo>
                <a:lnTo>
                  <a:pt x="10900" y="4641"/>
                </a:lnTo>
                <a:lnTo>
                  <a:pt x="10900" y="4659"/>
                </a:lnTo>
                <a:lnTo>
                  <a:pt x="10900" y="4660"/>
                </a:lnTo>
                <a:lnTo>
                  <a:pt x="10900" y="4672"/>
                </a:lnTo>
                <a:lnTo>
                  <a:pt x="10900" y="4676"/>
                </a:lnTo>
                <a:lnTo>
                  <a:pt x="10900" y="4679"/>
                </a:lnTo>
                <a:lnTo>
                  <a:pt x="10900" y="4695"/>
                </a:lnTo>
                <a:lnTo>
                  <a:pt x="10898" y="4731"/>
                </a:lnTo>
                <a:lnTo>
                  <a:pt x="10893" y="4765"/>
                </a:lnTo>
                <a:lnTo>
                  <a:pt x="10888" y="4801"/>
                </a:lnTo>
                <a:lnTo>
                  <a:pt x="10881" y="4835"/>
                </a:lnTo>
                <a:lnTo>
                  <a:pt x="10872" y="4869"/>
                </a:lnTo>
                <a:lnTo>
                  <a:pt x="10862" y="4902"/>
                </a:lnTo>
                <a:lnTo>
                  <a:pt x="10850" y="4937"/>
                </a:lnTo>
                <a:lnTo>
                  <a:pt x="10837" y="4970"/>
                </a:lnTo>
                <a:lnTo>
                  <a:pt x="10822" y="5002"/>
                </a:lnTo>
                <a:lnTo>
                  <a:pt x="10805" y="5034"/>
                </a:lnTo>
                <a:lnTo>
                  <a:pt x="10788" y="5065"/>
                </a:lnTo>
                <a:lnTo>
                  <a:pt x="10768" y="5095"/>
                </a:lnTo>
                <a:lnTo>
                  <a:pt x="10746" y="5125"/>
                </a:lnTo>
                <a:lnTo>
                  <a:pt x="10724" y="5155"/>
                </a:lnTo>
                <a:lnTo>
                  <a:pt x="10700" y="5182"/>
                </a:lnTo>
                <a:lnTo>
                  <a:pt x="10674" y="5209"/>
                </a:lnTo>
                <a:lnTo>
                  <a:pt x="10659" y="5224"/>
                </a:lnTo>
                <a:lnTo>
                  <a:pt x="10643" y="5239"/>
                </a:lnTo>
                <a:lnTo>
                  <a:pt x="8198" y="7683"/>
                </a:lnTo>
                <a:lnTo>
                  <a:pt x="8169" y="7711"/>
                </a:lnTo>
                <a:lnTo>
                  <a:pt x="8139" y="7737"/>
                </a:lnTo>
                <a:lnTo>
                  <a:pt x="8108" y="7760"/>
                </a:lnTo>
                <a:lnTo>
                  <a:pt x="8076" y="7783"/>
                </a:lnTo>
                <a:lnTo>
                  <a:pt x="8044" y="7803"/>
                </a:lnTo>
                <a:lnTo>
                  <a:pt x="8010" y="7821"/>
                </a:lnTo>
                <a:lnTo>
                  <a:pt x="7976" y="7838"/>
                </a:lnTo>
                <a:lnTo>
                  <a:pt x="7941" y="7853"/>
                </a:lnTo>
                <a:lnTo>
                  <a:pt x="7906" y="7867"/>
                </a:lnTo>
                <a:lnTo>
                  <a:pt x="7870" y="7878"/>
                </a:lnTo>
                <a:lnTo>
                  <a:pt x="7834" y="7888"/>
                </a:lnTo>
                <a:lnTo>
                  <a:pt x="7797" y="7895"/>
                </a:lnTo>
                <a:lnTo>
                  <a:pt x="7760" y="7902"/>
                </a:lnTo>
                <a:lnTo>
                  <a:pt x="7724" y="7906"/>
                </a:lnTo>
                <a:lnTo>
                  <a:pt x="7686" y="7908"/>
                </a:lnTo>
                <a:lnTo>
                  <a:pt x="7649" y="7909"/>
                </a:lnTo>
                <a:lnTo>
                  <a:pt x="7611" y="7908"/>
                </a:lnTo>
                <a:lnTo>
                  <a:pt x="7574" y="7906"/>
                </a:lnTo>
                <a:lnTo>
                  <a:pt x="7537" y="7902"/>
                </a:lnTo>
                <a:lnTo>
                  <a:pt x="7500" y="7895"/>
                </a:lnTo>
                <a:lnTo>
                  <a:pt x="7463" y="7888"/>
                </a:lnTo>
                <a:lnTo>
                  <a:pt x="7428" y="7878"/>
                </a:lnTo>
                <a:lnTo>
                  <a:pt x="7391" y="7867"/>
                </a:lnTo>
                <a:lnTo>
                  <a:pt x="7357" y="7853"/>
                </a:lnTo>
                <a:lnTo>
                  <a:pt x="7321" y="7838"/>
                </a:lnTo>
                <a:lnTo>
                  <a:pt x="7287" y="7821"/>
                </a:lnTo>
                <a:lnTo>
                  <a:pt x="7254" y="7803"/>
                </a:lnTo>
                <a:lnTo>
                  <a:pt x="7222" y="7783"/>
                </a:lnTo>
                <a:lnTo>
                  <a:pt x="7190" y="7760"/>
                </a:lnTo>
                <a:lnTo>
                  <a:pt x="7158" y="7737"/>
                </a:lnTo>
                <a:lnTo>
                  <a:pt x="7128" y="7711"/>
                </a:lnTo>
                <a:lnTo>
                  <a:pt x="7100" y="7683"/>
                </a:lnTo>
                <a:lnTo>
                  <a:pt x="7073" y="7654"/>
                </a:lnTo>
                <a:lnTo>
                  <a:pt x="7047" y="7624"/>
                </a:lnTo>
                <a:lnTo>
                  <a:pt x="7023" y="7593"/>
                </a:lnTo>
                <a:lnTo>
                  <a:pt x="7000" y="7562"/>
                </a:lnTo>
                <a:lnTo>
                  <a:pt x="6980" y="7530"/>
                </a:lnTo>
                <a:lnTo>
                  <a:pt x="6961" y="7495"/>
                </a:lnTo>
                <a:lnTo>
                  <a:pt x="6945" y="7461"/>
                </a:lnTo>
                <a:lnTo>
                  <a:pt x="6929" y="7427"/>
                </a:lnTo>
                <a:lnTo>
                  <a:pt x="6916" y="7391"/>
                </a:lnTo>
                <a:lnTo>
                  <a:pt x="6905" y="7356"/>
                </a:lnTo>
                <a:lnTo>
                  <a:pt x="6895" y="7319"/>
                </a:lnTo>
                <a:lnTo>
                  <a:pt x="6887" y="7282"/>
                </a:lnTo>
                <a:lnTo>
                  <a:pt x="6881" y="7246"/>
                </a:lnTo>
                <a:lnTo>
                  <a:pt x="6876" y="7209"/>
                </a:lnTo>
                <a:lnTo>
                  <a:pt x="6874" y="7171"/>
                </a:lnTo>
                <a:lnTo>
                  <a:pt x="6873" y="7134"/>
                </a:lnTo>
                <a:lnTo>
                  <a:pt x="6874" y="7096"/>
                </a:lnTo>
                <a:lnTo>
                  <a:pt x="6876" y="7060"/>
                </a:lnTo>
                <a:lnTo>
                  <a:pt x="6881" y="7022"/>
                </a:lnTo>
                <a:lnTo>
                  <a:pt x="6887" y="6985"/>
                </a:lnTo>
                <a:lnTo>
                  <a:pt x="6895" y="6949"/>
                </a:lnTo>
                <a:lnTo>
                  <a:pt x="6905" y="6913"/>
                </a:lnTo>
                <a:lnTo>
                  <a:pt x="6916" y="6876"/>
                </a:lnTo>
                <a:lnTo>
                  <a:pt x="6929" y="6842"/>
                </a:lnTo>
                <a:lnTo>
                  <a:pt x="6945" y="6807"/>
                </a:lnTo>
                <a:lnTo>
                  <a:pt x="6961" y="6772"/>
                </a:lnTo>
                <a:lnTo>
                  <a:pt x="6980" y="6739"/>
                </a:lnTo>
                <a:lnTo>
                  <a:pt x="7000" y="6706"/>
                </a:lnTo>
                <a:lnTo>
                  <a:pt x="7023" y="6675"/>
                </a:lnTo>
                <a:lnTo>
                  <a:pt x="7047" y="6643"/>
                </a:lnTo>
                <a:lnTo>
                  <a:pt x="7073" y="6614"/>
                </a:lnTo>
                <a:lnTo>
                  <a:pt x="7100" y="6585"/>
                </a:lnTo>
                <a:lnTo>
                  <a:pt x="8249" y="5436"/>
                </a:lnTo>
                <a:lnTo>
                  <a:pt x="5371" y="5436"/>
                </a:lnTo>
                <a:lnTo>
                  <a:pt x="5353" y="5539"/>
                </a:lnTo>
                <a:lnTo>
                  <a:pt x="5332" y="5641"/>
                </a:lnTo>
                <a:lnTo>
                  <a:pt x="5309" y="5741"/>
                </a:lnTo>
                <a:lnTo>
                  <a:pt x="5283" y="5842"/>
                </a:lnTo>
                <a:lnTo>
                  <a:pt x="5256" y="5941"/>
                </a:lnTo>
                <a:lnTo>
                  <a:pt x="5226" y="6040"/>
                </a:lnTo>
                <a:lnTo>
                  <a:pt x="5196" y="6138"/>
                </a:lnTo>
                <a:lnTo>
                  <a:pt x="5161" y="6234"/>
                </a:lnTo>
                <a:lnTo>
                  <a:pt x="5126" y="6330"/>
                </a:lnTo>
                <a:lnTo>
                  <a:pt x="5088" y="6424"/>
                </a:lnTo>
                <a:lnTo>
                  <a:pt x="5049" y="6518"/>
                </a:lnTo>
                <a:lnTo>
                  <a:pt x="5006" y="6611"/>
                </a:lnTo>
                <a:lnTo>
                  <a:pt x="4962" y="6702"/>
                </a:lnTo>
                <a:lnTo>
                  <a:pt x="4917" y="6794"/>
                </a:lnTo>
                <a:lnTo>
                  <a:pt x="4870" y="6882"/>
                </a:lnTo>
                <a:lnTo>
                  <a:pt x="4820" y="6970"/>
                </a:lnTo>
                <a:lnTo>
                  <a:pt x="4769" y="7057"/>
                </a:lnTo>
                <a:lnTo>
                  <a:pt x="4716" y="7143"/>
                </a:lnTo>
                <a:lnTo>
                  <a:pt x="4662" y="7228"/>
                </a:lnTo>
                <a:lnTo>
                  <a:pt x="4605" y="7311"/>
                </a:lnTo>
                <a:lnTo>
                  <a:pt x="4547" y="7394"/>
                </a:lnTo>
                <a:lnTo>
                  <a:pt x="4487" y="7474"/>
                </a:lnTo>
                <a:lnTo>
                  <a:pt x="4425" y="7553"/>
                </a:lnTo>
                <a:lnTo>
                  <a:pt x="4361" y="7631"/>
                </a:lnTo>
                <a:lnTo>
                  <a:pt x="4296" y="7707"/>
                </a:lnTo>
                <a:lnTo>
                  <a:pt x="4230" y="7783"/>
                </a:lnTo>
                <a:lnTo>
                  <a:pt x="4161" y="7856"/>
                </a:lnTo>
                <a:lnTo>
                  <a:pt x="4091" y="7928"/>
                </a:lnTo>
                <a:lnTo>
                  <a:pt x="4020" y="7999"/>
                </a:lnTo>
                <a:lnTo>
                  <a:pt x="3948" y="8068"/>
                </a:lnTo>
                <a:lnTo>
                  <a:pt x="3874" y="8135"/>
                </a:lnTo>
                <a:lnTo>
                  <a:pt x="3798" y="8202"/>
                </a:lnTo>
                <a:lnTo>
                  <a:pt x="3721" y="8267"/>
                </a:lnTo>
                <a:lnTo>
                  <a:pt x="3643" y="8330"/>
                </a:lnTo>
                <a:lnTo>
                  <a:pt x="3562" y="8390"/>
                </a:lnTo>
                <a:lnTo>
                  <a:pt x="3482" y="8450"/>
                </a:lnTo>
                <a:lnTo>
                  <a:pt x="3399" y="8507"/>
                </a:lnTo>
                <a:lnTo>
                  <a:pt x="3316" y="8564"/>
                </a:lnTo>
                <a:lnTo>
                  <a:pt x="3231" y="8617"/>
                </a:lnTo>
                <a:lnTo>
                  <a:pt x="3144" y="8670"/>
                </a:lnTo>
                <a:lnTo>
                  <a:pt x="3057" y="8720"/>
                </a:lnTo>
                <a:lnTo>
                  <a:pt x="2968" y="8770"/>
                </a:lnTo>
                <a:lnTo>
                  <a:pt x="2878" y="8816"/>
                </a:lnTo>
                <a:lnTo>
                  <a:pt x="2788" y="8861"/>
                </a:lnTo>
                <a:lnTo>
                  <a:pt x="2696" y="8904"/>
                </a:lnTo>
                <a:lnTo>
                  <a:pt x="2602" y="8945"/>
                </a:lnTo>
                <a:lnTo>
                  <a:pt x="2509" y="8984"/>
                </a:lnTo>
                <a:lnTo>
                  <a:pt x="2414" y="9021"/>
                </a:lnTo>
                <a:lnTo>
                  <a:pt x="2317" y="9056"/>
                </a:lnTo>
                <a:lnTo>
                  <a:pt x="2220" y="9089"/>
                </a:lnTo>
                <a:lnTo>
                  <a:pt x="2123" y="9120"/>
                </a:lnTo>
                <a:lnTo>
                  <a:pt x="2024" y="9148"/>
                </a:lnTo>
                <a:lnTo>
                  <a:pt x="1924" y="9176"/>
                </a:lnTo>
                <a:lnTo>
                  <a:pt x="1824" y="9199"/>
                </a:lnTo>
                <a:lnTo>
                  <a:pt x="1722" y="9222"/>
                </a:lnTo>
                <a:lnTo>
                  <a:pt x="1620" y="9242"/>
                </a:lnTo>
                <a:lnTo>
                  <a:pt x="1517" y="9260"/>
                </a:lnTo>
                <a:lnTo>
                  <a:pt x="1413" y="9275"/>
                </a:lnTo>
                <a:lnTo>
                  <a:pt x="1309" y="9288"/>
                </a:lnTo>
                <a:lnTo>
                  <a:pt x="1203" y="9299"/>
                </a:lnTo>
                <a:lnTo>
                  <a:pt x="1098" y="9307"/>
                </a:lnTo>
                <a:lnTo>
                  <a:pt x="992" y="9314"/>
                </a:lnTo>
                <a:lnTo>
                  <a:pt x="884" y="9318"/>
                </a:lnTo>
                <a:lnTo>
                  <a:pt x="776" y="9319"/>
                </a:lnTo>
                <a:lnTo>
                  <a:pt x="737" y="9318"/>
                </a:lnTo>
                <a:lnTo>
                  <a:pt x="697" y="9314"/>
                </a:lnTo>
                <a:lnTo>
                  <a:pt x="658" y="9309"/>
                </a:lnTo>
                <a:lnTo>
                  <a:pt x="620" y="9302"/>
                </a:lnTo>
                <a:lnTo>
                  <a:pt x="582" y="9294"/>
                </a:lnTo>
                <a:lnTo>
                  <a:pt x="545" y="9283"/>
                </a:lnTo>
                <a:lnTo>
                  <a:pt x="510" y="9272"/>
                </a:lnTo>
                <a:lnTo>
                  <a:pt x="474" y="9257"/>
                </a:lnTo>
                <a:lnTo>
                  <a:pt x="440" y="9242"/>
                </a:lnTo>
                <a:lnTo>
                  <a:pt x="407" y="9225"/>
                </a:lnTo>
                <a:lnTo>
                  <a:pt x="374" y="9206"/>
                </a:lnTo>
                <a:lnTo>
                  <a:pt x="342" y="9186"/>
                </a:lnTo>
                <a:lnTo>
                  <a:pt x="312" y="9164"/>
                </a:lnTo>
                <a:lnTo>
                  <a:pt x="283" y="9141"/>
                </a:lnTo>
                <a:lnTo>
                  <a:pt x="254" y="9117"/>
                </a:lnTo>
                <a:lnTo>
                  <a:pt x="227" y="9092"/>
                </a:lnTo>
                <a:lnTo>
                  <a:pt x="202" y="9064"/>
                </a:lnTo>
                <a:lnTo>
                  <a:pt x="177" y="9036"/>
                </a:lnTo>
                <a:lnTo>
                  <a:pt x="154" y="9006"/>
                </a:lnTo>
                <a:lnTo>
                  <a:pt x="132" y="8976"/>
                </a:lnTo>
                <a:lnTo>
                  <a:pt x="112" y="8945"/>
                </a:lnTo>
                <a:lnTo>
                  <a:pt x="93" y="8912"/>
                </a:lnTo>
                <a:lnTo>
                  <a:pt x="77" y="8879"/>
                </a:lnTo>
                <a:lnTo>
                  <a:pt x="61" y="8844"/>
                </a:lnTo>
                <a:lnTo>
                  <a:pt x="47" y="8809"/>
                </a:lnTo>
                <a:lnTo>
                  <a:pt x="35" y="8773"/>
                </a:lnTo>
                <a:lnTo>
                  <a:pt x="25" y="8735"/>
                </a:lnTo>
                <a:lnTo>
                  <a:pt x="15" y="8699"/>
                </a:lnTo>
                <a:lnTo>
                  <a:pt x="9" y="8660"/>
                </a:lnTo>
                <a:lnTo>
                  <a:pt x="3" y="8622"/>
                </a:lnTo>
                <a:lnTo>
                  <a:pt x="1" y="8582"/>
                </a:lnTo>
                <a:lnTo>
                  <a:pt x="0" y="8543"/>
                </a:lnTo>
                <a:lnTo>
                  <a:pt x="1" y="8502"/>
                </a:lnTo>
                <a:lnTo>
                  <a:pt x="3" y="8462"/>
                </a:lnTo>
                <a:lnTo>
                  <a:pt x="9" y="8424"/>
                </a:lnTo>
                <a:lnTo>
                  <a:pt x="15" y="8385"/>
                </a:lnTo>
                <a:lnTo>
                  <a:pt x="25" y="8349"/>
                </a:lnTo>
                <a:lnTo>
                  <a:pt x="35" y="8311"/>
                </a:lnTo>
                <a:lnTo>
                  <a:pt x="47" y="8275"/>
                </a:lnTo>
                <a:lnTo>
                  <a:pt x="61" y="8240"/>
                </a:lnTo>
                <a:lnTo>
                  <a:pt x="77" y="8205"/>
                </a:lnTo>
                <a:lnTo>
                  <a:pt x="93" y="8172"/>
                </a:lnTo>
                <a:lnTo>
                  <a:pt x="112" y="8139"/>
                </a:lnTo>
                <a:lnTo>
                  <a:pt x="132" y="8108"/>
                </a:lnTo>
                <a:lnTo>
                  <a:pt x="154" y="8078"/>
                </a:lnTo>
                <a:lnTo>
                  <a:pt x="177" y="8048"/>
                </a:lnTo>
                <a:lnTo>
                  <a:pt x="202" y="8020"/>
                </a:lnTo>
                <a:lnTo>
                  <a:pt x="227" y="7993"/>
                </a:lnTo>
                <a:lnTo>
                  <a:pt x="254" y="7967"/>
                </a:lnTo>
                <a:lnTo>
                  <a:pt x="283" y="7943"/>
                </a:lnTo>
                <a:lnTo>
                  <a:pt x="312" y="7920"/>
                </a:lnTo>
                <a:lnTo>
                  <a:pt x="342" y="7898"/>
                </a:lnTo>
                <a:lnTo>
                  <a:pt x="374" y="7878"/>
                </a:lnTo>
                <a:lnTo>
                  <a:pt x="407" y="7860"/>
                </a:lnTo>
                <a:lnTo>
                  <a:pt x="440" y="7842"/>
                </a:lnTo>
                <a:lnTo>
                  <a:pt x="474" y="7827"/>
                </a:lnTo>
                <a:lnTo>
                  <a:pt x="510" y="7812"/>
                </a:lnTo>
                <a:lnTo>
                  <a:pt x="545" y="7801"/>
                </a:lnTo>
                <a:lnTo>
                  <a:pt x="582" y="7790"/>
                </a:lnTo>
                <a:lnTo>
                  <a:pt x="620" y="7782"/>
                </a:lnTo>
                <a:lnTo>
                  <a:pt x="658" y="7775"/>
                </a:lnTo>
                <a:lnTo>
                  <a:pt x="697" y="7770"/>
                </a:lnTo>
                <a:lnTo>
                  <a:pt x="737" y="7766"/>
                </a:lnTo>
                <a:lnTo>
                  <a:pt x="776" y="7765"/>
                </a:lnTo>
                <a:lnTo>
                  <a:pt x="857" y="7765"/>
                </a:lnTo>
                <a:lnTo>
                  <a:pt x="936" y="7762"/>
                </a:lnTo>
                <a:lnTo>
                  <a:pt x="1015" y="7757"/>
                </a:lnTo>
                <a:lnTo>
                  <a:pt x="1093" y="7750"/>
                </a:lnTo>
                <a:lnTo>
                  <a:pt x="1171" y="7740"/>
                </a:lnTo>
                <a:lnTo>
                  <a:pt x="1248" y="7730"/>
                </a:lnTo>
                <a:lnTo>
                  <a:pt x="1325" y="7717"/>
                </a:lnTo>
                <a:lnTo>
                  <a:pt x="1401" y="7702"/>
                </a:lnTo>
                <a:lnTo>
                  <a:pt x="1477" y="7686"/>
                </a:lnTo>
                <a:lnTo>
                  <a:pt x="1551" y="7668"/>
                </a:lnTo>
                <a:lnTo>
                  <a:pt x="1625" y="7648"/>
                </a:lnTo>
                <a:lnTo>
                  <a:pt x="1698" y="7625"/>
                </a:lnTo>
                <a:lnTo>
                  <a:pt x="1770" y="7602"/>
                </a:lnTo>
                <a:lnTo>
                  <a:pt x="1843" y="7577"/>
                </a:lnTo>
                <a:lnTo>
                  <a:pt x="1914" y="7550"/>
                </a:lnTo>
                <a:lnTo>
                  <a:pt x="1983" y="7520"/>
                </a:lnTo>
                <a:lnTo>
                  <a:pt x="2052" y="7491"/>
                </a:lnTo>
                <a:lnTo>
                  <a:pt x="2121" y="7459"/>
                </a:lnTo>
                <a:lnTo>
                  <a:pt x="2188" y="7424"/>
                </a:lnTo>
                <a:lnTo>
                  <a:pt x="2254" y="7390"/>
                </a:lnTo>
                <a:lnTo>
                  <a:pt x="2321" y="7353"/>
                </a:lnTo>
                <a:lnTo>
                  <a:pt x="2385" y="7314"/>
                </a:lnTo>
                <a:lnTo>
                  <a:pt x="2449" y="7275"/>
                </a:lnTo>
                <a:lnTo>
                  <a:pt x="2511" y="7234"/>
                </a:lnTo>
                <a:lnTo>
                  <a:pt x="2573" y="7191"/>
                </a:lnTo>
                <a:lnTo>
                  <a:pt x="2633" y="7147"/>
                </a:lnTo>
                <a:lnTo>
                  <a:pt x="2692" y="7101"/>
                </a:lnTo>
                <a:lnTo>
                  <a:pt x="2750" y="7054"/>
                </a:lnTo>
                <a:lnTo>
                  <a:pt x="2807" y="7007"/>
                </a:lnTo>
                <a:lnTo>
                  <a:pt x="2863" y="6957"/>
                </a:lnTo>
                <a:lnTo>
                  <a:pt x="2917" y="6906"/>
                </a:lnTo>
                <a:lnTo>
                  <a:pt x="2972" y="6854"/>
                </a:lnTo>
                <a:lnTo>
                  <a:pt x="3024" y="6801"/>
                </a:lnTo>
                <a:lnTo>
                  <a:pt x="3075" y="6746"/>
                </a:lnTo>
                <a:lnTo>
                  <a:pt x="3123" y="6689"/>
                </a:lnTo>
                <a:lnTo>
                  <a:pt x="3172" y="6633"/>
                </a:lnTo>
                <a:lnTo>
                  <a:pt x="3219" y="6575"/>
                </a:lnTo>
                <a:lnTo>
                  <a:pt x="3264" y="6515"/>
                </a:lnTo>
                <a:lnTo>
                  <a:pt x="3309" y="6455"/>
                </a:lnTo>
                <a:lnTo>
                  <a:pt x="3352" y="6394"/>
                </a:lnTo>
                <a:lnTo>
                  <a:pt x="3392" y="6331"/>
                </a:lnTo>
                <a:lnTo>
                  <a:pt x="3432" y="6268"/>
                </a:lnTo>
                <a:lnTo>
                  <a:pt x="3470" y="6203"/>
                </a:lnTo>
                <a:lnTo>
                  <a:pt x="3507" y="6138"/>
                </a:lnTo>
                <a:lnTo>
                  <a:pt x="3542" y="6070"/>
                </a:lnTo>
                <a:lnTo>
                  <a:pt x="3575" y="6003"/>
                </a:lnTo>
                <a:lnTo>
                  <a:pt x="3608" y="5936"/>
                </a:lnTo>
                <a:lnTo>
                  <a:pt x="3638" y="5866"/>
                </a:lnTo>
                <a:lnTo>
                  <a:pt x="3666" y="5796"/>
                </a:lnTo>
                <a:lnTo>
                  <a:pt x="3694" y="5725"/>
                </a:lnTo>
                <a:lnTo>
                  <a:pt x="3720" y="5654"/>
                </a:lnTo>
                <a:lnTo>
                  <a:pt x="3743" y="5581"/>
                </a:lnTo>
                <a:lnTo>
                  <a:pt x="3765" y="5507"/>
                </a:lnTo>
                <a:lnTo>
                  <a:pt x="3785" y="5434"/>
                </a:lnTo>
                <a:lnTo>
                  <a:pt x="3804" y="5359"/>
                </a:lnTo>
                <a:lnTo>
                  <a:pt x="3820" y="5283"/>
                </a:lnTo>
                <a:lnTo>
                  <a:pt x="3834" y="5208"/>
                </a:lnTo>
                <a:lnTo>
                  <a:pt x="3847" y="5131"/>
                </a:lnTo>
                <a:lnTo>
                  <a:pt x="3858" y="5054"/>
                </a:lnTo>
                <a:lnTo>
                  <a:pt x="3868" y="4976"/>
                </a:lnTo>
                <a:lnTo>
                  <a:pt x="3874" y="4898"/>
                </a:lnTo>
                <a:lnTo>
                  <a:pt x="3879" y="4818"/>
                </a:lnTo>
                <a:lnTo>
                  <a:pt x="3882" y="4739"/>
                </a:lnTo>
                <a:lnTo>
                  <a:pt x="3883" y="4659"/>
                </a:lnTo>
                <a:lnTo>
                  <a:pt x="3882" y="4579"/>
                </a:lnTo>
                <a:lnTo>
                  <a:pt x="3879" y="4500"/>
                </a:lnTo>
                <a:lnTo>
                  <a:pt x="3874" y="4421"/>
                </a:lnTo>
                <a:lnTo>
                  <a:pt x="3868" y="4343"/>
                </a:lnTo>
                <a:lnTo>
                  <a:pt x="3858" y="4265"/>
                </a:lnTo>
                <a:lnTo>
                  <a:pt x="3847" y="4188"/>
                </a:lnTo>
                <a:lnTo>
                  <a:pt x="3834" y="4111"/>
                </a:lnTo>
                <a:lnTo>
                  <a:pt x="3820" y="4035"/>
                </a:lnTo>
                <a:lnTo>
                  <a:pt x="3804" y="3959"/>
                </a:lnTo>
                <a:lnTo>
                  <a:pt x="3785" y="3885"/>
                </a:lnTo>
                <a:lnTo>
                  <a:pt x="3765" y="3811"/>
                </a:lnTo>
                <a:lnTo>
                  <a:pt x="3743" y="3738"/>
                </a:lnTo>
                <a:lnTo>
                  <a:pt x="3720" y="3665"/>
                </a:lnTo>
                <a:lnTo>
                  <a:pt x="3694" y="3594"/>
                </a:lnTo>
                <a:lnTo>
                  <a:pt x="3666" y="3523"/>
                </a:lnTo>
                <a:lnTo>
                  <a:pt x="3638" y="3453"/>
                </a:lnTo>
                <a:lnTo>
                  <a:pt x="3608" y="3383"/>
                </a:lnTo>
                <a:lnTo>
                  <a:pt x="3575" y="3316"/>
                </a:lnTo>
                <a:lnTo>
                  <a:pt x="3542" y="3248"/>
                </a:lnTo>
                <a:lnTo>
                  <a:pt x="3507" y="3181"/>
                </a:lnTo>
                <a:lnTo>
                  <a:pt x="3470" y="3116"/>
                </a:lnTo>
                <a:lnTo>
                  <a:pt x="3432" y="3052"/>
                </a:lnTo>
                <a:lnTo>
                  <a:pt x="3392" y="2988"/>
                </a:lnTo>
                <a:lnTo>
                  <a:pt x="3352" y="2925"/>
                </a:lnTo>
                <a:lnTo>
                  <a:pt x="3309" y="2863"/>
                </a:lnTo>
                <a:lnTo>
                  <a:pt x="3264" y="2803"/>
                </a:lnTo>
                <a:lnTo>
                  <a:pt x="3219" y="2744"/>
                </a:lnTo>
                <a:lnTo>
                  <a:pt x="3172" y="2686"/>
                </a:lnTo>
                <a:lnTo>
                  <a:pt x="3123" y="2629"/>
                </a:lnTo>
                <a:lnTo>
                  <a:pt x="3075" y="2572"/>
                </a:lnTo>
                <a:lnTo>
                  <a:pt x="3024" y="2518"/>
                </a:lnTo>
                <a:lnTo>
                  <a:pt x="2972" y="2465"/>
                </a:lnTo>
                <a:lnTo>
                  <a:pt x="2917" y="2413"/>
                </a:lnTo>
                <a:lnTo>
                  <a:pt x="2863" y="2362"/>
                </a:lnTo>
                <a:lnTo>
                  <a:pt x="2807" y="2312"/>
                </a:lnTo>
                <a:lnTo>
                  <a:pt x="2750" y="2265"/>
                </a:lnTo>
                <a:lnTo>
                  <a:pt x="2692" y="2217"/>
                </a:lnTo>
                <a:lnTo>
                  <a:pt x="2633" y="2171"/>
                </a:lnTo>
                <a:lnTo>
                  <a:pt x="2573" y="2127"/>
                </a:lnTo>
                <a:lnTo>
                  <a:pt x="2511" y="2085"/>
                </a:lnTo>
                <a:lnTo>
                  <a:pt x="2449" y="2043"/>
                </a:lnTo>
                <a:lnTo>
                  <a:pt x="2385" y="2004"/>
                </a:lnTo>
                <a:lnTo>
                  <a:pt x="2321" y="1965"/>
                </a:lnTo>
                <a:lnTo>
                  <a:pt x="2254" y="1929"/>
                </a:lnTo>
                <a:lnTo>
                  <a:pt x="2188" y="1894"/>
                </a:lnTo>
                <a:lnTo>
                  <a:pt x="2121" y="1860"/>
                </a:lnTo>
                <a:lnTo>
                  <a:pt x="2052" y="1828"/>
                </a:lnTo>
                <a:lnTo>
                  <a:pt x="1983" y="1798"/>
                </a:lnTo>
                <a:lnTo>
                  <a:pt x="1914" y="1769"/>
                </a:lnTo>
                <a:lnTo>
                  <a:pt x="1843" y="1742"/>
                </a:lnTo>
                <a:lnTo>
                  <a:pt x="1770" y="1717"/>
                </a:lnTo>
                <a:lnTo>
                  <a:pt x="1698" y="1693"/>
                </a:lnTo>
                <a:lnTo>
                  <a:pt x="1625" y="1672"/>
                </a:lnTo>
                <a:lnTo>
                  <a:pt x="1551" y="1652"/>
                </a:lnTo>
                <a:lnTo>
                  <a:pt x="1477" y="1633"/>
                </a:lnTo>
                <a:lnTo>
                  <a:pt x="1401" y="1616"/>
                </a:lnTo>
                <a:lnTo>
                  <a:pt x="1325" y="1602"/>
                </a:lnTo>
                <a:lnTo>
                  <a:pt x="1248" y="1589"/>
                </a:lnTo>
                <a:lnTo>
                  <a:pt x="1171" y="1578"/>
                </a:lnTo>
                <a:lnTo>
                  <a:pt x="1093" y="1569"/>
                </a:lnTo>
                <a:lnTo>
                  <a:pt x="1015" y="1562"/>
                </a:lnTo>
                <a:lnTo>
                  <a:pt x="936" y="1557"/>
                </a:lnTo>
                <a:lnTo>
                  <a:pt x="857" y="1553"/>
                </a:lnTo>
                <a:lnTo>
                  <a:pt x="776" y="1553"/>
                </a:lnTo>
                <a:lnTo>
                  <a:pt x="737" y="1552"/>
                </a:lnTo>
                <a:lnTo>
                  <a:pt x="697" y="1549"/>
                </a:lnTo>
                <a:lnTo>
                  <a:pt x="658" y="1544"/>
                </a:lnTo>
                <a:lnTo>
                  <a:pt x="620" y="1537"/>
                </a:lnTo>
                <a:lnTo>
                  <a:pt x="582" y="1529"/>
                </a:lnTo>
                <a:lnTo>
                  <a:pt x="545" y="1518"/>
                </a:lnTo>
                <a:lnTo>
                  <a:pt x="510" y="1506"/>
                </a:lnTo>
                <a:lnTo>
                  <a:pt x="474" y="1492"/>
                </a:lnTo>
                <a:lnTo>
                  <a:pt x="440" y="1477"/>
                </a:lnTo>
                <a:lnTo>
                  <a:pt x="407" y="1459"/>
                </a:lnTo>
                <a:lnTo>
                  <a:pt x="374" y="1441"/>
                </a:lnTo>
                <a:lnTo>
                  <a:pt x="342" y="1421"/>
                </a:lnTo>
                <a:lnTo>
                  <a:pt x="312" y="1398"/>
                </a:lnTo>
                <a:lnTo>
                  <a:pt x="283" y="1376"/>
                </a:lnTo>
                <a:lnTo>
                  <a:pt x="254" y="1351"/>
                </a:lnTo>
                <a:lnTo>
                  <a:pt x="227" y="1325"/>
                </a:lnTo>
                <a:lnTo>
                  <a:pt x="202" y="1299"/>
                </a:lnTo>
                <a:lnTo>
                  <a:pt x="177" y="1271"/>
                </a:lnTo>
                <a:lnTo>
                  <a:pt x="154" y="1241"/>
                </a:lnTo>
                <a:lnTo>
                  <a:pt x="132" y="1210"/>
                </a:lnTo>
                <a:lnTo>
                  <a:pt x="112" y="1179"/>
                </a:lnTo>
                <a:lnTo>
                  <a:pt x="93" y="1146"/>
                </a:lnTo>
                <a:lnTo>
                  <a:pt x="77" y="1113"/>
                </a:lnTo>
                <a:lnTo>
                  <a:pt x="61" y="1079"/>
                </a:lnTo>
                <a:lnTo>
                  <a:pt x="47" y="1043"/>
                </a:lnTo>
                <a:lnTo>
                  <a:pt x="35" y="1008"/>
                </a:lnTo>
                <a:lnTo>
                  <a:pt x="25" y="970"/>
                </a:lnTo>
                <a:lnTo>
                  <a:pt x="15" y="933"/>
                </a:lnTo>
                <a:lnTo>
                  <a:pt x="9" y="894"/>
                </a:lnTo>
                <a:lnTo>
                  <a:pt x="3" y="856"/>
                </a:lnTo>
                <a:lnTo>
                  <a:pt x="1" y="816"/>
                </a:lnTo>
                <a:lnTo>
                  <a:pt x="0" y="777"/>
                </a:lnTo>
                <a:lnTo>
                  <a:pt x="1" y="737"/>
                </a:lnTo>
                <a:lnTo>
                  <a:pt x="3" y="697"/>
                </a:lnTo>
                <a:lnTo>
                  <a:pt x="9" y="659"/>
                </a:lnTo>
                <a:lnTo>
                  <a:pt x="15" y="620"/>
                </a:lnTo>
                <a:lnTo>
                  <a:pt x="25" y="583"/>
                </a:lnTo>
                <a:lnTo>
                  <a:pt x="35" y="545"/>
                </a:lnTo>
                <a:lnTo>
                  <a:pt x="47" y="510"/>
                </a:lnTo>
                <a:lnTo>
                  <a:pt x="61" y="474"/>
                </a:lnTo>
                <a:lnTo>
                  <a:pt x="77" y="440"/>
                </a:lnTo>
                <a:lnTo>
                  <a:pt x="93" y="407"/>
                </a:lnTo>
                <a:lnTo>
                  <a:pt x="112" y="374"/>
                </a:lnTo>
                <a:lnTo>
                  <a:pt x="132" y="343"/>
                </a:lnTo>
                <a:lnTo>
                  <a:pt x="154" y="312"/>
                </a:lnTo>
                <a:lnTo>
                  <a:pt x="177" y="282"/>
                </a:lnTo>
                <a:lnTo>
                  <a:pt x="202" y="254"/>
                </a:lnTo>
                <a:lnTo>
                  <a:pt x="227" y="227"/>
                </a:lnTo>
                <a:lnTo>
                  <a:pt x="254" y="202"/>
                </a:lnTo>
                <a:lnTo>
                  <a:pt x="283" y="177"/>
                </a:lnTo>
                <a:lnTo>
                  <a:pt x="312" y="155"/>
                </a:lnTo>
                <a:lnTo>
                  <a:pt x="342" y="132"/>
                </a:lnTo>
                <a:lnTo>
                  <a:pt x="374" y="112"/>
                </a:lnTo>
                <a:lnTo>
                  <a:pt x="407" y="93"/>
                </a:lnTo>
                <a:lnTo>
                  <a:pt x="440" y="77"/>
                </a:lnTo>
                <a:lnTo>
                  <a:pt x="474" y="61"/>
                </a:lnTo>
                <a:lnTo>
                  <a:pt x="510" y="47"/>
                </a:lnTo>
                <a:lnTo>
                  <a:pt x="545" y="35"/>
                </a:lnTo>
                <a:lnTo>
                  <a:pt x="582" y="24"/>
                </a:lnTo>
                <a:lnTo>
                  <a:pt x="620" y="16"/>
                </a:lnTo>
                <a:lnTo>
                  <a:pt x="658" y="9"/>
                </a:lnTo>
                <a:lnTo>
                  <a:pt x="697" y="4"/>
                </a:lnTo>
                <a:lnTo>
                  <a:pt x="737" y="1"/>
                </a:lnTo>
                <a:lnTo>
                  <a:pt x="776" y="0"/>
                </a:lnTo>
                <a:close/>
              </a:path>
            </a:pathLst>
          </a:custGeom>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158" name="矩形 361"/>
          <p:cNvSpPr>
            <a:spLocks noChangeArrowheads="1"/>
          </p:cNvSpPr>
          <p:nvPr/>
        </p:nvSpPr>
        <p:spPr bwMode="auto">
          <a:xfrm>
            <a:off x="2825750" y="3898900"/>
            <a:ext cx="390525" cy="390525"/>
          </a:xfrm>
          <a:prstGeom prst="rect">
            <a:avLst/>
          </a:prstGeom>
          <a:solidFill>
            <a:schemeClr val="bg1"/>
          </a:solidFill>
          <a:ln>
            <a:noFill/>
          </a:ln>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59" name="矩形 362"/>
          <p:cNvSpPr>
            <a:spLocks noChangeArrowheads="1"/>
          </p:cNvSpPr>
          <p:nvPr/>
        </p:nvSpPr>
        <p:spPr bwMode="auto">
          <a:xfrm>
            <a:off x="3363913" y="3808413"/>
            <a:ext cx="3971925" cy="548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单击此处添加标题单击此处添加标题单击此处添加标题单击此处添加标题</a:t>
            </a:r>
            <a:endParaRPr lang="zh-CN" altLang="en-US" sz="1200" dirty="0"/>
          </a:p>
        </p:txBody>
      </p:sp>
      <p:sp useBgFill="1">
        <p:nvSpPr>
          <p:cNvPr id="160" name="KSO_Shape"/>
          <p:cNvSpPr>
            <a:spLocks noChangeArrowheads="1"/>
          </p:cNvSpPr>
          <p:nvPr/>
        </p:nvSpPr>
        <p:spPr bwMode="auto">
          <a:xfrm>
            <a:off x="2908300" y="3981450"/>
            <a:ext cx="225425" cy="225425"/>
          </a:xfrm>
          <a:custGeom>
            <a:avLst/>
            <a:gdLst>
              <a:gd name="T0" fmla="*/ 0 w 4327"/>
              <a:gd name="T1" fmla="*/ 2147483646 h 4329"/>
              <a:gd name="T2" fmla="*/ 0 w 4327"/>
              <a:gd name="T3" fmla="*/ 2147483646 h 4329"/>
              <a:gd name="T4" fmla="*/ 2147483646 w 4327"/>
              <a:gd name="T5" fmla="*/ 2147483646 h 4329"/>
              <a:gd name="T6" fmla="*/ 2147483646 w 4327"/>
              <a:gd name="T7" fmla="*/ 2147483646 h 4329"/>
              <a:gd name="T8" fmla="*/ 2147483646 w 4327"/>
              <a:gd name="T9" fmla="*/ 2147483646 h 4329"/>
              <a:gd name="T10" fmla="*/ 2147483646 w 4327"/>
              <a:gd name="T11" fmla="*/ 2147483646 h 4329"/>
              <a:gd name="T12" fmla="*/ 2147483646 w 4327"/>
              <a:gd name="T13" fmla="*/ 2147483646 h 4329"/>
              <a:gd name="T14" fmla="*/ 2147483646 w 4327"/>
              <a:gd name="T15" fmla="*/ 2147483646 h 4329"/>
              <a:gd name="T16" fmla="*/ 2147483646 w 4327"/>
              <a:gd name="T17" fmla="*/ 2147483646 h 4329"/>
              <a:gd name="T18" fmla="*/ 2147483646 w 4327"/>
              <a:gd name="T19" fmla="*/ 2147483646 h 4329"/>
              <a:gd name="T20" fmla="*/ 0 w 4327"/>
              <a:gd name="T21" fmla="*/ 2147483646 h 4329"/>
              <a:gd name="T22" fmla="*/ 2147483646 w 4327"/>
              <a:gd name="T23" fmla="*/ 2147483646 h 4329"/>
              <a:gd name="T24" fmla="*/ 2147483646 w 4327"/>
              <a:gd name="T25" fmla="*/ 2147483646 h 4329"/>
              <a:gd name="T26" fmla="*/ 2147483646 w 4327"/>
              <a:gd name="T27" fmla="*/ 2147483646 h 4329"/>
              <a:gd name="T28" fmla="*/ 2147483646 w 4327"/>
              <a:gd name="T29" fmla="*/ 2147483646 h 4329"/>
              <a:gd name="T30" fmla="*/ 2147483646 w 4327"/>
              <a:gd name="T31" fmla="*/ 2147483646 h 4329"/>
              <a:gd name="T32" fmla="*/ 2147483646 w 4327"/>
              <a:gd name="T33" fmla="*/ 0 h 4329"/>
              <a:gd name="T34" fmla="*/ 2147483646 w 4327"/>
              <a:gd name="T35" fmla="*/ 0 h 4329"/>
              <a:gd name="T36" fmla="*/ 2147483646 w 4327"/>
              <a:gd name="T37" fmla="*/ 2147483646 h 4329"/>
              <a:gd name="T38" fmla="*/ 2147483646 w 4327"/>
              <a:gd name="T39" fmla="*/ 2147483646 h 4329"/>
              <a:gd name="T40" fmla="*/ 2147483646 w 4327"/>
              <a:gd name="T41" fmla="*/ 2147483646 h 4329"/>
              <a:gd name="T42" fmla="*/ 2147483646 w 4327"/>
              <a:gd name="T43" fmla="*/ 2147483646 h 4329"/>
              <a:gd name="T44" fmla="*/ 2147483646 w 4327"/>
              <a:gd name="T45" fmla="*/ 2147483646 h 4329"/>
              <a:gd name="T46" fmla="*/ 2147483646 w 4327"/>
              <a:gd name="T47" fmla="*/ 2147483646 h 4329"/>
              <a:gd name="T48" fmla="*/ 2147483646 w 4327"/>
              <a:gd name="T49" fmla="*/ 2147483646 h 4329"/>
              <a:gd name="T50" fmla="*/ 2147483646 w 4327"/>
              <a:gd name="T51" fmla="*/ 2147483646 h 4329"/>
              <a:gd name="T52" fmla="*/ 2147483646 w 4327"/>
              <a:gd name="T53" fmla="*/ 2147483646 h 4329"/>
              <a:gd name="T54" fmla="*/ 2147483646 w 4327"/>
              <a:gd name="T55" fmla="*/ 2147483646 h 4329"/>
              <a:gd name="T56" fmla="*/ 2147483646 w 4327"/>
              <a:gd name="T57" fmla="*/ 2147483646 h 4329"/>
              <a:gd name="T58" fmla="*/ 2147483646 w 4327"/>
              <a:gd name="T59" fmla="*/ 2147483646 h 4329"/>
              <a:gd name="T60" fmla="*/ 2147483646 w 4327"/>
              <a:gd name="T61" fmla="*/ 2147483646 h 4329"/>
              <a:gd name="T62" fmla="*/ 2147483646 w 4327"/>
              <a:gd name="T63" fmla="*/ 2147483646 h 4329"/>
              <a:gd name="T64" fmla="*/ 2147483646 w 4327"/>
              <a:gd name="T65" fmla="*/ 2147483646 h 4329"/>
              <a:gd name="T66" fmla="*/ 2147483646 w 4327"/>
              <a:gd name="T67" fmla="*/ 2147483646 h 4329"/>
              <a:gd name="T68" fmla="*/ 2147483646 w 4327"/>
              <a:gd name="T69" fmla="*/ 2147483646 h 4329"/>
              <a:gd name="T70" fmla="*/ 2147483646 w 4327"/>
              <a:gd name="T71" fmla="*/ 2147483646 h 4329"/>
              <a:gd name="T72" fmla="*/ 2147483646 w 4327"/>
              <a:gd name="T73" fmla="*/ 2147483646 h 4329"/>
              <a:gd name="T74" fmla="*/ 2147483646 w 4327"/>
              <a:gd name="T75" fmla="*/ 2147483646 h 4329"/>
              <a:gd name="T76" fmla="*/ 2147483646 w 4327"/>
              <a:gd name="T77" fmla="*/ 2147483646 h 4329"/>
              <a:gd name="T78" fmla="*/ 2147483646 w 4327"/>
              <a:gd name="T79" fmla="*/ 2147483646 h 4329"/>
              <a:gd name="T80" fmla="*/ 2147483646 w 4327"/>
              <a:gd name="T81" fmla="*/ 2147483646 h 4329"/>
              <a:gd name="T82" fmla="*/ 2147483646 w 4327"/>
              <a:gd name="T83" fmla="*/ 2147483646 h 4329"/>
              <a:gd name="T84" fmla="*/ 2147483646 w 4327"/>
              <a:gd name="T85" fmla="*/ 2147483646 h 4329"/>
              <a:gd name="T86" fmla="*/ 2147483646 w 4327"/>
              <a:gd name="T87" fmla="*/ 2147483646 h 432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327"/>
              <a:gd name="T133" fmla="*/ 0 h 4329"/>
              <a:gd name="T134" fmla="*/ 4327 w 4327"/>
              <a:gd name="T135" fmla="*/ 4329 h 432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327" h="4329">
                <a:moveTo>
                  <a:pt x="0" y="2547"/>
                </a:moveTo>
                <a:lnTo>
                  <a:pt x="0" y="1783"/>
                </a:lnTo>
                <a:lnTo>
                  <a:pt x="509" y="1783"/>
                </a:lnTo>
                <a:lnTo>
                  <a:pt x="509" y="1273"/>
                </a:lnTo>
                <a:lnTo>
                  <a:pt x="1019" y="1273"/>
                </a:lnTo>
                <a:lnTo>
                  <a:pt x="1782" y="2037"/>
                </a:lnTo>
                <a:lnTo>
                  <a:pt x="1782" y="2292"/>
                </a:lnTo>
                <a:lnTo>
                  <a:pt x="1019" y="3056"/>
                </a:lnTo>
                <a:lnTo>
                  <a:pt x="509" y="3056"/>
                </a:lnTo>
                <a:lnTo>
                  <a:pt x="509" y="2547"/>
                </a:lnTo>
                <a:lnTo>
                  <a:pt x="0" y="2547"/>
                </a:lnTo>
                <a:close/>
                <a:moveTo>
                  <a:pt x="2290" y="1783"/>
                </a:moveTo>
                <a:lnTo>
                  <a:pt x="2036" y="1783"/>
                </a:lnTo>
                <a:lnTo>
                  <a:pt x="1273" y="1019"/>
                </a:lnTo>
                <a:lnTo>
                  <a:pt x="1273" y="510"/>
                </a:lnTo>
                <a:lnTo>
                  <a:pt x="1782" y="510"/>
                </a:lnTo>
                <a:lnTo>
                  <a:pt x="1782" y="0"/>
                </a:lnTo>
                <a:lnTo>
                  <a:pt x="2546" y="0"/>
                </a:lnTo>
                <a:lnTo>
                  <a:pt x="2546" y="510"/>
                </a:lnTo>
                <a:lnTo>
                  <a:pt x="3055" y="510"/>
                </a:lnTo>
                <a:lnTo>
                  <a:pt x="3055" y="1019"/>
                </a:lnTo>
                <a:lnTo>
                  <a:pt x="2290" y="1783"/>
                </a:lnTo>
                <a:close/>
                <a:moveTo>
                  <a:pt x="1782" y="4329"/>
                </a:moveTo>
                <a:lnTo>
                  <a:pt x="1782" y="3820"/>
                </a:lnTo>
                <a:lnTo>
                  <a:pt x="1273" y="3820"/>
                </a:lnTo>
                <a:lnTo>
                  <a:pt x="1273" y="3310"/>
                </a:lnTo>
                <a:lnTo>
                  <a:pt x="2036" y="2547"/>
                </a:lnTo>
                <a:lnTo>
                  <a:pt x="2290" y="2547"/>
                </a:lnTo>
                <a:lnTo>
                  <a:pt x="3055" y="3310"/>
                </a:lnTo>
                <a:lnTo>
                  <a:pt x="3055" y="3820"/>
                </a:lnTo>
                <a:lnTo>
                  <a:pt x="2546" y="3820"/>
                </a:lnTo>
                <a:lnTo>
                  <a:pt x="2546" y="4329"/>
                </a:lnTo>
                <a:lnTo>
                  <a:pt x="1782" y="4329"/>
                </a:lnTo>
                <a:close/>
                <a:moveTo>
                  <a:pt x="3309" y="3056"/>
                </a:moveTo>
                <a:lnTo>
                  <a:pt x="2546" y="2292"/>
                </a:lnTo>
                <a:lnTo>
                  <a:pt x="2546" y="2037"/>
                </a:lnTo>
                <a:lnTo>
                  <a:pt x="3309" y="1273"/>
                </a:lnTo>
                <a:lnTo>
                  <a:pt x="3819" y="1273"/>
                </a:lnTo>
                <a:lnTo>
                  <a:pt x="3819" y="1783"/>
                </a:lnTo>
                <a:lnTo>
                  <a:pt x="4327" y="1783"/>
                </a:lnTo>
                <a:lnTo>
                  <a:pt x="4327" y="2547"/>
                </a:lnTo>
                <a:lnTo>
                  <a:pt x="3819" y="2547"/>
                </a:lnTo>
                <a:lnTo>
                  <a:pt x="3819" y="3056"/>
                </a:lnTo>
                <a:lnTo>
                  <a:pt x="3309" y="3056"/>
                </a:lnTo>
                <a:close/>
              </a:path>
            </a:pathLst>
          </a:custGeom>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161" name="直接连接符 16"/>
          <p:cNvSpPr>
            <a:spLocks noChangeShapeType="1"/>
          </p:cNvSpPr>
          <p:nvPr/>
        </p:nvSpPr>
        <p:spPr bwMode="auto">
          <a:xfrm>
            <a:off x="1450975" y="2765425"/>
            <a:ext cx="1374775" cy="0"/>
          </a:xfrm>
          <a:prstGeom prst="line">
            <a:avLst/>
          </a:prstGeom>
          <a:noFill/>
          <a:ln w="9525">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162" name="矩形 365"/>
          <p:cNvSpPr>
            <a:spLocks noChangeArrowheads="1"/>
          </p:cNvSpPr>
          <p:nvPr/>
        </p:nvSpPr>
        <p:spPr bwMode="auto">
          <a:xfrm>
            <a:off x="2825750" y="2597150"/>
            <a:ext cx="390525" cy="390525"/>
          </a:xfrm>
          <a:prstGeom prst="rect">
            <a:avLst/>
          </a:prstGeom>
          <a:solidFill>
            <a:schemeClr val="bg1"/>
          </a:solidFill>
          <a:ln>
            <a:noFill/>
          </a:ln>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63" name="矩形 366"/>
          <p:cNvSpPr>
            <a:spLocks noChangeArrowheads="1"/>
          </p:cNvSpPr>
          <p:nvPr/>
        </p:nvSpPr>
        <p:spPr bwMode="auto">
          <a:xfrm>
            <a:off x="3363913" y="2513013"/>
            <a:ext cx="3971925" cy="572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单击此处添加标题单击此处添加标题单击此处添加标题单击此处添加标题</a:t>
            </a:r>
            <a:endParaRPr lang="zh-CN" altLang="en-US" sz="1200" dirty="0"/>
          </a:p>
        </p:txBody>
      </p:sp>
      <p:sp useBgFill="1">
        <p:nvSpPr>
          <p:cNvPr id="164" name="KSO_Shape"/>
          <p:cNvSpPr>
            <a:spLocks noChangeArrowheads="1"/>
          </p:cNvSpPr>
          <p:nvPr/>
        </p:nvSpPr>
        <p:spPr bwMode="auto">
          <a:xfrm>
            <a:off x="2892425" y="2668588"/>
            <a:ext cx="257175" cy="247650"/>
          </a:xfrm>
          <a:custGeom>
            <a:avLst/>
            <a:gdLst>
              <a:gd name="T0" fmla="*/ 2147483646 w 6958"/>
              <a:gd name="T1" fmla="*/ 2147483646 h 6700"/>
              <a:gd name="T2" fmla="*/ 2147483646 w 6958"/>
              <a:gd name="T3" fmla="*/ 2147483646 h 6700"/>
              <a:gd name="T4" fmla="*/ 2147483646 w 6958"/>
              <a:gd name="T5" fmla="*/ 2147483646 h 6700"/>
              <a:gd name="T6" fmla="*/ 2147483646 w 6958"/>
              <a:gd name="T7" fmla="*/ 2147483646 h 6700"/>
              <a:gd name="T8" fmla="*/ 2147483646 w 6958"/>
              <a:gd name="T9" fmla="*/ 2147483646 h 6700"/>
              <a:gd name="T10" fmla="*/ 2147483646 w 6958"/>
              <a:gd name="T11" fmla="*/ 2147483646 h 6700"/>
              <a:gd name="T12" fmla="*/ 2147483646 w 6958"/>
              <a:gd name="T13" fmla="*/ 2147483646 h 6700"/>
              <a:gd name="T14" fmla="*/ 2147483646 w 6958"/>
              <a:gd name="T15" fmla="*/ 2147483646 h 6700"/>
              <a:gd name="T16" fmla="*/ 2147483646 w 6958"/>
              <a:gd name="T17" fmla="*/ 2147483646 h 6700"/>
              <a:gd name="T18" fmla="*/ 2147483646 w 6958"/>
              <a:gd name="T19" fmla="*/ 2147483646 h 6700"/>
              <a:gd name="T20" fmla="*/ 2147483646 w 6958"/>
              <a:gd name="T21" fmla="*/ 2147483646 h 6700"/>
              <a:gd name="T22" fmla="*/ 2147483646 w 6958"/>
              <a:gd name="T23" fmla="*/ 2147483646 h 6700"/>
              <a:gd name="T24" fmla="*/ 2147483646 w 6958"/>
              <a:gd name="T25" fmla="*/ 2147483646 h 6700"/>
              <a:gd name="T26" fmla="*/ 2147483646 w 6958"/>
              <a:gd name="T27" fmla="*/ 2147483646 h 6700"/>
              <a:gd name="T28" fmla="*/ 2147483646 w 6958"/>
              <a:gd name="T29" fmla="*/ 2147483646 h 6700"/>
              <a:gd name="T30" fmla="*/ 2147483646 w 6958"/>
              <a:gd name="T31" fmla="*/ 2147483646 h 6700"/>
              <a:gd name="T32" fmla="*/ 2147483646 w 6958"/>
              <a:gd name="T33" fmla="*/ 2147483646 h 6700"/>
              <a:gd name="T34" fmla="*/ 2147483646 w 6958"/>
              <a:gd name="T35" fmla="*/ 2147483646 h 6700"/>
              <a:gd name="T36" fmla="*/ 2147483646 w 6958"/>
              <a:gd name="T37" fmla="*/ 2147483646 h 6700"/>
              <a:gd name="T38" fmla="*/ 2147483646 w 6958"/>
              <a:gd name="T39" fmla="*/ 2147483646 h 6700"/>
              <a:gd name="T40" fmla="*/ 2147483646 w 6958"/>
              <a:gd name="T41" fmla="*/ 759810345 h 6700"/>
              <a:gd name="T42" fmla="*/ 2147483646 w 6958"/>
              <a:gd name="T43" fmla="*/ 2147483646 h 6700"/>
              <a:gd name="T44" fmla="*/ 2147483646 w 6958"/>
              <a:gd name="T45" fmla="*/ 2147483646 h 6700"/>
              <a:gd name="T46" fmla="*/ 2147483646 w 6958"/>
              <a:gd name="T47" fmla="*/ 2147483646 h 6700"/>
              <a:gd name="T48" fmla="*/ 2147483646 w 6958"/>
              <a:gd name="T49" fmla="*/ 2147483646 h 6700"/>
              <a:gd name="T50" fmla="*/ 2147483646 w 6958"/>
              <a:gd name="T51" fmla="*/ 2147483646 h 6700"/>
              <a:gd name="T52" fmla="*/ 2147483646 w 6958"/>
              <a:gd name="T53" fmla="*/ 2147483646 h 6700"/>
              <a:gd name="T54" fmla="*/ 2147483646 w 6958"/>
              <a:gd name="T55" fmla="*/ 2147483646 h 6700"/>
              <a:gd name="T56" fmla="*/ 2147483646 w 6958"/>
              <a:gd name="T57" fmla="*/ 2147483646 h 6700"/>
              <a:gd name="T58" fmla="*/ 2147483646 w 6958"/>
              <a:gd name="T59" fmla="*/ 2147483646 h 6700"/>
              <a:gd name="T60" fmla="*/ 2147483646 w 6958"/>
              <a:gd name="T61" fmla="*/ 2147483646 h 6700"/>
              <a:gd name="T62" fmla="*/ 2147483646 w 6958"/>
              <a:gd name="T63" fmla="*/ 2147483646 h 6700"/>
              <a:gd name="T64" fmla="*/ 2147483646 w 6958"/>
              <a:gd name="T65" fmla="*/ 2147483646 h 6700"/>
              <a:gd name="T66" fmla="*/ 2147483646 w 6958"/>
              <a:gd name="T67" fmla="*/ 2147483646 h 6700"/>
              <a:gd name="T68" fmla="*/ 2147483646 w 6958"/>
              <a:gd name="T69" fmla="*/ 2147483646 h 6700"/>
              <a:gd name="T70" fmla="*/ 2147483646 w 6958"/>
              <a:gd name="T71" fmla="*/ 2147483646 h 6700"/>
              <a:gd name="T72" fmla="*/ 2147483646 w 6958"/>
              <a:gd name="T73" fmla="*/ 2147483646 h 6700"/>
              <a:gd name="T74" fmla="*/ 2147483646 w 6958"/>
              <a:gd name="T75" fmla="*/ 2147483646 h 6700"/>
              <a:gd name="T76" fmla="*/ 2147483646 w 6958"/>
              <a:gd name="T77" fmla="*/ 2147483646 h 6700"/>
              <a:gd name="T78" fmla="*/ 2147483646 w 6958"/>
              <a:gd name="T79" fmla="*/ 2147483646 h 6700"/>
              <a:gd name="T80" fmla="*/ 2147483646 w 6958"/>
              <a:gd name="T81" fmla="*/ 2147483646 h 6700"/>
              <a:gd name="T82" fmla="*/ 2147483646 w 6958"/>
              <a:gd name="T83" fmla="*/ 2147483646 h 6700"/>
              <a:gd name="T84" fmla="*/ 2147483646 w 6958"/>
              <a:gd name="T85" fmla="*/ 2147483646 h 6700"/>
              <a:gd name="T86" fmla="*/ 2147483646 w 6958"/>
              <a:gd name="T87" fmla="*/ 2147483646 h 6700"/>
              <a:gd name="T88" fmla="*/ 2147483646 w 6958"/>
              <a:gd name="T89" fmla="*/ 2147483646 h 6700"/>
              <a:gd name="T90" fmla="*/ 2147483646 w 6958"/>
              <a:gd name="T91" fmla="*/ 2147483646 h 6700"/>
              <a:gd name="T92" fmla="*/ 2147483646 w 6958"/>
              <a:gd name="T93" fmla="*/ 2147483646 h 6700"/>
              <a:gd name="T94" fmla="*/ 2147483646 w 6958"/>
              <a:gd name="T95" fmla="*/ 2147483646 h 6700"/>
              <a:gd name="T96" fmla="*/ 2147483646 w 6958"/>
              <a:gd name="T97" fmla="*/ 2147483646 h 6700"/>
              <a:gd name="T98" fmla="*/ 2147483646 w 6958"/>
              <a:gd name="T99" fmla="*/ 2147483646 h 6700"/>
              <a:gd name="T100" fmla="*/ 2147483646 w 6958"/>
              <a:gd name="T101" fmla="*/ 2147483646 h 6700"/>
              <a:gd name="T102" fmla="*/ 2147483646 w 6958"/>
              <a:gd name="T103" fmla="*/ 2147483646 h 6700"/>
              <a:gd name="T104" fmla="*/ 2147483646 w 6958"/>
              <a:gd name="T105" fmla="*/ 2147483646 h 6700"/>
              <a:gd name="T106" fmla="*/ 2147483646 w 6958"/>
              <a:gd name="T107" fmla="*/ 2147483646 h 6700"/>
              <a:gd name="T108" fmla="*/ 2147483646 w 6958"/>
              <a:gd name="T109" fmla="*/ 2147483646 h 6700"/>
              <a:gd name="T110" fmla="*/ 2147483646 w 6958"/>
              <a:gd name="T111" fmla="*/ 2147483646 h 6700"/>
              <a:gd name="T112" fmla="*/ 2147483646 w 6958"/>
              <a:gd name="T113" fmla="*/ 2147483646 h 6700"/>
              <a:gd name="T114" fmla="*/ 2147483646 w 6958"/>
              <a:gd name="T115" fmla="*/ 2147483646 h 6700"/>
              <a:gd name="T116" fmla="*/ 2147483646 w 6958"/>
              <a:gd name="T117" fmla="*/ 2147483646 h 6700"/>
              <a:gd name="T118" fmla="*/ 2147483646 w 6958"/>
              <a:gd name="T119" fmla="*/ 2147483646 h 670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6958"/>
              <a:gd name="T181" fmla="*/ 0 h 6700"/>
              <a:gd name="T182" fmla="*/ 6958 w 6958"/>
              <a:gd name="T183" fmla="*/ 6700 h 6700"/>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6958" h="6700">
                <a:moveTo>
                  <a:pt x="6955" y="4791"/>
                </a:moveTo>
                <a:lnTo>
                  <a:pt x="6955" y="4791"/>
                </a:lnTo>
                <a:lnTo>
                  <a:pt x="6958" y="4733"/>
                </a:lnTo>
                <a:lnTo>
                  <a:pt x="6958" y="4678"/>
                </a:lnTo>
                <a:lnTo>
                  <a:pt x="6955" y="4626"/>
                </a:lnTo>
                <a:lnTo>
                  <a:pt x="6951" y="4579"/>
                </a:lnTo>
                <a:lnTo>
                  <a:pt x="6946" y="4533"/>
                </a:lnTo>
                <a:lnTo>
                  <a:pt x="6939" y="4492"/>
                </a:lnTo>
                <a:lnTo>
                  <a:pt x="6930" y="4454"/>
                </a:lnTo>
                <a:lnTo>
                  <a:pt x="6920" y="4418"/>
                </a:lnTo>
                <a:lnTo>
                  <a:pt x="6908" y="4385"/>
                </a:lnTo>
                <a:lnTo>
                  <a:pt x="6896" y="4355"/>
                </a:lnTo>
                <a:lnTo>
                  <a:pt x="6881" y="4328"/>
                </a:lnTo>
                <a:lnTo>
                  <a:pt x="6865" y="4304"/>
                </a:lnTo>
                <a:lnTo>
                  <a:pt x="6849" y="4282"/>
                </a:lnTo>
                <a:lnTo>
                  <a:pt x="6831" y="4263"/>
                </a:lnTo>
                <a:lnTo>
                  <a:pt x="6813" y="4247"/>
                </a:lnTo>
                <a:lnTo>
                  <a:pt x="6793" y="4232"/>
                </a:lnTo>
                <a:lnTo>
                  <a:pt x="6773" y="4221"/>
                </a:lnTo>
                <a:lnTo>
                  <a:pt x="6753" y="4211"/>
                </a:lnTo>
                <a:lnTo>
                  <a:pt x="6732" y="4205"/>
                </a:lnTo>
                <a:lnTo>
                  <a:pt x="6710" y="4200"/>
                </a:lnTo>
                <a:lnTo>
                  <a:pt x="6689" y="4197"/>
                </a:lnTo>
                <a:lnTo>
                  <a:pt x="6666" y="4197"/>
                </a:lnTo>
                <a:lnTo>
                  <a:pt x="6644" y="4199"/>
                </a:lnTo>
                <a:lnTo>
                  <a:pt x="6622" y="4202"/>
                </a:lnTo>
                <a:lnTo>
                  <a:pt x="6599" y="4207"/>
                </a:lnTo>
                <a:lnTo>
                  <a:pt x="6577" y="4215"/>
                </a:lnTo>
                <a:lnTo>
                  <a:pt x="6555" y="4225"/>
                </a:lnTo>
                <a:lnTo>
                  <a:pt x="6532" y="4236"/>
                </a:lnTo>
                <a:lnTo>
                  <a:pt x="6511" y="4248"/>
                </a:lnTo>
                <a:lnTo>
                  <a:pt x="6490" y="4262"/>
                </a:lnTo>
                <a:lnTo>
                  <a:pt x="6469" y="4278"/>
                </a:lnTo>
                <a:lnTo>
                  <a:pt x="6449" y="4295"/>
                </a:lnTo>
                <a:lnTo>
                  <a:pt x="6432" y="4318"/>
                </a:lnTo>
                <a:lnTo>
                  <a:pt x="6415" y="4341"/>
                </a:lnTo>
                <a:lnTo>
                  <a:pt x="6395" y="4362"/>
                </a:lnTo>
                <a:lnTo>
                  <a:pt x="6375" y="4383"/>
                </a:lnTo>
                <a:lnTo>
                  <a:pt x="6374" y="4386"/>
                </a:lnTo>
                <a:lnTo>
                  <a:pt x="6372" y="4385"/>
                </a:lnTo>
                <a:lnTo>
                  <a:pt x="6346" y="4411"/>
                </a:lnTo>
                <a:lnTo>
                  <a:pt x="6318" y="4434"/>
                </a:lnTo>
                <a:lnTo>
                  <a:pt x="6288" y="4456"/>
                </a:lnTo>
                <a:lnTo>
                  <a:pt x="6258" y="4478"/>
                </a:lnTo>
                <a:lnTo>
                  <a:pt x="6227" y="4497"/>
                </a:lnTo>
                <a:lnTo>
                  <a:pt x="6195" y="4516"/>
                </a:lnTo>
                <a:lnTo>
                  <a:pt x="6162" y="4532"/>
                </a:lnTo>
                <a:lnTo>
                  <a:pt x="6127" y="4547"/>
                </a:lnTo>
                <a:lnTo>
                  <a:pt x="6092" y="4561"/>
                </a:lnTo>
                <a:lnTo>
                  <a:pt x="6056" y="4573"/>
                </a:lnTo>
                <a:lnTo>
                  <a:pt x="6020" y="4583"/>
                </a:lnTo>
                <a:lnTo>
                  <a:pt x="5983" y="4592"/>
                </a:lnTo>
                <a:lnTo>
                  <a:pt x="5945" y="4599"/>
                </a:lnTo>
                <a:lnTo>
                  <a:pt x="5906" y="4603"/>
                </a:lnTo>
                <a:lnTo>
                  <a:pt x="5868" y="4606"/>
                </a:lnTo>
                <a:lnTo>
                  <a:pt x="5828" y="4608"/>
                </a:lnTo>
                <a:lnTo>
                  <a:pt x="5787" y="4606"/>
                </a:lnTo>
                <a:lnTo>
                  <a:pt x="5748" y="4603"/>
                </a:lnTo>
                <a:lnTo>
                  <a:pt x="5709" y="4598"/>
                </a:lnTo>
                <a:lnTo>
                  <a:pt x="5670" y="4592"/>
                </a:lnTo>
                <a:lnTo>
                  <a:pt x="5632" y="4583"/>
                </a:lnTo>
                <a:lnTo>
                  <a:pt x="5595" y="4572"/>
                </a:lnTo>
                <a:lnTo>
                  <a:pt x="5559" y="4559"/>
                </a:lnTo>
                <a:lnTo>
                  <a:pt x="5523" y="4546"/>
                </a:lnTo>
                <a:lnTo>
                  <a:pt x="5489" y="4530"/>
                </a:lnTo>
                <a:lnTo>
                  <a:pt x="5455" y="4512"/>
                </a:lnTo>
                <a:lnTo>
                  <a:pt x="5422" y="4494"/>
                </a:lnTo>
                <a:lnTo>
                  <a:pt x="5391" y="4474"/>
                </a:lnTo>
                <a:lnTo>
                  <a:pt x="5360" y="4451"/>
                </a:lnTo>
                <a:lnTo>
                  <a:pt x="5330" y="4428"/>
                </a:lnTo>
                <a:lnTo>
                  <a:pt x="5301" y="4403"/>
                </a:lnTo>
                <a:lnTo>
                  <a:pt x="5274" y="4377"/>
                </a:lnTo>
                <a:lnTo>
                  <a:pt x="5248" y="4350"/>
                </a:lnTo>
                <a:lnTo>
                  <a:pt x="5223" y="4323"/>
                </a:lnTo>
                <a:lnTo>
                  <a:pt x="5201" y="4293"/>
                </a:lnTo>
                <a:lnTo>
                  <a:pt x="5179" y="4262"/>
                </a:lnTo>
                <a:lnTo>
                  <a:pt x="5158" y="4230"/>
                </a:lnTo>
                <a:lnTo>
                  <a:pt x="5139" y="4197"/>
                </a:lnTo>
                <a:lnTo>
                  <a:pt x="5122" y="4164"/>
                </a:lnTo>
                <a:lnTo>
                  <a:pt x="5107" y="4129"/>
                </a:lnTo>
                <a:lnTo>
                  <a:pt x="5092" y="4093"/>
                </a:lnTo>
                <a:lnTo>
                  <a:pt x="5079" y="4056"/>
                </a:lnTo>
                <a:lnTo>
                  <a:pt x="5070" y="4019"/>
                </a:lnTo>
                <a:lnTo>
                  <a:pt x="5061" y="3982"/>
                </a:lnTo>
                <a:lnTo>
                  <a:pt x="5053" y="3943"/>
                </a:lnTo>
                <a:lnTo>
                  <a:pt x="5048" y="3904"/>
                </a:lnTo>
                <a:lnTo>
                  <a:pt x="5046" y="3864"/>
                </a:lnTo>
                <a:lnTo>
                  <a:pt x="5045" y="3824"/>
                </a:lnTo>
                <a:lnTo>
                  <a:pt x="5046" y="3783"/>
                </a:lnTo>
                <a:lnTo>
                  <a:pt x="5048" y="3744"/>
                </a:lnTo>
                <a:lnTo>
                  <a:pt x="5053" y="3704"/>
                </a:lnTo>
                <a:lnTo>
                  <a:pt x="5061" y="3666"/>
                </a:lnTo>
                <a:lnTo>
                  <a:pt x="5070" y="3628"/>
                </a:lnTo>
                <a:lnTo>
                  <a:pt x="5079" y="3591"/>
                </a:lnTo>
                <a:lnTo>
                  <a:pt x="5092" y="3554"/>
                </a:lnTo>
                <a:lnTo>
                  <a:pt x="5107" y="3519"/>
                </a:lnTo>
                <a:lnTo>
                  <a:pt x="5122" y="3484"/>
                </a:lnTo>
                <a:lnTo>
                  <a:pt x="5139" y="3451"/>
                </a:lnTo>
                <a:lnTo>
                  <a:pt x="5158" y="3418"/>
                </a:lnTo>
                <a:lnTo>
                  <a:pt x="5179" y="3385"/>
                </a:lnTo>
                <a:lnTo>
                  <a:pt x="5201" y="3356"/>
                </a:lnTo>
                <a:lnTo>
                  <a:pt x="5223" y="3326"/>
                </a:lnTo>
                <a:lnTo>
                  <a:pt x="5248" y="3297"/>
                </a:lnTo>
                <a:lnTo>
                  <a:pt x="5274" y="3270"/>
                </a:lnTo>
                <a:lnTo>
                  <a:pt x="5301" y="3244"/>
                </a:lnTo>
                <a:lnTo>
                  <a:pt x="5330" y="3219"/>
                </a:lnTo>
                <a:lnTo>
                  <a:pt x="5360" y="3196"/>
                </a:lnTo>
                <a:lnTo>
                  <a:pt x="5391" y="3175"/>
                </a:lnTo>
                <a:lnTo>
                  <a:pt x="5422" y="3153"/>
                </a:lnTo>
                <a:lnTo>
                  <a:pt x="5455" y="3135"/>
                </a:lnTo>
                <a:lnTo>
                  <a:pt x="5489" y="3118"/>
                </a:lnTo>
                <a:lnTo>
                  <a:pt x="5523" y="3103"/>
                </a:lnTo>
                <a:lnTo>
                  <a:pt x="5559" y="3088"/>
                </a:lnTo>
                <a:lnTo>
                  <a:pt x="5595" y="3075"/>
                </a:lnTo>
                <a:lnTo>
                  <a:pt x="5632" y="3065"/>
                </a:lnTo>
                <a:lnTo>
                  <a:pt x="5670" y="3057"/>
                </a:lnTo>
                <a:lnTo>
                  <a:pt x="5709" y="3049"/>
                </a:lnTo>
                <a:lnTo>
                  <a:pt x="5748" y="3044"/>
                </a:lnTo>
                <a:lnTo>
                  <a:pt x="5787" y="3042"/>
                </a:lnTo>
                <a:lnTo>
                  <a:pt x="5828" y="3041"/>
                </a:lnTo>
                <a:lnTo>
                  <a:pt x="5867" y="3042"/>
                </a:lnTo>
                <a:lnTo>
                  <a:pt x="5906" y="3044"/>
                </a:lnTo>
                <a:lnTo>
                  <a:pt x="5945" y="3049"/>
                </a:lnTo>
                <a:lnTo>
                  <a:pt x="5982" y="3056"/>
                </a:lnTo>
                <a:lnTo>
                  <a:pt x="6019" y="3064"/>
                </a:lnTo>
                <a:lnTo>
                  <a:pt x="6055" y="3074"/>
                </a:lnTo>
                <a:lnTo>
                  <a:pt x="6091" y="3087"/>
                </a:lnTo>
                <a:lnTo>
                  <a:pt x="6126" y="3100"/>
                </a:lnTo>
                <a:lnTo>
                  <a:pt x="6160" y="3115"/>
                </a:lnTo>
                <a:lnTo>
                  <a:pt x="6193" y="3131"/>
                </a:lnTo>
                <a:lnTo>
                  <a:pt x="6225" y="3150"/>
                </a:lnTo>
                <a:lnTo>
                  <a:pt x="6257" y="3170"/>
                </a:lnTo>
                <a:lnTo>
                  <a:pt x="6287" y="3191"/>
                </a:lnTo>
                <a:lnTo>
                  <a:pt x="6317" y="3213"/>
                </a:lnTo>
                <a:lnTo>
                  <a:pt x="6344" y="3237"/>
                </a:lnTo>
                <a:lnTo>
                  <a:pt x="6371" y="3261"/>
                </a:lnTo>
                <a:lnTo>
                  <a:pt x="6374" y="3263"/>
                </a:lnTo>
                <a:lnTo>
                  <a:pt x="6394" y="3279"/>
                </a:lnTo>
                <a:lnTo>
                  <a:pt x="6420" y="3299"/>
                </a:lnTo>
                <a:lnTo>
                  <a:pt x="6452" y="3322"/>
                </a:lnTo>
                <a:lnTo>
                  <a:pt x="6488" y="3347"/>
                </a:lnTo>
                <a:lnTo>
                  <a:pt x="6529" y="3372"/>
                </a:lnTo>
                <a:lnTo>
                  <a:pt x="6550" y="3384"/>
                </a:lnTo>
                <a:lnTo>
                  <a:pt x="6572" y="3395"/>
                </a:lnTo>
                <a:lnTo>
                  <a:pt x="6594" y="3405"/>
                </a:lnTo>
                <a:lnTo>
                  <a:pt x="6617" y="3415"/>
                </a:lnTo>
                <a:lnTo>
                  <a:pt x="6640" y="3424"/>
                </a:lnTo>
                <a:lnTo>
                  <a:pt x="6663" y="3431"/>
                </a:lnTo>
                <a:lnTo>
                  <a:pt x="6686" y="3437"/>
                </a:lnTo>
                <a:lnTo>
                  <a:pt x="6708" y="3441"/>
                </a:lnTo>
                <a:lnTo>
                  <a:pt x="6732" y="3444"/>
                </a:lnTo>
                <a:lnTo>
                  <a:pt x="6754" y="3445"/>
                </a:lnTo>
                <a:lnTo>
                  <a:pt x="6777" y="3442"/>
                </a:lnTo>
                <a:lnTo>
                  <a:pt x="6798" y="3439"/>
                </a:lnTo>
                <a:lnTo>
                  <a:pt x="6818" y="3431"/>
                </a:lnTo>
                <a:lnTo>
                  <a:pt x="6837" y="3423"/>
                </a:lnTo>
                <a:lnTo>
                  <a:pt x="6847" y="3416"/>
                </a:lnTo>
                <a:lnTo>
                  <a:pt x="6857" y="3410"/>
                </a:lnTo>
                <a:lnTo>
                  <a:pt x="6866" y="3403"/>
                </a:lnTo>
                <a:lnTo>
                  <a:pt x="6875" y="3395"/>
                </a:lnTo>
                <a:lnTo>
                  <a:pt x="6883" y="3385"/>
                </a:lnTo>
                <a:lnTo>
                  <a:pt x="6892" y="3375"/>
                </a:lnTo>
                <a:lnTo>
                  <a:pt x="6899" y="3365"/>
                </a:lnTo>
                <a:lnTo>
                  <a:pt x="6907" y="3354"/>
                </a:lnTo>
                <a:lnTo>
                  <a:pt x="6914" y="3342"/>
                </a:lnTo>
                <a:lnTo>
                  <a:pt x="6920" y="3328"/>
                </a:lnTo>
                <a:lnTo>
                  <a:pt x="6927" y="3313"/>
                </a:lnTo>
                <a:lnTo>
                  <a:pt x="6933" y="3299"/>
                </a:lnTo>
                <a:lnTo>
                  <a:pt x="6944" y="3265"/>
                </a:lnTo>
                <a:lnTo>
                  <a:pt x="6953" y="3227"/>
                </a:lnTo>
                <a:lnTo>
                  <a:pt x="6945" y="3080"/>
                </a:lnTo>
                <a:lnTo>
                  <a:pt x="6937" y="2943"/>
                </a:lnTo>
                <a:lnTo>
                  <a:pt x="6927" y="2811"/>
                </a:lnTo>
                <a:lnTo>
                  <a:pt x="6917" y="2689"/>
                </a:lnTo>
                <a:lnTo>
                  <a:pt x="6906" y="2575"/>
                </a:lnTo>
                <a:lnTo>
                  <a:pt x="6896" y="2469"/>
                </a:lnTo>
                <a:lnTo>
                  <a:pt x="6886" y="2371"/>
                </a:lnTo>
                <a:lnTo>
                  <a:pt x="6876" y="2283"/>
                </a:lnTo>
                <a:lnTo>
                  <a:pt x="6857" y="2133"/>
                </a:lnTo>
                <a:lnTo>
                  <a:pt x="6841" y="2023"/>
                </a:lnTo>
                <a:lnTo>
                  <a:pt x="6830" y="1950"/>
                </a:lnTo>
                <a:lnTo>
                  <a:pt x="6825" y="1919"/>
                </a:lnTo>
                <a:lnTo>
                  <a:pt x="6821" y="1905"/>
                </a:lnTo>
                <a:lnTo>
                  <a:pt x="6818" y="1891"/>
                </a:lnTo>
                <a:lnTo>
                  <a:pt x="6811" y="1879"/>
                </a:lnTo>
                <a:lnTo>
                  <a:pt x="6805" y="1867"/>
                </a:lnTo>
                <a:lnTo>
                  <a:pt x="6798" y="1855"/>
                </a:lnTo>
                <a:lnTo>
                  <a:pt x="6789" y="1844"/>
                </a:lnTo>
                <a:lnTo>
                  <a:pt x="6779" y="1836"/>
                </a:lnTo>
                <a:lnTo>
                  <a:pt x="6768" y="1827"/>
                </a:lnTo>
                <a:lnTo>
                  <a:pt x="6757" y="1818"/>
                </a:lnTo>
                <a:lnTo>
                  <a:pt x="6746" y="1812"/>
                </a:lnTo>
                <a:lnTo>
                  <a:pt x="6732" y="1807"/>
                </a:lnTo>
                <a:lnTo>
                  <a:pt x="6720" y="1802"/>
                </a:lnTo>
                <a:lnTo>
                  <a:pt x="6706" y="1800"/>
                </a:lnTo>
                <a:lnTo>
                  <a:pt x="6692" y="1797"/>
                </a:lnTo>
                <a:lnTo>
                  <a:pt x="6677" y="1797"/>
                </a:lnTo>
                <a:lnTo>
                  <a:pt x="6663" y="1797"/>
                </a:lnTo>
                <a:lnTo>
                  <a:pt x="6516" y="1812"/>
                </a:lnTo>
                <a:lnTo>
                  <a:pt x="6354" y="1828"/>
                </a:lnTo>
                <a:lnTo>
                  <a:pt x="6142" y="1847"/>
                </a:lnTo>
                <a:lnTo>
                  <a:pt x="5891" y="1868"/>
                </a:lnTo>
                <a:lnTo>
                  <a:pt x="5610" y="1889"/>
                </a:lnTo>
                <a:lnTo>
                  <a:pt x="5461" y="1899"/>
                </a:lnTo>
                <a:lnTo>
                  <a:pt x="5309" y="1909"/>
                </a:lnTo>
                <a:lnTo>
                  <a:pt x="5153" y="1917"/>
                </a:lnTo>
                <a:lnTo>
                  <a:pt x="4994" y="1925"/>
                </a:lnTo>
                <a:lnTo>
                  <a:pt x="4962" y="1925"/>
                </a:lnTo>
                <a:lnTo>
                  <a:pt x="4932" y="1924"/>
                </a:lnTo>
                <a:lnTo>
                  <a:pt x="4903" y="1922"/>
                </a:lnTo>
                <a:lnTo>
                  <a:pt x="4876" y="1920"/>
                </a:lnTo>
                <a:lnTo>
                  <a:pt x="4850" y="1916"/>
                </a:lnTo>
                <a:lnTo>
                  <a:pt x="4827" y="1913"/>
                </a:lnTo>
                <a:lnTo>
                  <a:pt x="4803" y="1909"/>
                </a:lnTo>
                <a:lnTo>
                  <a:pt x="4782" y="1904"/>
                </a:lnTo>
                <a:lnTo>
                  <a:pt x="4761" y="1898"/>
                </a:lnTo>
                <a:lnTo>
                  <a:pt x="4742" y="1891"/>
                </a:lnTo>
                <a:lnTo>
                  <a:pt x="4725" y="1885"/>
                </a:lnTo>
                <a:lnTo>
                  <a:pt x="4709" y="1878"/>
                </a:lnTo>
                <a:lnTo>
                  <a:pt x="4694" y="1870"/>
                </a:lnTo>
                <a:lnTo>
                  <a:pt x="4679" y="1863"/>
                </a:lnTo>
                <a:lnTo>
                  <a:pt x="4667" y="1854"/>
                </a:lnTo>
                <a:lnTo>
                  <a:pt x="4654" y="1846"/>
                </a:lnTo>
                <a:lnTo>
                  <a:pt x="4644" y="1836"/>
                </a:lnTo>
                <a:lnTo>
                  <a:pt x="4634" y="1827"/>
                </a:lnTo>
                <a:lnTo>
                  <a:pt x="4626" y="1816"/>
                </a:lnTo>
                <a:lnTo>
                  <a:pt x="4618" y="1806"/>
                </a:lnTo>
                <a:lnTo>
                  <a:pt x="4612" y="1795"/>
                </a:lnTo>
                <a:lnTo>
                  <a:pt x="4606" y="1785"/>
                </a:lnTo>
                <a:lnTo>
                  <a:pt x="4601" y="1774"/>
                </a:lnTo>
                <a:lnTo>
                  <a:pt x="4597" y="1761"/>
                </a:lnTo>
                <a:lnTo>
                  <a:pt x="4595" y="1750"/>
                </a:lnTo>
                <a:lnTo>
                  <a:pt x="4592" y="1738"/>
                </a:lnTo>
                <a:lnTo>
                  <a:pt x="4590" y="1725"/>
                </a:lnTo>
                <a:lnTo>
                  <a:pt x="4590" y="1713"/>
                </a:lnTo>
                <a:lnTo>
                  <a:pt x="4590" y="1688"/>
                </a:lnTo>
                <a:lnTo>
                  <a:pt x="4592" y="1663"/>
                </a:lnTo>
                <a:lnTo>
                  <a:pt x="4597" y="1637"/>
                </a:lnTo>
                <a:lnTo>
                  <a:pt x="4605" y="1611"/>
                </a:lnTo>
                <a:lnTo>
                  <a:pt x="4613" y="1585"/>
                </a:lnTo>
                <a:lnTo>
                  <a:pt x="4624" y="1559"/>
                </a:lnTo>
                <a:lnTo>
                  <a:pt x="4636" y="1534"/>
                </a:lnTo>
                <a:lnTo>
                  <a:pt x="4648" y="1510"/>
                </a:lnTo>
                <a:lnTo>
                  <a:pt x="4662" y="1486"/>
                </a:lnTo>
                <a:lnTo>
                  <a:pt x="4675" y="1462"/>
                </a:lnTo>
                <a:lnTo>
                  <a:pt x="4704" y="1419"/>
                </a:lnTo>
                <a:lnTo>
                  <a:pt x="4731" y="1382"/>
                </a:lnTo>
                <a:lnTo>
                  <a:pt x="4755" y="1351"/>
                </a:lnTo>
                <a:lnTo>
                  <a:pt x="4773" y="1329"/>
                </a:lnTo>
                <a:lnTo>
                  <a:pt x="4773" y="1326"/>
                </a:lnTo>
                <a:lnTo>
                  <a:pt x="4799" y="1299"/>
                </a:lnTo>
                <a:lnTo>
                  <a:pt x="4823" y="1272"/>
                </a:lnTo>
                <a:lnTo>
                  <a:pt x="4845" y="1242"/>
                </a:lnTo>
                <a:lnTo>
                  <a:pt x="4865" y="1212"/>
                </a:lnTo>
                <a:lnTo>
                  <a:pt x="4885" y="1181"/>
                </a:lnTo>
                <a:lnTo>
                  <a:pt x="4903" y="1149"/>
                </a:lnTo>
                <a:lnTo>
                  <a:pt x="4920" y="1115"/>
                </a:lnTo>
                <a:lnTo>
                  <a:pt x="4934" y="1081"/>
                </a:lnTo>
                <a:lnTo>
                  <a:pt x="4948" y="1046"/>
                </a:lnTo>
                <a:lnTo>
                  <a:pt x="4960" y="1011"/>
                </a:lnTo>
                <a:lnTo>
                  <a:pt x="4970" y="974"/>
                </a:lnTo>
                <a:lnTo>
                  <a:pt x="4979" y="937"/>
                </a:lnTo>
                <a:lnTo>
                  <a:pt x="4985" y="900"/>
                </a:lnTo>
                <a:lnTo>
                  <a:pt x="4990" y="861"/>
                </a:lnTo>
                <a:lnTo>
                  <a:pt x="4994" y="823"/>
                </a:lnTo>
                <a:lnTo>
                  <a:pt x="4994" y="783"/>
                </a:lnTo>
                <a:lnTo>
                  <a:pt x="4994" y="742"/>
                </a:lnTo>
                <a:lnTo>
                  <a:pt x="4990" y="703"/>
                </a:lnTo>
                <a:lnTo>
                  <a:pt x="4985" y="664"/>
                </a:lnTo>
                <a:lnTo>
                  <a:pt x="4978" y="624"/>
                </a:lnTo>
                <a:lnTo>
                  <a:pt x="4969" y="587"/>
                </a:lnTo>
                <a:lnTo>
                  <a:pt x="4959" y="550"/>
                </a:lnTo>
                <a:lnTo>
                  <a:pt x="4947" y="514"/>
                </a:lnTo>
                <a:lnTo>
                  <a:pt x="4933" y="478"/>
                </a:lnTo>
                <a:lnTo>
                  <a:pt x="4917" y="443"/>
                </a:lnTo>
                <a:lnTo>
                  <a:pt x="4900" y="410"/>
                </a:lnTo>
                <a:lnTo>
                  <a:pt x="4881" y="376"/>
                </a:lnTo>
                <a:lnTo>
                  <a:pt x="4860" y="345"/>
                </a:lnTo>
                <a:lnTo>
                  <a:pt x="4839" y="314"/>
                </a:lnTo>
                <a:lnTo>
                  <a:pt x="4815" y="285"/>
                </a:lnTo>
                <a:lnTo>
                  <a:pt x="4791" y="256"/>
                </a:lnTo>
                <a:lnTo>
                  <a:pt x="4765" y="229"/>
                </a:lnTo>
                <a:lnTo>
                  <a:pt x="4737" y="203"/>
                </a:lnTo>
                <a:lnTo>
                  <a:pt x="4709" y="178"/>
                </a:lnTo>
                <a:lnTo>
                  <a:pt x="4680" y="156"/>
                </a:lnTo>
                <a:lnTo>
                  <a:pt x="4649" y="133"/>
                </a:lnTo>
                <a:lnTo>
                  <a:pt x="4617" y="114"/>
                </a:lnTo>
                <a:lnTo>
                  <a:pt x="4585" y="94"/>
                </a:lnTo>
                <a:lnTo>
                  <a:pt x="4551" y="76"/>
                </a:lnTo>
                <a:lnTo>
                  <a:pt x="4517" y="62"/>
                </a:lnTo>
                <a:lnTo>
                  <a:pt x="4481" y="47"/>
                </a:lnTo>
                <a:lnTo>
                  <a:pt x="4444" y="34"/>
                </a:lnTo>
                <a:lnTo>
                  <a:pt x="4408" y="24"/>
                </a:lnTo>
                <a:lnTo>
                  <a:pt x="4369" y="16"/>
                </a:lnTo>
                <a:lnTo>
                  <a:pt x="4331" y="8"/>
                </a:lnTo>
                <a:lnTo>
                  <a:pt x="4291" y="3"/>
                </a:lnTo>
                <a:lnTo>
                  <a:pt x="4251" y="1"/>
                </a:lnTo>
                <a:lnTo>
                  <a:pt x="4212" y="0"/>
                </a:lnTo>
                <a:lnTo>
                  <a:pt x="4171" y="1"/>
                </a:lnTo>
                <a:lnTo>
                  <a:pt x="4131" y="3"/>
                </a:lnTo>
                <a:lnTo>
                  <a:pt x="4091" y="8"/>
                </a:lnTo>
                <a:lnTo>
                  <a:pt x="4053" y="16"/>
                </a:lnTo>
                <a:lnTo>
                  <a:pt x="4016" y="24"/>
                </a:lnTo>
                <a:lnTo>
                  <a:pt x="3979" y="34"/>
                </a:lnTo>
                <a:lnTo>
                  <a:pt x="3941" y="47"/>
                </a:lnTo>
                <a:lnTo>
                  <a:pt x="3907" y="62"/>
                </a:lnTo>
                <a:lnTo>
                  <a:pt x="3872" y="76"/>
                </a:lnTo>
                <a:lnTo>
                  <a:pt x="3837" y="94"/>
                </a:lnTo>
                <a:lnTo>
                  <a:pt x="3805" y="114"/>
                </a:lnTo>
                <a:lnTo>
                  <a:pt x="3773" y="133"/>
                </a:lnTo>
                <a:lnTo>
                  <a:pt x="3743" y="156"/>
                </a:lnTo>
                <a:lnTo>
                  <a:pt x="3713" y="178"/>
                </a:lnTo>
                <a:lnTo>
                  <a:pt x="3685" y="203"/>
                </a:lnTo>
                <a:lnTo>
                  <a:pt x="3658" y="229"/>
                </a:lnTo>
                <a:lnTo>
                  <a:pt x="3631" y="256"/>
                </a:lnTo>
                <a:lnTo>
                  <a:pt x="3607" y="285"/>
                </a:lnTo>
                <a:lnTo>
                  <a:pt x="3583" y="314"/>
                </a:lnTo>
                <a:lnTo>
                  <a:pt x="3562" y="345"/>
                </a:lnTo>
                <a:lnTo>
                  <a:pt x="3541" y="376"/>
                </a:lnTo>
                <a:lnTo>
                  <a:pt x="3522" y="410"/>
                </a:lnTo>
                <a:lnTo>
                  <a:pt x="3505" y="443"/>
                </a:lnTo>
                <a:lnTo>
                  <a:pt x="3489" y="478"/>
                </a:lnTo>
                <a:lnTo>
                  <a:pt x="3475" y="514"/>
                </a:lnTo>
                <a:lnTo>
                  <a:pt x="3463" y="550"/>
                </a:lnTo>
                <a:lnTo>
                  <a:pt x="3453" y="587"/>
                </a:lnTo>
                <a:lnTo>
                  <a:pt x="3443" y="624"/>
                </a:lnTo>
                <a:lnTo>
                  <a:pt x="3437" y="664"/>
                </a:lnTo>
                <a:lnTo>
                  <a:pt x="3432" y="703"/>
                </a:lnTo>
                <a:lnTo>
                  <a:pt x="3428" y="742"/>
                </a:lnTo>
                <a:lnTo>
                  <a:pt x="3428" y="783"/>
                </a:lnTo>
                <a:lnTo>
                  <a:pt x="3428" y="823"/>
                </a:lnTo>
                <a:lnTo>
                  <a:pt x="3432" y="861"/>
                </a:lnTo>
                <a:lnTo>
                  <a:pt x="3437" y="900"/>
                </a:lnTo>
                <a:lnTo>
                  <a:pt x="3443" y="938"/>
                </a:lnTo>
                <a:lnTo>
                  <a:pt x="3452" y="975"/>
                </a:lnTo>
                <a:lnTo>
                  <a:pt x="3462" y="1011"/>
                </a:lnTo>
                <a:lnTo>
                  <a:pt x="3474" y="1047"/>
                </a:lnTo>
                <a:lnTo>
                  <a:pt x="3488" y="1082"/>
                </a:lnTo>
                <a:lnTo>
                  <a:pt x="3503" y="1117"/>
                </a:lnTo>
                <a:lnTo>
                  <a:pt x="3520" y="1150"/>
                </a:lnTo>
                <a:lnTo>
                  <a:pt x="3537" y="1182"/>
                </a:lnTo>
                <a:lnTo>
                  <a:pt x="3557" y="1213"/>
                </a:lnTo>
                <a:lnTo>
                  <a:pt x="3578" y="1243"/>
                </a:lnTo>
                <a:lnTo>
                  <a:pt x="3601" y="1273"/>
                </a:lnTo>
                <a:lnTo>
                  <a:pt x="3625" y="1301"/>
                </a:lnTo>
                <a:lnTo>
                  <a:pt x="3650" y="1327"/>
                </a:lnTo>
                <a:lnTo>
                  <a:pt x="3649" y="1329"/>
                </a:lnTo>
                <a:lnTo>
                  <a:pt x="3651" y="1330"/>
                </a:lnTo>
                <a:lnTo>
                  <a:pt x="3672" y="1350"/>
                </a:lnTo>
                <a:lnTo>
                  <a:pt x="3695" y="1370"/>
                </a:lnTo>
                <a:lnTo>
                  <a:pt x="3739" y="1405"/>
                </a:lnTo>
                <a:lnTo>
                  <a:pt x="3757" y="1425"/>
                </a:lnTo>
                <a:lnTo>
                  <a:pt x="3773" y="1445"/>
                </a:lnTo>
                <a:lnTo>
                  <a:pt x="3786" y="1466"/>
                </a:lnTo>
                <a:lnTo>
                  <a:pt x="3800" y="1487"/>
                </a:lnTo>
                <a:lnTo>
                  <a:pt x="3810" y="1510"/>
                </a:lnTo>
                <a:lnTo>
                  <a:pt x="3820" y="1532"/>
                </a:lnTo>
                <a:lnTo>
                  <a:pt x="3827" y="1554"/>
                </a:lnTo>
                <a:lnTo>
                  <a:pt x="3832" y="1577"/>
                </a:lnTo>
                <a:lnTo>
                  <a:pt x="3836" y="1599"/>
                </a:lnTo>
                <a:lnTo>
                  <a:pt x="3839" y="1621"/>
                </a:lnTo>
                <a:lnTo>
                  <a:pt x="3837" y="1642"/>
                </a:lnTo>
                <a:lnTo>
                  <a:pt x="3835" y="1665"/>
                </a:lnTo>
                <a:lnTo>
                  <a:pt x="3830" y="1686"/>
                </a:lnTo>
                <a:lnTo>
                  <a:pt x="3824" y="1707"/>
                </a:lnTo>
                <a:lnTo>
                  <a:pt x="3815" y="1728"/>
                </a:lnTo>
                <a:lnTo>
                  <a:pt x="3803" y="1748"/>
                </a:lnTo>
                <a:lnTo>
                  <a:pt x="3789" y="1767"/>
                </a:lnTo>
                <a:lnTo>
                  <a:pt x="3773" y="1786"/>
                </a:lnTo>
                <a:lnTo>
                  <a:pt x="3753" y="1803"/>
                </a:lnTo>
                <a:lnTo>
                  <a:pt x="3732" y="1820"/>
                </a:lnTo>
                <a:lnTo>
                  <a:pt x="3708" y="1836"/>
                </a:lnTo>
                <a:lnTo>
                  <a:pt x="3681" y="1849"/>
                </a:lnTo>
                <a:lnTo>
                  <a:pt x="3651" y="1863"/>
                </a:lnTo>
                <a:lnTo>
                  <a:pt x="3618" y="1874"/>
                </a:lnTo>
                <a:lnTo>
                  <a:pt x="3583" y="1885"/>
                </a:lnTo>
                <a:lnTo>
                  <a:pt x="3545" y="1894"/>
                </a:lnTo>
                <a:lnTo>
                  <a:pt x="3503" y="1901"/>
                </a:lnTo>
                <a:lnTo>
                  <a:pt x="3458" y="1906"/>
                </a:lnTo>
                <a:lnTo>
                  <a:pt x="3410" y="1910"/>
                </a:lnTo>
                <a:lnTo>
                  <a:pt x="3359" y="1913"/>
                </a:lnTo>
                <a:lnTo>
                  <a:pt x="3304" y="1913"/>
                </a:lnTo>
                <a:lnTo>
                  <a:pt x="3247" y="1910"/>
                </a:lnTo>
                <a:lnTo>
                  <a:pt x="2991" y="1893"/>
                </a:lnTo>
                <a:lnTo>
                  <a:pt x="2750" y="1874"/>
                </a:lnTo>
                <a:lnTo>
                  <a:pt x="2532" y="1855"/>
                </a:lnTo>
                <a:lnTo>
                  <a:pt x="2340" y="1838"/>
                </a:lnTo>
                <a:lnTo>
                  <a:pt x="2181" y="1822"/>
                </a:lnTo>
                <a:lnTo>
                  <a:pt x="2060" y="1810"/>
                </a:lnTo>
                <a:lnTo>
                  <a:pt x="1952" y="1797"/>
                </a:lnTo>
                <a:lnTo>
                  <a:pt x="1936" y="1797"/>
                </a:lnTo>
                <a:lnTo>
                  <a:pt x="1918" y="1798"/>
                </a:lnTo>
                <a:lnTo>
                  <a:pt x="1901" y="1801"/>
                </a:lnTo>
                <a:lnTo>
                  <a:pt x="1885" y="1806"/>
                </a:lnTo>
                <a:lnTo>
                  <a:pt x="1870" y="1812"/>
                </a:lnTo>
                <a:lnTo>
                  <a:pt x="1855" y="1820"/>
                </a:lnTo>
                <a:lnTo>
                  <a:pt x="1841" y="1829"/>
                </a:lnTo>
                <a:lnTo>
                  <a:pt x="1828" y="1842"/>
                </a:lnTo>
                <a:lnTo>
                  <a:pt x="1817" y="1854"/>
                </a:lnTo>
                <a:lnTo>
                  <a:pt x="1808" y="1869"/>
                </a:lnTo>
                <a:lnTo>
                  <a:pt x="1799" y="1884"/>
                </a:lnTo>
                <a:lnTo>
                  <a:pt x="1793" y="1900"/>
                </a:lnTo>
                <a:lnTo>
                  <a:pt x="1789" y="1916"/>
                </a:lnTo>
                <a:lnTo>
                  <a:pt x="1787" y="1932"/>
                </a:lnTo>
                <a:lnTo>
                  <a:pt x="1787" y="1950"/>
                </a:lnTo>
                <a:lnTo>
                  <a:pt x="1788" y="1967"/>
                </a:lnTo>
                <a:lnTo>
                  <a:pt x="1803" y="2074"/>
                </a:lnTo>
                <a:lnTo>
                  <a:pt x="1818" y="2196"/>
                </a:lnTo>
                <a:lnTo>
                  <a:pt x="1836" y="2360"/>
                </a:lnTo>
                <a:lnTo>
                  <a:pt x="1857" y="2562"/>
                </a:lnTo>
                <a:lnTo>
                  <a:pt x="1867" y="2676"/>
                </a:lnTo>
                <a:lnTo>
                  <a:pt x="1879" y="2798"/>
                </a:lnTo>
                <a:lnTo>
                  <a:pt x="1888" y="2928"/>
                </a:lnTo>
                <a:lnTo>
                  <a:pt x="1897" y="3064"/>
                </a:lnTo>
                <a:lnTo>
                  <a:pt x="1906" y="3207"/>
                </a:lnTo>
                <a:lnTo>
                  <a:pt x="1915" y="3356"/>
                </a:lnTo>
                <a:lnTo>
                  <a:pt x="1907" y="3398"/>
                </a:lnTo>
                <a:lnTo>
                  <a:pt x="1897" y="3435"/>
                </a:lnTo>
                <a:lnTo>
                  <a:pt x="1891" y="3452"/>
                </a:lnTo>
                <a:lnTo>
                  <a:pt x="1885" y="3468"/>
                </a:lnTo>
                <a:lnTo>
                  <a:pt x="1879" y="3483"/>
                </a:lnTo>
                <a:lnTo>
                  <a:pt x="1872" y="3498"/>
                </a:lnTo>
                <a:lnTo>
                  <a:pt x="1865" y="3511"/>
                </a:lnTo>
                <a:lnTo>
                  <a:pt x="1857" y="3523"/>
                </a:lnTo>
                <a:lnTo>
                  <a:pt x="1849" y="3534"/>
                </a:lnTo>
                <a:lnTo>
                  <a:pt x="1841" y="3544"/>
                </a:lnTo>
                <a:lnTo>
                  <a:pt x="1833" y="3554"/>
                </a:lnTo>
                <a:lnTo>
                  <a:pt x="1824" y="3563"/>
                </a:lnTo>
                <a:lnTo>
                  <a:pt x="1814" y="3570"/>
                </a:lnTo>
                <a:lnTo>
                  <a:pt x="1804" y="3576"/>
                </a:lnTo>
                <a:lnTo>
                  <a:pt x="1795" y="3582"/>
                </a:lnTo>
                <a:lnTo>
                  <a:pt x="1784" y="3587"/>
                </a:lnTo>
                <a:lnTo>
                  <a:pt x="1774" y="3592"/>
                </a:lnTo>
                <a:lnTo>
                  <a:pt x="1765" y="3596"/>
                </a:lnTo>
                <a:lnTo>
                  <a:pt x="1742" y="3602"/>
                </a:lnTo>
                <a:lnTo>
                  <a:pt x="1721" y="3605"/>
                </a:lnTo>
                <a:lnTo>
                  <a:pt x="1698" y="3605"/>
                </a:lnTo>
                <a:lnTo>
                  <a:pt x="1675" y="3604"/>
                </a:lnTo>
                <a:lnTo>
                  <a:pt x="1652" y="3600"/>
                </a:lnTo>
                <a:lnTo>
                  <a:pt x="1628" y="3595"/>
                </a:lnTo>
                <a:lnTo>
                  <a:pt x="1603" y="3587"/>
                </a:lnTo>
                <a:lnTo>
                  <a:pt x="1580" y="3579"/>
                </a:lnTo>
                <a:lnTo>
                  <a:pt x="1557" y="3570"/>
                </a:lnTo>
                <a:lnTo>
                  <a:pt x="1534" y="3559"/>
                </a:lnTo>
                <a:lnTo>
                  <a:pt x="1512" y="3548"/>
                </a:lnTo>
                <a:lnTo>
                  <a:pt x="1489" y="3535"/>
                </a:lnTo>
                <a:lnTo>
                  <a:pt x="1447" y="3511"/>
                </a:lnTo>
                <a:lnTo>
                  <a:pt x="1410" y="3484"/>
                </a:lnTo>
                <a:lnTo>
                  <a:pt x="1376" y="3461"/>
                </a:lnTo>
                <a:lnTo>
                  <a:pt x="1349" y="3440"/>
                </a:lnTo>
                <a:lnTo>
                  <a:pt x="1329" y="3423"/>
                </a:lnTo>
                <a:lnTo>
                  <a:pt x="1328" y="3423"/>
                </a:lnTo>
                <a:lnTo>
                  <a:pt x="1327" y="3423"/>
                </a:lnTo>
                <a:lnTo>
                  <a:pt x="1301" y="3398"/>
                </a:lnTo>
                <a:lnTo>
                  <a:pt x="1272" y="3374"/>
                </a:lnTo>
                <a:lnTo>
                  <a:pt x="1243" y="3352"/>
                </a:lnTo>
                <a:lnTo>
                  <a:pt x="1213" y="3331"/>
                </a:lnTo>
                <a:lnTo>
                  <a:pt x="1182" y="3311"/>
                </a:lnTo>
                <a:lnTo>
                  <a:pt x="1150" y="3292"/>
                </a:lnTo>
                <a:lnTo>
                  <a:pt x="1116" y="3276"/>
                </a:lnTo>
                <a:lnTo>
                  <a:pt x="1081" y="3261"/>
                </a:lnTo>
                <a:lnTo>
                  <a:pt x="1047" y="3248"/>
                </a:lnTo>
                <a:lnTo>
                  <a:pt x="1012" y="3235"/>
                </a:lnTo>
                <a:lnTo>
                  <a:pt x="975" y="3225"/>
                </a:lnTo>
                <a:lnTo>
                  <a:pt x="938" y="3217"/>
                </a:lnTo>
                <a:lnTo>
                  <a:pt x="900" y="3211"/>
                </a:lnTo>
                <a:lnTo>
                  <a:pt x="862" y="3206"/>
                </a:lnTo>
                <a:lnTo>
                  <a:pt x="824" y="3203"/>
                </a:lnTo>
                <a:lnTo>
                  <a:pt x="784" y="3202"/>
                </a:lnTo>
                <a:lnTo>
                  <a:pt x="743" y="3203"/>
                </a:lnTo>
                <a:lnTo>
                  <a:pt x="703" y="3206"/>
                </a:lnTo>
                <a:lnTo>
                  <a:pt x="665" y="3211"/>
                </a:lnTo>
                <a:lnTo>
                  <a:pt x="626" y="3218"/>
                </a:lnTo>
                <a:lnTo>
                  <a:pt x="588" y="3227"/>
                </a:lnTo>
                <a:lnTo>
                  <a:pt x="551" y="3237"/>
                </a:lnTo>
                <a:lnTo>
                  <a:pt x="515" y="3249"/>
                </a:lnTo>
                <a:lnTo>
                  <a:pt x="479" y="3264"/>
                </a:lnTo>
                <a:lnTo>
                  <a:pt x="444" y="3279"/>
                </a:lnTo>
                <a:lnTo>
                  <a:pt x="411" y="3296"/>
                </a:lnTo>
                <a:lnTo>
                  <a:pt x="377" y="3315"/>
                </a:lnTo>
                <a:lnTo>
                  <a:pt x="346" y="3336"/>
                </a:lnTo>
                <a:lnTo>
                  <a:pt x="315" y="3357"/>
                </a:lnTo>
                <a:lnTo>
                  <a:pt x="286" y="3380"/>
                </a:lnTo>
                <a:lnTo>
                  <a:pt x="257" y="3405"/>
                </a:lnTo>
                <a:lnTo>
                  <a:pt x="230" y="3431"/>
                </a:lnTo>
                <a:lnTo>
                  <a:pt x="204" y="3458"/>
                </a:lnTo>
                <a:lnTo>
                  <a:pt x="179" y="3487"/>
                </a:lnTo>
                <a:lnTo>
                  <a:pt x="157" y="3517"/>
                </a:lnTo>
                <a:lnTo>
                  <a:pt x="134" y="3546"/>
                </a:lnTo>
                <a:lnTo>
                  <a:pt x="114" y="3579"/>
                </a:lnTo>
                <a:lnTo>
                  <a:pt x="95" y="3611"/>
                </a:lnTo>
                <a:lnTo>
                  <a:pt x="77" y="3646"/>
                </a:lnTo>
                <a:lnTo>
                  <a:pt x="62" y="3680"/>
                </a:lnTo>
                <a:lnTo>
                  <a:pt x="49" y="3715"/>
                </a:lnTo>
                <a:lnTo>
                  <a:pt x="36" y="3752"/>
                </a:lnTo>
                <a:lnTo>
                  <a:pt x="25" y="3789"/>
                </a:lnTo>
                <a:lnTo>
                  <a:pt x="17" y="3827"/>
                </a:lnTo>
                <a:lnTo>
                  <a:pt x="9" y="3865"/>
                </a:lnTo>
                <a:lnTo>
                  <a:pt x="4" y="3905"/>
                </a:lnTo>
                <a:lnTo>
                  <a:pt x="2" y="3944"/>
                </a:lnTo>
                <a:lnTo>
                  <a:pt x="0" y="3985"/>
                </a:lnTo>
                <a:lnTo>
                  <a:pt x="2" y="4025"/>
                </a:lnTo>
                <a:lnTo>
                  <a:pt x="4" y="4065"/>
                </a:lnTo>
                <a:lnTo>
                  <a:pt x="9" y="4104"/>
                </a:lnTo>
                <a:lnTo>
                  <a:pt x="17" y="4143"/>
                </a:lnTo>
                <a:lnTo>
                  <a:pt x="25" y="4180"/>
                </a:lnTo>
                <a:lnTo>
                  <a:pt x="36" y="4217"/>
                </a:lnTo>
                <a:lnTo>
                  <a:pt x="49" y="4254"/>
                </a:lnTo>
                <a:lnTo>
                  <a:pt x="62" y="4290"/>
                </a:lnTo>
                <a:lnTo>
                  <a:pt x="77" y="4325"/>
                </a:lnTo>
                <a:lnTo>
                  <a:pt x="95" y="4359"/>
                </a:lnTo>
                <a:lnTo>
                  <a:pt x="114" y="4391"/>
                </a:lnTo>
                <a:lnTo>
                  <a:pt x="134" y="4423"/>
                </a:lnTo>
                <a:lnTo>
                  <a:pt x="157" y="4454"/>
                </a:lnTo>
                <a:lnTo>
                  <a:pt x="179" y="4484"/>
                </a:lnTo>
                <a:lnTo>
                  <a:pt x="204" y="4511"/>
                </a:lnTo>
                <a:lnTo>
                  <a:pt x="230" y="4538"/>
                </a:lnTo>
                <a:lnTo>
                  <a:pt x="257" y="4564"/>
                </a:lnTo>
                <a:lnTo>
                  <a:pt x="286" y="4589"/>
                </a:lnTo>
                <a:lnTo>
                  <a:pt x="315" y="4613"/>
                </a:lnTo>
                <a:lnTo>
                  <a:pt x="346" y="4635"/>
                </a:lnTo>
                <a:lnTo>
                  <a:pt x="377" y="4655"/>
                </a:lnTo>
                <a:lnTo>
                  <a:pt x="411" y="4673"/>
                </a:lnTo>
                <a:lnTo>
                  <a:pt x="444" y="4691"/>
                </a:lnTo>
                <a:lnTo>
                  <a:pt x="479" y="4707"/>
                </a:lnTo>
                <a:lnTo>
                  <a:pt x="515" y="4721"/>
                </a:lnTo>
                <a:lnTo>
                  <a:pt x="551" y="4733"/>
                </a:lnTo>
                <a:lnTo>
                  <a:pt x="588" y="4744"/>
                </a:lnTo>
                <a:lnTo>
                  <a:pt x="626" y="4753"/>
                </a:lnTo>
                <a:lnTo>
                  <a:pt x="665" y="4759"/>
                </a:lnTo>
                <a:lnTo>
                  <a:pt x="703" y="4764"/>
                </a:lnTo>
                <a:lnTo>
                  <a:pt x="743" y="4768"/>
                </a:lnTo>
                <a:lnTo>
                  <a:pt x="784" y="4769"/>
                </a:lnTo>
                <a:lnTo>
                  <a:pt x="824" y="4768"/>
                </a:lnTo>
                <a:lnTo>
                  <a:pt x="862" y="4764"/>
                </a:lnTo>
                <a:lnTo>
                  <a:pt x="900" y="4759"/>
                </a:lnTo>
                <a:lnTo>
                  <a:pt x="939" y="4753"/>
                </a:lnTo>
                <a:lnTo>
                  <a:pt x="976" y="4744"/>
                </a:lnTo>
                <a:lnTo>
                  <a:pt x="1012" y="4734"/>
                </a:lnTo>
                <a:lnTo>
                  <a:pt x="1048" y="4722"/>
                </a:lnTo>
                <a:lnTo>
                  <a:pt x="1083" y="4708"/>
                </a:lnTo>
                <a:lnTo>
                  <a:pt x="1117" y="4693"/>
                </a:lnTo>
                <a:lnTo>
                  <a:pt x="1151" y="4676"/>
                </a:lnTo>
                <a:lnTo>
                  <a:pt x="1183" y="4659"/>
                </a:lnTo>
                <a:lnTo>
                  <a:pt x="1214" y="4639"/>
                </a:lnTo>
                <a:lnTo>
                  <a:pt x="1244" y="4618"/>
                </a:lnTo>
                <a:lnTo>
                  <a:pt x="1274" y="4595"/>
                </a:lnTo>
                <a:lnTo>
                  <a:pt x="1302" y="4571"/>
                </a:lnTo>
                <a:lnTo>
                  <a:pt x="1329" y="4546"/>
                </a:lnTo>
                <a:lnTo>
                  <a:pt x="1329" y="4547"/>
                </a:lnTo>
                <a:lnTo>
                  <a:pt x="1331" y="4544"/>
                </a:lnTo>
                <a:lnTo>
                  <a:pt x="1350" y="4523"/>
                </a:lnTo>
                <a:lnTo>
                  <a:pt x="1370" y="4502"/>
                </a:lnTo>
                <a:lnTo>
                  <a:pt x="1406" y="4456"/>
                </a:lnTo>
                <a:lnTo>
                  <a:pt x="1426" y="4439"/>
                </a:lnTo>
                <a:lnTo>
                  <a:pt x="1446" y="4423"/>
                </a:lnTo>
                <a:lnTo>
                  <a:pt x="1467" y="4409"/>
                </a:lnTo>
                <a:lnTo>
                  <a:pt x="1489" y="4397"/>
                </a:lnTo>
                <a:lnTo>
                  <a:pt x="1510" y="4386"/>
                </a:lnTo>
                <a:lnTo>
                  <a:pt x="1533" y="4376"/>
                </a:lnTo>
                <a:lnTo>
                  <a:pt x="1555" y="4368"/>
                </a:lnTo>
                <a:lnTo>
                  <a:pt x="1577" y="4363"/>
                </a:lnTo>
                <a:lnTo>
                  <a:pt x="1600" y="4360"/>
                </a:lnTo>
                <a:lnTo>
                  <a:pt x="1622" y="4359"/>
                </a:lnTo>
                <a:lnTo>
                  <a:pt x="1644" y="4359"/>
                </a:lnTo>
                <a:lnTo>
                  <a:pt x="1667" y="4361"/>
                </a:lnTo>
                <a:lnTo>
                  <a:pt x="1688" y="4366"/>
                </a:lnTo>
                <a:lnTo>
                  <a:pt x="1709" y="4372"/>
                </a:lnTo>
                <a:lnTo>
                  <a:pt x="1730" y="4382"/>
                </a:lnTo>
                <a:lnTo>
                  <a:pt x="1750" y="4393"/>
                </a:lnTo>
                <a:lnTo>
                  <a:pt x="1768" y="4407"/>
                </a:lnTo>
                <a:lnTo>
                  <a:pt x="1787" y="4424"/>
                </a:lnTo>
                <a:lnTo>
                  <a:pt x="1804" y="4443"/>
                </a:lnTo>
                <a:lnTo>
                  <a:pt x="1822" y="4464"/>
                </a:lnTo>
                <a:lnTo>
                  <a:pt x="1836" y="4489"/>
                </a:lnTo>
                <a:lnTo>
                  <a:pt x="1851" y="4516"/>
                </a:lnTo>
                <a:lnTo>
                  <a:pt x="1864" y="4546"/>
                </a:lnTo>
                <a:lnTo>
                  <a:pt x="1876" y="4579"/>
                </a:lnTo>
                <a:lnTo>
                  <a:pt x="1886" y="4614"/>
                </a:lnTo>
                <a:lnTo>
                  <a:pt x="1895" y="4654"/>
                </a:lnTo>
                <a:lnTo>
                  <a:pt x="1902" y="4694"/>
                </a:lnTo>
                <a:lnTo>
                  <a:pt x="1908" y="4740"/>
                </a:lnTo>
                <a:lnTo>
                  <a:pt x="1912" y="4787"/>
                </a:lnTo>
                <a:lnTo>
                  <a:pt x="1913" y="4840"/>
                </a:lnTo>
                <a:lnTo>
                  <a:pt x="1913" y="4894"/>
                </a:lnTo>
                <a:lnTo>
                  <a:pt x="1911" y="4952"/>
                </a:lnTo>
                <a:lnTo>
                  <a:pt x="1911" y="4996"/>
                </a:lnTo>
                <a:lnTo>
                  <a:pt x="1911" y="5033"/>
                </a:lnTo>
                <a:lnTo>
                  <a:pt x="1902" y="5178"/>
                </a:lnTo>
                <a:lnTo>
                  <a:pt x="1893" y="5318"/>
                </a:lnTo>
                <a:lnTo>
                  <a:pt x="1885" y="5451"/>
                </a:lnTo>
                <a:lnTo>
                  <a:pt x="1875" y="5577"/>
                </a:lnTo>
                <a:lnTo>
                  <a:pt x="1865" y="5696"/>
                </a:lnTo>
                <a:lnTo>
                  <a:pt x="1854" y="5808"/>
                </a:lnTo>
                <a:lnTo>
                  <a:pt x="1834" y="6007"/>
                </a:lnTo>
                <a:lnTo>
                  <a:pt x="1817" y="6169"/>
                </a:lnTo>
                <a:lnTo>
                  <a:pt x="1802" y="6290"/>
                </a:lnTo>
                <a:lnTo>
                  <a:pt x="1788" y="6395"/>
                </a:lnTo>
                <a:lnTo>
                  <a:pt x="1787" y="6410"/>
                </a:lnTo>
                <a:lnTo>
                  <a:pt x="1787" y="6425"/>
                </a:lnTo>
                <a:lnTo>
                  <a:pt x="1788" y="6440"/>
                </a:lnTo>
                <a:lnTo>
                  <a:pt x="1792" y="6454"/>
                </a:lnTo>
                <a:lnTo>
                  <a:pt x="1795" y="6467"/>
                </a:lnTo>
                <a:lnTo>
                  <a:pt x="1800" y="6481"/>
                </a:lnTo>
                <a:lnTo>
                  <a:pt x="1808" y="6493"/>
                </a:lnTo>
                <a:lnTo>
                  <a:pt x="1815" y="6506"/>
                </a:lnTo>
                <a:lnTo>
                  <a:pt x="1825" y="6516"/>
                </a:lnTo>
                <a:lnTo>
                  <a:pt x="1835" y="6527"/>
                </a:lnTo>
                <a:lnTo>
                  <a:pt x="1845" y="6535"/>
                </a:lnTo>
                <a:lnTo>
                  <a:pt x="1857" y="6543"/>
                </a:lnTo>
                <a:lnTo>
                  <a:pt x="1870" y="6550"/>
                </a:lnTo>
                <a:lnTo>
                  <a:pt x="1884" y="6555"/>
                </a:lnTo>
                <a:lnTo>
                  <a:pt x="1898" y="6560"/>
                </a:lnTo>
                <a:lnTo>
                  <a:pt x="1913" y="6563"/>
                </a:lnTo>
                <a:lnTo>
                  <a:pt x="2010" y="6576"/>
                </a:lnTo>
                <a:lnTo>
                  <a:pt x="2124" y="6590"/>
                </a:lnTo>
                <a:lnTo>
                  <a:pt x="2278" y="6607"/>
                </a:lnTo>
                <a:lnTo>
                  <a:pt x="2469" y="6626"/>
                </a:lnTo>
                <a:lnTo>
                  <a:pt x="2578" y="6636"/>
                </a:lnTo>
                <a:lnTo>
                  <a:pt x="2696" y="6646"/>
                </a:lnTo>
                <a:lnTo>
                  <a:pt x="2821" y="6656"/>
                </a:lnTo>
                <a:lnTo>
                  <a:pt x="2955" y="6666"/>
                </a:lnTo>
                <a:lnTo>
                  <a:pt x="3095" y="6674"/>
                </a:lnTo>
                <a:lnTo>
                  <a:pt x="3243" y="6683"/>
                </a:lnTo>
                <a:lnTo>
                  <a:pt x="3257" y="6683"/>
                </a:lnTo>
                <a:lnTo>
                  <a:pt x="3315" y="6686"/>
                </a:lnTo>
                <a:lnTo>
                  <a:pt x="3370" y="6686"/>
                </a:lnTo>
                <a:lnTo>
                  <a:pt x="3422" y="6684"/>
                </a:lnTo>
                <a:lnTo>
                  <a:pt x="3470" y="6681"/>
                </a:lnTo>
                <a:lnTo>
                  <a:pt x="3515" y="6674"/>
                </a:lnTo>
                <a:lnTo>
                  <a:pt x="3556" y="6667"/>
                </a:lnTo>
                <a:lnTo>
                  <a:pt x="3596" y="6658"/>
                </a:lnTo>
                <a:lnTo>
                  <a:pt x="3630" y="6648"/>
                </a:lnTo>
                <a:lnTo>
                  <a:pt x="3664" y="6636"/>
                </a:lnTo>
                <a:lnTo>
                  <a:pt x="3693" y="6624"/>
                </a:lnTo>
                <a:lnTo>
                  <a:pt x="3721" y="6609"/>
                </a:lnTo>
                <a:lnTo>
                  <a:pt x="3744" y="6594"/>
                </a:lnTo>
                <a:lnTo>
                  <a:pt x="3767" y="6576"/>
                </a:lnTo>
                <a:lnTo>
                  <a:pt x="3785" y="6559"/>
                </a:lnTo>
                <a:lnTo>
                  <a:pt x="3803" y="6540"/>
                </a:lnTo>
                <a:lnTo>
                  <a:pt x="3816" y="6522"/>
                </a:lnTo>
                <a:lnTo>
                  <a:pt x="3827" y="6502"/>
                </a:lnTo>
                <a:lnTo>
                  <a:pt x="3837" y="6481"/>
                </a:lnTo>
                <a:lnTo>
                  <a:pt x="3843" y="6460"/>
                </a:lnTo>
                <a:lnTo>
                  <a:pt x="3848" y="6439"/>
                </a:lnTo>
                <a:lnTo>
                  <a:pt x="3851" y="6416"/>
                </a:lnTo>
                <a:lnTo>
                  <a:pt x="3851" y="6394"/>
                </a:lnTo>
                <a:lnTo>
                  <a:pt x="3850" y="6372"/>
                </a:lnTo>
                <a:lnTo>
                  <a:pt x="3846" y="6350"/>
                </a:lnTo>
                <a:lnTo>
                  <a:pt x="3841" y="6327"/>
                </a:lnTo>
                <a:lnTo>
                  <a:pt x="3834" y="6305"/>
                </a:lnTo>
                <a:lnTo>
                  <a:pt x="3824" y="6283"/>
                </a:lnTo>
                <a:lnTo>
                  <a:pt x="3814" y="6260"/>
                </a:lnTo>
                <a:lnTo>
                  <a:pt x="3800" y="6239"/>
                </a:lnTo>
                <a:lnTo>
                  <a:pt x="3786" y="6218"/>
                </a:lnTo>
                <a:lnTo>
                  <a:pt x="3770" y="6198"/>
                </a:lnTo>
                <a:lnTo>
                  <a:pt x="3753" y="6178"/>
                </a:lnTo>
                <a:lnTo>
                  <a:pt x="3731" y="6160"/>
                </a:lnTo>
                <a:lnTo>
                  <a:pt x="3708" y="6143"/>
                </a:lnTo>
                <a:lnTo>
                  <a:pt x="3686" y="6123"/>
                </a:lnTo>
                <a:lnTo>
                  <a:pt x="3665" y="6103"/>
                </a:lnTo>
                <a:lnTo>
                  <a:pt x="3662" y="6102"/>
                </a:lnTo>
                <a:lnTo>
                  <a:pt x="3664" y="6102"/>
                </a:lnTo>
                <a:lnTo>
                  <a:pt x="3639" y="6074"/>
                </a:lnTo>
                <a:lnTo>
                  <a:pt x="3614" y="6046"/>
                </a:lnTo>
                <a:lnTo>
                  <a:pt x="3592" y="6016"/>
                </a:lnTo>
                <a:lnTo>
                  <a:pt x="3571" y="5986"/>
                </a:lnTo>
                <a:lnTo>
                  <a:pt x="3551" y="5955"/>
                </a:lnTo>
                <a:lnTo>
                  <a:pt x="3532" y="5923"/>
                </a:lnTo>
                <a:lnTo>
                  <a:pt x="3516" y="5890"/>
                </a:lnTo>
                <a:lnTo>
                  <a:pt x="3501" y="5855"/>
                </a:lnTo>
                <a:lnTo>
                  <a:pt x="3488" y="5820"/>
                </a:lnTo>
                <a:lnTo>
                  <a:pt x="3475" y="5784"/>
                </a:lnTo>
                <a:lnTo>
                  <a:pt x="3465" y="5748"/>
                </a:lnTo>
                <a:lnTo>
                  <a:pt x="3457" y="5711"/>
                </a:lnTo>
                <a:lnTo>
                  <a:pt x="3450" y="5673"/>
                </a:lnTo>
                <a:lnTo>
                  <a:pt x="3446" y="5634"/>
                </a:lnTo>
                <a:lnTo>
                  <a:pt x="3442" y="5596"/>
                </a:lnTo>
                <a:lnTo>
                  <a:pt x="3442" y="5556"/>
                </a:lnTo>
                <a:lnTo>
                  <a:pt x="3442" y="5515"/>
                </a:lnTo>
                <a:lnTo>
                  <a:pt x="3446" y="5476"/>
                </a:lnTo>
                <a:lnTo>
                  <a:pt x="3450" y="5437"/>
                </a:lnTo>
                <a:lnTo>
                  <a:pt x="3457" y="5397"/>
                </a:lnTo>
                <a:lnTo>
                  <a:pt x="3467" y="5360"/>
                </a:lnTo>
                <a:lnTo>
                  <a:pt x="3477" y="5323"/>
                </a:lnTo>
                <a:lnTo>
                  <a:pt x="3489" y="5287"/>
                </a:lnTo>
                <a:lnTo>
                  <a:pt x="3503" y="5251"/>
                </a:lnTo>
                <a:lnTo>
                  <a:pt x="3519" y="5216"/>
                </a:lnTo>
                <a:lnTo>
                  <a:pt x="3536" y="5183"/>
                </a:lnTo>
                <a:lnTo>
                  <a:pt x="3555" y="5149"/>
                </a:lnTo>
                <a:lnTo>
                  <a:pt x="3576" y="5118"/>
                </a:lnTo>
                <a:lnTo>
                  <a:pt x="3597" y="5087"/>
                </a:lnTo>
                <a:lnTo>
                  <a:pt x="3620" y="5058"/>
                </a:lnTo>
                <a:lnTo>
                  <a:pt x="3645" y="5029"/>
                </a:lnTo>
                <a:lnTo>
                  <a:pt x="3671" y="5002"/>
                </a:lnTo>
                <a:lnTo>
                  <a:pt x="3698" y="4976"/>
                </a:lnTo>
                <a:lnTo>
                  <a:pt x="3727" y="4951"/>
                </a:lnTo>
                <a:lnTo>
                  <a:pt x="3755" y="4929"/>
                </a:lnTo>
                <a:lnTo>
                  <a:pt x="3786" y="4906"/>
                </a:lnTo>
                <a:lnTo>
                  <a:pt x="3819" y="4885"/>
                </a:lnTo>
                <a:lnTo>
                  <a:pt x="3851" y="4867"/>
                </a:lnTo>
                <a:lnTo>
                  <a:pt x="3886" y="4849"/>
                </a:lnTo>
                <a:lnTo>
                  <a:pt x="3920" y="4835"/>
                </a:lnTo>
                <a:lnTo>
                  <a:pt x="3955" y="4820"/>
                </a:lnTo>
                <a:lnTo>
                  <a:pt x="3992" y="4807"/>
                </a:lnTo>
                <a:lnTo>
                  <a:pt x="4029" y="4797"/>
                </a:lnTo>
                <a:lnTo>
                  <a:pt x="4067" y="4789"/>
                </a:lnTo>
                <a:lnTo>
                  <a:pt x="4105" y="4781"/>
                </a:lnTo>
                <a:lnTo>
                  <a:pt x="4145" y="4776"/>
                </a:lnTo>
                <a:lnTo>
                  <a:pt x="4184" y="4774"/>
                </a:lnTo>
                <a:lnTo>
                  <a:pt x="4225" y="4773"/>
                </a:lnTo>
                <a:lnTo>
                  <a:pt x="4265" y="4774"/>
                </a:lnTo>
                <a:lnTo>
                  <a:pt x="4305" y="4776"/>
                </a:lnTo>
                <a:lnTo>
                  <a:pt x="4344" y="4781"/>
                </a:lnTo>
                <a:lnTo>
                  <a:pt x="4383" y="4789"/>
                </a:lnTo>
                <a:lnTo>
                  <a:pt x="4420" y="4797"/>
                </a:lnTo>
                <a:lnTo>
                  <a:pt x="4457" y="4807"/>
                </a:lnTo>
                <a:lnTo>
                  <a:pt x="4494" y="4820"/>
                </a:lnTo>
                <a:lnTo>
                  <a:pt x="4529" y="4835"/>
                </a:lnTo>
                <a:lnTo>
                  <a:pt x="4564" y="4849"/>
                </a:lnTo>
                <a:lnTo>
                  <a:pt x="4598" y="4867"/>
                </a:lnTo>
                <a:lnTo>
                  <a:pt x="4631" y="4885"/>
                </a:lnTo>
                <a:lnTo>
                  <a:pt x="4663" y="4906"/>
                </a:lnTo>
                <a:lnTo>
                  <a:pt x="4694" y="4929"/>
                </a:lnTo>
                <a:lnTo>
                  <a:pt x="4722" y="4951"/>
                </a:lnTo>
                <a:lnTo>
                  <a:pt x="4751" y="4976"/>
                </a:lnTo>
                <a:lnTo>
                  <a:pt x="4778" y="5002"/>
                </a:lnTo>
                <a:lnTo>
                  <a:pt x="4804" y="5029"/>
                </a:lnTo>
                <a:lnTo>
                  <a:pt x="4829" y="5058"/>
                </a:lnTo>
                <a:lnTo>
                  <a:pt x="4853" y="5087"/>
                </a:lnTo>
                <a:lnTo>
                  <a:pt x="4874" y="5118"/>
                </a:lnTo>
                <a:lnTo>
                  <a:pt x="4895" y="5149"/>
                </a:lnTo>
                <a:lnTo>
                  <a:pt x="4913" y="5183"/>
                </a:lnTo>
                <a:lnTo>
                  <a:pt x="4931" y="5216"/>
                </a:lnTo>
                <a:lnTo>
                  <a:pt x="4947" y="5251"/>
                </a:lnTo>
                <a:lnTo>
                  <a:pt x="4960" y="5287"/>
                </a:lnTo>
                <a:lnTo>
                  <a:pt x="4973" y="5323"/>
                </a:lnTo>
                <a:lnTo>
                  <a:pt x="4983" y="5360"/>
                </a:lnTo>
                <a:lnTo>
                  <a:pt x="4991" y="5397"/>
                </a:lnTo>
                <a:lnTo>
                  <a:pt x="4999" y="5437"/>
                </a:lnTo>
                <a:lnTo>
                  <a:pt x="5004" y="5476"/>
                </a:lnTo>
                <a:lnTo>
                  <a:pt x="5006" y="5515"/>
                </a:lnTo>
                <a:lnTo>
                  <a:pt x="5008" y="5556"/>
                </a:lnTo>
                <a:lnTo>
                  <a:pt x="5008" y="5596"/>
                </a:lnTo>
                <a:lnTo>
                  <a:pt x="5004" y="5634"/>
                </a:lnTo>
                <a:lnTo>
                  <a:pt x="4999" y="5673"/>
                </a:lnTo>
                <a:lnTo>
                  <a:pt x="4993" y="5710"/>
                </a:lnTo>
                <a:lnTo>
                  <a:pt x="4984" y="5747"/>
                </a:lnTo>
                <a:lnTo>
                  <a:pt x="4974" y="5783"/>
                </a:lnTo>
                <a:lnTo>
                  <a:pt x="4962" y="5819"/>
                </a:lnTo>
                <a:lnTo>
                  <a:pt x="4948" y="5854"/>
                </a:lnTo>
                <a:lnTo>
                  <a:pt x="4933" y="5888"/>
                </a:lnTo>
                <a:lnTo>
                  <a:pt x="4917" y="5921"/>
                </a:lnTo>
                <a:lnTo>
                  <a:pt x="4898" y="5953"/>
                </a:lnTo>
                <a:lnTo>
                  <a:pt x="4879" y="5985"/>
                </a:lnTo>
                <a:lnTo>
                  <a:pt x="4859" y="6015"/>
                </a:lnTo>
                <a:lnTo>
                  <a:pt x="4836" y="6045"/>
                </a:lnTo>
                <a:lnTo>
                  <a:pt x="4812" y="6072"/>
                </a:lnTo>
                <a:lnTo>
                  <a:pt x="4787" y="6099"/>
                </a:lnTo>
                <a:lnTo>
                  <a:pt x="4787" y="6100"/>
                </a:lnTo>
                <a:lnTo>
                  <a:pt x="4786" y="6102"/>
                </a:lnTo>
                <a:lnTo>
                  <a:pt x="4768" y="6124"/>
                </a:lnTo>
                <a:lnTo>
                  <a:pt x="4745" y="6155"/>
                </a:lnTo>
                <a:lnTo>
                  <a:pt x="4717" y="6192"/>
                </a:lnTo>
                <a:lnTo>
                  <a:pt x="4689" y="6235"/>
                </a:lnTo>
                <a:lnTo>
                  <a:pt x="4675" y="6259"/>
                </a:lnTo>
                <a:lnTo>
                  <a:pt x="4662" y="6283"/>
                </a:lnTo>
                <a:lnTo>
                  <a:pt x="4649" y="6307"/>
                </a:lnTo>
                <a:lnTo>
                  <a:pt x="4638" y="6332"/>
                </a:lnTo>
                <a:lnTo>
                  <a:pt x="4627" y="6358"/>
                </a:lnTo>
                <a:lnTo>
                  <a:pt x="4618" y="6384"/>
                </a:lnTo>
                <a:lnTo>
                  <a:pt x="4611" y="6410"/>
                </a:lnTo>
                <a:lnTo>
                  <a:pt x="4606" y="6436"/>
                </a:lnTo>
                <a:lnTo>
                  <a:pt x="4603" y="6461"/>
                </a:lnTo>
                <a:lnTo>
                  <a:pt x="4603" y="6487"/>
                </a:lnTo>
                <a:lnTo>
                  <a:pt x="4603" y="6500"/>
                </a:lnTo>
                <a:lnTo>
                  <a:pt x="4606" y="6511"/>
                </a:lnTo>
                <a:lnTo>
                  <a:pt x="4607" y="6523"/>
                </a:lnTo>
                <a:lnTo>
                  <a:pt x="4611" y="6535"/>
                </a:lnTo>
                <a:lnTo>
                  <a:pt x="4615" y="6547"/>
                </a:lnTo>
                <a:lnTo>
                  <a:pt x="4620" y="6558"/>
                </a:lnTo>
                <a:lnTo>
                  <a:pt x="4626" y="6569"/>
                </a:lnTo>
                <a:lnTo>
                  <a:pt x="4632" y="6579"/>
                </a:lnTo>
                <a:lnTo>
                  <a:pt x="4639" y="6590"/>
                </a:lnTo>
                <a:lnTo>
                  <a:pt x="4648" y="6600"/>
                </a:lnTo>
                <a:lnTo>
                  <a:pt x="4658" y="6610"/>
                </a:lnTo>
                <a:lnTo>
                  <a:pt x="4668" y="6619"/>
                </a:lnTo>
                <a:lnTo>
                  <a:pt x="4680" y="6627"/>
                </a:lnTo>
                <a:lnTo>
                  <a:pt x="4693" y="6636"/>
                </a:lnTo>
                <a:lnTo>
                  <a:pt x="4708" y="6645"/>
                </a:lnTo>
                <a:lnTo>
                  <a:pt x="4722" y="6652"/>
                </a:lnTo>
                <a:lnTo>
                  <a:pt x="4739" y="6658"/>
                </a:lnTo>
                <a:lnTo>
                  <a:pt x="4756" y="6666"/>
                </a:lnTo>
                <a:lnTo>
                  <a:pt x="4775" y="6671"/>
                </a:lnTo>
                <a:lnTo>
                  <a:pt x="4796" y="6677"/>
                </a:lnTo>
                <a:lnTo>
                  <a:pt x="4817" y="6682"/>
                </a:lnTo>
                <a:lnTo>
                  <a:pt x="4840" y="6686"/>
                </a:lnTo>
                <a:lnTo>
                  <a:pt x="4864" y="6689"/>
                </a:lnTo>
                <a:lnTo>
                  <a:pt x="4890" y="6693"/>
                </a:lnTo>
                <a:lnTo>
                  <a:pt x="4917" y="6695"/>
                </a:lnTo>
                <a:lnTo>
                  <a:pt x="4946" y="6697"/>
                </a:lnTo>
                <a:lnTo>
                  <a:pt x="4977" y="6698"/>
                </a:lnTo>
                <a:lnTo>
                  <a:pt x="5008" y="6698"/>
                </a:lnTo>
                <a:lnTo>
                  <a:pt x="5040" y="6699"/>
                </a:lnTo>
                <a:lnTo>
                  <a:pt x="5068" y="6700"/>
                </a:lnTo>
                <a:lnTo>
                  <a:pt x="5252" y="6693"/>
                </a:lnTo>
                <a:lnTo>
                  <a:pt x="5424" y="6686"/>
                </a:lnTo>
                <a:lnTo>
                  <a:pt x="5588" y="6676"/>
                </a:lnTo>
                <a:lnTo>
                  <a:pt x="5741" y="6666"/>
                </a:lnTo>
                <a:lnTo>
                  <a:pt x="5885" y="6655"/>
                </a:lnTo>
                <a:lnTo>
                  <a:pt x="6017" y="6643"/>
                </a:lnTo>
                <a:lnTo>
                  <a:pt x="6139" y="6632"/>
                </a:lnTo>
                <a:lnTo>
                  <a:pt x="6250" y="6621"/>
                </a:lnTo>
                <a:lnTo>
                  <a:pt x="6349" y="6610"/>
                </a:lnTo>
                <a:lnTo>
                  <a:pt x="6436" y="6600"/>
                </a:lnTo>
                <a:lnTo>
                  <a:pt x="6576" y="6581"/>
                </a:lnTo>
                <a:lnTo>
                  <a:pt x="6665" y="6569"/>
                </a:lnTo>
                <a:lnTo>
                  <a:pt x="6703" y="6563"/>
                </a:lnTo>
                <a:lnTo>
                  <a:pt x="6715" y="6560"/>
                </a:lnTo>
                <a:lnTo>
                  <a:pt x="6726" y="6557"/>
                </a:lnTo>
                <a:lnTo>
                  <a:pt x="6737" y="6553"/>
                </a:lnTo>
                <a:lnTo>
                  <a:pt x="6747" y="6548"/>
                </a:lnTo>
                <a:lnTo>
                  <a:pt x="6758" y="6543"/>
                </a:lnTo>
                <a:lnTo>
                  <a:pt x="6767" y="6535"/>
                </a:lnTo>
                <a:lnTo>
                  <a:pt x="6775" y="6529"/>
                </a:lnTo>
                <a:lnTo>
                  <a:pt x="6784" y="6521"/>
                </a:lnTo>
                <a:lnTo>
                  <a:pt x="6792" y="6512"/>
                </a:lnTo>
                <a:lnTo>
                  <a:pt x="6799" y="6503"/>
                </a:lnTo>
                <a:lnTo>
                  <a:pt x="6805" y="6493"/>
                </a:lnTo>
                <a:lnTo>
                  <a:pt x="6811" y="6483"/>
                </a:lnTo>
                <a:lnTo>
                  <a:pt x="6816" y="6474"/>
                </a:lnTo>
                <a:lnTo>
                  <a:pt x="6820" y="6462"/>
                </a:lnTo>
                <a:lnTo>
                  <a:pt x="6822" y="6451"/>
                </a:lnTo>
                <a:lnTo>
                  <a:pt x="6825" y="6439"/>
                </a:lnTo>
                <a:lnTo>
                  <a:pt x="6830" y="6409"/>
                </a:lnTo>
                <a:lnTo>
                  <a:pt x="6841" y="6325"/>
                </a:lnTo>
                <a:lnTo>
                  <a:pt x="6857" y="6192"/>
                </a:lnTo>
                <a:lnTo>
                  <a:pt x="6877" y="6014"/>
                </a:lnTo>
                <a:lnTo>
                  <a:pt x="6888" y="5908"/>
                </a:lnTo>
                <a:lnTo>
                  <a:pt x="6899" y="5793"/>
                </a:lnTo>
                <a:lnTo>
                  <a:pt x="6911" y="5668"/>
                </a:lnTo>
                <a:lnTo>
                  <a:pt x="6920" y="5534"/>
                </a:lnTo>
                <a:lnTo>
                  <a:pt x="6932" y="5390"/>
                </a:lnTo>
                <a:lnTo>
                  <a:pt x="6942" y="5239"/>
                </a:lnTo>
                <a:lnTo>
                  <a:pt x="6950" y="5080"/>
                </a:lnTo>
                <a:lnTo>
                  <a:pt x="6958" y="4914"/>
                </a:lnTo>
                <a:lnTo>
                  <a:pt x="6955" y="4888"/>
                </a:lnTo>
                <a:lnTo>
                  <a:pt x="6954" y="4859"/>
                </a:lnTo>
                <a:lnTo>
                  <a:pt x="6954" y="4827"/>
                </a:lnTo>
                <a:lnTo>
                  <a:pt x="6955" y="4791"/>
                </a:lnTo>
                <a:close/>
              </a:path>
            </a:pathLst>
          </a:custGeom>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Tree>
    <p:extLst>
      <p:ext uri="{BB962C8B-B14F-4D97-AF65-F5344CB8AC3E}">
        <p14:creationId xmlns:p14="http://schemas.microsoft.com/office/powerpoint/2010/main" val="1071494135"/>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par>
                          <p:cTn id="8" fill="hold">
                            <p:stCondLst>
                              <p:cond delay="2000"/>
                            </p:stCondLst>
                            <p:childTnLst>
                              <p:par>
                                <p:cTn id="9" presetID="2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ipe(left)">
                                      <p:cBhvr>
                                        <p:cTn id="16" dur="5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grpId="0" nodeType="clickEffect">
                                  <p:stCondLst>
                                    <p:cond delay="0"/>
                                  </p:stCondLst>
                                  <p:childTnLst>
                                    <p:set>
                                      <p:cBhvr>
                                        <p:cTn id="20" dur="1" fill="hold">
                                          <p:stCondLst>
                                            <p:cond delay="0"/>
                                          </p:stCondLst>
                                        </p:cTn>
                                        <p:tgtEl>
                                          <p:spTgt spid="51"/>
                                        </p:tgtEl>
                                        <p:attrNameLst>
                                          <p:attrName>style.visibility</p:attrName>
                                        </p:attrNameLst>
                                      </p:cBhvr>
                                      <p:to>
                                        <p:strVal val="visible"/>
                                      </p:to>
                                    </p:set>
                                    <p:animEffect transition="in" filter="wheel(1)">
                                      <p:cBhvr>
                                        <p:cTn id="21" dur="2000"/>
                                        <p:tgtEl>
                                          <p:spTgt spid="51"/>
                                        </p:tgtEl>
                                      </p:cBhvr>
                                    </p:animEffect>
                                  </p:childTnLst>
                                </p:cTn>
                              </p:par>
                            </p:childTnLst>
                          </p:cTn>
                        </p:par>
                      </p:childTnLst>
                    </p:cTn>
                  </p:par>
                  <p:par>
                    <p:cTn id="22" fill="hold">
                      <p:stCondLst>
                        <p:cond delay="indefinite"/>
                      </p:stCondLst>
                      <p:childTnLst>
                        <p:par>
                          <p:cTn id="23" fill="hold">
                            <p:stCondLst>
                              <p:cond delay="0"/>
                            </p:stCondLst>
                            <p:childTnLst>
                              <p:par>
                                <p:cTn id="24" presetID="21" presetClass="entr" presetSubtype="1" fill="hold" nodeType="clickEffect">
                                  <p:stCondLst>
                                    <p:cond delay="0"/>
                                  </p:stCondLst>
                                  <p:childTnLst>
                                    <p:set>
                                      <p:cBhvr>
                                        <p:cTn id="25" dur="1" fill="hold">
                                          <p:stCondLst>
                                            <p:cond delay="0"/>
                                          </p:stCondLst>
                                        </p:cTn>
                                        <p:tgtEl>
                                          <p:spTgt spid="52"/>
                                        </p:tgtEl>
                                        <p:attrNameLst>
                                          <p:attrName>style.visibility</p:attrName>
                                        </p:attrNameLst>
                                      </p:cBhvr>
                                      <p:to>
                                        <p:strVal val="visible"/>
                                      </p:to>
                                    </p:set>
                                    <p:animEffect transition="in" filter="wheel(1)">
                                      <p:cBhvr>
                                        <p:cTn id="26" dur="2000"/>
                                        <p:tgtEl>
                                          <p:spTgt spid="52"/>
                                        </p:tgtEl>
                                      </p:cBhvr>
                                    </p:animEffect>
                                  </p:childTnLst>
                                </p:cTn>
                              </p:par>
                            </p:childTnLst>
                          </p:cTn>
                        </p:par>
                      </p:childTnLst>
                    </p:cTn>
                  </p:par>
                  <p:par>
                    <p:cTn id="27" fill="hold">
                      <p:stCondLst>
                        <p:cond delay="indefinite"/>
                      </p:stCondLst>
                      <p:childTnLst>
                        <p:par>
                          <p:cTn id="28" fill="hold">
                            <p:stCondLst>
                              <p:cond delay="0"/>
                            </p:stCondLst>
                            <p:childTnLst>
                              <p:par>
                                <p:cTn id="29" presetID="21" presetClass="entr" presetSubtype="1" fill="hold" grpId="0" nodeType="clickEffect">
                                  <p:stCondLst>
                                    <p:cond delay="0"/>
                                  </p:stCondLst>
                                  <p:childTnLst>
                                    <p:set>
                                      <p:cBhvr>
                                        <p:cTn id="30" dur="1" fill="hold">
                                          <p:stCondLst>
                                            <p:cond delay="0"/>
                                          </p:stCondLst>
                                        </p:cTn>
                                        <p:tgtEl>
                                          <p:spTgt spid="152"/>
                                        </p:tgtEl>
                                        <p:attrNameLst>
                                          <p:attrName>style.visibility</p:attrName>
                                        </p:attrNameLst>
                                      </p:cBhvr>
                                      <p:to>
                                        <p:strVal val="visible"/>
                                      </p:to>
                                    </p:set>
                                    <p:animEffect transition="in" filter="wheel(1)">
                                      <p:cBhvr>
                                        <p:cTn id="31" dur="2000"/>
                                        <p:tgtEl>
                                          <p:spTgt spid="152"/>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153"/>
                                        </p:tgtEl>
                                        <p:attrNameLst>
                                          <p:attrName>style.visibility</p:attrName>
                                        </p:attrNameLst>
                                      </p:cBhvr>
                                      <p:to>
                                        <p:strVal val="visible"/>
                                      </p:to>
                                    </p:set>
                                    <p:animEffect transition="in" filter="wipe(down)">
                                      <p:cBhvr>
                                        <p:cTn id="36" dur="500"/>
                                        <p:tgtEl>
                                          <p:spTgt spid="153"/>
                                        </p:tgtEl>
                                      </p:cBhvr>
                                    </p:animEffect>
                                  </p:childTnLst>
                                </p:cTn>
                              </p:par>
                            </p:childTnLst>
                          </p:cTn>
                        </p:par>
                        <p:par>
                          <p:cTn id="37" fill="hold">
                            <p:stCondLst>
                              <p:cond delay="500"/>
                            </p:stCondLst>
                            <p:childTnLst>
                              <p:par>
                                <p:cTn id="38" presetID="8" presetClass="entr" presetSubtype="16" fill="hold" grpId="0" nodeType="afterEffect">
                                  <p:stCondLst>
                                    <p:cond delay="0"/>
                                  </p:stCondLst>
                                  <p:childTnLst>
                                    <p:set>
                                      <p:cBhvr>
                                        <p:cTn id="39" dur="1" fill="hold">
                                          <p:stCondLst>
                                            <p:cond delay="0"/>
                                          </p:stCondLst>
                                        </p:cTn>
                                        <p:tgtEl>
                                          <p:spTgt spid="155"/>
                                        </p:tgtEl>
                                        <p:attrNameLst>
                                          <p:attrName>style.visibility</p:attrName>
                                        </p:attrNameLst>
                                      </p:cBhvr>
                                      <p:to>
                                        <p:strVal val="visible"/>
                                      </p:to>
                                    </p:set>
                                    <p:animEffect>
                                      <p:cBhvr>
                                        <p:cTn id="40" dur="500"/>
                                        <p:tgtEl>
                                          <p:spTgt spid="155"/>
                                        </p:tgtEl>
                                      </p:cBhvr>
                                    </p:animEffect>
                                  </p:childTnLst>
                                </p:cTn>
                              </p:par>
                            </p:childTnLst>
                          </p:cTn>
                        </p:par>
                        <p:par>
                          <p:cTn id="41" fill="hold">
                            <p:stCondLst>
                              <p:cond delay="1000"/>
                            </p:stCondLst>
                            <p:childTnLst>
                              <p:par>
                                <p:cTn id="42" presetID="10" presetClass="entr" presetSubtype="0" fill="hold" grpId="0" nodeType="afterEffect">
                                  <p:stCondLst>
                                    <p:cond delay="0"/>
                                  </p:stCondLst>
                                  <p:childTnLst>
                                    <p:set>
                                      <p:cBhvr>
                                        <p:cTn id="43" dur="1" fill="hold">
                                          <p:stCondLst>
                                            <p:cond delay="0"/>
                                          </p:stCondLst>
                                        </p:cTn>
                                        <p:tgtEl>
                                          <p:spTgt spid="157"/>
                                        </p:tgtEl>
                                        <p:attrNameLst>
                                          <p:attrName>style.visibility</p:attrName>
                                        </p:attrNameLst>
                                      </p:cBhvr>
                                      <p:to>
                                        <p:strVal val="visible"/>
                                      </p:to>
                                    </p:set>
                                    <p:anim calcmode="lin" valueType="num">
                                      <p:cBhvr>
                                        <p:cTn id="44" dur="500" fill="hold"/>
                                        <p:tgtEl>
                                          <p:spTgt spid="157"/>
                                        </p:tgtEl>
                                        <p:attrNameLst>
                                          <p:attrName>ppt_w</p:attrName>
                                        </p:attrNameLst>
                                      </p:cBhvr>
                                      <p:tavLst>
                                        <p:tav tm="0">
                                          <p:val>
                                            <p:fltVal val="0"/>
                                          </p:val>
                                        </p:tav>
                                        <p:tav tm="100000">
                                          <p:val>
                                            <p:strVal val="#ppt_w"/>
                                          </p:val>
                                        </p:tav>
                                      </p:tavLst>
                                    </p:anim>
                                    <p:anim calcmode="lin" valueType="num">
                                      <p:cBhvr>
                                        <p:cTn id="45" dur="500" fill="hold"/>
                                        <p:tgtEl>
                                          <p:spTgt spid="157"/>
                                        </p:tgtEl>
                                        <p:attrNameLst>
                                          <p:attrName>ppt_h</p:attrName>
                                        </p:attrNameLst>
                                      </p:cBhvr>
                                      <p:tavLst>
                                        <p:tav tm="0">
                                          <p:val>
                                            <p:fltVal val="0"/>
                                          </p:val>
                                        </p:tav>
                                        <p:tav tm="100000">
                                          <p:val>
                                            <p:strVal val="#ppt_h"/>
                                          </p:val>
                                        </p:tav>
                                      </p:tavLst>
                                    </p:anim>
                                    <p:animEffect>
                                      <p:cBhvr>
                                        <p:cTn id="46" dur="500"/>
                                        <p:tgtEl>
                                          <p:spTgt spid="157"/>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156"/>
                                        </p:tgtEl>
                                        <p:attrNameLst>
                                          <p:attrName>style.visibility</p:attrName>
                                        </p:attrNameLst>
                                      </p:cBhvr>
                                      <p:to>
                                        <p:strVal val="visible"/>
                                      </p:to>
                                    </p:set>
                                    <p:animEffect>
                                      <p:cBhvr>
                                        <p:cTn id="49" dur="500"/>
                                        <p:tgtEl>
                                          <p:spTgt spid="156"/>
                                        </p:tgtEl>
                                      </p:cBhvr>
                                    </p:animEffect>
                                  </p:childTnLst>
                                </p:cTn>
                              </p:par>
                            </p:childTnLst>
                          </p:cTn>
                        </p:par>
                      </p:childTnLst>
                    </p:cTn>
                  </p:par>
                  <p:par>
                    <p:cTn id="50" fill="hold">
                      <p:stCondLst>
                        <p:cond delay="indefinite"/>
                      </p:stCondLst>
                      <p:childTnLst>
                        <p:par>
                          <p:cTn id="51" fill="hold">
                            <p:stCondLst>
                              <p:cond delay="0"/>
                            </p:stCondLst>
                            <p:childTnLst>
                              <p:par>
                                <p:cTn id="52" presetID="22" presetClass="entr" presetSubtype="8" fill="hold" grpId="0" nodeType="clickEffect">
                                  <p:stCondLst>
                                    <p:cond delay="0"/>
                                  </p:stCondLst>
                                  <p:childTnLst>
                                    <p:set>
                                      <p:cBhvr>
                                        <p:cTn id="53" dur="1" fill="hold">
                                          <p:stCondLst>
                                            <p:cond delay="0"/>
                                          </p:stCondLst>
                                        </p:cTn>
                                        <p:tgtEl>
                                          <p:spTgt spid="161"/>
                                        </p:tgtEl>
                                        <p:attrNameLst>
                                          <p:attrName>style.visibility</p:attrName>
                                        </p:attrNameLst>
                                      </p:cBhvr>
                                      <p:to>
                                        <p:strVal val="visible"/>
                                      </p:to>
                                    </p:set>
                                    <p:animEffect transition="in" filter="wipe(left)">
                                      <p:cBhvr>
                                        <p:cTn id="54" dur="500"/>
                                        <p:tgtEl>
                                          <p:spTgt spid="161"/>
                                        </p:tgtEl>
                                      </p:cBhvr>
                                    </p:animEffect>
                                  </p:childTnLst>
                                </p:cTn>
                              </p:par>
                            </p:childTnLst>
                          </p:cTn>
                        </p:par>
                        <p:par>
                          <p:cTn id="55" fill="hold">
                            <p:stCondLst>
                              <p:cond delay="500"/>
                            </p:stCondLst>
                            <p:childTnLst>
                              <p:par>
                                <p:cTn id="56" presetID="8" presetClass="entr" presetSubtype="16" fill="hold" grpId="0" nodeType="afterEffect">
                                  <p:stCondLst>
                                    <p:cond delay="0"/>
                                  </p:stCondLst>
                                  <p:childTnLst>
                                    <p:set>
                                      <p:cBhvr>
                                        <p:cTn id="57" dur="1" fill="hold">
                                          <p:stCondLst>
                                            <p:cond delay="0"/>
                                          </p:stCondLst>
                                        </p:cTn>
                                        <p:tgtEl>
                                          <p:spTgt spid="162"/>
                                        </p:tgtEl>
                                        <p:attrNameLst>
                                          <p:attrName>style.visibility</p:attrName>
                                        </p:attrNameLst>
                                      </p:cBhvr>
                                      <p:to>
                                        <p:strVal val="visible"/>
                                      </p:to>
                                    </p:set>
                                    <p:animEffect>
                                      <p:cBhvr>
                                        <p:cTn id="58" dur="500"/>
                                        <p:tgtEl>
                                          <p:spTgt spid="162"/>
                                        </p:tgtEl>
                                      </p:cBhvr>
                                    </p:animEffect>
                                  </p:childTnLst>
                                </p:cTn>
                              </p:par>
                            </p:childTnLst>
                          </p:cTn>
                        </p:par>
                        <p:par>
                          <p:cTn id="59" fill="hold">
                            <p:stCondLst>
                              <p:cond delay="1000"/>
                            </p:stCondLst>
                            <p:childTnLst>
                              <p:par>
                                <p:cTn id="60" presetID="10" presetClass="entr" presetSubtype="0" fill="hold" grpId="0" nodeType="afterEffect">
                                  <p:stCondLst>
                                    <p:cond delay="0"/>
                                  </p:stCondLst>
                                  <p:childTnLst>
                                    <p:set>
                                      <p:cBhvr>
                                        <p:cTn id="61" dur="1" fill="hold">
                                          <p:stCondLst>
                                            <p:cond delay="0"/>
                                          </p:stCondLst>
                                        </p:cTn>
                                        <p:tgtEl>
                                          <p:spTgt spid="164"/>
                                        </p:tgtEl>
                                        <p:attrNameLst>
                                          <p:attrName>style.visibility</p:attrName>
                                        </p:attrNameLst>
                                      </p:cBhvr>
                                      <p:to>
                                        <p:strVal val="visible"/>
                                      </p:to>
                                    </p:set>
                                    <p:anim calcmode="lin" valueType="num">
                                      <p:cBhvr>
                                        <p:cTn id="62" dur="500" fill="hold"/>
                                        <p:tgtEl>
                                          <p:spTgt spid="164"/>
                                        </p:tgtEl>
                                        <p:attrNameLst>
                                          <p:attrName>ppt_w</p:attrName>
                                        </p:attrNameLst>
                                      </p:cBhvr>
                                      <p:tavLst>
                                        <p:tav tm="0">
                                          <p:val>
                                            <p:fltVal val="0"/>
                                          </p:val>
                                        </p:tav>
                                        <p:tav tm="100000">
                                          <p:val>
                                            <p:strVal val="#ppt_w"/>
                                          </p:val>
                                        </p:tav>
                                      </p:tavLst>
                                    </p:anim>
                                    <p:anim calcmode="lin" valueType="num">
                                      <p:cBhvr>
                                        <p:cTn id="63" dur="500" fill="hold"/>
                                        <p:tgtEl>
                                          <p:spTgt spid="164"/>
                                        </p:tgtEl>
                                        <p:attrNameLst>
                                          <p:attrName>ppt_h</p:attrName>
                                        </p:attrNameLst>
                                      </p:cBhvr>
                                      <p:tavLst>
                                        <p:tav tm="0">
                                          <p:val>
                                            <p:fltVal val="0"/>
                                          </p:val>
                                        </p:tav>
                                        <p:tav tm="100000">
                                          <p:val>
                                            <p:strVal val="#ppt_h"/>
                                          </p:val>
                                        </p:tav>
                                      </p:tavLst>
                                    </p:anim>
                                    <p:animEffect>
                                      <p:cBhvr>
                                        <p:cTn id="64" dur="500"/>
                                        <p:tgtEl>
                                          <p:spTgt spid="164"/>
                                        </p:tgtEl>
                                      </p:cBhvr>
                                    </p:animEffect>
                                  </p:childTnLst>
                                </p:cTn>
                              </p:par>
                              <p:par>
                                <p:cTn id="65" presetID="22" presetClass="entr" presetSubtype="8" fill="hold" grpId="0" nodeType="withEffect">
                                  <p:stCondLst>
                                    <p:cond delay="0"/>
                                  </p:stCondLst>
                                  <p:childTnLst>
                                    <p:set>
                                      <p:cBhvr>
                                        <p:cTn id="66" dur="1" fill="hold">
                                          <p:stCondLst>
                                            <p:cond delay="0"/>
                                          </p:stCondLst>
                                        </p:cTn>
                                        <p:tgtEl>
                                          <p:spTgt spid="163"/>
                                        </p:tgtEl>
                                        <p:attrNameLst>
                                          <p:attrName>style.visibility</p:attrName>
                                        </p:attrNameLst>
                                      </p:cBhvr>
                                      <p:to>
                                        <p:strVal val="visible"/>
                                      </p:to>
                                    </p:set>
                                    <p:animEffect>
                                      <p:cBhvr>
                                        <p:cTn id="67" dur="500"/>
                                        <p:tgtEl>
                                          <p:spTgt spid="163"/>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8" fill="hold" grpId="0" nodeType="clickEffect">
                                  <p:stCondLst>
                                    <p:cond delay="0"/>
                                  </p:stCondLst>
                                  <p:childTnLst>
                                    <p:set>
                                      <p:cBhvr>
                                        <p:cTn id="71" dur="1" fill="hold">
                                          <p:stCondLst>
                                            <p:cond delay="0"/>
                                          </p:stCondLst>
                                        </p:cTn>
                                        <p:tgtEl>
                                          <p:spTgt spid="154"/>
                                        </p:tgtEl>
                                        <p:attrNameLst>
                                          <p:attrName>style.visibility</p:attrName>
                                        </p:attrNameLst>
                                      </p:cBhvr>
                                      <p:to>
                                        <p:strVal val="visible"/>
                                      </p:to>
                                    </p:set>
                                    <p:animEffect transition="in" filter="wipe(left)">
                                      <p:cBhvr>
                                        <p:cTn id="72" dur="500"/>
                                        <p:tgtEl>
                                          <p:spTgt spid="154"/>
                                        </p:tgtEl>
                                      </p:cBhvr>
                                    </p:animEffect>
                                  </p:childTnLst>
                                </p:cTn>
                              </p:par>
                            </p:childTnLst>
                          </p:cTn>
                        </p:par>
                        <p:par>
                          <p:cTn id="73" fill="hold">
                            <p:stCondLst>
                              <p:cond delay="500"/>
                            </p:stCondLst>
                            <p:childTnLst>
                              <p:par>
                                <p:cTn id="74" presetID="8" presetClass="entr" presetSubtype="16" fill="hold" grpId="0" nodeType="afterEffect">
                                  <p:stCondLst>
                                    <p:cond delay="0"/>
                                  </p:stCondLst>
                                  <p:childTnLst>
                                    <p:set>
                                      <p:cBhvr>
                                        <p:cTn id="75" dur="1" fill="hold">
                                          <p:stCondLst>
                                            <p:cond delay="0"/>
                                          </p:stCondLst>
                                        </p:cTn>
                                        <p:tgtEl>
                                          <p:spTgt spid="158"/>
                                        </p:tgtEl>
                                        <p:attrNameLst>
                                          <p:attrName>style.visibility</p:attrName>
                                        </p:attrNameLst>
                                      </p:cBhvr>
                                      <p:to>
                                        <p:strVal val="visible"/>
                                      </p:to>
                                    </p:set>
                                    <p:animEffect>
                                      <p:cBhvr>
                                        <p:cTn id="76" dur="500"/>
                                        <p:tgtEl>
                                          <p:spTgt spid="158"/>
                                        </p:tgtEl>
                                      </p:cBhvr>
                                    </p:animEffect>
                                  </p:childTnLst>
                                </p:cTn>
                              </p:par>
                            </p:childTnLst>
                          </p:cTn>
                        </p:par>
                        <p:par>
                          <p:cTn id="77" fill="hold">
                            <p:stCondLst>
                              <p:cond delay="1000"/>
                            </p:stCondLst>
                            <p:childTnLst>
                              <p:par>
                                <p:cTn id="78" presetID="10" presetClass="entr" presetSubtype="0" fill="hold" grpId="0" nodeType="afterEffect">
                                  <p:stCondLst>
                                    <p:cond delay="0"/>
                                  </p:stCondLst>
                                  <p:childTnLst>
                                    <p:set>
                                      <p:cBhvr>
                                        <p:cTn id="79" dur="1" fill="hold">
                                          <p:stCondLst>
                                            <p:cond delay="0"/>
                                          </p:stCondLst>
                                        </p:cTn>
                                        <p:tgtEl>
                                          <p:spTgt spid="160"/>
                                        </p:tgtEl>
                                        <p:attrNameLst>
                                          <p:attrName>style.visibility</p:attrName>
                                        </p:attrNameLst>
                                      </p:cBhvr>
                                      <p:to>
                                        <p:strVal val="visible"/>
                                      </p:to>
                                    </p:set>
                                    <p:anim calcmode="lin" valueType="num">
                                      <p:cBhvr>
                                        <p:cTn id="80" dur="500" fill="hold"/>
                                        <p:tgtEl>
                                          <p:spTgt spid="160"/>
                                        </p:tgtEl>
                                        <p:attrNameLst>
                                          <p:attrName>ppt_w</p:attrName>
                                        </p:attrNameLst>
                                      </p:cBhvr>
                                      <p:tavLst>
                                        <p:tav tm="0">
                                          <p:val>
                                            <p:fltVal val="0"/>
                                          </p:val>
                                        </p:tav>
                                        <p:tav tm="100000">
                                          <p:val>
                                            <p:strVal val="#ppt_w"/>
                                          </p:val>
                                        </p:tav>
                                      </p:tavLst>
                                    </p:anim>
                                    <p:anim calcmode="lin" valueType="num">
                                      <p:cBhvr>
                                        <p:cTn id="81" dur="500" fill="hold"/>
                                        <p:tgtEl>
                                          <p:spTgt spid="160"/>
                                        </p:tgtEl>
                                        <p:attrNameLst>
                                          <p:attrName>ppt_h</p:attrName>
                                        </p:attrNameLst>
                                      </p:cBhvr>
                                      <p:tavLst>
                                        <p:tav tm="0">
                                          <p:val>
                                            <p:fltVal val="0"/>
                                          </p:val>
                                        </p:tav>
                                        <p:tav tm="100000">
                                          <p:val>
                                            <p:strVal val="#ppt_h"/>
                                          </p:val>
                                        </p:tav>
                                      </p:tavLst>
                                    </p:anim>
                                    <p:animEffect>
                                      <p:cBhvr>
                                        <p:cTn id="82" dur="500"/>
                                        <p:tgtEl>
                                          <p:spTgt spid="160"/>
                                        </p:tgtEl>
                                      </p:cBhvr>
                                    </p:animEffect>
                                  </p:childTnLst>
                                </p:cTn>
                              </p:par>
                              <p:par>
                                <p:cTn id="83" presetID="22" presetClass="entr" presetSubtype="8" fill="hold" grpId="0" nodeType="withEffect">
                                  <p:stCondLst>
                                    <p:cond delay="0"/>
                                  </p:stCondLst>
                                  <p:childTnLst>
                                    <p:set>
                                      <p:cBhvr>
                                        <p:cTn id="84" dur="1" fill="hold">
                                          <p:stCondLst>
                                            <p:cond delay="0"/>
                                          </p:stCondLst>
                                        </p:cTn>
                                        <p:tgtEl>
                                          <p:spTgt spid="159"/>
                                        </p:tgtEl>
                                        <p:attrNameLst>
                                          <p:attrName>style.visibility</p:attrName>
                                        </p:attrNameLst>
                                      </p:cBhvr>
                                      <p:to>
                                        <p:strVal val="visible"/>
                                      </p:to>
                                    </p:set>
                                    <p:animEffect>
                                      <p:cBhvr>
                                        <p:cTn id="85" dur="500"/>
                                        <p:tgtEl>
                                          <p:spTgt spid="1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ldLvl="0" autoUpdateAnimBg="0"/>
      <p:bldP spid="51" grpId="0" animBg="1"/>
      <p:bldP spid="152" grpId="0" animBg="1"/>
      <p:bldP spid="153" grpId="0" animBg="1"/>
      <p:bldP spid="154" grpId="0" animBg="1"/>
      <p:bldP spid="155" grpId="0" bldLvl="0" animBg="1" autoUpdateAnimBg="0"/>
      <p:bldP spid="156" grpId="0" bldLvl="0" autoUpdateAnimBg="0"/>
      <p:bldP spid="157" grpId="0" animBg="1"/>
      <p:bldP spid="158" grpId="0" bldLvl="0" animBg="1" autoUpdateAnimBg="0"/>
      <p:bldP spid="159" grpId="0" bldLvl="0" autoUpdateAnimBg="0"/>
      <p:bldP spid="160" grpId="0" animBg="1"/>
      <p:bldP spid="161" grpId="0" animBg="1"/>
      <p:bldP spid="162" grpId="0" bldLvl="0" animBg="1" autoUpdateAnimBg="0"/>
      <p:bldP spid="163" grpId="0" bldLvl="0" autoUpdateAnimBg="0"/>
      <p:bldP spid="16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85"/>
          <p:cNvSpPr>
            <a:spLocks noChangeArrowheads="1"/>
          </p:cNvSpPr>
          <p:nvPr/>
        </p:nvSpPr>
        <p:spPr bwMode="auto">
          <a:xfrm>
            <a:off x="935038" y="293688"/>
            <a:ext cx="25574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此处添加标题文字</a:t>
            </a:r>
          </a:p>
        </p:txBody>
      </p:sp>
      <p:sp>
        <p:nvSpPr>
          <p:cNvPr id="3" name="TextBox 1"/>
          <p:cNvSpPr>
            <a:spLocks noChangeArrowheads="1"/>
          </p:cNvSpPr>
          <p:nvPr/>
        </p:nvSpPr>
        <p:spPr bwMode="auto">
          <a:xfrm>
            <a:off x="349250" y="293688"/>
            <a:ext cx="50323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4" name="组合 167"/>
          <p:cNvGrpSpPr>
            <a:grpSpLocks/>
          </p:cNvGrpSpPr>
          <p:nvPr/>
        </p:nvGrpSpPr>
        <p:grpSpPr bwMode="auto">
          <a:xfrm>
            <a:off x="238125" y="131763"/>
            <a:ext cx="725488" cy="723900"/>
            <a:chOff x="0" y="0"/>
            <a:chExt cx="973930" cy="972480"/>
          </a:xfrm>
        </p:grpSpPr>
        <p:sp>
          <p:nvSpPr>
            <p:cNvPr id="5" name="文本框 139"/>
            <p:cNvSpPr>
              <a:spLocks noChangeArrowheads="1"/>
            </p:cNvSpPr>
            <p:nvPr/>
          </p:nvSpPr>
          <p:spPr bwMode="auto">
            <a:xfrm rot="-5400000">
              <a:off x="65417" y="310523"/>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6" name="文本框 140"/>
            <p:cNvSpPr>
              <a:spLocks noChangeArrowheads="1"/>
            </p:cNvSpPr>
            <p:nvPr/>
          </p:nvSpPr>
          <p:spPr bwMode="auto">
            <a:xfrm rot="-4930435">
              <a:off x="68316" y="26814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7" name="文本框 141"/>
            <p:cNvSpPr>
              <a:spLocks noChangeArrowheads="1"/>
            </p:cNvSpPr>
            <p:nvPr/>
          </p:nvSpPr>
          <p:spPr bwMode="auto">
            <a:xfrm rot="-4460869">
              <a:off x="76959" y="226550"/>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8" name="文本框 142"/>
            <p:cNvSpPr>
              <a:spLocks noChangeArrowheads="1"/>
            </p:cNvSpPr>
            <p:nvPr/>
          </p:nvSpPr>
          <p:spPr bwMode="auto">
            <a:xfrm rot="-3991306">
              <a:off x="91185" y="18652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9" name="文本框 143"/>
            <p:cNvSpPr>
              <a:spLocks noChangeArrowheads="1"/>
            </p:cNvSpPr>
            <p:nvPr/>
          </p:nvSpPr>
          <p:spPr bwMode="auto">
            <a:xfrm rot="-3521739">
              <a:off x="110729" y="14880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0" name="文本框 144"/>
            <p:cNvSpPr>
              <a:spLocks noChangeArrowheads="1"/>
            </p:cNvSpPr>
            <p:nvPr/>
          </p:nvSpPr>
          <p:spPr bwMode="auto">
            <a:xfrm rot="-3052174">
              <a:off x="135226" y="1140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1" name="文本框 145"/>
            <p:cNvSpPr>
              <a:spLocks noChangeArrowheads="1"/>
            </p:cNvSpPr>
            <p:nvPr/>
          </p:nvSpPr>
          <p:spPr bwMode="auto">
            <a:xfrm rot="-2582609">
              <a:off x="164224" y="8305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2" name="文本框 146"/>
            <p:cNvSpPr>
              <a:spLocks noChangeArrowheads="1"/>
            </p:cNvSpPr>
            <p:nvPr/>
          </p:nvSpPr>
          <p:spPr bwMode="auto">
            <a:xfrm rot="-2113044">
              <a:off x="197176" y="5624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3" name="文本框 147"/>
            <p:cNvSpPr>
              <a:spLocks noChangeArrowheads="1"/>
            </p:cNvSpPr>
            <p:nvPr/>
          </p:nvSpPr>
          <p:spPr bwMode="auto">
            <a:xfrm rot="-1643478">
              <a:off x="233473" y="34169"/>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4" name="文本框 148"/>
            <p:cNvSpPr>
              <a:spLocks noChangeArrowheads="1"/>
            </p:cNvSpPr>
            <p:nvPr/>
          </p:nvSpPr>
          <p:spPr bwMode="auto">
            <a:xfrm rot="-1173913">
              <a:off x="272437" y="1724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5" name="文本框 149"/>
            <p:cNvSpPr>
              <a:spLocks noChangeArrowheads="1"/>
            </p:cNvSpPr>
            <p:nvPr/>
          </p:nvSpPr>
          <p:spPr bwMode="auto">
            <a:xfrm rot="-704348">
              <a:off x="313341" y="578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6" name="文本框 150"/>
            <p:cNvSpPr>
              <a:spLocks noChangeArrowheads="1"/>
            </p:cNvSpPr>
            <p:nvPr/>
          </p:nvSpPr>
          <p:spPr bwMode="auto">
            <a:xfrm rot="-234781">
              <a:off x="355427" y="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7" name="文本框 151"/>
            <p:cNvSpPr>
              <a:spLocks noChangeArrowheads="1"/>
            </p:cNvSpPr>
            <p:nvPr/>
          </p:nvSpPr>
          <p:spPr bwMode="auto">
            <a:xfrm rot="234782">
              <a:off x="397907" y="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8" name="文本框 152"/>
            <p:cNvSpPr>
              <a:spLocks noChangeArrowheads="1"/>
            </p:cNvSpPr>
            <p:nvPr/>
          </p:nvSpPr>
          <p:spPr bwMode="auto">
            <a:xfrm rot="704348">
              <a:off x="439993" y="578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9" name="文本框 153"/>
            <p:cNvSpPr>
              <a:spLocks noChangeArrowheads="1"/>
            </p:cNvSpPr>
            <p:nvPr/>
          </p:nvSpPr>
          <p:spPr bwMode="auto">
            <a:xfrm rot="1173913">
              <a:off x="480899" y="1724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0" name="文本框 154"/>
            <p:cNvSpPr>
              <a:spLocks noChangeArrowheads="1"/>
            </p:cNvSpPr>
            <p:nvPr/>
          </p:nvSpPr>
          <p:spPr bwMode="auto">
            <a:xfrm rot="1643478">
              <a:off x="519863" y="34171"/>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1" name="文本框 155"/>
            <p:cNvSpPr>
              <a:spLocks noChangeArrowheads="1"/>
            </p:cNvSpPr>
            <p:nvPr/>
          </p:nvSpPr>
          <p:spPr bwMode="auto">
            <a:xfrm rot="2113044">
              <a:off x="556159" y="5624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2" name="文本框 156"/>
            <p:cNvSpPr>
              <a:spLocks noChangeArrowheads="1"/>
            </p:cNvSpPr>
            <p:nvPr/>
          </p:nvSpPr>
          <p:spPr bwMode="auto">
            <a:xfrm rot="2582608">
              <a:off x="589109" y="8305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3" name="文本框 157"/>
            <p:cNvSpPr>
              <a:spLocks noChangeArrowheads="1"/>
            </p:cNvSpPr>
            <p:nvPr/>
          </p:nvSpPr>
          <p:spPr bwMode="auto">
            <a:xfrm rot="3052174">
              <a:off x="618104" y="1140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4" name="文本框 158"/>
            <p:cNvSpPr>
              <a:spLocks noChangeArrowheads="1"/>
            </p:cNvSpPr>
            <p:nvPr/>
          </p:nvSpPr>
          <p:spPr bwMode="auto">
            <a:xfrm rot="3521739">
              <a:off x="642602" y="14880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5" name="文本框 159"/>
            <p:cNvSpPr>
              <a:spLocks noChangeArrowheads="1"/>
            </p:cNvSpPr>
            <p:nvPr/>
          </p:nvSpPr>
          <p:spPr bwMode="auto">
            <a:xfrm rot="3991306">
              <a:off x="662146" y="18652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6" name="文本框 160"/>
            <p:cNvSpPr>
              <a:spLocks noChangeArrowheads="1"/>
            </p:cNvSpPr>
            <p:nvPr/>
          </p:nvSpPr>
          <p:spPr bwMode="auto">
            <a:xfrm rot="4460869">
              <a:off x="676373" y="226550"/>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7" name="文本框 161"/>
            <p:cNvSpPr>
              <a:spLocks noChangeArrowheads="1"/>
            </p:cNvSpPr>
            <p:nvPr/>
          </p:nvSpPr>
          <p:spPr bwMode="auto">
            <a:xfrm rot="4930435">
              <a:off x="685015" y="26814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8" name="文本框 162"/>
            <p:cNvSpPr>
              <a:spLocks noChangeArrowheads="1"/>
            </p:cNvSpPr>
            <p:nvPr/>
          </p:nvSpPr>
          <p:spPr bwMode="auto">
            <a:xfrm rot="5400000">
              <a:off x="687915" y="31052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9" name="文本框 163"/>
            <p:cNvSpPr>
              <a:spLocks noChangeArrowheads="1"/>
            </p:cNvSpPr>
            <p:nvPr/>
          </p:nvSpPr>
          <p:spPr bwMode="auto">
            <a:xfrm rot="5869565">
              <a:off x="685016" y="352906"/>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0" name="文本框 164"/>
            <p:cNvSpPr>
              <a:spLocks noChangeArrowheads="1"/>
            </p:cNvSpPr>
            <p:nvPr/>
          </p:nvSpPr>
          <p:spPr bwMode="auto">
            <a:xfrm rot="6339131">
              <a:off x="676373" y="3944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1" name="文本框 165"/>
            <p:cNvSpPr>
              <a:spLocks noChangeArrowheads="1"/>
            </p:cNvSpPr>
            <p:nvPr/>
          </p:nvSpPr>
          <p:spPr bwMode="auto">
            <a:xfrm rot="6808695">
              <a:off x="662147" y="43452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2" name="文本框 166"/>
            <p:cNvSpPr>
              <a:spLocks noChangeArrowheads="1"/>
            </p:cNvSpPr>
            <p:nvPr/>
          </p:nvSpPr>
          <p:spPr bwMode="auto">
            <a:xfrm rot="7278261">
              <a:off x="642603" y="47224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3" name="文本框 167"/>
            <p:cNvSpPr>
              <a:spLocks noChangeArrowheads="1"/>
            </p:cNvSpPr>
            <p:nvPr/>
          </p:nvSpPr>
          <p:spPr bwMode="auto">
            <a:xfrm rot="7747826">
              <a:off x="618105" y="506948"/>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4" name="文本框 168"/>
            <p:cNvSpPr>
              <a:spLocks noChangeArrowheads="1"/>
            </p:cNvSpPr>
            <p:nvPr/>
          </p:nvSpPr>
          <p:spPr bwMode="auto">
            <a:xfrm rot="8217393">
              <a:off x="589111" y="53799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5" name="文本框 169"/>
            <p:cNvSpPr>
              <a:spLocks noChangeArrowheads="1"/>
            </p:cNvSpPr>
            <p:nvPr/>
          </p:nvSpPr>
          <p:spPr bwMode="auto">
            <a:xfrm rot="8686956">
              <a:off x="556159" y="56480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6" name="文本框 170"/>
            <p:cNvSpPr>
              <a:spLocks noChangeArrowheads="1"/>
            </p:cNvSpPr>
            <p:nvPr/>
          </p:nvSpPr>
          <p:spPr bwMode="auto">
            <a:xfrm rot="9156522">
              <a:off x="519861" y="586879"/>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37" name="文本框 171"/>
            <p:cNvSpPr>
              <a:spLocks noChangeArrowheads="1"/>
            </p:cNvSpPr>
            <p:nvPr/>
          </p:nvSpPr>
          <p:spPr bwMode="auto">
            <a:xfrm rot="9626087">
              <a:off x="480898" y="60380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8" name="文本框 172"/>
            <p:cNvSpPr>
              <a:spLocks noChangeArrowheads="1"/>
            </p:cNvSpPr>
            <p:nvPr/>
          </p:nvSpPr>
          <p:spPr bwMode="auto">
            <a:xfrm rot="10095652">
              <a:off x="439993" y="61526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9" name="文本框 173"/>
            <p:cNvSpPr>
              <a:spLocks noChangeArrowheads="1"/>
            </p:cNvSpPr>
            <p:nvPr/>
          </p:nvSpPr>
          <p:spPr bwMode="auto">
            <a:xfrm rot="10565217">
              <a:off x="397907" y="621048"/>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0" name="文本框 174"/>
            <p:cNvSpPr>
              <a:spLocks noChangeArrowheads="1"/>
            </p:cNvSpPr>
            <p:nvPr/>
          </p:nvSpPr>
          <p:spPr bwMode="auto">
            <a:xfrm rot="-10565217">
              <a:off x="355427" y="621048"/>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1" name="文本框 175"/>
            <p:cNvSpPr>
              <a:spLocks noChangeArrowheads="1"/>
            </p:cNvSpPr>
            <p:nvPr/>
          </p:nvSpPr>
          <p:spPr bwMode="auto">
            <a:xfrm rot="-10095652">
              <a:off x="313341" y="61526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2" name="文本框 176"/>
            <p:cNvSpPr>
              <a:spLocks noChangeArrowheads="1"/>
            </p:cNvSpPr>
            <p:nvPr/>
          </p:nvSpPr>
          <p:spPr bwMode="auto">
            <a:xfrm rot="-9626087">
              <a:off x="272437" y="60380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3" name="文本框 177"/>
            <p:cNvSpPr>
              <a:spLocks noChangeArrowheads="1"/>
            </p:cNvSpPr>
            <p:nvPr/>
          </p:nvSpPr>
          <p:spPr bwMode="auto">
            <a:xfrm rot="-9156522">
              <a:off x="233472" y="586877"/>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4" name="文本框 178"/>
            <p:cNvSpPr>
              <a:spLocks noChangeArrowheads="1"/>
            </p:cNvSpPr>
            <p:nvPr/>
          </p:nvSpPr>
          <p:spPr bwMode="auto">
            <a:xfrm rot="-8686956">
              <a:off x="197176" y="564805"/>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5" name="文本框 179"/>
            <p:cNvSpPr>
              <a:spLocks noChangeArrowheads="1"/>
            </p:cNvSpPr>
            <p:nvPr/>
          </p:nvSpPr>
          <p:spPr bwMode="auto">
            <a:xfrm rot="-8217391">
              <a:off x="164224" y="53799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6" name="文本框 180"/>
            <p:cNvSpPr>
              <a:spLocks noChangeArrowheads="1"/>
            </p:cNvSpPr>
            <p:nvPr/>
          </p:nvSpPr>
          <p:spPr bwMode="auto">
            <a:xfrm rot="-7747826">
              <a:off x="135228" y="506949"/>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7" name="文本框 181"/>
            <p:cNvSpPr>
              <a:spLocks noChangeArrowheads="1"/>
            </p:cNvSpPr>
            <p:nvPr/>
          </p:nvSpPr>
          <p:spPr bwMode="auto">
            <a:xfrm rot="-7278261">
              <a:off x="110729" y="47224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8" name="文本框 182"/>
            <p:cNvSpPr>
              <a:spLocks noChangeArrowheads="1"/>
            </p:cNvSpPr>
            <p:nvPr/>
          </p:nvSpPr>
          <p:spPr bwMode="auto">
            <a:xfrm rot="-6808696">
              <a:off x="91185" y="43452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9" name="文本框 183"/>
            <p:cNvSpPr>
              <a:spLocks noChangeArrowheads="1"/>
            </p:cNvSpPr>
            <p:nvPr/>
          </p:nvSpPr>
          <p:spPr bwMode="auto">
            <a:xfrm rot="-6339130">
              <a:off x="76959" y="3944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50" name="文本框 184"/>
            <p:cNvSpPr>
              <a:spLocks noChangeArrowheads="1"/>
            </p:cNvSpPr>
            <p:nvPr/>
          </p:nvSpPr>
          <p:spPr bwMode="auto">
            <a:xfrm rot="-5869565">
              <a:off x="68316" y="352906"/>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grpSp>
      <p:sp>
        <p:nvSpPr>
          <p:cNvPr id="51" name="五角星 18"/>
          <p:cNvSpPr>
            <a:spLocks noChangeArrowheads="1"/>
          </p:cNvSpPr>
          <p:nvPr/>
        </p:nvSpPr>
        <p:spPr bwMode="auto">
          <a:xfrm>
            <a:off x="2783898" y="1548546"/>
            <a:ext cx="3070225" cy="3070225"/>
          </a:xfrm>
          <a:prstGeom prst="star5">
            <a:avLst/>
          </a:prstGeom>
          <a:solidFill>
            <a:schemeClr val="bg1">
              <a:alpha val="50000"/>
            </a:schemeClr>
          </a:solidFill>
          <a:ln w="19050" cap="flat" cmpd="sng">
            <a:solidFill>
              <a:schemeClr val="bg1">
                <a:alpha val="50000"/>
              </a:schemeClr>
            </a:solidFill>
            <a:bevel/>
            <a:headEnd/>
            <a:tailEnd/>
          </a:ln>
        </p:spPr>
        <p:txBody>
          <a:bodyPr anchor="ctr"/>
          <a:lstStyle/>
          <a:p>
            <a:pPr algn="ctr"/>
            <a:endParaRPr lang="zh-CN" altLang="zh-CN" sz="1600">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2" name="任意多边形 19"/>
          <p:cNvSpPr>
            <a:spLocks/>
          </p:cNvSpPr>
          <p:nvPr/>
        </p:nvSpPr>
        <p:spPr bwMode="auto">
          <a:xfrm flipH="1">
            <a:off x="2275898" y="2110521"/>
            <a:ext cx="946150" cy="404812"/>
          </a:xfrm>
          <a:custGeom>
            <a:avLst/>
            <a:gdLst>
              <a:gd name="T0" fmla="*/ 0 w 1651819"/>
              <a:gd name="T1" fmla="*/ 501445 h 501445"/>
              <a:gd name="T2" fmla="*/ 373626 w 1651819"/>
              <a:gd name="T3" fmla="*/ 0 h 501445"/>
              <a:gd name="T4" fmla="*/ 1651819 w 1651819"/>
              <a:gd name="T5" fmla="*/ 0 h 501445"/>
              <a:gd name="T6" fmla="*/ 0 60000 65536"/>
              <a:gd name="T7" fmla="*/ 0 60000 65536"/>
              <a:gd name="T8" fmla="*/ 0 60000 65536"/>
              <a:gd name="T9" fmla="*/ 0 w 1651819"/>
              <a:gd name="T10" fmla="*/ 0 h 501445"/>
              <a:gd name="T11" fmla="*/ 1651819 w 1651819"/>
              <a:gd name="T12" fmla="*/ 501445 h 501445"/>
            </a:gdLst>
            <a:ahLst/>
            <a:cxnLst>
              <a:cxn ang="T6">
                <a:pos x="T0" y="T1"/>
              </a:cxn>
              <a:cxn ang="T7">
                <a:pos x="T2" y="T3"/>
              </a:cxn>
              <a:cxn ang="T8">
                <a:pos x="T4" y="T5"/>
              </a:cxn>
            </a:cxnLst>
            <a:rect l="T9" t="T10" r="T11" b="T12"/>
            <a:pathLst>
              <a:path w="1651819" h="501445">
                <a:moveTo>
                  <a:pt x="0" y="501445"/>
                </a:moveTo>
                <a:lnTo>
                  <a:pt x="373626" y="0"/>
                </a:lnTo>
                <a:lnTo>
                  <a:pt x="1651819" y="0"/>
                </a:lnTo>
              </a:path>
            </a:pathLst>
          </a:custGeom>
          <a:noFill/>
          <a:ln w="9525" cap="flat" cmpd="sng">
            <a:solidFill>
              <a:schemeClr val="bg1">
                <a:alpha val="50000"/>
              </a:schemeClr>
            </a:solidFill>
            <a:prstDash val="dash"/>
            <a:bevel/>
            <a:headEnd type="diamond" w="med" len="med"/>
            <a:tailEnd type="diamond" w="med" len="me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a:latin typeface="宋体" panose="02010600030101010101" pitchFamily="2" charset="-122"/>
              <a:sym typeface="宋体" panose="02010600030101010101" pitchFamily="2" charset="-122"/>
            </a:endParaRPr>
          </a:p>
        </p:txBody>
      </p:sp>
      <p:sp>
        <p:nvSpPr>
          <p:cNvPr id="53" name="任意多边形 20"/>
          <p:cNvSpPr>
            <a:spLocks/>
          </p:cNvSpPr>
          <p:nvPr/>
        </p:nvSpPr>
        <p:spPr bwMode="auto">
          <a:xfrm flipH="1">
            <a:off x="2025073" y="3143983"/>
            <a:ext cx="946150" cy="404813"/>
          </a:xfrm>
          <a:custGeom>
            <a:avLst/>
            <a:gdLst>
              <a:gd name="T0" fmla="*/ 0 w 1651819"/>
              <a:gd name="T1" fmla="*/ 501445 h 501445"/>
              <a:gd name="T2" fmla="*/ 373626 w 1651819"/>
              <a:gd name="T3" fmla="*/ 0 h 501445"/>
              <a:gd name="T4" fmla="*/ 1651819 w 1651819"/>
              <a:gd name="T5" fmla="*/ 0 h 501445"/>
              <a:gd name="T6" fmla="*/ 0 60000 65536"/>
              <a:gd name="T7" fmla="*/ 0 60000 65536"/>
              <a:gd name="T8" fmla="*/ 0 60000 65536"/>
              <a:gd name="T9" fmla="*/ 0 w 1651819"/>
              <a:gd name="T10" fmla="*/ 0 h 501445"/>
              <a:gd name="T11" fmla="*/ 1651819 w 1651819"/>
              <a:gd name="T12" fmla="*/ 501445 h 501445"/>
            </a:gdLst>
            <a:ahLst/>
            <a:cxnLst>
              <a:cxn ang="T6">
                <a:pos x="T0" y="T1"/>
              </a:cxn>
              <a:cxn ang="T7">
                <a:pos x="T2" y="T3"/>
              </a:cxn>
              <a:cxn ang="T8">
                <a:pos x="T4" y="T5"/>
              </a:cxn>
            </a:cxnLst>
            <a:rect l="T9" t="T10" r="T11" b="T12"/>
            <a:pathLst>
              <a:path w="1651819" h="501445">
                <a:moveTo>
                  <a:pt x="0" y="501445"/>
                </a:moveTo>
                <a:lnTo>
                  <a:pt x="373626" y="0"/>
                </a:lnTo>
                <a:lnTo>
                  <a:pt x="1651819" y="0"/>
                </a:lnTo>
              </a:path>
            </a:pathLst>
          </a:custGeom>
          <a:noFill/>
          <a:ln w="9525" cap="flat" cmpd="sng">
            <a:solidFill>
              <a:schemeClr val="bg1">
                <a:alpha val="50000"/>
              </a:schemeClr>
            </a:solidFill>
            <a:prstDash val="dash"/>
            <a:bevel/>
            <a:headEnd type="diamond" w="med" len="med"/>
            <a:tailEnd type="diamond" w="med" len="me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a:latin typeface="宋体" panose="02010600030101010101" pitchFamily="2" charset="-122"/>
              <a:sym typeface="宋体" panose="02010600030101010101" pitchFamily="2" charset="-122"/>
            </a:endParaRPr>
          </a:p>
        </p:txBody>
      </p:sp>
      <p:sp>
        <p:nvSpPr>
          <p:cNvPr id="54" name="TextBox 18"/>
          <p:cNvSpPr>
            <a:spLocks noChangeArrowheads="1"/>
          </p:cNvSpPr>
          <p:nvPr/>
        </p:nvSpPr>
        <p:spPr bwMode="auto">
          <a:xfrm>
            <a:off x="967798" y="1829533"/>
            <a:ext cx="12618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在此插入内容</a:t>
            </a:r>
            <a:endParaRPr 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在此插入内容</a:t>
            </a:r>
            <a:endParaRPr 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5" name="TextBox 19"/>
          <p:cNvSpPr>
            <a:spLocks noChangeArrowheads="1"/>
          </p:cNvSpPr>
          <p:nvPr/>
        </p:nvSpPr>
        <p:spPr bwMode="auto">
          <a:xfrm>
            <a:off x="743961" y="2875696"/>
            <a:ext cx="12618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在此插入内容</a:t>
            </a:r>
            <a:endParaRPr 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在此插入内容</a:t>
            </a:r>
            <a:endParaRPr 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6" name="TextBox 22"/>
          <p:cNvSpPr>
            <a:spLocks noChangeArrowheads="1"/>
          </p:cNvSpPr>
          <p:nvPr/>
        </p:nvSpPr>
        <p:spPr bwMode="auto">
          <a:xfrm>
            <a:off x="6171623" y="1688246"/>
            <a:ext cx="12618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在此插入内容</a:t>
            </a:r>
            <a:endParaRPr 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在此插入内容</a:t>
            </a:r>
            <a:endParaRPr 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7" name="TextBox 23"/>
          <p:cNvSpPr>
            <a:spLocks noChangeArrowheads="1"/>
          </p:cNvSpPr>
          <p:nvPr/>
        </p:nvSpPr>
        <p:spPr bwMode="auto">
          <a:xfrm>
            <a:off x="7141586" y="2651858"/>
            <a:ext cx="12618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在此插入内容</a:t>
            </a:r>
            <a:endParaRPr 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在此插入内容</a:t>
            </a:r>
            <a:endParaRPr 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8" name="任意多边形 25"/>
          <p:cNvSpPr>
            <a:spLocks/>
          </p:cNvSpPr>
          <p:nvPr/>
        </p:nvSpPr>
        <p:spPr bwMode="auto">
          <a:xfrm>
            <a:off x="5158798" y="1929546"/>
            <a:ext cx="946150" cy="404812"/>
          </a:xfrm>
          <a:custGeom>
            <a:avLst/>
            <a:gdLst>
              <a:gd name="T0" fmla="*/ 0 w 1651819"/>
              <a:gd name="T1" fmla="*/ 501445 h 501445"/>
              <a:gd name="T2" fmla="*/ 373626 w 1651819"/>
              <a:gd name="T3" fmla="*/ 0 h 501445"/>
              <a:gd name="T4" fmla="*/ 1651819 w 1651819"/>
              <a:gd name="T5" fmla="*/ 0 h 501445"/>
              <a:gd name="T6" fmla="*/ 0 60000 65536"/>
              <a:gd name="T7" fmla="*/ 0 60000 65536"/>
              <a:gd name="T8" fmla="*/ 0 60000 65536"/>
              <a:gd name="T9" fmla="*/ 0 w 1651819"/>
              <a:gd name="T10" fmla="*/ 0 h 501445"/>
              <a:gd name="T11" fmla="*/ 1651819 w 1651819"/>
              <a:gd name="T12" fmla="*/ 501445 h 501445"/>
            </a:gdLst>
            <a:ahLst/>
            <a:cxnLst>
              <a:cxn ang="T6">
                <a:pos x="T0" y="T1"/>
              </a:cxn>
              <a:cxn ang="T7">
                <a:pos x="T2" y="T3"/>
              </a:cxn>
              <a:cxn ang="T8">
                <a:pos x="T4" y="T5"/>
              </a:cxn>
            </a:cxnLst>
            <a:rect l="T9" t="T10" r="T11" b="T12"/>
            <a:pathLst>
              <a:path w="1651819" h="501445">
                <a:moveTo>
                  <a:pt x="0" y="501445"/>
                </a:moveTo>
                <a:lnTo>
                  <a:pt x="373626" y="0"/>
                </a:lnTo>
                <a:lnTo>
                  <a:pt x="1651819" y="0"/>
                </a:lnTo>
              </a:path>
            </a:pathLst>
          </a:custGeom>
          <a:noFill/>
          <a:ln w="9525" cap="flat" cmpd="sng">
            <a:solidFill>
              <a:schemeClr val="bg1">
                <a:alpha val="50000"/>
              </a:schemeClr>
            </a:solidFill>
            <a:prstDash val="dash"/>
            <a:bevel/>
            <a:headEnd type="diamond" w="med" len="med"/>
            <a:tailEnd type="diamond" w="med" len="me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a:latin typeface="宋体" panose="02010600030101010101" pitchFamily="2" charset="-122"/>
              <a:sym typeface="宋体" panose="02010600030101010101" pitchFamily="2" charset="-122"/>
            </a:endParaRPr>
          </a:p>
        </p:txBody>
      </p:sp>
      <p:sp>
        <p:nvSpPr>
          <p:cNvPr id="59" name="任意多边形 26"/>
          <p:cNvSpPr>
            <a:spLocks/>
          </p:cNvSpPr>
          <p:nvPr/>
        </p:nvSpPr>
        <p:spPr bwMode="auto">
          <a:xfrm>
            <a:off x="6058911" y="2870933"/>
            <a:ext cx="946150" cy="404813"/>
          </a:xfrm>
          <a:custGeom>
            <a:avLst/>
            <a:gdLst>
              <a:gd name="T0" fmla="*/ 0 w 1651819"/>
              <a:gd name="T1" fmla="*/ 501445 h 501445"/>
              <a:gd name="T2" fmla="*/ 373626 w 1651819"/>
              <a:gd name="T3" fmla="*/ 0 h 501445"/>
              <a:gd name="T4" fmla="*/ 1651819 w 1651819"/>
              <a:gd name="T5" fmla="*/ 0 h 501445"/>
              <a:gd name="T6" fmla="*/ 0 60000 65536"/>
              <a:gd name="T7" fmla="*/ 0 60000 65536"/>
              <a:gd name="T8" fmla="*/ 0 60000 65536"/>
              <a:gd name="T9" fmla="*/ 0 w 1651819"/>
              <a:gd name="T10" fmla="*/ 0 h 501445"/>
              <a:gd name="T11" fmla="*/ 1651819 w 1651819"/>
              <a:gd name="T12" fmla="*/ 501445 h 501445"/>
            </a:gdLst>
            <a:ahLst/>
            <a:cxnLst>
              <a:cxn ang="T6">
                <a:pos x="T0" y="T1"/>
              </a:cxn>
              <a:cxn ang="T7">
                <a:pos x="T2" y="T3"/>
              </a:cxn>
              <a:cxn ang="T8">
                <a:pos x="T4" y="T5"/>
              </a:cxn>
            </a:cxnLst>
            <a:rect l="T9" t="T10" r="T11" b="T12"/>
            <a:pathLst>
              <a:path w="1651819" h="501445">
                <a:moveTo>
                  <a:pt x="0" y="501445"/>
                </a:moveTo>
                <a:lnTo>
                  <a:pt x="373626" y="0"/>
                </a:lnTo>
                <a:lnTo>
                  <a:pt x="1651819" y="0"/>
                </a:lnTo>
              </a:path>
            </a:pathLst>
          </a:custGeom>
          <a:noFill/>
          <a:ln w="9525" cap="flat" cmpd="sng">
            <a:solidFill>
              <a:schemeClr val="bg1">
                <a:alpha val="50000"/>
              </a:schemeClr>
            </a:solidFill>
            <a:prstDash val="dash"/>
            <a:bevel/>
            <a:headEnd type="diamond" w="med" len="med"/>
            <a:tailEnd type="diamond" w="med" len="me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a:latin typeface="宋体" panose="02010600030101010101" pitchFamily="2" charset="-122"/>
              <a:sym typeface="宋体" panose="02010600030101010101" pitchFamily="2" charset="-122"/>
            </a:endParaRPr>
          </a:p>
        </p:txBody>
      </p:sp>
      <p:sp>
        <p:nvSpPr>
          <p:cNvPr id="60" name="TextBox 27"/>
          <p:cNvSpPr>
            <a:spLocks noChangeArrowheads="1"/>
          </p:cNvSpPr>
          <p:nvPr/>
        </p:nvSpPr>
        <p:spPr bwMode="auto">
          <a:xfrm>
            <a:off x="5790623" y="4355246"/>
            <a:ext cx="12618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在此插入内容</a:t>
            </a:r>
            <a:endParaRPr 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在此插入内容</a:t>
            </a:r>
            <a:endParaRPr 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1" name="任意多边形 28"/>
          <p:cNvSpPr>
            <a:spLocks/>
          </p:cNvSpPr>
          <p:nvPr/>
        </p:nvSpPr>
        <p:spPr bwMode="auto">
          <a:xfrm flipV="1">
            <a:off x="4730173" y="4202846"/>
            <a:ext cx="946150" cy="404812"/>
          </a:xfrm>
          <a:custGeom>
            <a:avLst/>
            <a:gdLst>
              <a:gd name="T0" fmla="*/ 0 w 1651819"/>
              <a:gd name="T1" fmla="*/ 501445 h 501445"/>
              <a:gd name="T2" fmla="*/ 373626 w 1651819"/>
              <a:gd name="T3" fmla="*/ 0 h 501445"/>
              <a:gd name="T4" fmla="*/ 1651819 w 1651819"/>
              <a:gd name="T5" fmla="*/ 0 h 501445"/>
              <a:gd name="T6" fmla="*/ 0 60000 65536"/>
              <a:gd name="T7" fmla="*/ 0 60000 65536"/>
              <a:gd name="T8" fmla="*/ 0 60000 65536"/>
              <a:gd name="T9" fmla="*/ 0 w 1651819"/>
              <a:gd name="T10" fmla="*/ 0 h 501445"/>
              <a:gd name="T11" fmla="*/ 1651819 w 1651819"/>
              <a:gd name="T12" fmla="*/ 501445 h 501445"/>
            </a:gdLst>
            <a:ahLst/>
            <a:cxnLst>
              <a:cxn ang="T6">
                <a:pos x="T0" y="T1"/>
              </a:cxn>
              <a:cxn ang="T7">
                <a:pos x="T2" y="T3"/>
              </a:cxn>
              <a:cxn ang="T8">
                <a:pos x="T4" y="T5"/>
              </a:cxn>
            </a:cxnLst>
            <a:rect l="T9" t="T10" r="T11" b="T12"/>
            <a:pathLst>
              <a:path w="1651819" h="501445">
                <a:moveTo>
                  <a:pt x="0" y="501445"/>
                </a:moveTo>
                <a:lnTo>
                  <a:pt x="373626" y="0"/>
                </a:lnTo>
                <a:lnTo>
                  <a:pt x="1651819" y="0"/>
                </a:lnTo>
              </a:path>
            </a:pathLst>
          </a:custGeom>
          <a:noFill/>
          <a:ln w="9525" cap="flat" cmpd="sng">
            <a:solidFill>
              <a:schemeClr val="bg1">
                <a:alpha val="50000"/>
              </a:schemeClr>
            </a:solidFill>
            <a:prstDash val="dash"/>
            <a:bevel/>
            <a:headEnd type="diamond" w="med" len="med"/>
            <a:tailEnd type="diamond" w="med" len="me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a:latin typeface="宋体" panose="02010600030101010101" pitchFamily="2" charset="-122"/>
              <a:sym typeface="宋体" panose="02010600030101010101" pitchFamily="2" charset="-122"/>
            </a:endParaRPr>
          </a:p>
        </p:txBody>
      </p:sp>
      <p:sp>
        <p:nvSpPr>
          <p:cNvPr id="62" name="TextBox 30"/>
          <p:cNvSpPr>
            <a:spLocks noChangeArrowheads="1"/>
          </p:cNvSpPr>
          <p:nvPr/>
        </p:nvSpPr>
        <p:spPr bwMode="auto">
          <a:xfrm>
            <a:off x="3736398" y="2812196"/>
            <a:ext cx="14652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r>
              <a:rPr lang="zh-CN" altLang="en-US" sz="2400">
                <a:solidFill>
                  <a:srgbClr val="FFFFFF"/>
                </a:solidFill>
                <a:latin typeface="微软雅黑" panose="020B0503020204020204" pitchFamily="34" charset="-122"/>
                <a:ea typeface="微软雅黑" panose="020B0503020204020204" pitchFamily="34" charset="-122"/>
              </a:rPr>
              <a:t>添加标题</a:t>
            </a:r>
            <a:endParaRPr lang="zh-CN" altLang="en-US"/>
          </a:p>
        </p:txBody>
      </p:sp>
    </p:spTree>
    <p:extLst>
      <p:ext uri="{BB962C8B-B14F-4D97-AF65-F5344CB8AC3E}">
        <p14:creationId xmlns:p14="http://schemas.microsoft.com/office/powerpoint/2010/main" val="1822942045"/>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par>
                          <p:cTn id="8" fill="hold">
                            <p:stCondLst>
                              <p:cond delay="2000"/>
                            </p:stCondLst>
                            <p:childTnLst>
                              <p:par>
                                <p:cTn id="9" presetID="2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ipe(left)">
                                      <p:cBhvr>
                                        <p:cTn id="16" dur="500"/>
                                        <p:tgtEl>
                                          <p:spTgt spid="2"/>
                                        </p:tgtEl>
                                      </p:cBhvr>
                                    </p:animEffect>
                                  </p:childTnLst>
                                </p:cTn>
                              </p:par>
                            </p:childTnLst>
                          </p:cTn>
                        </p:par>
                        <p:par>
                          <p:cTn id="17" fill="hold">
                            <p:stCondLst>
                              <p:cond delay="500"/>
                            </p:stCondLst>
                            <p:childTnLst>
                              <p:par>
                                <p:cTn id="18" presetID="42" presetClass="entr" presetSubtype="0" fill="hold" grpId="0" nodeType="afterEffect">
                                  <p:stCondLst>
                                    <p:cond delay="0"/>
                                  </p:stCondLst>
                                  <p:childTnLst>
                                    <p:set>
                                      <p:cBhvr>
                                        <p:cTn id="19" dur="1" fill="hold">
                                          <p:stCondLst>
                                            <p:cond delay="0"/>
                                          </p:stCondLst>
                                        </p:cTn>
                                        <p:tgtEl>
                                          <p:spTgt spid="51"/>
                                        </p:tgtEl>
                                        <p:attrNameLst>
                                          <p:attrName>style.visibility</p:attrName>
                                        </p:attrNameLst>
                                      </p:cBhvr>
                                      <p:to>
                                        <p:strVal val="visible"/>
                                      </p:to>
                                    </p:set>
                                    <p:animEffect>
                                      <p:cBhvr>
                                        <p:cTn id="20" dur="500"/>
                                        <p:tgtEl>
                                          <p:spTgt spid="51"/>
                                        </p:tgtEl>
                                      </p:cBhvr>
                                    </p:animEffect>
                                    <p:anim calcmode="lin" valueType="num">
                                      <p:cBhvr>
                                        <p:cTn id="21" dur="500" fill="hold"/>
                                        <p:tgtEl>
                                          <p:spTgt spid="51"/>
                                        </p:tgtEl>
                                        <p:attrNameLst>
                                          <p:attrName>ppt_x</p:attrName>
                                        </p:attrNameLst>
                                      </p:cBhvr>
                                      <p:tavLst>
                                        <p:tav tm="0">
                                          <p:val>
                                            <p:strVal val="#ppt_x"/>
                                          </p:val>
                                        </p:tav>
                                        <p:tav tm="100000">
                                          <p:val>
                                            <p:strVal val="#ppt_x"/>
                                          </p:val>
                                        </p:tav>
                                      </p:tavLst>
                                    </p:anim>
                                    <p:anim calcmode="lin" valueType="num">
                                      <p:cBhvr>
                                        <p:cTn id="22" dur="500" fill="hold"/>
                                        <p:tgtEl>
                                          <p:spTgt spid="51"/>
                                        </p:tgtEl>
                                        <p:attrNameLst>
                                          <p:attrName>ppt_y</p:attrName>
                                        </p:attrNameLst>
                                      </p:cBhvr>
                                      <p:tavLst>
                                        <p:tav tm="0">
                                          <p:val>
                                            <p:strVal val="#ppt_y+.1"/>
                                          </p:val>
                                        </p:tav>
                                        <p:tav tm="100000">
                                          <p:val>
                                            <p:strVal val="#ppt_y"/>
                                          </p:val>
                                        </p:tav>
                                      </p:tavLst>
                                    </p:anim>
                                  </p:childTnLst>
                                </p:cTn>
                              </p:par>
                            </p:childTnLst>
                          </p:cTn>
                        </p:par>
                        <p:par>
                          <p:cTn id="23" fill="hold">
                            <p:stCondLst>
                              <p:cond delay="1000"/>
                            </p:stCondLst>
                            <p:childTnLst>
                              <p:par>
                                <p:cTn id="24" presetID="22" presetClass="entr" presetSubtype="2" fill="hold" grpId="0" nodeType="afterEffect">
                                  <p:stCondLst>
                                    <p:cond delay="0"/>
                                  </p:stCondLst>
                                  <p:childTnLst>
                                    <p:set>
                                      <p:cBhvr>
                                        <p:cTn id="25" dur="1" fill="hold">
                                          <p:stCondLst>
                                            <p:cond delay="0"/>
                                          </p:stCondLst>
                                        </p:cTn>
                                        <p:tgtEl>
                                          <p:spTgt spid="53"/>
                                        </p:tgtEl>
                                        <p:attrNameLst>
                                          <p:attrName>style.visibility</p:attrName>
                                        </p:attrNameLst>
                                      </p:cBhvr>
                                      <p:to>
                                        <p:strVal val="visible"/>
                                      </p:to>
                                    </p:set>
                                    <p:animEffect>
                                      <p:cBhvr>
                                        <p:cTn id="26" dur="250"/>
                                        <p:tgtEl>
                                          <p:spTgt spid="53"/>
                                        </p:tgtEl>
                                      </p:cBhvr>
                                    </p:animEffect>
                                  </p:childTnLst>
                                </p:cTn>
                              </p:par>
                              <p:par>
                                <p:cTn id="27" presetID="22" presetClass="entr" presetSubtype="2" fill="hold" grpId="0" nodeType="withEffect">
                                  <p:stCondLst>
                                    <p:cond delay="200"/>
                                  </p:stCondLst>
                                  <p:childTnLst>
                                    <p:set>
                                      <p:cBhvr>
                                        <p:cTn id="28" dur="1" fill="hold">
                                          <p:stCondLst>
                                            <p:cond delay="0"/>
                                          </p:stCondLst>
                                        </p:cTn>
                                        <p:tgtEl>
                                          <p:spTgt spid="52"/>
                                        </p:tgtEl>
                                        <p:attrNameLst>
                                          <p:attrName>style.visibility</p:attrName>
                                        </p:attrNameLst>
                                      </p:cBhvr>
                                      <p:to>
                                        <p:strVal val="visible"/>
                                      </p:to>
                                    </p:set>
                                    <p:animEffect>
                                      <p:cBhvr>
                                        <p:cTn id="29" dur="250"/>
                                        <p:tgtEl>
                                          <p:spTgt spid="52"/>
                                        </p:tgtEl>
                                      </p:cBhvr>
                                    </p:animEffect>
                                  </p:childTnLst>
                                </p:cTn>
                              </p:par>
                              <p:par>
                                <p:cTn id="30" presetID="22" presetClass="entr" presetSubtype="8" fill="hold" grpId="0" nodeType="withEffect">
                                  <p:stCondLst>
                                    <p:cond delay="400"/>
                                  </p:stCondLst>
                                  <p:childTnLst>
                                    <p:set>
                                      <p:cBhvr>
                                        <p:cTn id="31" dur="1" fill="hold">
                                          <p:stCondLst>
                                            <p:cond delay="0"/>
                                          </p:stCondLst>
                                        </p:cTn>
                                        <p:tgtEl>
                                          <p:spTgt spid="58"/>
                                        </p:tgtEl>
                                        <p:attrNameLst>
                                          <p:attrName>style.visibility</p:attrName>
                                        </p:attrNameLst>
                                      </p:cBhvr>
                                      <p:to>
                                        <p:strVal val="visible"/>
                                      </p:to>
                                    </p:set>
                                    <p:animEffect>
                                      <p:cBhvr>
                                        <p:cTn id="32" dur="250"/>
                                        <p:tgtEl>
                                          <p:spTgt spid="58"/>
                                        </p:tgtEl>
                                      </p:cBhvr>
                                    </p:animEffect>
                                  </p:childTnLst>
                                </p:cTn>
                              </p:par>
                              <p:par>
                                <p:cTn id="33" presetID="22" presetClass="entr" presetSubtype="8" fill="hold" grpId="0" nodeType="withEffect">
                                  <p:stCondLst>
                                    <p:cond delay="600"/>
                                  </p:stCondLst>
                                  <p:childTnLst>
                                    <p:set>
                                      <p:cBhvr>
                                        <p:cTn id="34" dur="1" fill="hold">
                                          <p:stCondLst>
                                            <p:cond delay="0"/>
                                          </p:stCondLst>
                                        </p:cTn>
                                        <p:tgtEl>
                                          <p:spTgt spid="59"/>
                                        </p:tgtEl>
                                        <p:attrNameLst>
                                          <p:attrName>style.visibility</p:attrName>
                                        </p:attrNameLst>
                                      </p:cBhvr>
                                      <p:to>
                                        <p:strVal val="visible"/>
                                      </p:to>
                                    </p:set>
                                    <p:animEffect>
                                      <p:cBhvr>
                                        <p:cTn id="35" dur="250"/>
                                        <p:tgtEl>
                                          <p:spTgt spid="59"/>
                                        </p:tgtEl>
                                      </p:cBhvr>
                                    </p:animEffect>
                                  </p:childTnLst>
                                </p:cTn>
                              </p:par>
                              <p:par>
                                <p:cTn id="36" presetID="22" presetClass="entr" presetSubtype="8" fill="hold" grpId="0" nodeType="withEffect">
                                  <p:stCondLst>
                                    <p:cond delay="800"/>
                                  </p:stCondLst>
                                  <p:childTnLst>
                                    <p:set>
                                      <p:cBhvr>
                                        <p:cTn id="37" dur="1" fill="hold">
                                          <p:stCondLst>
                                            <p:cond delay="0"/>
                                          </p:stCondLst>
                                        </p:cTn>
                                        <p:tgtEl>
                                          <p:spTgt spid="61"/>
                                        </p:tgtEl>
                                        <p:attrNameLst>
                                          <p:attrName>style.visibility</p:attrName>
                                        </p:attrNameLst>
                                      </p:cBhvr>
                                      <p:to>
                                        <p:strVal val="visible"/>
                                      </p:to>
                                    </p:set>
                                    <p:animEffect>
                                      <p:cBhvr>
                                        <p:cTn id="38" dur="250"/>
                                        <p:tgtEl>
                                          <p:spTgt spid="61"/>
                                        </p:tgtEl>
                                      </p:cBhvr>
                                    </p:animEffect>
                                  </p:childTnLst>
                                </p:cTn>
                              </p:par>
                            </p:childTnLst>
                          </p:cTn>
                        </p:par>
                        <p:par>
                          <p:cTn id="39" fill="hold">
                            <p:stCondLst>
                              <p:cond delay="2050"/>
                            </p:stCondLst>
                            <p:childTnLst>
                              <p:par>
                                <p:cTn id="40" presetID="22" presetClass="entr" presetSubtype="2" fill="hold" grpId="0" nodeType="afterEffect">
                                  <p:stCondLst>
                                    <p:cond delay="0"/>
                                  </p:stCondLst>
                                  <p:childTnLst>
                                    <p:set>
                                      <p:cBhvr>
                                        <p:cTn id="41" dur="1" fill="hold">
                                          <p:stCondLst>
                                            <p:cond delay="0"/>
                                          </p:stCondLst>
                                        </p:cTn>
                                        <p:tgtEl>
                                          <p:spTgt spid="62"/>
                                        </p:tgtEl>
                                        <p:attrNameLst>
                                          <p:attrName>style.visibility</p:attrName>
                                        </p:attrNameLst>
                                      </p:cBhvr>
                                      <p:to>
                                        <p:strVal val="visible"/>
                                      </p:to>
                                    </p:set>
                                    <p:animEffect>
                                      <p:cBhvr>
                                        <p:cTn id="42" dur="500"/>
                                        <p:tgtEl>
                                          <p:spTgt spid="62"/>
                                        </p:tgtEl>
                                      </p:cBhvr>
                                    </p:animEffect>
                                  </p:childTnLst>
                                </p:cTn>
                              </p:par>
                            </p:childTnLst>
                          </p:cTn>
                        </p:par>
                        <p:par>
                          <p:cTn id="43" fill="hold">
                            <p:stCondLst>
                              <p:cond delay="2550"/>
                            </p:stCondLst>
                            <p:childTnLst>
                              <p:par>
                                <p:cTn id="44" presetID="42" presetClass="entr" presetSubtype="0" fill="hold" grpId="0" nodeType="afterEffect">
                                  <p:stCondLst>
                                    <p:cond delay="0"/>
                                  </p:stCondLst>
                                  <p:childTnLst>
                                    <p:set>
                                      <p:cBhvr>
                                        <p:cTn id="45" dur="1" fill="hold">
                                          <p:stCondLst>
                                            <p:cond delay="0"/>
                                          </p:stCondLst>
                                        </p:cTn>
                                        <p:tgtEl>
                                          <p:spTgt spid="54"/>
                                        </p:tgtEl>
                                        <p:attrNameLst>
                                          <p:attrName>style.visibility</p:attrName>
                                        </p:attrNameLst>
                                      </p:cBhvr>
                                      <p:to>
                                        <p:strVal val="visible"/>
                                      </p:to>
                                    </p:set>
                                    <p:animEffect>
                                      <p:cBhvr>
                                        <p:cTn id="46" dur="1000"/>
                                        <p:tgtEl>
                                          <p:spTgt spid="54"/>
                                        </p:tgtEl>
                                      </p:cBhvr>
                                    </p:animEffect>
                                    <p:anim calcmode="lin" valueType="num">
                                      <p:cBhvr>
                                        <p:cTn id="47" dur="1000" fill="hold"/>
                                        <p:tgtEl>
                                          <p:spTgt spid="54"/>
                                        </p:tgtEl>
                                        <p:attrNameLst>
                                          <p:attrName>ppt_x</p:attrName>
                                        </p:attrNameLst>
                                      </p:cBhvr>
                                      <p:tavLst>
                                        <p:tav tm="0">
                                          <p:val>
                                            <p:strVal val="#ppt_x"/>
                                          </p:val>
                                        </p:tav>
                                        <p:tav tm="100000">
                                          <p:val>
                                            <p:strVal val="#ppt_x"/>
                                          </p:val>
                                        </p:tav>
                                      </p:tavLst>
                                    </p:anim>
                                    <p:anim calcmode="lin" valueType="num">
                                      <p:cBhvr>
                                        <p:cTn id="48" dur="1000" fill="hold"/>
                                        <p:tgtEl>
                                          <p:spTgt spid="54"/>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100"/>
                                  </p:stCondLst>
                                  <p:childTnLst>
                                    <p:set>
                                      <p:cBhvr>
                                        <p:cTn id="50" dur="1" fill="hold">
                                          <p:stCondLst>
                                            <p:cond delay="0"/>
                                          </p:stCondLst>
                                        </p:cTn>
                                        <p:tgtEl>
                                          <p:spTgt spid="55"/>
                                        </p:tgtEl>
                                        <p:attrNameLst>
                                          <p:attrName>style.visibility</p:attrName>
                                        </p:attrNameLst>
                                      </p:cBhvr>
                                      <p:to>
                                        <p:strVal val="visible"/>
                                      </p:to>
                                    </p:set>
                                    <p:animEffect>
                                      <p:cBhvr>
                                        <p:cTn id="51" dur="1000"/>
                                        <p:tgtEl>
                                          <p:spTgt spid="55"/>
                                        </p:tgtEl>
                                      </p:cBhvr>
                                    </p:animEffect>
                                    <p:anim calcmode="lin" valueType="num">
                                      <p:cBhvr>
                                        <p:cTn id="52" dur="1000" fill="hold"/>
                                        <p:tgtEl>
                                          <p:spTgt spid="55"/>
                                        </p:tgtEl>
                                        <p:attrNameLst>
                                          <p:attrName>ppt_x</p:attrName>
                                        </p:attrNameLst>
                                      </p:cBhvr>
                                      <p:tavLst>
                                        <p:tav tm="0">
                                          <p:val>
                                            <p:strVal val="#ppt_x"/>
                                          </p:val>
                                        </p:tav>
                                        <p:tav tm="100000">
                                          <p:val>
                                            <p:strVal val="#ppt_x"/>
                                          </p:val>
                                        </p:tav>
                                      </p:tavLst>
                                    </p:anim>
                                    <p:anim calcmode="lin" valueType="num">
                                      <p:cBhvr>
                                        <p:cTn id="53" dur="1000" fill="hold"/>
                                        <p:tgtEl>
                                          <p:spTgt spid="55"/>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200"/>
                                  </p:stCondLst>
                                  <p:childTnLst>
                                    <p:set>
                                      <p:cBhvr>
                                        <p:cTn id="55" dur="1" fill="hold">
                                          <p:stCondLst>
                                            <p:cond delay="0"/>
                                          </p:stCondLst>
                                        </p:cTn>
                                        <p:tgtEl>
                                          <p:spTgt spid="56"/>
                                        </p:tgtEl>
                                        <p:attrNameLst>
                                          <p:attrName>style.visibility</p:attrName>
                                        </p:attrNameLst>
                                      </p:cBhvr>
                                      <p:to>
                                        <p:strVal val="visible"/>
                                      </p:to>
                                    </p:set>
                                    <p:animEffect>
                                      <p:cBhvr>
                                        <p:cTn id="56" dur="1000"/>
                                        <p:tgtEl>
                                          <p:spTgt spid="56"/>
                                        </p:tgtEl>
                                      </p:cBhvr>
                                    </p:animEffect>
                                    <p:anim calcmode="lin" valueType="num">
                                      <p:cBhvr>
                                        <p:cTn id="57" dur="1000" fill="hold"/>
                                        <p:tgtEl>
                                          <p:spTgt spid="56"/>
                                        </p:tgtEl>
                                        <p:attrNameLst>
                                          <p:attrName>ppt_x</p:attrName>
                                        </p:attrNameLst>
                                      </p:cBhvr>
                                      <p:tavLst>
                                        <p:tav tm="0">
                                          <p:val>
                                            <p:strVal val="#ppt_x"/>
                                          </p:val>
                                        </p:tav>
                                        <p:tav tm="100000">
                                          <p:val>
                                            <p:strVal val="#ppt_x"/>
                                          </p:val>
                                        </p:tav>
                                      </p:tavLst>
                                    </p:anim>
                                    <p:anim calcmode="lin" valueType="num">
                                      <p:cBhvr>
                                        <p:cTn id="58" dur="1000" fill="hold"/>
                                        <p:tgtEl>
                                          <p:spTgt spid="56"/>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300"/>
                                  </p:stCondLst>
                                  <p:childTnLst>
                                    <p:set>
                                      <p:cBhvr>
                                        <p:cTn id="60" dur="1" fill="hold">
                                          <p:stCondLst>
                                            <p:cond delay="0"/>
                                          </p:stCondLst>
                                        </p:cTn>
                                        <p:tgtEl>
                                          <p:spTgt spid="57"/>
                                        </p:tgtEl>
                                        <p:attrNameLst>
                                          <p:attrName>style.visibility</p:attrName>
                                        </p:attrNameLst>
                                      </p:cBhvr>
                                      <p:to>
                                        <p:strVal val="visible"/>
                                      </p:to>
                                    </p:set>
                                    <p:animEffect>
                                      <p:cBhvr>
                                        <p:cTn id="61" dur="1000"/>
                                        <p:tgtEl>
                                          <p:spTgt spid="57"/>
                                        </p:tgtEl>
                                      </p:cBhvr>
                                    </p:animEffect>
                                    <p:anim calcmode="lin" valueType="num">
                                      <p:cBhvr>
                                        <p:cTn id="62" dur="1000" fill="hold"/>
                                        <p:tgtEl>
                                          <p:spTgt spid="57"/>
                                        </p:tgtEl>
                                        <p:attrNameLst>
                                          <p:attrName>ppt_x</p:attrName>
                                        </p:attrNameLst>
                                      </p:cBhvr>
                                      <p:tavLst>
                                        <p:tav tm="0">
                                          <p:val>
                                            <p:strVal val="#ppt_x"/>
                                          </p:val>
                                        </p:tav>
                                        <p:tav tm="100000">
                                          <p:val>
                                            <p:strVal val="#ppt_x"/>
                                          </p:val>
                                        </p:tav>
                                      </p:tavLst>
                                    </p:anim>
                                    <p:anim calcmode="lin" valueType="num">
                                      <p:cBhvr>
                                        <p:cTn id="63" dur="1000" fill="hold"/>
                                        <p:tgtEl>
                                          <p:spTgt spid="57"/>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400"/>
                                  </p:stCondLst>
                                  <p:childTnLst>
                                    <p:set>
                                      <p:cBhvr>
                                        <p:cTn id="65" dur="1" fill="hold">
                                          <p:stCondLst>
                                            <p:cond delay="0"/>
                                          </p:stCondLst>
                                        </p:cTn>
                                        <p:tgtEl>
                                          <p:spTgt spid="60"/>
                                        </p:tgtEl>
                                        <p:attrNameLst>
                                          <p:attrName>style.visibility</p:attrName>
                                        </p:attrNameLst>
                                      </p:cBhvr>
                                      <p:to>
                                        <p:strVal val="visible"/>
                                      </p:to>
                                    </p:set>
                                    <p:animEffect>
                                      <p:cBhvr>
                                        <p:cTn id="66" dur="1000"/>
                                        <p:tgtEl>
                                          <p:spTgt spid="60"/>
                                        </p:tgtEl>
                                      </p:cBhvr>
                                    </p:animEffect>
                                    <p:anim calcmode="lin" valueType="num">
                                      <p:cBhvr>
                                        <p:cTn id="67" dur="1000" fill="hold"/>
                                        <p:tgtEl>
                                          <p:spTgt spid="60"/>
                                        </p:tgtEl>
                                        <p:attrNameLst>
                                          <p:attrName>ppt_x</p:attrName>
                                        </p:attrNameLst>
                                      </p:cBhvr>
                                      <p:tavLst>
                                        <p:tav tm="0">
                                          <p:val>
                                            <p:strVal val="#ppt_x"/>
                                          </p:val>
                                        </p:tav>
                                        <p:tav tm="100000">
                                          <p:val>
                                            <p:strVal val="#ppt_x"/>
                                          </p:val>
                                        </p:tav>
                                      </p:tavLst>
                                    </p:anim>
                                    <p:anim calcmode="lin" valueType="num">
                                      <p:cBhvr>
                                        <p:cTn id="68" dur="1000" fill="hold"/>
                                        <p:tgtEl>
                                          <p:spTgt spid="6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ldLvl="0" autoUpdateAnimBg="0"/>
      <p:bldP spid="51" grpId="0" bldLvl="0" animBg="1" autoUpdateAnimBg="0"/>
      <p:bldP spid="52" grpId="0" bldLvl="0" animBg="1" autoUpdateAnimBg="0"/>
      <p:bldP spid="53" grpId="0" bldLvl="0" animBg="1" autoUpdateAnimBg="0"/>
      <p:bldP spid="54" grpId="0" bldLvl="0" autoUpdateAnimBg="0"/>
      <p:bldP spid="55" grpId="0" bldLvl="0" autoUpdateAnimBg="0"/>
      <p:bldP spid="56" grpId="0" bldLvl="0" autoUpdateAnimBg="0"/>
      <p:bldP spid="57" grpId="0" bldLvl="0" autoUpdateAnimBg="0"/>
      <p:bldP spid="58" grpId="0" bldLvl="0" animBg="1" autoUpdateAnimBg="0"/>
      <p:bldP spid="59" grpId="0" bldLvl="0" animBg="1" autoUpdateAnimBg="0"/>
      <p:bldP spid="60" grpId="0" bldLvl="0" autoUpdateAnimBg="0"/>
      <p:bldP spid="61" grpId="0" bldLvl="0" animBg="1" autoUpdateAnimBg="0"/>
      <p:bldP spid="62" grpId="0" bldLvl="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85"/>
          <p:cNvSpPr>
            <a:spLocks noChangeArrowheads="1"/>
          </p:cNvSpPr>
          <p:nvPr/>
        </p:nvSpPr>
        <p:spPr bwMode="auto">
          <a:xfrm>
            <a:off x="935038" y="293688"/>
            <a:ext cx="25574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此处添加标题文字</a:t>
            </a:r>
          </a:p>
        </p:txBody>
      </p:sp>
      <p:sp>
        <p:nvSpPr>
          <p:cNvPr id="3" name="TextBox 1"/>
          <p:cNvSpPr>
            <a:spLocks noChangeArrowheads="1"/>
          </p:cNvSpPr>
          <p:nvPr/>
        </p:nvSpPr>
        <p:spPr bwMode="auto">
          <a:xfrm>
            <a:off x="349250" y="293688"/>
            <a:ext cx="50323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4" name="组合 167"/>
          <p:cNvGrpSpPr>
            <a:grpSpLocks/>
          </p:cNvGrpSpPr>
          <p:nvPr/>
        </p:nvGrpSpPr>
        <p:grpSpPr bwMode="auto">
          <a:xfrm>
            <a:off x="238125" y="131763"/>
            <a:ext cx="725488" cy="723900"/>
            <a:chOff x="0" y="0"/>
            <a:chExt cx="973930" cy="972480"/>
          </a:xfrm>
        </p:grpSpPr>
        <p:sp>
          <p:nvSpPr>
            <p:cNvPr id="5" name="文本框 139"/>
            <p:cNvSpPr>
              <a:spLocks noChangeArrowheads="1"/>
            </p:cNvSpPr>
            <p:nvPr/>
          </p:nvSpPr>
          <p:spPr bwMode="auto">
            <a:xfrm rot="-5400000">
              <a:off x="65417" y="310523"/>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6" name="文本框 140"/>
            <p:cNvSpPr>
              <a:spLocks noChangeArrowheads="1"/>
            </p:cNvSpPr>
            <p:nvPr/>
          </p:nvSpPr>
          <p:spPr bwMode="auto">
            <a:xfrm rot="-4930435">
              <a:off x="68316" y="26814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7" name="文本框 141"/>
            <p:cNvSpPr>
              <a:spLocks noChangeArrowheads="1"/>
            </p:cNvSpPr>
            <p:nvPr/>
          </p:nvSpPr>
          <p:spPr bwMode="auto">
            <a:xfrm rot="-4460869">
              <a:off x="76959" y="226550"/>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8" name="文本框 142"/>
            <p:cNvSpPr>
              <a:spLocks noChangeArrowheads="1"/>
            </p:cNvSpPr>
            <p:nvPr/>
          </p:nvSpPr>
          <p:spPr bwMode="auto">
            <a:xfrm rot="-3991306">
              <a:off x="91185" y="18652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9" name="文本框 143"/>
            <p:cNvSpPr>
              <a:spLocks noChangeArrowheads="1"/>
            </p:cNvSpPr>
            <p:nvPr/>
          </p:nvSpPr>
          <p:spPr bwMode="auto">
            <a:xfrm rot="-3521739">
              <a:off x="110729" y="14880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0" name="文本框 144"/>
            <p:cNvSpPr>
              <a:spLocks noChangeArrowheads="1"/>
            </p:cNvSpPr>
            <p:nvPr/>
          </p:nvSpPr>
          <p:spPr bwMode="auto">
            <a:xfrm rot="-3052174">
              <a:off x="135226" y="1140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1" name="文本框 145"/>
            <p:cNvSpPr>
              <a:spLocks noChangeArrowheads="1"/>
            </p:cNvSpPr>
            <p:nvPr/>
          </p:nvSpPr>
          <p:spPr bwMode="auto">
            <a:xfrm rot="-2582609">
              <a:off x="164224" y="8305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2" name="文本框 146"/>
            <p:cNvSpPr>
              <a:spLocks noChangeArrowheads="1"/>
            </p:cNvSpPr>
            <p:nvPr/>
          </p:nvSpPr>
          <p:spPr bwMode="auto">
            <a:xfrm rot="-2113044">
              <a:off x="197176" y="5624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3" name="文本框 147"/>
            <p:cNvSpPr>
              <a:spLocks noChangeArrowheads="1"/>
            </p:cNvSpPr>
            <p:nvPr/>
          </p:nvSpPr>
          <p:spPr bwMode="auto">
            <a:xfrm rot="-1643478">
              <a:off x="233473" y="34169"/>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4" name="文本框 148"/>
            <p:cNvSpPr>
              <a:spLocks noChangeArrowheads="1"/>
            </p:cNvSpPr>
            <p:nvPr/>
          </p:nvSpPr>
          <p:spPr bwMode="auto">
            <a:xfrm rot="-1173913">
              <a:off x="272437" y="1724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5" name="文本框 149"/>
            <p:cNvSpPr>
              <a:spLocks noChangeArrowheads="1"/>
            </p:cNvSpPr>
            <p:nvPr/>
          </p:nvSpPr>
          <p:spPr bwMode="auto">
            <a:xfrm rot="-704348">
              <a:off x="313341" y="578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6" name="文本框 150"/>
            <p:cNvSpPr>
              <a:spLocks noChangeArrowheads="1"/>
            </p:cNvSpPr>
            <p:nvPr/>
          </p:nvSpPr>
          <p:spPr bwMode="auto">
            <a:xfrm rot="-234781">
              <a:off x="355427" y="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7" name="文本框 151"/>
            <p:cNvSpPr>
              <a:spLocks noChangeArrowheads="1"/>
            </p:cNvSpPr>
            <p:nvPr/>
          </p:nvSpPr>
          <p:spPr bwMode="auto">
            <a:xfrm rot="234782">
              <a:off x="397907" y="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8" name="文本框 152"/>
            <p:cNvSpPr>
              <a:spLocks noChangeArrowheads="1"/>
            </p:cNvSpPr>
            <p:nvPr/>
          </p:nvSpPr>
          <p:spPr bwMode="auto">
            <a:xfrm rot="704348">
              <a:off x="439993" y="578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9" name="文本框 153"/>
            <p:cNvSpPr>
              <a:spLocks noChangeArrowheads="1"/>
            </p:cNvSpPr>
            <p:nvPr/>
          </p:nvSpPr>
          <p:spPr bwMode="auto">
            <a:xfrm rot="1173913">
              <a:off x="480899" y="1724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0" name="文本框 154"/>
            <p:cNvSpPr>
              <a:spLocks noChangeArrowheads="1"/>
            </p:cNvSpPr>
            <p:nvPr/>
          </p:nvSpPr>
          <p:spPr bwMode="auto">
            <a:xfrm rot="1643478">
              <a:off x="519863" y="34171"/>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1" name="文本框 155"/>
            <p:cNvSpPr>
              <a:spLocks noChangeArrowheads="1"/>
            </p:cNvSpPr>
            <p:nvPr/>
          </p:nvSpPr>
          <p:spPr bwMode="auto">
            <a:xfrm rot="2113044">
              <a:off x="556159" y="5624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2" name="文本框 156"/>
            <p:cNvSpPr>
              <a:spLocks noChangeArrowheads="1"/>
            </p:cNvSpPr>
            <p:nvPr/>
          </p:nvSpPr>
          <p:spPr bwMode="auto">
            <a:xfrm rot="2582608">
              <a:off x="589109" y="8305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3" name="文本框 157"/>
            <p:cNvSpPr>
              <a:spLocks noChangeArrowheads="1"/>
            </p:cNvSpPr>
            <p:nvPr/>
          </p:nvSpPr>
          <p:spPr bwMode="auto">
            <a:xfrm rot="3052174">
              <a:off x="618104" y="1140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4" name="文本框 158"/>
            <p:cNvSpPr>
              <a:spLocks noChangeArrowheads="1"/>
            </p:cNvSpPr>
            <p:nvPr/>
          </p:nvSpPr>
          <p:spPr bwMode="auto">
            <a:xfrm rot="3521739">
              <a:off x="642602" y="14880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5" name="文本框 159"/>
            <p:cNvSpPr>
              <a:spLocks noChangeArrowheads="1"/>
            </p:cNvSpPr>
            <p:nvPr/>
          </p:nvSpPr>
          <p:spPr bwMode="auto">
            <a:xfrm rot="3991306">
              <a:off x="662146" y="18652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6" name="文本框 160"/>
            <p:cNvSpPr>
              <a:spLocks noChangeArrowheads="1"/>
            </p:cNvSpPr>
            <p:nvPr/>
          </p:nvSpPr>
          <p:spPr bwMode="auto">
            <a:xfrm rot="4460869">
              <a:off x="676373" y="226550"/>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7" name="文本框 161"/>
            <p:cNvSpPr>
              <a:spLocks noChangeArrowheads="1"/>
            </p:cNvSpPr>
            <p:nvPr/>
          </p:nvSpPr>
          <p:spPr bwMode="auto">
            <a:xfrm rot="4930435">
              <a:off x="685015" y="26814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8" name="文本框 162"/>
            <p:cNvSpPr>
              <a:spLocks noChangeArrowheads="1"/>
            </p:cNvSpPr>
            <p:nvPr/>
          </p:nvSpPr>
          <p:spPr bwMode="auto">
            <a:xfrm rot="5400000">
              <a:off x="687915" y="31052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9" name="文本框 163"/>
            <p:cNvSpPr>
              <a:spLocks noChangeArrowheads="1"/>
            </p:cNvSpPr>
            <p:nvPr/>
          </p:nvSpPr>
          <p:spPr bwMode="auto">
            <a:xfrm rot="5869565">
              <a:off x="685016" y="352906"/>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0" name="文本框 164"/>
            <p:cNvSpPr>
              <a:spLocks noChangeArrowheads="1"/>
            </p:cNvSpPr>
            <p:nvPr/>
          </p:nvSpPr>
          <p:spPr bwMode="auto">
            <a:xfrm rot="6339131">
              <a:off x="676373" y="3944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1" name="文本框 165"/>
            <p:cNvSpPr>
              <a:spLocks noChangeArrowheads="1"/>
            </p:cNvSpPr>
            <p:nvPr/>
          </p:nvSpPr>
          <p:spPr bwMode="auto">
            <a:xfrm rot="6808695">
              <a:off x="662147" y="43452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2" name="文本框 166"/>
            <p:cNvSpPr>
              <a:spLocks noChangeArrowheads="1"/>
            </p:cNvSpPr>
            <p:nvPr/>
          </p:nvSpPr>
          <p:spPr bwMode="auto">
            <a:xfrm rot="7278261">
              <a:off x="642603" y="47224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3" name="文本框 167"/>
            <p:cNvSpPr>
              <a:spLocks noChangeArrowheads="1"/>
            </p:cNvSpPr>
            <p:nvPr/>
          </p:nvSpPr>
          <p:spPr bwMode="auto">
            <a:xfrm rot="7747826">
              <a:off x="618105" y="506948"/>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4" name="文本框 168"/>
            <p:cNvSpPr>
              <a:spLocks noChangeArrowheads="1"/>
            </p:cNvSpPr>
            <p:nvPr/>
          </p:nvSpPr>
          <p:spPr bwMode="auto">
            <a:xfrm rot="8217393">
              <a:off x="589111" y="53799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5" name="文本框 169"/>
            <p:cNvSpPr>
              <a:spLocks noChangeArrowheads="1"/>
            </p:cNvSpPr>
            <p:nvPr/>
          </p:nvSpPr>
          <p:spPr bwMode="auto">
            <a:xfrm rot="8686956">
              <a:off x="556159" y="56480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6" name="文本框 170"/>
            <p:cNvSpPr>
              <a:spLocks noChangeArrowheads="1"/>
            </p:cNvSpPr>
            <p:nvPr/>
          </p:nvSpPr>
          <p:spPr bwMode="auto">
            <a:xfrm rot="9156522">
              <a:off x="519861" y="586879"/>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37" name="文本框 171"/>
            <p:cNvSpPr>
              <a:spLocks noChangeArrowheads="1"/>
            </p:cNvSpPr>
            <p:nvPr/>
          </p:nvSpPr>
          <p:spPr bwMode="auto">
            <a:xfrm rot="9626087">
              <a:off x="480898" y="60380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8" name="文本框 172"/>
            <p:cNvSpPr>
              <a:spLocks noChangeArrowheads="1"/>
            </p:cNvSpPr>
            <p:nvPr/>
          </p:nvSpPr>
          <p:spPr bwMode="auto">
            <a:xfrm rot="10095652">
              <a:off x="439993" y="61526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9" name="文本框 173"/>
            <p:cNvSpPr>
              <a:spLocks noChangeArrowheads="1"/>
            </p:cNvSpPr>
            <p:nvPr/>
          </p:nvSpPr>
          <p:spPr bwMode="auto">
            <a:xfrm rot="10565217">
              <a:off x="397907" y="621048"/>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0" name="文本框 174"/>
            <p:cNvSpPr>
              <a:spLocks noChangeArrowheads="1"/>
            </p:cNvSpPr>
            <p:nvPr/>
          </p:nvSpPr>
          <p:spPr bwMode="auto">
            <a:xfrm rot="-10565217">
              <a:off x="355427" y="621048"/>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1" name="文本框 175"/>
            <p:cNvSpPr>
              <a:spLocks noChangeArrowheads="1"/>
            </p:cNvSpPr>
            <p:nvPr/>
          </p:nvSpPr>
          <p:spPr bwMode="auto">
            <a:xfrm rot="-10095652">
              <a:off x="313341" y="61526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2" name="文本框 176"/>
            <p:cNvSpPr>
              <a:spLocks noChangeArrowheads="1"/>
            </p:cNvSpPr>
            <p:nvPr/>
          </p:nvSpPr>
          <p:spPr bwMode="auto">
            <a:xfrm rot="-9626087">
              <a:off x="272437" y="60380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3" name="文本框 177"/>
            <p:cNvSpPr>
              <a:spLocks noChangeArrowheads="1"/>
            </p:cNvSpPr>
            <p:nvPr/>
          </p:nvSpPr>
          <p:spPr bwMode="auto">
            <a:xfrm rot="-9156522">
              <a:off x="233472" y="586877"/>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4" name="文本框 178"/>
            <p:cNvSpPr>
              <a:spLocks noChangeArrowheads="1"/>
            </p:cNvSpPr>
            <p:nvPr/>
          </p:nvSpPr>
          <p:spPr bwMode="auto">
            <a:xfrm rot="-8686956">
              <a:off x="197176" y="564805"/>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5" name="文本框 179"/>
            <p:cNvSpPr>
              <a:spLocks noChangeArrowheads="1"/>
            </p:cNvSpPr>
            <p:nvPr/>
          </p:nvSpPr>
          <p:spPr bwMode="auto">
            <a:xfrm rot="-8217391">
              <a:off x="164224" y="53799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6" name="文本框 180"/>
            <p:cNvSpPr>
              <a:spLocks noChangeArrowheads="1"/>
            </p:cNvSpPr>
            <p:nvPr/>
          </p:nvSpPr>
          <p:spPr bwMode="auto">
            <a:xfrm rot="-7747826">
              <a:off x="135228" y="506949"/>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7" name="文本框 181"/>
            <p:cNvSpPr>
              <a:spLocks noChangeArrowheads="1"/>
            </p:cNvSpPr>
            <p:nvPr/>
          </p:nvSpPr>
          <p:spPr bwMode="auto">
            <a:xfrm rot="-7278261">
              <a:off x="110729" y="47224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8" name="文本框 182"/>
            <p:cNvSpPr>
              <a:spLocks noChangeArrowheads="1"/>
            </p:cNvSpPr>
            <p:nvPr/>
          </p:nvSpPr>
          <p:spPr bwMode="auto">
            <a:xfrm rot="-6808696">
              <a:off x="91185" y="43452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9" name="文本框 183"/>
            <p:cNvSpPr>
              <a:spLocks noChangeArrowheads="1"/>
            </p:cNvSpPr>
            <p:nvPr/>
          </p:nvSpPr>
          <p:spPr bwMode="auto">
            <a:xfrm rot="-6339130">
              <a:off x="76959" y="3944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50" name="文本框 184"/>
            <p:cNvSpPr>
              <a:spLocks noChangeArrowheads="1"/>
            </p:cNvSpPr>
            <p:nvPr/>
          </p:nvSpPr>
          <p:spPr bwMode="auto">
            <a:xfrm rot="-5869565">
              <a:off x="68316" y="352906"/>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grpSp>
      <p:sp>
        <p:nvSpPr>
          <p:cNvPr id="51" name="TextBox 3"/>
          <p:cNvSpPr>
            <a:spLocks noChangeArrowheads="1"/>
          </p:cNvSpPr>
          <p:nvPr/>
        </p:nvSpPr>
        <p:spPr bwMode="auto">
          <a:xfrm>
            <a:off x="4454525" y="2994025"/>
            <a:ext cx="217328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342900" indent="-342900">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buFont typeface="Arial" panose="020B0604020202020204" pitchFamily="34" charset="0"/>
              <a:buChar char="•"/>
            </a:pPr>
            <a:r>
              <a:rPr lang="zh-CN" altLang="en-US" sz="16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点击此处输入文字</a:t>
            </a:r>
            <a:endParaRPr lang="en-US" sz="16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a:buFont typeface="Arial" panose="020B0604020202020204" pitchFamily="34" charset="0"/>
              <a:buChar char="•"/>
            </a:pPr>
            <a:r>
              <a:rPr lang="zh-CN" altLang="en-US" sz="16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点击此处输入文字</a:t>
            </a:r>
            <a:endParaRPr lang="en-US" sz="16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2" name="TextBox 4"/>
          <p:cNvSpPr>
            <a:spLocks noChangeArrowheads="1"/>
          </p:cNvSpPr>
          <p:nvPr/>
        </p:nvSpPr>
        <p:spPr bwMode="auto">
          <a:xfrm>
            <a:off x="2582863" y="3748088"/>
            <a:ext cx="1915909"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342900" indent="-342900">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buFont typeface="Arial" panose="020B0604020202020204" pitchFamily="34" charset="0"/>
              <a:buChar char="•"/>
            </a:pPr>
            <a:r>
              <a:rPr lang="zh-CN" altLang="en-US"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点击此处输入文字</a:t>
            </a:r>
            <a:endParaRPr lang="en-US"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a:buFont typeface="Arial" panose="020B0604020202020204" pitchFamily="34" charset="0"/>
              <a:buChar char="•"/>
            </a:pPr>
            <a:r>
              <a:rPr lang="zh-CN" altLang="en-US"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点击此处输入文字</a:t>
            </a:r>
            <a:endParaRPr lang="en-US"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3" name="TextBox 5"/>
          <p:cNvSpPr>
            <a:spLocks noChangeArrowheads="1"/>
          </p:cNvSpPr>
          <p:nvPr/>
        </p:nvSpPr>
        <p:spPr bwMode="auto">
          <a:xfrm>
            <a:off x="6242050" y="2033588"/>
            <a:ext cx="196691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342900" indent="-342900">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buFont typeface="Arial" panose="020B0604020202020204" pitchFamily="34" charset="0"/>
              <a:buChar char="•"/>
            </a:pPr>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点击此处输入文字</a:t>
            </a:r>
            <a:endParaRPr 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a:buFont typeface="Arial" panose="020B0604020202020204" pitchFamily="34" charset="0"/>
              <a:buChar char="•"/>
            </a:pPr>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点击此处输入文字</a:t>
            </a:r>
            <a:endParaRPr 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54" name="组合 6"/>
          <p:cNvGrpSpPr>
            <a:grpSpLocks/>
          </p:cNvGrpSpPr>
          <p:nvPr/>
        </p:nvGrpSpPr>
        <p:grpSpPr bwMode="auto">
          <a:xfrm>
            <a:off x="971550" y="1706563"/>
            <a:ext cx="1944688" cy="2447930"/>
            <a:chOff x="0" y="0"/>
            <a:chExt cx="1944688" cy="2447925"/>
          </a:xfrm>
        </p:grpSpPr>
        <p:sp>
          <p:nvSpPr>
            <p:cNvPr id="55" name="椭圆​​ 2"/>
            <p:cNvSpPr>
              <a:spLocks noChangeArrowheads="1"/>
            </p:cNvSpPr>
            <p:nvPr/>
          </p:nvSpPr>
          <p:spPr bwMode="auto">
            <a:xfrm>
              <a:off x="0" y="0"/>
              <a:ext cx="1944688" cy="2447925"/>
            </a:xfrm>
            <a:custGeom>
              <a:avLst/>
              <a:gdLst>
                <a:gd name="T0" fmla="*/ 0 w 1944132"/>
                <a:gd name="T1" fmla="*/ 0 h 2448272"/>
                <a:gd name="T2" fmla="*/ 1944132 w 1944132"/>
                <a:gd name="T3" fmla="*/ 2448272 h 2448272"/>
              </a:gdLst>
              <a:ahLst/>
              <a:cxnLst/>
              <a:rect l="T0" t="T1" r="T2" b="T3"/>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solidFill>
              <a:schemeClr val="bg1">
                <a:alpha val="50000"/>
              </a:schemeClr>
            </a:solidFill>
            <a:ln>
              <a:noFill/>
            </a:ln>
            <a:extLst>
              <a:ext uri="{91240B29-F687-4F45-9708-019B960494DF}">
                <a14:hiddenLine xmlns:a14="http://schemas.microsoft.com/office/drawing/2010/main" w="9525" cmpd="sng">
                  <a:solidFill>
                    <a:srgbClr val="000000"/>
                  </a:solidFill>
                  <a:bevel/>
                  <a:headEnd/>
                  <a:tailEnd/>
                </a14:hiddenLine>
              </a:ext>
            </a:extLst>
          </p:spPr>
          <p:txBody>
            <a:bodyPr wrap="none" anchor="ctr"/>
            <a:lstStyle/>
            <a:p>
              <a:endParaRPr lang="zh-CN" altLang="zh-CN">
                <a:solidFill>
                  <a:srgbClr val="000000"/>
                </a:solidFill>
                <a:ea typeface="华文细黑" panose="02010600040101010101" pitchFamily="2" charset="-122"/>
                <a:sym typeface="Arial" panose="020B0604020202020204" pitchFamily="34" charset="0"/>
              </a:endParaRPr>
            </a:p>
          </p:txBody>
        </p:sp>
        <p:sp>
          <p:nvSpPr>
            <p:cNvPr id="56" name="矩形​​ 16"/>
            <p:cNvSpPr>
              <a:spLocks noChangeArrowheads="1"/>
            </p:cNvSpPr>
            <p:nvPr/>
          </p:nvSpPr>
          <p:spPr bwMode="auto">
            <a:xfrm>
              <a:off x="406729" y="510708"/>
              <a:ext cx="110799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a:r>
                <a:rPr lang="zh-CN" altLang="en-US" sz="2400" b="1" i="1">
                  <a:solidFill>
                    <a:schemeClr val="bg1"/>
                  </a:solidFill>
                  <a:latin typeface="微软雅黑" panose="020B0503020204020204" pitchFamily="34" charset="-122"/>
                  <a:ea typeface="微软雅黑" panose="020B0503020204020204" pitchFamily="34" charset="-122"/>
                  <a:sym typeface="Arial Unicode MS" panose="020B0604020202020204" pitchFamily="34" charset="-122"/>
                </a:rPr>
                <a:t>点击录</a:t>
              </a:r>
              <a:endParaRPr lang="en-US" sz="2400" b="1" i="1">
                <a:solidFill>
                  <a:schemeClr val="bg1"/>
                </a:solidFill>
                <a:latin typeface="微软雅黑" panose="020B0503020204020204" pitchFamily="34" charset="-122"/>
                <a:ea typeface="微软雅黑" panose="020B0503020204020204" pitchFamily="34" charset="-122"/>
                <a:sym typeface="Arial Unicode MS" panose="020B0604020202020204" pitchFamily="34" charset="-122"/>
              </a:endParaRPr>
            </a:p>
            <a:p>
              <a:pPr algn="ctr"/>
              <a:r>
                <a:rPr lang="zh-CN" altLang="en-US" sz="2400" b="1" i="1">
                  <a:solidFill>
                    <a:schemeClr val="bg1"/>
                  </a:solidFill>
                  <a:latin typeface="微软雅黑" panose="020B0503020204020204" pitchFamily="34" charset="-122"/>
                  <a:ea typeface="微软雅黑" panose="020B0503020204020204" pitchFamily="34" charset="-122"/>
                  <a:sym typeface="Arial Unicode MS" panose="020B0604020202020204" pitchFamily="34" charset="-122"/>
                </a:rPr>
                <a:t>入内容</a:t>
              </a:r>
              <a:endParaRPr lang="zh-CN" altLang="en-US"/>
            </a:p>
          </p:txBody>
        </p:sp>
      </p:grpSp>
      <p:grpSp>
        <p:nvGrpSpPr>
          <p:cNvPr id="57" name="组合 56"/>
          <p:cNvGrpSpPr>
            <a:grpSpLocks/>
          </p:cNvGrpSpPr>
          <p:nvPr/>
        </p:nvGrpSpPr>
        <p:grpSpPr bwMode="auto">
          <a:xfrm>
            <a:off x="3436938" y="1333500"/>
            <a:ext cx="1439862" cy="1812939"/>
            <a:chOff x="0" y="0"/>
            <a:chExt cx="1439862" cy="1812925"/>
          </a:xfrm>
        </p:grpSpPr>
        <p:sp>
          <p:nvSpPr>
            <p:cNvPr id="58" name="椭圆​​ 2"/>
            <p:cNvSpPr>
              <a:spLocks noChangeArrowheads="1"/>
            </p:cNvSpPr>
            <p:nvPr/>
          </p:nvSpPr>
          <p:spPr bwMode="auto">
            <a:xfrm>
              <a:off x="0" y="0"/>
              <a:ext cx="1439862" cy="1812925"/>
            </a:xfrm>
            <a:custGeom>
              <a:avLst/>
              <a:gdLst>
                <a:gd name="T0" fmla="*/ 0 w 1944132"/>
                <a:gd name="T1" fmla="*/ 0 h 2448272"/>
                <a:gd name="T2" fmla="*/ 1944132 w 1944132"/>
                <a:gd name="T3" fmla="*/ 2448272 h 2448272"/>
              </a:gdLst>
              <a:ahLst/>
              <a:cxnLst/>
              <a:rect l="T0" t="T1" r="T2" b="T3"/>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solidFill>
              <a:schemeClr val="bg1">
                <a:alpha val="50000"/>
              </a:schemeClr>
            </a:solidFill>
            <a:ln>
              <a:noFill/>
            </a:ln>
            <a:extLst>
              <a:ext uri="{91240B29-F687-4F45-9708-019B960494DF}">
                <a14:hiddenLine xmlns:a14="http://schemas.microsoft.com/office/drawing/2010/main" w="9525" cmpd="sng">
                  <a:solidFill>
                    <a:srgbClr val="000000"/>
                  </a:solidFill>
                  <a:bevel/>
                  <a:headEnd/>
                  <a:tailEnd/>
                </a14:hiddenLine>
              </a:ext>
            </a:extLst>
          </p:spPr>
          <p:txBody>
            <a:bodyPr wrap="none" anchor="ctr"/>
            <a:lstStyle/>
            <a:p>
              <a:endParaRPr lang="zh-CN" altLang="zh-CN">
                <a:solidFill>
                  <a:srgbClr val="000000"/>
                </a:solidFill>
                <a:ea typeface="华文细黑" panose="02010600040101010101" pitchFamily="2" charset="-122"/>
                <a:sym typeface="Arial" panose="020B0604020202020204" pitchFamily="34" charset="0"/>
              </a:endParaRPr>
            </a:p>
          </p:txBody>
        </p:sp>
        <p:sp>
          <p:nvSpPr>
            <p:cNvPr id="59" name="矩形​​ 17"/>
            <p:cNvSpPr>
              <a:spLocks noChangeArrowheads="1"/>
            </p:cNvSpPr>
            <p:nvPr/>
          </p:nvSpPr>
          <p:spPr bwMode="auto">
            <a:xfrm>
              <a:off x="213892" y="326679"/>
              <a:ext cx="954107" cy="6219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p>
              <a:pPr algn="ctr"/>
              <a:r>
                <a:rPr lang="zh-CN" altLang="en-US" sz="2000" b="1">
                  <a:solidFill>
                    <a:schemeClr val="bg1"/>
                  </a:solidFill>
                  <a:latin typeface="微软雅黑" panose="020B0503020204020204" pitchFamily="34" charset="-122"/>
                  <a:ea typeface="微软雅黑" panose="020B0503020204020204" pitchFamily="34" charset="-122"/>
                  <a:sym typeface="Arial Unicode MS" panose="020B0604020202020204" pitchFamily="34" charset="-122"/>
                </a:rPr>
                <a:t>点击录</a:t>
              </a:r>
              <a:endParaRPr lang="en-US" sz="2000" b="1">
                <a:solidFill>
                  <a:schemeClr val="bg1"/>
                </a:solidFill>
                <a:latin typeface="微软雅黑" panose="020B0503020204020204" pitchFamily="34" charset="-122"/>
                <a:ea typeface="微软雅黑" panose="020B0503020204020204" pitchFamily="34" charset="-122"/>
                <a:sym typeface="Arial Unicode MS" panose="020B0604020202020204" pitchFamily="34" charset="-122"/>
              </a:endParaRPr>
            </a:p>
            <a:p>
              <a:pPr algn="ctr"/>
              <a:r>
                <a:rPr lang="zh-CN" altLang="en-US" sz="2000" b="1">
                  <a:solidFill>
                    <a:schemeClr val="bg1"/>
                  </a:solidFill>
                  <a:latin typeface="微软雅黑" panose="020B0503020204020204" pitchFamily="34" charset="-122"/>
                  <a:ea typeface="微软雅黑" panose="020B0503020204020204" pitchFamily="34" charset="-122"/>
                  <a:sym typeface="Arial Unicode MS" panose="020B0604020202020204" pitchFamily="34" charset="-122"/>
                </a:rPr>
                <a:t>入内容</a:t>
              </a:r>
              <a:endParaRPr lang="zh-CN" altLang="en-US"/>
            </a:p>
          </p:txBody>
        </p:sp>
      </p:grpSp>
      <p:grpSp>
        <p:nvGrpSpPr>
          <p:cNvPr id="60" name="组合 16"/>
          <p:cNvGrpSpPr>
            <a:grpSpLocks/>
          </p:cNvGrpSpPr>
          <p:nvPr/>
        </p:nvGrpSpPr>
        <p:grpSpPr bwMode="auto">
          <a:xfrm>
            <a:off x="5364163" y="1057275"/>
            <a:ext cx="1012825" cy="1274421"/>
            <a:chOff x="0" y="0"/>
            <a:chExt cx="1012825" cy="1274762"/>
          </a:xfrm>
        </p:grpSpPr>
        <p:sp>
          <p:nvSpPr>
            <p:cNvPr id="61" name="椭圆​​ 2"/>
            <p:cNvSpPr>
              <a:spLocks noChangeArrowheads="1"/>
            </p:cNvSpPr>
            <p:nvPr/>
          </p:nvSpPr>
          <p:spPr bwMode="auto">
            <a:xfrm>
              <a:off x="0" y="0"/>
              <a:ext cx="1012825" cy="1274762"/>
            </a:xfrm>
            <a:custGeom>
              <a:avLst/>
              <a:gdLst>
                <a:gd name="T0" fmla="*/ 0 w 1944132"/>
                <a:gd name="T1" fmla="*/ 0 h 2448272"/>
                <a:gd name="T2" fmla="*/ 1944132 w 1944132"/>
                <a:gd name="T3" fmla="*/ 2448272 h 2448272"/>
              </a:gdLst>
              <a:ahLst/>
              <a:cxnLst/>
              <a:rect l="T0" t="T1" r="T2" b="T3"/>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solidFill>
              <a:schemeClr val="bg1">
                <a:alpha val="50000"/>
              </a:schemeClr>
            </a:solidFill>
            <a:ln>
              <a:noFill/>
            </a:ln>
            <a:extLst>
              <a:ext uri="{91240B29-F687-4F45-9708-019B960494DF}">
                <a14:hiddenLine xmlns:a14="http://schemas.microsoft.com/office/drawing/2010/main" w="9525" cmpd="sng">
                  <a:solidFill>
                    <a:srgbClr val="000000"/>
                  </a:solidFill>
                  <a:bevel/>
                  <a:headEnd/>
                  <a:tailEnd/>
                </a14:hiddenLine>
              </a:ext>
            </a:extLst>
          </p:spPr>
          <p:txBody>
            <a:bodyPr wrap="none" anchor="ctr"/>
            <a:lstStyle/>
            <a:p>
              <a:endParaRPr lang="zh-CN" altLang="zh-CN">
                <a:solidFill>
                  <a:srgbClr val="000000"/>
                </a:solidFill>
                <a:ea typeface="华文细黑" panose="02010600040101010101" pitchFamily="2" charset="-122"/>
                <a:sym typeface="Arial" panose="020B0604020202020204" pitchFamily="34" charset="0"/>
              </a:endParaRPr>
            </a:p>
          </p:txBody>
        </p:sp>
        <p:sp>
          <p:nvSpPr>
            <p:cNvPr id="62" name="矩形​​ 18"/>
            <p:cNvSpPr>
              <a:spLocks noChangeArrowheads="1"/>
            </p:cNvSpPr>
            <p:nvPr/>
          </p:nvSpPr>
          <p:spPr bwMode="auto">
            <a:xfrm>
              <a:off x="105509" y="210633"/>
              <a:ext cx="80021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p>
              <a:pPr algn="ctr"/>
              <a:r>
                <a:rPr lang="zh-CN" altLang="en-US" sz="1600" b="1">
                  <a:solidFill>
                    <a:schemeClr val="bg1"/>
                  </a:solidFill>
                  <a:latin typeface="微软雅黑" panose="020B0503020204020204" pitchFamily="34" charset="-122"/>
                  <a:ea typeface="微软雅黑" panose="020B0503020204020204" pitchFamily="34" charset="-122"/>
                  <a:sym typeface="Arial Unicode MS" panose="020B0604020202020204" pitchFamily="34" charset="-122"/>
                </a:rPr>
                <a:t>点击录</a:t>
              </a:r>
              <a:endParaRPr lang="en-US" sz="1600" b="1">
                <a:solidFill>
                  <a:schemeClr val="bg1"/>
                </a:solidFill>
                <a:latin typeface="微软雅黑" panose="020B0503020204020204" pitchFamily="34" charset="-122"/>
                <a:ea typeface="微软雅黑" panose="020B0503020204020204" pitchFamily="34" charset="-122"/>
                <a:sym typeface="Arial Unicode MS" panose="020B0604020202020204" pitchFamily="34" charset="-122"/>
              </a:endParaRPr>
            </a:p>
            <a:p>
              <a:pPr algn="ctr"/>
              <a:r>
                <a:rPr lang="zh-CN" altLang="en-US" sz="1600" b="1">
                  <a:solidFill>
                    <a:schemeClr val="bg1"/>
                  </a:solidFill>
                  <a:latin typeface="微软雅黑" panose="020B0503020204020204" pitchFamily="34" charset="-122"/>
                  <a:ea typeface="微软雅黑" panose="020B0503020204020204" pitchFamily="34" charset="-122"/>
                  <a:sym typeface="Arial Unicode MS" panose="020B0604020202020204" pitchFamily="34" charset="-122"/>
                </a:rPr>
                <a:t>入内容</a:t>
              </a:r>
              <a:endParaRPr lang="zh-CN" altLang="en-US"/>
            </a:p>
          </p:txBody>
        </p:sp>
      </p:grpSp>
    </p:spTree>
    <p:extLst>
      <p:ext uri="{BB962C8B-B14F-4D97-AF65-F5344CB8AC3E}">
        <p14:creationId xmlns:p14="http://schemas.microsoft.com/office/powerpoint/2010/main" val="1441125011"/>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par>
                          <p:cTn id="8" fill="hold">
                            <p:stCondLst>
                              <p:cond delay="2000"/>
                            </p:stCondLst>
                            <p:childTnLst>
                              <p:par>
                                <p:cTn id="9" presetID="2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ipe(left)">
                                      <p:cBhvr>
                                        <p:cTn id="16" dur="500"/>
                                        <p:tgtEl>
                                          <p:spTgt spid="2"/>
                                        </p:tgtEl>
                                      </p:cBhvr>
                                    </p:animEffect>
                                  </p:childTnLst>
                                </p:cTn>
                              </p:par>
                            </p:childTnLst>
                          </p:cTn>
                        </p:par>
                        <p:par>
                          <p:cTn id="17" fill="hold">
                            <p:stCondLst>
                              <p:cond delay="500"/>
                            </p:stCondLst>
                            <p:childTnLst>
                              <p:par>
                                <p:cTn id="18" presetID="26" presetClass="entr" presetSubtype="0" fill="hold" nodeType="afterEffect">
                                  <p:stCondLst>
                                    <p:cond delay="0"/>
                                  </p:stCondLst>
                                  <p:childTnLst>
                                    <p:set>
                                      <p:cBhvr>
                                        <p:cTn id="19" dur="1" fill="hold">
                                          <p:stCondLst>
                                            <p:cond delay="0"/>
                                          </p:stCondLst>
                                        </p:cTn>
                                        <p:tgtEl>
                                          <p:spTgt spid="54"/>
                                        </p:tgtEl>
                                        <p:attrNameLst>
                                          <p:attrName>style.visibility</p:attrName>
                                        </p:attrNameLst>
                                      </p:cBhvr>
                                      <p:to>
                                        <p:strVal val="visible"/>
                                      </p:to>
                                    </p:set>
                                    <p:animEffect>
                                      <p:cBhvr>
                                        <p:cTn id="20" dur="362">
                                          <p:stCondLst>
                                            <p:cond delay="0"/>
                                          </p:stCondLst>
                                        </p:cTn>
                                        <p:tgtEl>
                                          <p:spTgt spid="54"/>
                                        </p:tgtEl>
                                      </p:cBhvr>
                                    </p:animEffect>
                                    <p:anim calcmode="lin" valueType="num">
                                      <p:cBhvr>
                                        <p:cTn id="21" dur="1139" tmFilter="0,0; 0.14,0.36; 0.43,0.73; 0.71,0.91; 1.0,1.0">
                                          <p:stCondLst>
                                            <p:cond delay="0"/>
                                          </p:stCondLst>
                                        </p:cTn>
                                        <p:tgtEl>
                                          <p:spTgt spid="54"/>
                                        </p:tgtEl>
                                        <p:attrNameLst>
                                          <p:attrName>ppt_x</p:attrName>
                                        </p:attrNameLst>
                                      </p:cBhvr>
                                      <p:tavLst>
                                        <p:tav tm="0">
                                          <p:val>
                                            <p:strVal val="#ppt_x-0.25"/>
                                          </p:val>
                                        </p:tav>
                                        <p:tav tm="100000">
                                          <p:val>
                                            <p:strVal val="#ppt_x"/>
                                          </p:val>
                                        </p:tav>
                                      </p:tavLst>
                                    </p:anim>
                                    <p:anim calcmode="lin" valueType="num">
                                      <p:cBhvr>
                                        <p:cTn id="22" dur="415" tmFilter="0.0,0.0; 0.25,0.07; 0.50,0.2; 0.75,0.467; 1.0,1.0">
                                          <p:stCondLst>
                                            <p:cond delay="0"/>
                                          </p:stCondLst>
                                        </p:cTn>
                                        <p:tgtEl>
                                          <p:spTgt spid="54"/>
                                        </p:tgtEl>
                                        <p:attrNameLst>
                                          <p:attrName>ppt_y</p:attrName>
                                        </p:attrNameLst>
                                      </p:cBhvr>
                                      <p:tavLst>
                                        <p:tav tm="0" fmla="#ppt_y-sin(pi*$)/3">
                                          <p:val>
                                            <p:fltVal val="0.5"/>
                                          </p:val>
                                        </p:tav>
                                        <p:tav tm="100000">
                                          <p:val>
                                            <p:fltVal val="1"/>
                                          </p:val>
                                        </p:tav>
                                      </p:tavLst>
                                    </p:anim>
                                    <p:anim calcmode="lin" valueType="num">
                                      <p:cBhvr>
                                        <p:cTn id="23" dur="415" tmFilter="0, 0; 0.125,0.2665; 0.25,0.4; 0.375,0.465; 0.5,0.5;  0.625,0.535; 0.75,0.6; 0.875,0.7335; 1,1">
                                          <p:stCondLst>
                                            <p:cond delay="415"/>
                                          </p:stCondLst>
                                        </p:cTn>
                                        <p:tgtEl>
                                          <p:spTgt spid="54"/>
                                        </p:tgtEl>
                                        <p:attrNameLst>
                                          <p:attrName>ppt_y</p:attrName>
                                        </p:attrNameLst>
                                      </p:cBhvr>
                                      <p:tavLst>
                                        <p:tav tm="0" fmla="#ppt_y-sin(pi*$)/9">
                                          <p:val>
                                            <p:fltVal val="0"/>
                                          </p:val>
                                        </p:tav>
                                        <p:tav tm="100000">
                                          <p:val>
                                            <p:fltVal val="1"/>
                                          </p:val>
                                        </p:tav>
                                      </p:tavLst>
                                    </p:anim>
                                    <p:anim calcmode="lin" valueType="num">
                                      <p:cBhvr>
                                        <p:cTn id="24" dur="207" tmFilter="0, 0; 0.125,0.2665; 0.25,0.4; 0.375,0.465; 0.5,0.5;  0.625,0.535; 0.75,0.6; 0.875,0.7335; 1,1">
                                          <p:stCondLst>
                                            <p:cond delay="828"/>
                                          </p:stCondLst>
                                        </p:cTn>
                                        <p:tgtEl>
                                          <p:spTgt spid="54"/>
                                        </p:tgtEl>
                                        <p:attrNameLst>
                                          <p:attrName>ppt_y</p:attrName>
                                        </p:attrNameLst>
                                      </p:cBhvr>
                                      <p:tavLst>
                                        <p:tav tm="0" fmla="#ppt_y-sin(pi*$)/27">
                                          <p:val>
                                            <p:fltVal val="0"/>
                                          </p:val>
                                        </p:tav>
                                        <p:tav tm="100000">
                                          <p:val>
                                            <p:fltVal val="1"/>
                                          </p:val>
                                        </p:tav>
                                      </p:tavLst>
                                    </p:anim>
                                    <p:anim calcmode="lin" valueType="num">
                                      <p:cBhvr>
                                        <p:cTn id="25" dur="103" tmFilter="0, 0; 0.125,0.2665; 0.25,0.4; 0.375,0.465; 0.5,0.5;  0.625,0.535; 0.75,0.6; 0.875,0.7335; 1,1">
                                          <p:stCondLst>
                                            <p:cond delay="1035"/>
                                          </p:stCondLst>
                                        </p:cTn>
                                        <p:tgtEl>
                                          <p:spTgt spid="54"/>
                                        </p:tgtEl>
                                        <p:attrNameLst>
                                          <p:attrName>ppt_y</p:attrName>
                                        </p:attrNameLst>
                                      </p:cBhvr>
                                      <p:tavLst>
                                        <p:tav tm="0" fmla="#ppt_y-sin(pi*$)/81">
                                          <p:val>
                                            <p:fltVal val="0"/>
                                          </p:val>
                                        </p:tav>
                                        <p:tav tm="100000">
                                          <p:val>
                                            <p:fltVal val="1"/>
                                          </p:val>
                                        </p:tav>
                                      </p:tavLst>
                                    </p:anim>
                                    <p:animScale>
                                      <p:cBhvr>
                                        <p:cTn id="26" dur="16">
                                          <p:stCondLst>
                                            <p:cond delay="406"/>
                                          </p:stCondLst>
                                        </p:cTn>
                                        <p:tgtEl>
                                          <p:spTgt spid="54"/>
                                        </p:tgtEl>
                                      </p:cBhvr>
                                      <p:to x="100000" y="60000"/>
                                    </p:animScale>
                                    <p:animScale>
                                      <p:cBhvr>
                                        <p:cTn id="27" dur="104" decel="50000">
                                          <p:stCondLst>
                                            <p:cond delay="423"/>
                                          </p:stCondLst>
                                        </p:cTn>
                                        <p:tgtEl>
                                          <p:spTgt spid="54"/>
                                        </p:tgtEl>
                                      </p:cBhvr>
                                      <p:to x="100000" y="100000"/>
                                    </p:animScale>
                                    <p:animScale>
                                      <p:cBhvr>
                                        <p:cTn id="28" dur="16">
                                          <p:stCondLst>
                                            <p:cond delay="820"/>
                                          </p:stCondLst>
                                        </p:cTn>
                                        <p:tgtEl>
                                          <p:spTgt spid="54"/>
                                        </p:tgtEl>
                                      </p:cBhvr>
                                      <p:to x="100000" y="80000"/>
                                    </p:animScale>
                                    <p:animScale>
                                      <p:cBhvr>
                                        <p:cTn id="29" dur="104" decel="50000">
                                          <p:stCondLst>
                                            <p:cond delay="836"/>
                                          </p:stCondLst>
                                        </p:cTn>
                                        <p:tgtEl>
                                          <p:spTgt spid="54"/>
                                        </p:tgtEl>
                                      </p:cBhvr>
                                      <p:to x="100000" y="100000"/>
                                    </p:animScale>
                                    <p:animScale>
                                      <p:cBhvr>
                                        <p:cTn id="30" dur="16">
                                          <p:stCondLst>
                                            <p:cond delay="1026"/>
                                          </p:stCondLst>
                                        </p:cTn>
                                        <p:tgtEl>
                                          <p:spTgt spid="54"/>
                                        </p:tgtEl>
                                      </p:cBhvr>
                                      <p:to x="100000" y="90000"/>
                                    </p:animScale>
                                    <p:animScale>
                                      <p:cBhvr>
                                        <p:cTn id="31" dur="104" decel="50000">
                                          <p:stCondLst>
                                            <p:cond delay="1042"/>
                                          </p:stCondLst>
                                        </p:cTn>
                                        <p:tgtEl>
                                          <p:spTgt spid="54"/>
                                        </p:tgtEl>
                                      </p:cBhvr>
                                      <p:to x="100000" y="100000"/>
                                    </p:animScale>
                                    <p:animScale>
                                      <p:cBhvr>
                                        <p:cTn id="32" dur="16">
                                          <p:stCondLst>
                                            <p:cond delay="1130"/>
                                          </p:stCondLst>
                                        </p:cTn>
                                        <p:tgtEl>
                                          <p:spTgt spid="54"/>
                                        </p:tgtEl>
                                      </p:cBhvr>
                                      <p:to x="100000" y="95000"/>
                                    </p:animScale>
                                    <p:animScale>
                                      <p:cBhvr>
                                        <p:cTn id="33" dur="104" decel="50000">
                                          <p:stCondLst>
                                            <p:cond delay="1146"/>
                                          </p:stCondLst>
                                        </p:cTn>
                                        <p:tgtEl>
                                          <p:spTgt spid="54"/>
                                        </p:tgtEl>
                                      </p:cBhvr>
                                      <p:to x="100000" y="100000"/>
                                    </p:animScale>
                                  </p:childTnLst>
                                </p:cTn>
                              </p:par>
                              <p:par>
                                <p:cTn id="34" presetID="26" presetClass="entr" presetSubtype="0" fill="hold" nodeType="withEffect">
                                  <p:stCondLst>
                                    <p:cond delay="250"/>
                                  </p:stCondLst>
                                  <p:childTnLst>
                                    <p:set>
                                      <p:cBhvr>
                                        <p:cTn id="35" dur="1" fill="hold">
                                          <p:stCondLst>
                                            <p:cond delay="0"/>
                                          </p:stCondLst>
                                        </p:cTn>
                                        <p:tgtEl>
                                          <p:spTgt spid="57"/>
                                        </p:tgtEl>
                                        <p:attrNameLst>
                                          <p:attrName>style.visibility</p:attrName>
                                        </p:attrNameLst>
                                      </p:cBhvr>
                                      <p:to>
                                        <p:strVal val="visible"/>
                                      </p:to>
                                    </p:set>
                                    <p:animEffect>
                                      <p:cBhvr>
                                        <p:cTn id="36" dur="362">
                                          <p:stCondLst>
                                            <p:cond delay="0"/>
                                          </p:stCondLst>
                                        </p:cTn>
                                        <p:tgtEl>
                                          <p:spTgt spid="57"/>
                                        </p:tgtEl>
                                      </p:cBhvr>
                                    </p:animEffect>
                                    <p:anim calcmode="lin" valueType="num">
                                      <p:cBhvr>
                                        <p:cTn id="37" dur="1139" tmFilter="0,0; 0.14,0.36; 0.43,0.73; 0.71,0.91; 1.0,1.0">
                                          <p:stCondLst>
                                            <p:cond delay="0"/>
                                          </p:stCondLst>
                                        </p:cTn>
                                        <p:tgtEl>
                                          <p:spTgt spid="57"/>
                                        </p:tgtEl>
                                        <p:attrNameLst>
                                          <p:attrName>ppt_x</p:attrName>
                                        </p:attrNameLst>
                                      </p:cBhvr>
                                      <p:tavLst>
                                        <p:tav tm="0">
                                          <p:val>
                                            <p:strVal val="#ppt_x-0.25"/>
                                          </p:val>
                                        </p:tav>
                                        <p:tav tm="100000">
                                          <p:val>
                                            <p:strVal val="#ppt_x"/>
                                          </p:val>
                                        </p:tav>
                                      </p:tavLst>
                                    </p:anim>
                                    <p:anim calcmode="lin" valueType="num">
                                      <p:cBhvr>
                                        <p:cTn id="38" dur="415" tmFilter="0.0,0.0; 0.25,0.07; 0.50,0.2; 0.75,0.467; 1.0,1.0">
                                          <p:stCondLst>
                                            <p:cond delay="0"/>
                                          </p:stCondLst>
                                        </p:cTn>
                                        <p:tgtEl>
                                          <p:spTgt spid="57"/>
                                        </p:tgtEl>
                                        <p:attrNameLst>
                                          <p:attrName>ppt_y</p:attrName>
                                        </p:attrNameLst>
                                      </p:cBhvr>
                                      <p:tavLst>
                                        <p:tav tm="0" fmla="#ppt_y-sin(pi*$)/3">
                                          <p:val>
                                            <p:fltVal val="0.5"/>
                                          </p:val>
                                        </p:tav>
                                        <p:tav tm="100000">
                                          <p:val>
                                            <p:fltVal val="1"/>
                                          </p:val>
                                        </p:tav>
                                      </p:tavLst>
                                    </p:anim>
                                    <p:anim calcmode="lin" valueType="num">
                                      <p:cBhvr>
                                        <p:cTn id="39" dur="415" tmFilter="0, 0; 0.125,0.2665; 0.25,0.4; 0.375,0.465; 0.5,0.5;  0.625,0.535; 0.75,0.6; 0.875,0.7335; 1,1">
                                          <p:stCondLst>
                                            <p:cond delay="415"/>
                                          </p:stCondLst>
                                        </p:cTn>
                                        <p:tgtEl>
                                          <p:spTgt spid="57"/>
                                        </p:tgtEl>
                                        <p:attrNameLst>
                                          <p:attrName>ppt_y</p:attrName>
                                        </p:attrNameLst>
                                      </p:cBhvr>
                                      <p:tavLst>
                                        <p:tav tm="0" fmla="#ppt_y-sin(pi*$)/9">
                                          <p:val>
                                            <p:fltVal val="0"/>
                                          </p:val>
                                        </p:tav>
                                        <p:tav tm="100000">
                                          <p:val>
                                            <p:fltVal val="1"/>
                                          </p:val>
                                        </p:tav>
                                      </p:tavLst>
                                    </p:anim>
                                    <p:anim calcmode="lin" valueType="num">
                                      <p:cBhvr>
                                        <p:cTn id="40" dur="207" tmFilter="0, 0; 0.125,0.2665; 0.25,0.4; 0.375,0.465; 0.5,0.5;  0.625,0.535; 0.75,0.6; 0.875,0.7335; 1,1">
                                          <p:stCondLst>
                                            <p:cond delay="828"/>
                                          </p:stCondLst>
                                        </p:cTn>
                                        <p:tgtEl>
                                          <p:spTgt spid="57"/>
                                        </p:tgtEl>
                                        <p:attrNameLst>
                                          <p:attrName>ppt_y</p:attrName>
                                        </p:attrNameLst>
                                      </p:cBhvr>
                                      <p:tavLst>
                                        <p:tav tm="0" fmla="#ppt_y-sin(pi*$)/27">
                                          <p:val>
                                            <p:fltVal val="0"/>
                                          </p:val>
                                        </p:tav>
                                        <p:tav tm="100000">
                                          <p:val>
                                            <p:fltVal val="1"/>
                                          </p:val>
                                        </p:tav>
                                      </p:tavLst>
                                    </p:anim>
                                    <p:anim calcmode="lin" valueType="num">
                                      <p:cBhvr>
                                        <p:cTn id="41" dur="103" tmFilter="0, 0; 0.125,0.2665; 0.25,0.4; 0.375,0.465; 0.5,0.5;  0.625,0.535; 0.75,0.6; 0.875,0.7335; 1,1">
                                          <p:stCondLst>
                                            <p:cond delay="1035"/>
                                          </p:stCondLst>
                                        </p:cTn>
                                        <p:tgtEl>
                                          <p:spTgt spid="57"/>
                                        </p:tgtEl>
                                        <p:attrNameLst>
                                          <p:attrName>ppt_y</p:attrName>
                                        </p:attrNameLst>
                                      </p:cBhvr>
                                      <p:tavLst>
                                        <p:tav tm="0" fmla="#ppt_y-sin(pi*$)/81">
                                          <p:val>
                                            <p:fltVal val="0"/>
                                          </p:val>
                                        </p:tav>
                                        <p:tav tm="100000">
                                          <p:val>
                                            <p:fltVal val="1"/>
                                          </p:val>
                                        </p:tav>
                                      </p:tavLst>
                                    </p:anim>
                                    <p:animScale>
                                      <p:cBhvr>
                                        <p:cTn id="42" dur="16">
                                          <p:stCondLst>
                                            <p:cond delay="406"/>
                                          </p:stCondLst>
                                        </p:cTn>
                                        <p:tgtEl>
                                          <p:spTgt spid="57"/>
                                        </p:tgtEl>
                                      </p:cBhvr>
                                      <p:to x="100000" y="60000"/>
                                    </p:animScale>
                                    <p:animScale>
                                      <p:cBhvr>
                                        <p:cTn id="43" dur="104" decel="50000">
                                          <p:stCondLst>
                                            <p:cond delay="423"/>
                                          </p:stCondLst>
                                        </p:cTn>
                                        <p:tgtEl>
                                          <p:spTgt spid="57"/>
                                        </p:tgtEl>
                                      </p:cBhvr>
                                      <p:to x="100000" y="100000"/>
                                    </p:animScale>
                                    <p:animScale>
                                      <p:cBhvr>
                                        <p:cTn id="44" dur="16">
                                          <p:stCondLst>
                                            <p:cond delay="820"/>
                                          </p:stCondLst>
                                        </p:cTn>
                                        <p:tgtEl>
                                          <p:spTgt spid="57"/>
                                        </p:tgtEl>
                                      </p:cBhvr>
                                      <p:to x="100000" y="80000"/>
                                    </p:animScale>
                                    <p:animScale>
                                      <p:cBhvr>
                                        <p:cTn id="45" dur="104" decel="50000">
                                          <p:stCondLst>
                                            <p:cond delay="836"/>
                                          </p:stCondLst>
                                        </p:cTn>
                                        <p:tgtEl>
                                          <p:spTgt spid="57"/>
                                        </p:tgtEl>
                                      </p:cBhvr>
                                      <p:to x="100000" y="100000"/>
                                    </p:animScale>
                                    <p:animScale>
                                      <p:cBhvr>
                                        <p:cTn id="46" dur="16">
                                          <p:stCondLst>
                                            <p:cond delay="1026"/>
                                          </p:stCondLst>
                                        </p:cTn>
                                        <p:tgtEl>
                                          <p:spTgt spid="57"/>
                                        </p:tgtEl>
                                      </p:cBhvr>
                                      <p:to x="100000" y="90000"/>
                                    </p:animScale>
                                    <p:animScale>
                                      <p:cBhvr>
                                        <p:cTn id="47" dur="104" decel="50000">
                                          <p:stCondLst>
                                            <p:cond delay="1042"/>
                                          </p:stCondLst>
                                        </p:cTn>
                                        <p:tgtEl>
                                          <p:spTgt spid="57"/>
                                        </p:tgtEl>
                                      </p:cBhvr>
                                      <p:to x="100000" y="100000"/>
                                    </p:animScale>
                                    <p:animScale>
                                      <p:cBhvr>
                                        <p:cTn id="48" dur="16">
                                          <p:stCondLst>
                                            <p:cond delay="1130"/>
                                          </p:stCondLst>
                                        </p:cTn>
                                        <p:tgtEl>
                                          <p:spTgt spid="57"/>
                                        </p:tgtEl>
                                      </p:cBhvr>
                                      <p:to x="100000" y="95000"/>
                                    </p:animScale>
                                    <p:animScale>
                                      <p:cBhvr>
                                        <p:cTn id="49" dur="104" decel="50000">
                                          <p:stCondLst>
                                            <p:cond delay="1146"/>
                                          </p:stCondLst>
                                        </p:cTn>
                                        <p:tgtEl>
                                          <p:spTgt spid="57"/>
                                        </p:tgtEl>
                                      </p:cBhvr>
                                      <p:to x="100000" y="100000"/>
                                    </p:animScale>
                                  </p:childTnLst>
                                </p:cTn>
                              </p:par>
                              <p:par>
                                <p:cTn id="50" presetID="26" presetClass="entr" presetSubtype="0" fill="hold" nodeType="withEffect">
                                  <p:stCondLst>
                                    <p:cond delay="500"/>
                                  </p:stCondLst>
                                  <p:childTnLst>
                                    <p:set>
                                      <p:cBhvr>
                                        <p:cTn id="51" dur="1" fill="hold">
                                          <p:stCondLst>
                                            <p:cond delay="0"/>
                                          </p:stCondLst>
                                        </p:cTn>
                                        <p:tgtEl>
                                          <p:spTgt spid="60"/>
                                        </p:tgtEl>
                                        <p:attrNameLst>
                                          <p:attrName>style.visibility</p:attrName>
                                        </p:attrNameLst>
                                      </p:cBhvr>
                                      <p:to>
                                        <p:strVal val="visible"/>
                                      </p:to>
                                    </p:set>
                                    <p:animEffect>
                                      <p:cBhvr>
                                        <p:cTn id="52" dur="362">
                                          <p:stCondLst>
                                            <p:cond delay="0"/>
                                          </p:stCondLst>
                                        </p:cTn>
                                        <p:tgtEl>
                                          <p:spTgt spid="60"/>
                                        </p:tgtEl>
                                      </p:cBhvr>
                                    </p:animEffect>
                                    <p:anim calcmode="lin" valueType="num">
                                      <p:cBhvr>
                                        <p:cTn id="53" dur="1139" tmFilter="0,0; 0.14,0.36; 0.43,0.73; 0.71,0.91; 1.0,1.0">
                                          <p:stCondLst>
                                            <p:cond delay="0"/>
                                          </p:stCondLst>
                                        </p:cTn>
                                        <p:tgtEl>
                                          <p:spTgt spid="60"/>
                                        </p:tgtEl>
                                        <p:attrNameLst>
                                          <p:attrName>ppt_x</p:attrName>
                                        </p:attrNameLst>
                                      </p:cBhvr>
                                      <p:tavLst>
                                        <p:tav tm="0">
                                          <p:val>
                                            <p:strVal val="#ppt_x-0.25"/>
                                          </p:val>
                                        </p:tav>
                                        <p:tav tm="100000">
                                          <p:val>
                                            <p:strVal val="#ppt_x"/>
                                          </p:val>
                                        </p:tav>
                                      </p:tavLst>
                                    </p:anim>
                                    <p:anim calcmode="lin" valueType="num">
                                      <p:cBhvr>
                                        <p:cTn id="54" dur="415" tmFilter="0.0,0.0; 0.25,0.07; 0.50,0.2; 0.75,0.467; 1.0,1.0">
                                          <p:stCondLst>
                                            <p:cond delay="0"/>
                                          </p:stCondLst>
                                        </p:cTn>
                                        <p:tgtEl>
                                          <p:spTgt spid="60"/>
                                        </p:tgtEl>
                                        <p:attrNameLst>
                                          <p:attrName>ppt_y</p:attrName>
                                        </p:attrNameLst>
                                      </p:cBhvr>
                                      <p:tavLst>
                                        <p:tav tm="0" fmla="#ppt_y-sin(pi*$)/3">
                                          <p:val>
                                            <p:fltVal val="0.5"/>
                                          </p:val>
                                        </p:tav>
                                        <p:tav tm="100000">
                                          <p:val>
                                            <p:fltVal val="1"/>
                                          </p:val>
                                        </p:tav>
                                      </p:tavLst>
                                    </p:anim>
                                    <p:anim calcmode="lin" valueType="num">
                                      <p:cBhvr>
                                        <p:cTn id="55" dur="415" tmFilter="0, 0; 0.125,0.2665; 0.25,0.4; 0.375,0.465; 0.5,0.5;  0.625,0.535; 0.75,0.6; 0.875,0.7335; 1,1">
                                          <p:stCondLst>
                                            <p:cond delay="415"/>
                                          </p:stCondLst>
                                        </p:cTn>
                                        <p:tgtEl>
                                          <p:spTgt spid="60"/>
                                        </p:tgtEl>
                                        <p:attrNameLst>
                                          <p:attrName>ppt_y</p:attrName>
                                        </p:attrNameLst>
                                      </p:cBhvr>
                                      <p:tavLst>
                                        <p:tav tm="0" fmla="#ppt_y-sin(pi*$)/9">
                                          <p:val>
                                            <p:fltVal val="0"/>
                                          </p:val>
                                        </p:tav>
                                        <p:tav tm="100000">
                                          <p:val>
                                            <p:fltVal val="1"/>
                                          </p:val>
                                        </p:tav>
                                      </p:tavLst>
                                    </p:anim>
                                    <p:anim calcmode="lin" valueType="num">
                                      <p:cBhvr>
                                        <p:cTn id="56" dur="207" tmFilter="0, 0; 0.125,0.2665; 0.25,0.4; 0.375,0.465; 0.5,0.5;  0.625,0.535; 0.75,0.6; 0.875,0.7335; 1,1">
                                          <p:stCondLst>
                                            <p:cond delay="828"/>
                                          </p:stCondLst>
                                        </p:cTn>
                                        <p:tgtEl>
                                          <p:spTgt spid="60"/>
                                        </p:tgtEl>
                                        <p:attrNameLst>
                                          <p:attrName>ppt_y</p:attrName>
                                        </p:attrNameLst>
                                      </p:cBhvr>
                                      <p:tavLst>
                                        <p:tav tm="0" fmla="#ppt_y-sin(pi*$)/27">
                                          <p:val>
                                            <p:fltVal val="0"/>
                                          </p:val>
                                        </p:tav>
                                        <p:tav tm="100000">
                                          <p:val>
                                            <p:fltVal val="1"/>
                                          </p:val>
                                        </p:tav>
                                      </p:tavLst>
                                    </p:anim>
                                    <p:anim calcmode="lin" valueType="num">
                                      <p:cBhvr>
                                        <p:cTn id="57" dur="103" tmFilter="0, 0; 0.125,0.2665; 0.25,0.4; 0.375,0.465; 0.5,0.5;  0.625,0.535; 0.75,0.6; 0.875,0.7335; 1,1">
                                          <p:stCondLst>
                                            <p:cond delay="1035"/>
                                          </p:stCondLst>
                                        </p:cTn>
                                        <p:tgtEl>
                                          <p:spTgt spid="60"/>
                                        </p:tgtEl>
                                        <p:attrNameLst>
                                          <p:attrName>ppt_y</p:attrName>
                                        </p:attrNameLst>
                                      </p:cBhvr>
                                      <p:tavLst>
                                        <p:tav tm="0" fmla="#ppt_y-sin(pi*$)/81">
                                          <p:val>
                                            <p:fltVal val="0"/>
                                          </p:val>
                                        </p:tav>
                                        <p:tav tm="100000">
                                          <p:val>
                                            <p:fltVal val="1"/>
                                          </p:val>
                                        </p:tav>
                                      </p:tavLst>
                                    </p:anim>
                                    <p:animScale>
                                      <p:cBhvr>
                                        <p:cTn id="58" dur="16">
                                          <p:stCondLst>
                                            <p:cond delay="406"/>
                                          </p:stCondLst>
                                        </p:cTn>
                                        <p:tgtEl>
                                          <p:spTgt spid="60"/>
                                        </p:tgtEl>
                                      </p:cBhvr>
                                      <p:to x="100000" y="60000"/>
                                    </p:animScale>
                                    <p:animScale>
                                      <p:cBhvr>
                                        <p:cTn id="59" dur="104" decel="50000">
                                          <p:stCondLst>
                                            <p:cond delay="423"/>
                                          </p:stCondLst>
                                        </p:cTn>
                                        <p:tgtEl>
                                          <p:spTgt spid="60"/>
                                        </p:tgtEl>
                                      </p:cBhvr>
                                      <p:to x="100000" y="100000"/>
                                    </p:animScale>
                                    <p:animScale>
                                      <p:cBhvr>
                                        <p:cTn id="60" dur="16">
                                          <p:stCondLst>
                                            <p:cond delay="820"/>
                                          </p:stCondLst>
                                        </p:cTn>
                                        <p:tgtEl>
                                          <p:spTgt spid="60"/>
                                        </p:tgtEl>
                                      </p:cBhvr>
                                      <p:to x="100000" y="80000"/>
                                    </p:animScale>
                                    <p:animScale>
                                      <p:cBhvr>
                                        <p:cTn id="61" dur="104" decel="50000">
                                          <p:stCondLst>
                                            <p:cond delay="836"/>
                                          </p:stCondLst>
                                        </p:cTn>
                                        <p:tgtEl>
                                          <p:spTgt spid="60"/>
                                        </p:tgtEl>
                                      </p:cBhvr>
                                      <p:to x="100000" y="100000"/>
                                    </p:animScale>
                                    <p:animScale>
                                      <p:cBhvr>
                                        <p:cTn id="62" dur="16">
                                          <p:stCondLst>
                                            <p:cond delay="1026"/>
                                          </p:stCondLst>
                                        </p:cTn>
                                        <p:tgtEl>
                                          <p:spTgt spid="60"/>
                                        </p:tgtEl>
                                      </p:cBhvr>
                                      <p:to x="100000" y="90000"/>
                                    </p:animScale>
                                    <p:animScale>
                                      <p:cBhvr>
                                        <p:cTn id="63" dur="104" decel="50000">
                                          <p:stCondLst>
                                            <p:cond delay="1042"/>
                                          </p:stCondLst>
                                        </p:cTn>
                                        <p:tgtEl>
                                          <p:spTgt spid="60"/>
                                        </p:tgtEl>
                                      </p:cBhvr>
                                      <p:to x="100000" y="100000"/>
                                    </p:animScale>
                                    <p:animScale>
                                      <p:cBhvr>
                                        <p:cTn id="64" dur="16">
                                          <p:stCondLst>
                                            <p:cond delay="1130"/>
                                          </p:stCondLst>
                                        </p:cTn>
                                        <p:tgtEl>
                                          <p:spTgt spid="60"/>
                                        </p:tgtEl>
                                      </p:cBhvr>
                                      <p:to x="100000" y="95000"/>
                                    </p:animScale>
                                    <p:animScale>
                                      <p:cBhvr>
                                        <p:cTn id="65" dur="104" decel="50000">
                                          <p:stCondLst>
                                            <p:cond delay="1146"/>
                                          </p:stCondLst>
                                        </p:cTn>
                                        <p:tgtEl>
                                          <p:spTgt spid="60"/>
                                        </p:tgtEl>
                                      </p:cBhvr>
                                      <p:to x="100000" y="100000"/>
                                    </p:animScale>
                                  </p:childTnLst>
                                </p:cTn>
                              </p:par>
                            </p:childTnLst>
                          </p:cTn>
                        </p:par>
                        <p:par>
                          <p:cTn id="66" fill="hold">
                            <p:stCondLst>
                              <p:cond delay="2250"/>
                            </p:stCondLst>
                            <p:childTnLst>
                              <p:par>
                                <p:cTn id="67" presetID="22" presetClass="entr" presetSubtype="2" fill="hold" grpId="0" nodeType="afterEffect">
                                  <p:stCondLst>
                                    <p:cond delay="0"/>
                                  </p:stCondLst>
                                  <p:childTnLst>
                                    <p:set>
                                      <p:cBhvr>
                                        <p:cTn id="68" dur="1" fill="hold">
                                          <p:stCondLst>
                                            <p:cond delay="0"/>
                                          </p:stCondLst>
                                        </p:cTn>
                                        <p:tgtEl>
                                          <p:spTgt spid="53"/>
                                        </p:tgtEl>
                                        <p:attrNameLst>
                                          <p:attrName>style.visibility</p:attrName>
                                        </p:attrNameLst>
                                      </p:cBhvr>
                                      <p:to>
                                        <p:strVal val="visible"/>
                                      </p:to>
                                    </p:set>
                                    <p:animEffect>
                                      <p:cBhvr>
                                        <p:cTn id="69" dur="250"/>
                                        <p:tgtEl>
                                          <p:spTgt spid="53"/>
                                        </p:tgtEl>
                                      </p:cBhvr>
                                    </p:animEffect>
                                  </p:childTnLst>
                                </p:cTn>
                              </p:par>
                              <p:par>
                                <p:cTn id="70" presetID="22" presetClass="entr" presetSubtype="2" fill="hold" grpId="0" nodeType="withEffect">
                                  <p:stCondLst>
                                    <p:cond delay="250"/>
                                  </p:stCondLst>
                                  <p:childTnLst>
                                    <p:set>
                                      <p:cBhvr>
                                        <p:cTn id="71" dur="1" fill="hold">
                                          <p:stCondLst>
                                            <p:cond delay="0"/>
                                          </p:stCondLst>
                                        </p:cTn>
                                        <p:tgtEl>
                                          <p:spTgt spid="51"/>
                                        </p:tgtEl>
                                        <p:attrNameLst>
                                          <p:attrName>style.visibility</p:attrName>
                                        </p:attrNameLst>
                                      </p:cBhvr>
                                      <p:to>
                                        <p:strVal val="visible"/>
                                      </p:to>
                                    </p:set>
                                    <p:animEffect>
                                      <p:cBhvr>
                                        <p:cTn id="72" dur="250"/>
                                        <p:tgtEl>
                                          <p:spTgt spid="51"/>
                                        </p:tgtEl>
                                      </p:cBhvr>
                                    </p:animEffect>
                                  </p:childTnLst>
                                </p:cTn>
                              </p:par>
                              <p:par>
                                <p:cTn id="73" presetID="22" presetClass="entr" presetSubtype="2" fill="hold" grpId="0" nodeType="withEffect">
                                  <p:stCondLst>
                                    <p:cond delay="500"/>
                                  </p:stCondLst>
                                  <p:childTnLst>
                                    <p:set>
                                      <p:cBhvr>
                                        <p:cTn id="74" dur="1" fill="hold">
                                          <p:stCondLst>
                                            <p:cond delay="0"/>
                                          </p:stCondLst>
                                        </p:cTn>
                                        <p:tgtEl>
                                          <p:spTgt spid="52"/>
                                        </p:tgtEl>
                                        <p:attrNameLst>
                                          <p:attrName>style.visibility</p:attrName>
                                        </p:attrNameLst>
                                      </p:cBhvr>
                                      <p:to>
                                        <p:strVal val="visible"/>
                                      </p:to>
                                    </p:set>
                                    <p:animEffect>
                                      <p:cBhvr>
                                        <p:cTn id="75" dur="25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ldLvl="0" autoUpdateAnimBg="0"/>
      <p:bldP spid="51" grpId="0" bldLvl="0" autoUpdateAnimBg="0"/>
      <p:bldP spid="52" grpId="0" bldLvl="0" autoUpdateAnimBg="0"/>
      <p:bldP spid="53" grpId="0" bldLvl="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85"/>
          <p:cNvSpPr>
            <a:spLocks noChangeArrowheads="1"/>
          </p:cNvSpPr>
          <p:nvPr/>
        </p:nvSpPr>
        <p:spPr bwMode="auto">
          <a:xfrm>
            <a:off x="935038" y="293688"/>
            <a:ext cx="25574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此处添加标题文字</a:t>
            </a:r>
          </a:p>
        </p:txBody>
      </p:sp>
      <p:sp>
        <p:nvSpPr>
          <p:cNvPr id="3" name="TextBox 1"/>
          <p:cNvSpPr>
            <a:spLocks noChangeArrowheads="1"/>
          </p:cNvSpPr>
          <p:nvPr/>
        </p:nvSpPr>
        <p:spPr bwMode="auto">
          <a:xfrm>
            <a:off x="349250" y="293688"/>
            <a:ext cx="50323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4" name="组合 167"/>
          <p:cNvGrpSpPr>
            <a:grpSpLocks/>
          </p:cNvGrpSpPr>
          <p:nvPr/>
        </p:nvGrpSpPr>
        <p:grpSpPr bwMode="auto">
          <a:xfrm>
            <a:off x="238125" y="131763"/>
            <a:ext cx="725488" cy="723900"/>
            <a:chOff x="0" y="0"/>
            <a:chExt cx="973930" cy="972480"/>
          </a:xfrm>
        </p:grpSpPr>
        <p:sp>
          <p:nvSpPr>
            <p:cNvPr id="5" name="文本框 139"/>
            <p:cNvSpPr>
              <a:spLocks noChangeArrowheads="1"/>
            </p:cNvSpPr>
            <p:nvPr/>
          </p:nvSpPr>
          <p:spPr bwMode="auto">
            <a:xfrm rot="-5400000">
              <a:off x="65417" y="310523"/>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6" name="文本框 140"/>
            <p:cNvSpPr>
              <a:spLocks noChangeArrowheads="1"/>
            </p:cNvSpPr>
            <p:nvPr/>
          </p:nvSpPr>
          <p:spPr bwMode="auto">
            <a:xfrm rot="-4930435">
              <a:off x="68316" y="26814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7" name="文本框 141"/>
            <p:cNvSpPr>
              <a:spLocks noChangeArrowheads="1"/>
            </p:cNvSpPr>
            <p:nvPr/>
          </p:nvSpPr>
          <p:spPr bwMode="auto">
            <a:xfrm rot="-4460869">
              <a:off x="76959" y="226550"/>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8" name="文本框 142"/>
            <p:cNvSpPr>
              <a:spLocks noChangeArrowheads="1"/>
            </p:cNvSpPr>
            <p:nvPr/>
          </p:nvSpPr>
          <p:spPr bwMode="auto">
            <a:xfrm rot="-3991306">
              <a:off x="91185" y="18652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9" name="文本框 143"/>
            <p:cNvSpPr>
              <a:spLocks noChangeArrowheads="1"/>
            </p:cNvSpPr>
            <p:nvPr/>
          </p:nvSpPr>
          <p:spPr bwMode="auto">
            <a:xfrm rot="-3521739">
              <a:off x="110729" y="14880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0" name="文本框 144"/>
            <p:cNvSpPr>
              <a:spLocks noChangeArrowheads="1"/>
            </p:cNvSpPr>
            <p:nvPr/>
          </p:nvSpPr>
          <p:spPr bwMode="auto">
            <a:xfrm rot="-3052174">
              <a:off x="135226" y="1140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1" name="文本框 145"/>
            <p:cNvSpPr>
              <a:spLocks noChangeArrowheads="1"/>
            </p:cNvSpPr>
            <p:nvPr/>
          </p:nvSpPr>
          <p:spPr bwMode="auto">
            <a:xfrm rot="-2582609">
              <a:off x="164224" y="8305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2" name="文本框 146"/>
            <p:cNvSpPr>
              <a:spLocks noChangeArrowheads="1"/>
            </p:cNvSpPr>
            <p:nvPr/>
          </p:nvSpPr>
          <p:spPr bwMode="auto">
            <a:xfrm rot="-2113044">
              <a:off x="197176" y="5624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3" name="文本框 147"/>
            <p:cNvSpPr>
              <a:spLocks noChangeArrowheads="1"/>
            </p:cNvSpPr>
            <p:nvPr/>
          </p:nvSpPr>
          <p:spPr bwMode="auto">
            <a:xfrm rot="-1643478">
              <a:off x="233473" y="34169"/>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4" name="文本框 148"/>
            <p:cNvSpPr>
              <a:spLocks noChangeArrowheads="1"/>
            </p:cNvSpPr>
            <p:nvPr/>
          </p:nvSpPr>
          <p:spPr bwMode="auto">
            <a:xfrm rot="-1173913">
              <a:off x="272437" y="1724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5" name="文本框 149"/>
            <p:cNvSpPr>
              <a:spLocks noChangeArrowheads="1"/>
            </p:cNvSpPr>
            <p:nvPr/>
          </p:nvSpPr>
          <p:spPr bwMode="auto">
            <a:xfrm rot="-704348">
              <a:off x="313341" y="578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6" name="文本框 150"/>
            <p:cNvSpPr>
              <a:spLocks noChangeArrowheads="1"/>
            </p:cNvSpPr>
            <p:nvPr/>
          </p:nvSpPr>
          <p:spPr bwMode="auto">
            <a:xfrm rot="-234781">
              <a:off x="355427" y="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7" name="文本框 151"/>
            <p:cNvSpPr>
              <a:spLocks noChangeArrowheads="1"/>
            </p:cNvSpPr>
            <p:nvPr/>
          </p:nvSpPr>
          <p:spPr bwMode="auto">
            <a:xfrm rot="234782">
              <a:off x="397907" y="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8" name="文本框 152"/>
            <p:cNvSpPr>
              <a:spLocks noChangeArrowheads="1"/>
            </p:cNvSpPr>
            <p:nvPr/>
          </p:nvSpPr>
          <p:spPr bwMode="auto">
            <a:xfrm rot="704348">
              <a:off x="439993" y="578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9" name="文本框 153"/>
            <p:cNvSpPr>
              <a:spLocks noChangeArrowheads="1"/>
            </p:cNvSpPr>
            <p:nvPr/>
          </p:nvSpPr>
          <p:spPr bwMode="auto">
            <a:xfrm rot="1173913">
              <a:off x="480899" y="1724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0" name="文本框 154"/>
            <p:cNvSpPr>
              <a:spLocks noChangeArrowheads="1"/>
            </p:cNvSpPr>
            <p:nvPr/>
          </p:nvSpPr>
          <p:spPr bwMode="auto">
            <a:xfrm rot="1643478">
              <a:off x="519863" y="34171"/>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1" name="文本框 155"/>
            <p:cNvSpPr>
              <a:spLocks noChangeArrowheads="1"/>
            </p:cNvSpPr>
            <p:nvPr/>
          </p:nvSpPr>
          <p:spPr bwMode="auto">
            <a:xfrm rot="2113044">
              <a:off x="556159" y="5624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2" name="文本框 156"/>
            <p:cNvSpPr>
              <a:spLocks noChangeArrowheads="1"/>
            </p:cNvSpPr>
            <p:nvPr/>
          </p:nvSpPr>
          <p:spPr bwMode="auto">
            <a:xfrm rot="2582608">
              <a:off x="589109" y="8305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3" name="文本框 157"/>
            <p:cNvSpPr>
              <a:spLocks noChangeArrowheads="1"/>
            </p:cNvSpPr>
            <p:nvPr/>
          </p:nvSpPr>
          <p:spPr bwMode="auto">
            <a:xfrm rot="3052174">
              <a:off x="618104" y="1140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4" name="文本框 158"/>
            <p:cNvSpPr>
              <a:spLocks noChangeArrowheads="1"/>
            </p:cNvSpPr>
            <p:nvPr/>
          </p:nvSpPr>
          <p:spPr bwMode="auto">
            <a:xfrm rot="3521739">
              <a:off x="642602" y="14880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5" name="文本框 159"/>
            <p:cNvSpPr>
              <a:spLocks noChangeArrowheads="1"/>
            </p:cNvSpPr>
            <p:nvPr/>
          </p:nvSpPr>
          <p:spPr bwMode="auto">
            <a:xfrm rot="3991306">
              <a:off x="662146" y="18652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6" name="文本框 160"/>
            <p:cNvSpPr>
              <a:spLocks noChangeArrowheads="1"/>
            </p:cNvSpPr>
            <p:nvPr/>
          </p:nvSpPr>
          <p:spPr bwMode="auto">
            <a:xfrm rot="4460869">
              <a:off x="676373" y="226550"/>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7" name="文本框 161"/>
            <p:cNvSpPr>
              <a:spLocks noChangeArrowheads="1"/>
            </p:cNvSpPr>
            <p:nvPr/>
          </p:nvSpPr>
          <p:spPr bwMode="auto">
            <a:xfrm rot="4930435">
              <a:off x="685015" y="26814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8" name="文本框 162"/>
            <p:cNvSpPr>
              <a:spLocks noChangeArrowheads="1"/>
            </p:cNvSpPr>
            <p:nvPr/>
          </p:nvSpPr>
          <p:spPr bwMode="auto">
            <a:xfrm rot="5400000">
              <a:off x="687915" y="31052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9" name="文本框 163"/>
            <p:cNvSpPr>
              <a:spLocks noChangeArrowheads="1"/>
            </p:cNvSpPr>
            <p:nvPr/>
          </p:nvSpPr>
          <p:spPr bwMode="auto">
            <a:xfrm rot="5869565">
              <a:off x="685016" y="352906"/>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0" name="文本框 164"/>
            <p:cNvSpPr>
              <a:spLocks noChangeArrowheads="1"/>
            </p:cNvSpPr>
            <p:nvPr/>
          </p:nvSpPr>
          <p:spPr bwMode="auto">
            <a:xfrm rot="6339131">
              <a:off x="676373" y="3944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1" name="文本框 165"/>
            <p:cNvSpPr>
              <a:spLocks noChangeArrowheads="1"/>
            </p:cNvSpPr>
            <p:nvPr/>
          </p:nvSpPr>
          <p:spPr bwMode="auto">
            <a:xfrm rot="6808695">
              <a:off x="662147" y="43452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2" name="文本框 166"/>
            <p:cNvSpPr>
              <a:spLocks noChangeArrowheads="1"/>
            </p:cNvSpPr>
            <p:nvPr/>
          </p:nvSpPr>
          <p:spPr bwMode="auto">
            <a:xfrm rot="7278261">
              <a:off x="642603" y="47224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3" name="文本框 167"/>
            <p:cNvSpPr>
              <a:spLocks noChangeArrowheads="1"/>
            </p:cNvSpPr>
            <p:nvPr/>
          </p:nvSpPr>
          <p:spPr bwMode="auto">
            <a:xfrm rot="7747826">
              <a:off x="618105" y="506948"/>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4" name="文本框 168"/>
            <p:cNvSpPr>
              <a:spLocks noChangeArrowheads="1"/>
            </p:cNvSpPr>
            <p:nvPr/>
          </p:nvSpPr>
          <p:spPr bwMode="auto">
            <a:xfrm rot="8217393">
              <a:off x="589111" y="53799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5" name="文本框 169"/>
            <p:cNvSpPr>
              <a:spLocks noChangeArrowheads="1"/>
            </p:cNvSpPr>
            <p:nvPr/>
          </p:nvSpPr>
          <p:spPr bwMode="auto">
            <a:xfrm rot="8686956">
              <a:off x="556159" y="56480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6" name="文本框 170"/>
            <p:cNvSpPr>
              <a:spLocks noChangeArrowheads="1"/>
            </p:cNvSpPr>
            <p:nvPr/>
          </p:nvSpPr>
          <p:spPr bwMode="auto">
            <a:xfrm rot="9156522">
              <a:off x="519861" y="586879"/>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37" name="文本框 171"/>
            <p:cNvSpPr>
              <a:spLocks noChangeArrowheads="1"/>
            </p:cNvSpPr>
            <p:nvPr/>
          </p:nvSpPr>
          <p:spPr bwMode="auto">
            <a:xfrm rot="9626087">
              <a:off x="480898" y="60380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8" name="文本框 172"/>
            <p:cNvSpPr>
              <a:spLocks noChangeArrowheads="1"/>
            </p:cNvSpPr>
            <p:nvPr/>
          </p:nvSpPr>
          <p:spPr bwMode="auto">
            <a:xfrm rot="10095652">
              <a:off x="439993" y="61526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9" name="文本框 173"/>
            <p:cNvSpPr>
              <a:spLocks noChangeArrowheads="1"/>
            </p:cNvSpPr>
            <p:nvPr/>
          </p:nvSpPr>
          <p:spPr bwMode="auto">
            <a:xfrm rot="10565217">
              <a:off x="397907" y="621048"/>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0" name="文本框 174"/>
            <p:cNvSpPr>
              <a:spLocks noChangeArrowheads="1"/>
            </p:cNvSpPr>
            <p:nvPr/>
          </p:nvSpPr>
          <p:spPr bwMode="auto">
            <a:xfrm rot="-10565217">
              <a:off x="355427" y="621048"/>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1" name="文本框 175"/>
            <p:cNvSpPr>
              <a:spLocks noChangeArrowheads="1"/>
            </p:cNvSpPr>
            <p:nvPr/>
          </p:nvSpPr>
          <p:spPr bwMode="auto">
            <a:xfrm rot="-10095652">
              <a:off x="313341" y="61526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2" name="文本框 176"/>
            <p:cNvSpPr>
              <a:spLocks noChangeArrowheads="1"/>
            </p:cNvSpPr>
            <p:nvPr/>
          </p:nvSpPr>
          <p:spPr bwMode="auto">
            <a:xfrm rot="-9626087">
              <a:off x="272437" y="60380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3" name="文本框 177"/>
            <p:cNvSpPr>
              <a:spLocks noChangeArrowheads="1"/>
            </p:cNvSpPr>
            <p:nvPr/>
          </p:nvSpPr>
          <p:spPr bwMode="auto">
            <a:xfrm rot="-9156522">
              <a:off x="233472" y="586877"/>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4" name="文本框 178"/>
            <p:cNvSpPr>
              <a:spLocks noChangeArrowheads="1"/>
            </p:cNvSpPr>
            <p:nvPr/>
          </p:nvSpPr>
          <p:spPr bwMode="auto">
            <a:xfrm rot="-8686956">
              <a:off x="197176" y="564805"/>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5" name="文本框 179"/>
            <p:cNvSpPr>
              <a:spLocks noChangeArrowheads="1"/>
            </p:cNvSpPr>
            <p:nvPr/>
          </p:nvSpPr>
          <p:spPr bwMode="auto">
            <a:xfrm rot="-8217391">
              <a:off x="164224" y="53799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6" name="文本框 180"/>
            <p:cNvSpPr>
              <a:spLocks noChangeArrowheads="1"/>
            </p:cNvSpPr>
            <p:nvPr/>
          </p:nvSpPr>
          <p:spPr bwMode="auto">
            <a:xfrm rot="-7747826">
              <a:off x="135228" y="506949"/>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7" name="文本框 181"/>
            <p:cNvSpPr>
              <a:spLocks noChangeArrowheads="1"/>
            </p:cNvSpPr>
            <p:nvPr/>
          </p:nvSpPr>
          <p:spPr bwMode="auto">
            <a:xfrm rot="-7278261">
              <a:off x="110729" y="47224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8" name="文本框 182"/>
            <p:cNvSpPr>
              <a:spLocks noChangeArrowheads="1"/>
            </p:cNvSpPr>
            <p:nvPr/>
          </p:nvSpPr>
          <p:spPr bwMode="auto">
            <a:xfrm rot="-6808696">
              <a:off x="91185" y="43452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9" name="文本框 183"/>
            <p:cNvSpPr>
              <a:spLocks noChangeArrowheads="1"/>
            </p:cNvSpPr>
            <p:nvPr/>
          </p:nvSpPr>
          <p:spPr bwMode="auto">
            <a:xfrm rot="-6339130">
              <a:off x="76959" y="3944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50" name="文本框 184"/>
            <p:cNvSpPr>
              <a:spLocks noChangeArrowheads="1"/>
            </p:cNvSpPr>
            <p:nvPr/>
          </p:nvSpPr>
          <p:spPr bwMode="auto">
            <a:xfrm rot="-5869565">
              <a:off x="68316" y="352906"/>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grpSp>
      <p:grpSp>
        <p:nvGrpSpPr>
          <p:cNvPr id="51" name="组合 44"/>
          <p:cNvGrpSpPr>
            <a:grpSpLocks/>
          </p:cNvGrpSpPr>
          <p:nvPr/>
        </p:nvGrpSpPr>
        <p:grpSpPr bwMode="auto">
          <a:xfrm>
            <a:off x="3133725" y="2392363"/>
            <a:ext cx="1552575" cy="1552575"/>
            <a:chOff x="0" y="0"/>
            <a:chExt cx="1735787" cy="1735787"/>
          </a:xfrm>
        </p:grpSpPr>
        <p:grpSp>
          <p:nvGrpSpPr>
            <p:cNvPr id="52" name="组合 25"/>
            <p:cNvGrpSpPr>
              <a:grpSpLocks/>
            </p:cNvGrpSpPr>
            <p:nvPr/>
          </p:nvGrpSpPr>
          <p:grpSpPr bwMode="auto">
            <a:xfrm flipH="1">
              <a:off x="0" y="0"/>
              <a:ext cx="1735787" cy="1735787"/>
              <a:chOff x="0" y="0"/>
              <a:chExt cx="1728192" cy="1728192"/>
            </a:xfrm>
          </p:grpSpPr>
          <p:sp>
            <p:nvSpPr>
              <p:cNvPr id="54" name="椭圆​​ 7"/>
              <p:cNvSpPr>
                <a:spLocks noChangeArrowheads="1"/>
              </p:cNvSpPr>
              <p:nvPr/>
            </p:nvSpPr>
            <p:spPr bwMode="auto">
              <a:xfrm>
                <a:off x="182117" y="500574"/>
                <a:ext cx="1045501" cy="1045501"/>
              </a:xfrm>
              <a:prstGeom prst="ellipse">
                <a:avLst/>
              </a:prstGeom>
              <a:solidFill>
                <a:srgbClr val="FFFFFF">
                  <a:alpha val="50000"/>
                </a:srgbClr>
              </a:solidFill>
              <a:ln w="3175" cap="flat" cmpd="sng">
                <a:solidFill>
                  <a:srgbClr val="D8D8D8">
                    <a:alpha val="50000"/>
                  </a:srgbClr>
                </a:solidFill>
                <a:bevel/>
                <a:headEnd/>
                <a:tailEnd/>
              </a:ln>
            </p:spPr>
            <p:txBody>
              <a:bodyPr anchor="ct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a:endParaRPr lang="zh-CN" altLang="zh-CN" b="1" i="1">
                  <a:solidFill>
                    <a:srgbClr val="FFFFFF"/>
                  </a:solidFill>
                  <a:latin typeface="Calibri" panose="020F0502020204030204" pitchFamily="34" charset="0"/>
                  <a:sym typeface="宋体" panose="02010600030101010101" pitchFamily="2" charset="-122"/>
                </a:endParaRPr>
              </a:p>
            </p:txBody>
          </p:sp>
        </p:grpSp>
        <p:sp>
          <p:nvSpPr>
            <p:cNvPr id="53" name="矩形​​ 46"/>
            <p:cNvSpPr>
              <a:spLocks noChangeArrowheads="1"/>
            </p:cNvSpPr>
            <p:nvPr/>
          </p:nvSpPr>
          <p:spPr bwMode="auto">
            <a:xfrm>
              <a:off x="553150" y="753596"/>
              <a:ext cx="894649" cy="6537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a:r>
                <a:rPr lang="zh-CN" altLang="en-US" sz="1600" b="1" i="1" dirty="0">
                  <a:solidFill>
                    <a:schemeClr val="bg1"/>
                  </a:solidFill>
                  <a:latin typeface="微软雅黑" panose="020B0503020204020204" pitchFamily="34" charset="-122"/>
                  <a:ea typeface="微软雅黑" panose="020B0503020204020204" pitchFamily="34" charset="-122"/>
                  <a:sym typeface="Arial Unicode MS" panose="020B0604020202020204" pitchFamily="34" charset="-122"/>
                </a:rPr>
                <a:t>点击录</a:t>
              </a:r>
              <a:endParaRPr lang="en-US" sz="1600" b="1" i="1" dirty="0">
                <a:solidFill>
                  <a:schemeClr val="bg1"/>
                </a:solidFill>
                <a:latin typeface="微软雅黑" panose="020B0503020204020204" pitchFamily="34" charset="-122"/>
                <a:ea typeface="微软雅黑" panose="020B0503020204020204" pitchFamily="34" charset="-122"/>
                <a:sym typeface="Arial Unicode MS" panose="020B0604020202020204" pitchFamily="34" charset="-122"/>
              </a:endParaRPr>
            </a:p>
            <a:p>
              <a:pPr algn="ctr"/>
              <a:r>
                <a:rPr lang="zh-CN" altLang="en-US" sz="1600" b="1" i="1" dirty="0">
                  <a:solidFill>
                    <a:schemeClr val="bg1"/>
                  </a:solidFill>
                  <a:latin typeface="微软雅黑" panose="020B0503020204020204" pitchFamily="34" charset="-122"/>
                  <a:ea typeface="微软雅黑" panose="020B0503020204020204" pitchFamily="34" charset="-122"/>
                  <a:sym typeface="Arial Unicode MS" panose="020B0604020202020204" pitchFamily="34" charset="-122"/>
                </a:rPr>
                <a:t>入内容</a:t>
              </a:r>
              <a:endParaRPr lang="zh-CN" altLang="en-US" dirty="0">
                <a:solidFill>
                  <a:schemeClr val="bg1"/>
                </a:solidFill>
              </a:endParaRPr>
            </a:p>
          </p:txBody>
        </p:sp>
      </p:grpSp>
      <p:sp>
        <p:nvSpPr>
          <p:cNvPr id="55" name="椭圆 54"/>
          <p:cNvSpPr>
            <a:spLocks noChangeArrowheads="1"/>
          </p:cNvSpPr>
          <p:nvPr/>
        </p:nvSpPr>
        <p:spPr bwMode="auto">
          <a:xfrm rot="10800000">
            <a:off x="1187450" y="4432300"/>
            <a:ext cx="3554413" cy="503238"/>
          </a:xfrm>
          <a:prstGeom prst="ellipse">
            <a:avLst/>
          </a:prstGeom>
          <a:gradFill rotWithShape="1">
            <a:gsLst>
              <a:gs pos="0">
                <a:srgbClr val="3F3F3F"/>
              </a:gs>
              <a:gs pos="48000">
                <a:srgbClr val="535353"/>
              </a:gs>
              <a:gs pos="100000">
                <a:srgbClr val="7F7F7F"/>
              </a:gs>
            </a:gsLst>
            <a:path path="rect">
              <a:fillToRect l="50000" t="50000" r="50000" b="50000"/>
            </a:path>
          </a:gradFill>
          <a:ln>
            <a:noFill/>
          </a:ln>
          <a:extLst>
            <a:ext uri="{91240B29-F687-4F45-9708-019B960494DF}">
              <a14:hiddenLine xmlns:a14="http://schemas.microsoft.com/office/drawing/2010/main" w="25400" cap="flat" cmpd="sng">
                <a:solidFill>
                  <a:srgbClr val="000000"/>
                </a:solidFill>
                <a:bevel/>
                <a:headEnd/>
                <a:tailEnd/>
              </a14:hiddenLine>
            </a:ext>
          </a:extLst>
        </p:spPr>
        <p:txBody>
          <a:bodyPr anchor="ct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a:endParaRPr lang="zh-CN" altLang="zh-CN" b="1" i="1">
              <a:solidFill>
                <a:srgbClr val="FFFFFF"/>
              </a:solidFill>
              <a:latin typeface="Calibri" panose="020F0502020204030204" pitchFamily="34" charset="0"/>
              <a:sym typeface="宋体" panose="02010600030101010101" pitchFamily="2" charset="-122"/>
            </a:endParaRPr>
          </a:p>
        </p:txBody>
      </p:sp>
      <p:grpSp>
        <p:nvGrpSpPr>
          <p:cNvPr id="56" name="组合 43"/>
          <p:cNvGrpSpPr>
            <a:grpSpLocks/>
          </p:cNvGrpSpPr>
          <p:nvPr/>
        </p:nvGrpSpPr>
        <p:grpSpPr bwMode="auto">
          <a:xfrm>
            <a:off x="3054350" y="1016000"/>
            <a:ext cx="1327150" cy="1328738"/>
            <a:chOff x="0" y="0"/>
            <a:chExt cx="1574757" cy="1574757"/>
          </a:xfrm>
        </p:grpSpPr>
        <p:grpSp>
          <p:nvGrpSpPr>
            <p:cNvPr id="57" name="组合 27"/>
            <p:cNvGrpSpPr>
              <a:grpSpLocks/>
            </p:cNvGrpSpPr>
            <p:nvPr/>
          </p:nvGrpSpPr>
          <p:grpSpPr bwMode="auto">
            <a:xfrm rot="16200000" flipH="1">
              <a:off x="0" y="0"/>
              <a:ext cx="1574757" cy="1574757"/>
              <a:chOff x="0" y="0"/>
              <a:chExt cx="1728192" cy="1728192"/>
            </a:xfrm>
          </p:grpSpPr>
          <p:sp>
            <p:nvSpPr>
              <p:cNvPr id="59" name="椭圆​​ 13"/>
              <p:cNvSpPr>
                <a:spLocks noChangeArrowheads="1"/>
              </p:cNvSpPr>
              <p:nvPr/>
            </p:nvSpPr>
            <p:spPr bwMode="auto">
              <a:xfrm>
                <a:off x="182116" y="490048"/>
                <a:ext cx="1056027" cy="1056027"/>
              </a:xfrm>
              <a:prstGeom prst="ellipse">
                <a:avLst/>
              </a:prstGeom>
              <a:solidFill>
                <a:srgbClr val="FFFFFF">
                  <a:alpha val="50000"/>
                </a:srgbClr>
              </a:solidFill>
              <a:ln w="3175" cap="flat" cmpd="sng">
                <a:solidFill>
                  <a:srgbClr val="F2F2F2">
                    <a:alpha val="50000"/>
                  </a:srgbClr>
                </a:solidFill>
                <a:bevel/>
                <a:headEnd/>
                <a:tailEnd/>
              </a:ln>
            </p:spPr>
            <p:txBody>
              <a:bodyPr anchor="ct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a:endParaRPr lang="zh-CN" altLang="zh-CN" b="1" i="1">
                  <a:solidFill>
                    <a:srgbClr val="FFFFFF"/>
                  </a:solidFill>
                  <a:latin typeface="Calibri" panose="020F0502020204030204" pitchFamily="34" charset="0"/>
                  <a:sym typeface="宋体" panose="02010600030101010101" pitchFamily="2" charset="-122"/>
                </a:endParaRPr>
              </a:p>
            </p:txBody>
          </p:sp>
        </p:grpSp>
        <p:sp>
          <p:nvSpPr>
            <p:cNvPr id="58" name="矩形​​ 44"/>
            <p:cNvSpPr>
              <a:spLocks noChangeArrowheads="1"/>
            </p:cNvSpPr>
            <p:nvPr/>
          </p:nvSpPr>
          <p:spPr bwMode="auto">
            <a:xfrm>
              <a:off x="446909" y="362924"/>
              <a:ext cx="949517" cy="6930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a:r>
                <a:rPr lang="zh-CN" altLang="en-US" sz="1600" b="1" i="1" dirty="0">
                  <a:solidFill>
                    <a:schemeClr val="bg1"/>
                  </a:solidFill>
                  <a:latin typeface="微软雅黑" panose="020B0503020204020204" pitchFamily="34" charset="-122"/>
                  <a:ea typeface="微软雅黑" panose="020B0503020204020204" pitchFamily="34" charset="-122"/>
                  <a:sym typeface="Arial Unicode MS" panose="020B0604020202020204" pitchFamily="34" charset="-122"/>
                </a:rPr>
                <a:t>点击录</a:t>
              </a:r>
              <a:endParaRPr lang="en-US" sz="1600" b="1" i="1" dirty="0">
                <a:solidFill>
                  <a:schemeClr val="bg1"/>
                </a:solidFill>
                <a:latin typeface="微软雅黑" panose="020B0503020204020204" pitchFamily="34" charset="-122"/>
                <a:ea typeface="微软雅黑" panose="020B0503020204020204" pitchFamily="34" charset="-122"/>
                <a:sym typeface="Arial Unicode MS" panose="020B0604020202020204" pitchFamily="34" charset="-122"/>
              </a:endParaRPr>
            </a:p>
            <a:p>
              <a:pPr algn="ctr"/>
              <a:r>
                <a:rPr lang="zh-CN" altLang="en-US" sz="1600" b="1" i="1" dirty="0">
                  <a:solidFill>
                    <a:schemeClr val="bg1"/>
                  </a:solidFill>
                  <a:latin typeface="微软雅黑" panose="020B0503020204020204" pitchFamily="34" charset="-122"/>
                  <a:ea typeface="微软雅黑" panose="020B0503020204020204" pitchFamily="34" charset="-122"/>
                  <a:sym typeface="Arial Unicode MS" panose="020B0604020202020204" pitchFamily="34" charset="-122"/>
                </a:rPr>
                <a:t>入内容</a:t>
              </a:r>
              <a:endParaRPr lang="zh-CN" altLang="en-US" dirty="0">
                <a:solidFill>
                  <a:schemeClr val="bg1"/>
                </a:solidFill>
              </a:endParaRPr>
            </a:p>
          </p:txBody>
        </p:sp>
      </p:grpSp>
      <p:grpSp>
        <p:nvGrpSpPr>
          <p:cNvPr id="60" name="组合 45"/>
          <p:cNvGrpSpPr>
            <a:grpSpLocks/>
          </p:cNvGrpSpPr>
          <p:nvPr/>
        </p:nvGrpSpPr>
        <p:grpSpPr bwMode="auto">
          <a:xfrm rot="21540000">
            <a:off x="1574800" y="2649538"/>
            <a:ext cx="2016125" cy="2016125"/>
            <a:chOff x="0" y="0"/>
            <a:chExt cx="1520552" cy="1520552"/>
          </a:xfrm>
        </p:grpSpPr>
        <p:grpSp>
          <p:nvGrpSpPr>
            <p:cNvPr id="61" name="组合 24"/>
            <p:cNvGrpSpPr>
              <a:grpSpLocks/>
            </p:cNvGrpSpPr>
            <p:nvPr/>
          </p:nvGrpSpPr>
          <p:grpSpPr bwMode="auto">
            <a:xfrm>
              <a:off x="0" y="0"/>
              <a:ext cx="1520552" cy="1520552"/>
              <a:chOff x="0" y="0"/>
              <a:chExt cx="1728192" cy="1728192"/>
            </a:xfrm>
          </p:grpSpPr>
          <p:sp>
            <p:nvSpPr>
              <p:cNvPr id="63" name="椭圆​​ 3"/>
              <p:cNvSpPr>
                <a:spLocks noChangeArrowheads="1"/>
              </p:cNvSpPr>
              <p:nvPr/>
            </p:nvSpPr>
            <p:spPr bwMode="auto">
              <a:xfrm>
                <a:off x="182116" y="418733"/>
                <a:ext cx="1127342" cy="1127342"/>
              </a:xfrm>
              <a:prstGeom prst="ellipse">
                <a:avLst/>
              </a:prstGeom>
              <a:solidFill>
                <a:srgbClr val="FFFFFF">
                  <a:alpha val="50000"/>
                </a:srgbClr>
              </a:solidFill>
              <a:ln w="3175" cap="flat" cmpd="sng">
                <a:solidFill>
                  <a:srgbClr val="D8D8D8">
                    <a:alpha val="50000"/>
                  </a:srgbClr>
                </a:solidFill>
                <a:bevel/>
                <a:headEnd/>
                <a:tailEnd/>
              </a:ln>
            </p:spPr>
            <p:txBody>
              <a:bodyPr anchor="ct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a:endParaRPr lang="zh-CN" altLang="zh-CN" b="1" i="1">
                  <a:solidFill>
                    <a:srgbClr val="FFFFFF"/>
                  </a:solidFill>
                  <a:latin typeface="Calibri" panose="020F0502020204030204" pitchFamily="34" charset="0"/>
                  <a:sym typeface="宋体" panose="02010600030101010101" pitchFamily="2" charset="-122"/>
                </a:endParaRPr>
              </a:p>
            </p:txBody>
          </p:sp>
        </p:grpSp>
        <p:sp>
          <p:nvSpPr>
            <p:cNvPr id="62" name="矩形​​ 45"/>
            <p:cNvSpPr>
              <a:spLocks noChangeArrowheads="1"/>
            </p:cNvSpPr>
            <p:nvPr/>
          </p:nvSpPr>
          <p:spPr bwMode="auto">
            <a:xfrm>
              <a:off x="378002" y="647377"/>
              <a:ext cx="603521" cy="441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a:r>
                <a:rPr lang="zh-CN" altLang="en-US" sz="1600" b="1" i="1" dirty="0">
                  <a:solidFill>
                    <a:schemeClr val="bg1"/>
                  </a:solidFill>
                  <a:latin typeface="微软雅黑" panose="020B0503020204020204" pitchFamily="34" charset="-122"/>
                  <a:ea typeface="微软雅黑" panose="020B0503020204020204" pitchFamily="34" charset="-122"/>
                  <a:sym typeface="Arial Unicode MS" panose="020B0604020202020204" pitchFamily="34" charset="-122"/>
                </a:rPr>
                <a:t>点击录</a:t>
              </a:r>
              <a:endParaRPr lang="en-US" sz="1600" b="1" i="1" dirty="0">
                <a:solidFill>
                  <a:schemeClr val="bg1"/>
                </a:solidFill>
                <a:latin typeface="微软雅黑" panose="020B0503020204020204" pitchFamily="34" charset="-122"/>
                <a:ea typeface="微软雅黑" panose="020B0503020204020204" pitchFamily="34" charset="-122"/>
                <a:sym typeface="Arial Unicode MS" panose="020B0604020202020204" pitchFamily="34" charset="-122"/>
              </a:endParaRPr>
            </a:p>
            <a:p>
              <a:pPr algn="ctr"/>
              <a:r>
                <a:rPr lang="zh-CN" altLang="en-US" sz="1600" b="1" i="1" dirty="0">
                  <a:solidFill>
                    <a:schemeClr val="bg1"/>
                  </a:solidFill>
                  <a:latin typeface="微软雅黑" panose="020B0503020204020204" pitchFamily="34" charset="-122"/>
                  <a:ea typeface="微软雅黑" panose="020B0503020204020204" pitchFamily="34" charset="-122"/>
                  <a:sym typeface="Arial Unicode MS" panose="020B0604020202020204" pitchFamily="34" charset="-122"/>
                </a:rPr>
                <a:t>入内容</a:t>
              </a:r>
              <a:endParaRPr lang="zh-CN" altLang="en-US" dirty="0">
                <a:solidFill>
                  <a:schemeClr val="bg1"/>
                </a:solidFill>
              </a:endParaRPr>
            </a:p>
          </p:txBody>
        </p:sp>
      </p:grpSp>
      <p:sp>
        <p:nvSpPr>
          <p:cNvPr id="64" name="TextBox 8"/>
          <p:cNvSpPr>
            <a:spLocks noChangeArrowheads="1"/>
          </p:cNvSpPr>
          <p:nvPr/>
        </p:nvSpPr>
        <p:spPr bwMode="auto">
          <a:xfrm>
            <a:off x="6788150" y="904875"/>
            <a:ext cx="12620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在此插入内容</a:t>
            </a:r>
            <a:endParaRPr 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在此插入内容</a:t>
            </a:r>
            <a:endParaRPr 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65" name="组合 42"/>
          <p:cNvGrpSpPr>
            <a:grpSpLocks/>
          </p:cNvGrpSpPr>
          <p:nvPr/>
        </p:nvGrpSpPr>
        <p:grpSpPr bwMode="auto">
          <a:xfrm>
            <a:off x="1783452" y="964302"/>
            <a:ext cx="1114751" cy="1114751"/>
            <a:chOff x="142875" y="142875"/>
            <a:chExt cx="812800" cy="812800"/>
          </a:xfrm>
        </p:grpSpPr>
        <p:sp>
          <p:nvSpPr>
            <p:cNvPr id="66" name="椭圆​​ 10"/>
            <p:cNvSpPr>
              <a:spLocks noChangeArrowheads="1"/>
            </p:cNvSpPr>
            <p:nvPr/>
          </p:nvSpPr>
          <p:spPr bwMode="auto">
            <a:xfrm rot="10800000" flipH="1">
              <a:off x="142875" y="142875"/>
              <a:ext cx="812800" cy="812800"/>
            </a:xfrm>
            <a:prstGeom prst="ellipse">
              <a:avLst/>
            </a:prstGeom>
            <a:solidFill>
              <a:srgbClr val="FFFFFF">
                <a:alpha val="50000"/>
              </a:srgbClr>
            </a:solidFill>
            <a:ln w="3175" cap="flat" cmpd="sng">
              <a:solidFill>
                <a:srgbClr val="BFBFBF">
                  <a:alpha val="50000"/>
                </a:srgbClr>
              </a:solidFill>
              <a:bevel/>
              <a:headEnd/>
              <a:tailEnd/>
            </a:ln>
          </p:spPr>
          <p:txBody>
            <a:bodyPr anchor="ct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a:endParaRPr lang="zh-CN" altLang="zh-CN" b="1" i="1">
                <a:solidFill>
                  <a:srgbClr val="FFFFFF"/>
                </a:solidFill>
                <a:latin typeface="Calibri" panose="020F0502020204030204" pitchFamily="34" charset="0"/>
                <a:sym typeface="宋体" panose="02010600030101010101" pitchFamily="2" charset="-122"/>
              </a:endParaRPr>
            </a:p>
          </p:txBody>
        </p:sp>
        <p:sp>
          <p:nvSpPr>
            <p:cNvPr id="67" name="矩形​​ 43"/>
            <p:cNvSpPr>
              <a:spLocks noChangeArrowheads="1"/>
            </p:cNvSpPr>
            <p:nvPr/>
          </p:nvSpPr>
          <p:spPr bwMode="auto">
            <a:xfrm>
              <a:off x="279243" y="323850"/>
              <a:ext cx="527362" cy="3814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a:r>
                <a:rPr lang="zh-CN" altLang="en-US" sz="1400" b="1" i="1" dirty="0">
                  <a:solidFill>
                    <a:schemeClr val="bg1"/>
                  </a:solidFill>
                  <a:latin typeface="微软雅黑" panose="020B0503020204020204" pitchFamily="34" charset="-122"/>
                  <a:ea typeface="微软雅黑" panose="020B0503020204020204" pitchFamily="34" charset="-122"/>
                  <a:sym typeface="Arial Unicode MS" panose="020B0604020202020204" pitchFamily="34" charset="-122"/>
                </a:rPr>
                <a:t>点击录</a:t>
              </a:r>
              <a:endParaRPr lang="en-US" sz="1400" b="1" i="1" dirty="0">
                <a:solidFill>
                  <a:schemeClr val="bg1"/>
                </a:solidFill>
                <a:latin typeface="微软雅黑" panose="020B0503020204020204" pitchFamily="34" charset="-122"/>
                <a:ea typeface="微软雅黑" panose="020B0503020204020204" pitchFamily="34" charset="-122"/>
                <a:sym typeface="Arial Unicode MS" panose="020B0604020202020204" pitchFamily="34" charset="-122"/>
              </a:endParaRPr>
            </a:p>
            <a:p>
              <a:pPr algn="ctr"/>
              <a:r>
                <a:rPr lang="zh-CN" altLang="en-US" sz="1400" b="1" i="1" dirty="0">
                  <a:solidFill>
                    <a:schemeClr val="bg1"/>
                  </a:solidFill>
                  <a:latin typeface="微软雅黑" panose="020B0503020204020204" pitchFamily="34" charset="-122"/>
                  <a:ea typeface="微软雅黑" panose="020B0503020204020204" pitchFamily="34" charset="-122"/>
                  <a:sym typeface="Arial Unicode MS" panose="020B0604020202020204" pitchFamily="34" charset="-122"/>
                </a:rPr>
                <a:t>入内容</a:t>
              </a:r>
              <a:endParaRPr lang="zh-CN" altLang="en-US" dirty="0">
                <a:solidFill>
                  <a:schemeClr val="bg1"/>
                </a:solidFill>
              </a:endParaRPr>
            </a:p>
          </p:txBody>
        </p:sp>
      </p:grpSp>
      <p:sp>
        <p:nvSpPr>
          <p:cNvPr id="68" name="任意多边形 24"/>
          <p:cNvSpPr>
            <a:spLocks/>
          </p:cNvSpPr>
          <p:nvPr/>
        </p:nvSpPr>
        <p:spPr bwMode="auto">
          <a:xfrm>
            <a:off x="4143375" y="1155700"/>
            <a:ext cx="2374900" cy="250825"/>
          </a:xfrm>
          <a:custGeom>
            <a:avLst/>
            <a:gdLst>
              <a:gd name="T0" fmla="*/ 0 w 1651819"/>
              <a:gd name="T1" fmla="*/ 501445 h 501445"/>
              <a:gd name="T2" fmla="*/ 373626 w 1651819"/>
              <a:gd name="T3" fmla="*/ 0 h 501445"/>
              <a:gd name="T4" fmla="*/ 1651819 w 1651819"/>
              <a:gd name="T5" fmla="*/ 0 h 501445"/>
              <a:gd name="T6" fmla="*/ 0 60000 65536"/>
              <a:gd name="T7" fmla="*/ 0 60000 65536"/>
              <a:gd name="T8" fmla="*/ 0 60000 65536"/>
              <a:gd name="T9" fmla="*/ 0 w 1651819"/>
              <a:gd name="T10" fmla="*/ 0 h 501445"/>
              <a:gd name="T11" fmla="*/ 1651819 w 1651819"/>
              <a:gd name="T12" fmla="*/ 501445 h 501445"/>
            </a:gdLst>
            <a:ahLst/>
            <a:cxnLst>
              <a:cxn ang="T6">
                <a:pos x="T0" y="T1"/>
              </a:cxn>
              <a:cxn ang="T7">
                <a:pos x="T2" y="T3"/>
              </a:cxn>
              <a:cxn ang="T8">
                <a:pos x="T4" y="T5"/>
              </a:cxn>
            </a:cxnLst>
            <a:rect l="T9" t="T10" r="T11" b="T12"/>
            <a:pathLst>
              <a:path w="1651819" h="501445">
                <a:moveTo>
                  <a:pt x="0" y="501445"/>
                </a:moveTo>
                <a:lnTo>
                  <a:pt x="373626" y="0"/>
                </a:lnTo>
                <a:lnTo>
                  <a:pt x="1651819" y="0"/>
                </a:lnTo>
              </a:path>
            </a:pathLst>
          </a:custGeom>
          <a:noFill/>
          <a:ln w="9525" cap="flat" cmpd="sng">
            <a:solidFill>
              <a:schemeClr val="bg1">
                <a:alpha val="50000"/>
              </a:schemeClr>
            </a:solidFill>
            <a:prstDash val="dash"/>
            <a:bevel/>
            <a:headEnd type="diamond" w="med" len="med"/>
            <a:tailEnd type="diamond" w="med" len="me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a:endParaRPr lang="zh-CN" altLang="zh-CN" b="1" i="1">
              <a:solidFill>
                <a:srgbClr val="000000"/>
              </a:solidFill>
              <a:latin typeface="Calibri" panose="020F0502020204030204" pitchFamily="34" charset="0"/>
              <a:sym typeface="宋体" panose="02010600030101010101" pitchFamily="2" charset="-122"/>
            </a:endParaRPr>
          </a:p>
        </p:txBody>
      </p:sp>
      <p:sp>
        <p:nvSpPr>
          <p:cNvPr id="69" name="任意多边形 25"/>
          <p:cNvSpPr>
            <a:spLocks/>
          </p:cNvSpPr>
          <p:nvPr/>
        </p:nvSpPr>
        <p:spPr bwMode="auto">
          <a:xfrm flipV="1">
            <a:off x="4140200" y="3789363"/>
            <a:ext cx="2376488" cy="250825"/>
          </a:xfrm>
          <a:custGeom>
            <a:avLst/>
            <a:gdLst>
              <a:gd name="T0" fmla="*/ 0 w 1651819"/>
              <a:gd name="T1" fmla="*/ 501445 h 501445"/>
              <a:gd name="T2" fmla="*/ 373626 w 1651819"/>
              <a:gd name="T3" fmla="*/ 0 h 501445"/>
              <a:gd name="T4" fmla="*/ 1651819 w 1651819"/>
              <a:gd name="T5" fmla="*/ 0 h 501445"/>
              <a:gd name="T6" fmla="*/ 0 60000 65536"/>
              <a:gd name="T7" fmla="*/ 0 60000 65536"/>
              <a:gd name="T8" fmla="*/ 0 60000 65536"/>
              <a:gd name="T9" fmla="*/ 0 w 1651819"/>
              <a:gd name="T10" fmla="*/ 0 h 501445"/>
              <a:gd name="T11" fmla="*/ 1651819 w 1651819"/>
              <a:gd name="T12" fmla="*/ 501445 h 501445"/>
            </a:gdLst>
            <a:ahLst/>
            <a:cxnLst>
              <a:cxn ang="T6">
                <a:pos x="T0" y="T1"/>
              </a:cxn>
              <a:cxn ang="T7">
                <a:pos x="T2" y="T3"/>
              </a:cxn>
              <a:cxn ang="T8">
                <a:pos x="T4" y="T5"/>
              </a:cxn>
            </a:cxnLst>
            <a:rect l="T9" t="T10" r="T11" b="T12"/>
            <a:pathLst>
              <a:path w="1651819" h="501445">
                <a:moveTo>
                  <a:pt x="0" y="501445"/>
                </a:moveTo>
                <a:lnTo>
                  <a:pt x="373626" y="0"/>
                </a:lnTo>
                <a:lnTo>
                  <a:pt x="1651819" y="0"/>
                </a:lnTo>
              </a:path>
            </a:pathLst>
          </a:custGeom>
          <a:noFill/>
          <a:ln w="9525" cap="flat" cmpd="sng">
            <a:solidFill>
              <a:schemeClr val="bg1">
                <a:alpha val="50000"/>
              </a:schemeClr>
            </a:solidFill>
            <a:prstDash val="dash"/>
            <a:bevel/>
            <a:headEnd type="diamond" w="med" len="med"/>
            <a:tailEnd type="diamond" w="med" len="me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a:endParaRPr lang="zh-CN" altLang="zh-CN" b="1" i="1">
              <a:solidFill>
                <a:srgbClr val="000000"/>
              </a:solidFill>
              <a:latin typeface="Calibri" panose="020F0502020204030204" pitchFamily="34" charset="0"/>
              <a:sym typeface="宋体" panose="02010600030101010101" pitchFamily="2" charset="-122"/>
            </a:endParaRPr>
          </a:p>
        </p:txBody>
      </p:sp>
      <p:sp>
        <p:nvSpPr>
          <p:cNvPr id="70" name="TextBox 48"/>
          <p:cNvSpPr>
            <a:spLocks noChangeArrowheads="1"/>
          </p:cNvSpPr>
          <p:nvPr/>
        </p:nvSpPr>
        <p:spPr bwMode="auto">
          <a:xfrm>
            <a:off x="6861175" y="3784600"/>
            <a:ext cx="12604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在此插入内容</a:t>
            </a:r>
            <a:endParaRPr 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在此插入内容</a:t>
            </a:r>
            <a:endParaRPr 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1" name="TextBox 49"/>
          <p:cNvSpPr>
            <a:spLocks noChangeArrowheads="1"/>
          </p:cNvSpPr>
          <p:nvPr/>
        </p:nvSpPr>
        <p:spPr bwMode="auto">
          <a:xfrm>
            <a:off x="6067425" y="1768475"/>
            <a:ext cx="12636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在此插入内容</a:t>
            </a:r>
            <a:endParaRPr 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在此插入内容</a:t>
            </a:r>
            <a:endParaRPr 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2" name="TextBox 53"/>
          <p:cNvSpPr>
            <a:spLocks noChangeArrowheads="1"/>
          </p:cNvSpPr>
          <p:nvPr/>
        </p:nvSpPr>
        <p:spPr bwMode="auto">
          <a:xfrm>
            <a:off x="6140450" y="2879725"/>
            <a:ext cx="12620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在此插入内容</a:t>
            </a:r>
            <a:endParaRPr 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在此插入内容</a:t>
            </a:r>
            <a:endParaRPr 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3" name="任意多边形 29"/>
          <p:cNvSpPr>
            <a:spLocks/>
          </p:cNvSpPr>
          <p:nvPr/>
        </p:nvSpPr>
        <p:spPr bwMode="auto">
          <a:xfrm>
            <a:off x="2933700" y="2054225"/>
            <a:ext cx="2808288" cy="263525"/>
          </a:xfrm>
          <a:custGeom>
            <a:avLst/>
            <a:gdLst>
              <a:gd name="T0" fmla="*/ 0 w 3262106"/>
              <a:gd name="T1" fmla="*/ 526845 h 526845"/>
              <a:gd name="T2" fmla="*/ 373626 w 3262106"/>
              <a:gd name="T3" fmla="*/ 25400 h 526845"/>
              <a:gd name="T4" fmla="*/ 3262106 w 3262106"/>
              <a:gd name="T5" fmla="*/ 0 h 526845"/>
              <a:gd name="T6" fmla="*/ 0 60000 65536"/>
              <a:gd name="T7" fmla="*/ 0 60000 65536"/>
              <a:gd name="T8" fmla="*/ 0 60000 65536"/>
              <a:gd name="T9" fmla="*/ 0 w 3262106"/>
              <a:gd name="T10" fmla="*/ 0 h 526845"/>
              <a:gd name="T11" fmla="*/ 3262106 w 3262106"/>
              <a:gd name="T12" fmla="*/ 526845 h 526845"/>
            </a:gdLst>
            <a:ahLst/>
            <a:cxnLst>
              <a:cxn ang="T6">
                <a:pos x="T0" y="T1"/>
              </a:cxn>
              <a:cxn ang="T7">
                <a:pos x="T2" y="T3"/>
              </a:cxn>
              <a:cxn ang="T8">
                <a:pos x="T4" y="T5"/>
              </a:cxn>
            </a:cxnLst>
            <a:rect l="T9" t="T10" r="T11" b="T12"/>
            <a:pathLst>
              <a:path w="3262106" h="526845">
                <a:moveTo>
                  <a:pt x="0" y="526845"/>
                </a:moveTo>
                <a:lnTo>
                  <a:pt x="373626" y="25400"/>
                </a:lnTo>
                <a:lnTo>
                  <a:pt x="3262106" y="0"/>
                </a:lnTo>
              </a:path>
            </a:pathLst>
          </a:custGeom>
          <a:noFill/>
          <a:ln w="9525" cap="flat" cmpd="sng">
            <a:solidFill>
              <a:schemeClr val="bg1">
                <a:alpha val="50000"/>
              </a:schemeClr>
            </a:solidFill>
            <a:prstDash val="dash"/>
            <a:bevel/>
            <a:headEnd type="diamond" w="med" len="med"/>
            <a:tailEnd type="diamond" w="med" len="me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a:endParaRPr lang="zh-CN" altLang="zh-CN" b="1" i="1">
              <a:solidFill>
                <a:srgbClr val="000000"/>
              </a:solidFill>
              <a:latin typeface="Calibri" panose="020F0502020204030204" pitchFamily="34" charset="0"/>
              <a:sym typeface="宋体" panose="02010600030101010101" pitchFamily="2" charset="-122"/>
            </a:endParaRPr>
          </a:p>
        </p:txBody>
      </p:sp>
      <p:sp>
        <p:nvSpPr>
          <p:cNvPr id="74" name="任意多边形 30"/>
          <p:cNvSpPr>
            <a:spLocks/>
          </p:cNvSpPr>
          <p:nvPr/>
        </p:nvSpPr>
        <p:spPr bwMode="auto">
          <a:xfrm flipV="1">
            <a:off x="2965450" y="2882900"/>
            <a:ext cx="2806700" cy="263525"/>
          </a:xfrm>
          <a:custGeom>
            <a:avLst/>
            <a:gdLst>
              <a:gd name="T0" fmla="*/ 0 w 3262106"/>
              <a:gd name="T1" fmla="*/ 526845 h 526845"/>
              <a:gd name="T2" fmla="*/ 373626 w 3262106"/>
              <a:gd name="T3" fmla="*/ 25400 h 526845"/>
              <a:gd name="T4" fmla="*/ 3262106 w 3262106"/>
              <a:gd name="T5" fmla="*/ 0 h 526845"/>
              <a:gd name="T6" fmla="*/ 0 60000 65536"/>
              <a:gd name="T7" fmla="*/ 0 60000 65536"/>
              <a:gd name="T8" fmla="*/ 0 60000 65536"/>
              <a:gd name="T9" fmla="*/ 0 w 3262106"/>
              <a:gd name="T10" fmla="*/ 0 h 526845"/>
              <a:gd name="T11" fmla="*/ 3262106 w 3262106"/>
              <a:gd name="T12" fmla="*/ 526845 h 526845"/>
            </a:gdLst>
            <a:ahLst/>
            <a:cxnLst>
              <a:cxn ang="T6">
                <a:pos x="T0" y="T1"/>
              </a:cxn>
              <a:cxn ang="T7">
                <a:pos x="T2" y="T3"/>
              </a:cxn>
              <a:cxn ang="T8">
                <a:pos x="T4" y="T5"/>
              </a:cxn>
            </a:cxnLst>
            <a:rect l="T9" t="T10" r="T11" b="T12"/>
            <a:pathLst>
              <a:path w="3262106" h="526845">
                <a:moveTo>
                  <a:pt x="0" y="526845"/>
                </a:moveTo>
                <a:lnTo>
                  <a:pt x="373626" y="25400"/>
                </a:lnTo>
                <a:lnTo>
                  <a:pt x="3262106" y="0"/>
                </a:lnTo>
              </a:path>
            </a:pathLst>
          </a:custGeom>
          <a:noFill/>
          <a:ln w="9525" cap="flat" cmpd="sng">
            <a:solidFill>
              <a:schemeClr val="bg1">
                <a:alpha val="50000"/>
              </a:schemeClr>
            </a:solidFill>
            <a:prstDash val="dash"/>
            <a:bevel/>
            <a:headEnd type="diamond" w="med" len="med"/>
            <a:tailEnd type="diamond" w="med" len="me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a:endParaRPr lang="zh-CN" altLang="zh-CN" b="1" i="1">
              <a:solidFill>
                <a:srgbClr val="000000"/>
              </a:solidFill>
              <a:latin typeface="Calibri" panose="020F0502020204030204" pitchFamily="34" charset="0"/>
              <a:sym typeface="宋体" panose="02010600030101010101" pitchFamily="2" charset="-122"/>
            </a:endParaRPr>
          </a:p>
        </p:txBody>
      </p:sp>
      <p:sp>
        <p:nvSpPr>
          <p:cNvPr id="76" name="矩形 75"/>
          <p:cNvSpPr/>
          <p:nvPr/>
        </p:nvSpPr>
        <p:spPr>
          <a:xfrm>
            <a:off x="65527" y="4820123"/>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Text" lastClr="000000"/>
                </a:solidFill>
                <a:effectLst/>
                <a:uLnTx/>
                <a:uFillTx/>
              </a:rPr>
              <a:t>PPT</a:t>
            </a:r>
            <a:r>
              <a:rPr kumimoji="0" lang="zh-CN" altLang="en-US" sz="100" b="0" i="0" u="none" strike="noStrike" kern="0" cap="none" spc="0" normalizeH="0" baseline="0" noProof="0" dirty="0">
                <a:ln>
                  <a:noFill/>
                </a:ln>
                <a:solidFill>
                  <a:sysClr val="windowText" lastClr="000000"/>
                </a:solidFill>
                <a:effectLst/>
                <a:uLnTx/>
                <a:uFillTx/>
              </a:rPr>
              <a:t>模板下载：</a:t>
            </a:r>
            <a:r>
              <a:rPr kumimoji="0" lang="en-US" altLang="zh-CN" sz="100" b="0" i="0" u="none" strike="noStrike" kern="0" cap="none" spc="0" normalizeH="0" baseline="0" noProof="0" dirty="0">
                <a:ln>
                  <a:noFill/>
                </a:ln>
                <a:solidFill>
                  <a:sysClr val="windowText" lastClr="000000"/>
                </a:solidFill>
                <a:effectLst/>
                <a:uLnTx/>
                <a:uFillTx/>
              </a:rPr>
              <a:t>www.1ppt.com/moban/     </a:t>
            </a:r>
            <a:r>
              <a:rPr kumimoji="0" lang="zh-CN" altLang="en-US" sz="100" b="0" i="0" u="none" strike="noStrike" kern="0" cap="none" spc="0" normalizeH="0" baseline="0" noProof="0" dirty="0">
                <a:ln>
                  <a:noFill/>
                </a:ln>
                <a:solidFill>
                  <a:sysClr val="windowText" lastClr="000000"/>
                </a:solidFill>
                <a:effectLst/>
                <a:uLnTx/>
                <a:uFillTx/>
              </a:rPr>
              <a:t>行业</a:t>
            </a:r>
            <a:r>
              <a:rPr kumimoji="0" lang="en-US" altLang="zh-CN" sz="100" b="0" i="0" u="none" strike="noStrike" kern="0" cap="none" spc="0" normalizeH="0" baseline="0" noProof="0" dirty="0">
                <a:ln>
                  <a:noFill/>
                </a:ln>
                <a:solidFill>
                  <a:sysClr val="windowText" lastClr="000000"/>
                </a:solidFill>
                <a:effectLst/>
                <a:uLnTx/>
                <a:uFillTx/>
              </a:rPr>
              <a:t>PPT</a:t>
            </a:r>
            <a:r>
              <a:rPr kumimoji="0" lang="zh-CN" altLang="en-US" sz="100" b="0" i="0" u="none" strike="noStrike" kern="0" cap="none" spc="0" normalizeH="0" baseline="0" noProof="0" dirty="0">
                <a:ln>
                  <a:noFill/>
                </a:ln>
                <a:solidFill>
                  <a:sysClr val="windowText" lastClr="000000"/>
                </a:solidFill>
                <a:effectLst/>
                <a:uLnTx/>
                <a:uFillTx/>
              </a:rPr>
              <a:t>模板：</a:t>
            </a:r>
            <a:r>
              <a:rPr kumimoji="0" lang="en-US" altLang="zh-CN" sz="100" b="0" i="0" u="none" strike="noStrike" kern="0" cap="none" spc="0" normalizeH="0" baseline="0" noProof="0" dirty="0">
                <a:ln>
                  <a:noFill/>
                </a:ln>
                <a:solidFill>
                  <a:sysClr val="windowText" lastClr="000000"/>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Text" lastClr="000000"/>
                </a:solidFill>
                <a:effectLst/>
                <a:uLnTx/>
                <a:uFillTx/>
              </a:rPr>
              <a:t>节日</a:t>
            </a:r>
            <a:r>
              <a:rPr kumimoji="0" lang="en-US" altLang="zh-CN" sz="100" b="0" i="0" u="none" strike="noStrike" kern="0" cap="none" spc="0" normalizeH="0" baseline="0" noProof="0" dirty="0">
                <a:ln>
                  <a:noFill/>
                </a:ln>
                <a:solidFill>
                  <a:sysClr val="windowText" lastClr="000000"/>
                </a:solidFill>
                <a:effectLst/>
                <a:uLnTx/>
                <a:uFillTx/>
              </a:rPr>
              <a:t>PPT</a:t>
            </a:r>
            <a:r>
              <a:rPr kumimoji="0" lang="zh-CN" altLang="en-US" sz="100" b="0" i="0" u="none" strike="noStrike" kern="0" cap="none" spc="0" normalizeH="0" baseline="0" noProof="0" dirty="0">
                <a:ln>
                  <a:noFill/>
                </a:ln>
                <a:solidFill>
                  <a:sysClr val="windowText" lastClr="000000"/>
                </a:solidFill>
                <a:effectLst/>
                <a:uLnTx/>
                <a:uFillTx/>
              </a:rPr>
              <a:t>模板：</a:t>
            </a:r>
            <a:r>
              <a:rPr kumimoji="0" lang="en-US" altLang="zh-CN" sz="100" b="0" i="0" u="none" strike="noStrike" kern="0" cap="none" spc="0" normalizeH="0" baseline="0" noProof="0" dirty="0">
                <a:ln>
                  <a:noFill/>
                </a:ln>
                <a:solidFill>
                  <a:sysClr val="windowText" lastClr="000000"/>
                </a:solidFill>
                <a:effectLst/>
                <a:uLnTx/>
                <a:uFillTx/>
              </a:rPr>
              <a:t>www.1ppt.com/jieri/           PPT</a:t>
            </a:r>
            <a:r>
              <a:rPr kumimoji="0" lang="zh-CN" altLang="en-US" sz="100" b="0" i="0" u="none" strike="noStrike" kern="0" cap="none" spc="0" normalizeH="0" baseline="0" noProof="0" dirty="0">
                <a:ln>
                  <a:noFill/>
                </a:ln>
                <a:solidFill>
                  <a:sysClr val="windowText" lastClr="000000"/>
                </a:solidFill>
                <a:effectLst/>
                <a:uLnTx/>
                <a:uFillTx/>
              </a:rPr>
              <a:t>素材下载：</a:t>
            </a:r>
            <a:r>
              <a:rPr kumimoji="0" lang="en-US" altLang="zh-CN" sz="100" b="0" i="0" u="none" strike="noStrike" kern="0" cap="none" spc="0" normalizeH="0" baseline="0" noProof="0" dirty="0">
                <a:ln>
                  <a:noFill/>
                </a:ln>
                <a:solidFill>
                  <a:sysClr val="windowText" lastClr="000000"/>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Text" lastClr="000000"/>
                </a:solidFill>
                <a:effectLst/>
                <a:uLnTx/>
                <a:uFillTx/>
              </a:rPr>
              <a:t>PPT</a:t>
            </a:r>
            <a:r>
              <a:rPr kumimoji="0" lang="zh-CN" altLang="en-US" sz="100" b="0" i="0" u="none" strike="noStrike" kern="0" cap="none" spc="0" normalizeH="0" baseline="0" noProof="0" dirty="0">
                <a:ln>
                  <a:noFill/>
                </a:ln>
                <a:solidFill>
                  <a:sysClr val="windowText" lastClr="000000"/>
                </a:solidFill>
                <a:effectLst/>
                <a:uLnTx/>
                <a:uFillTx/>
              </a:rPr>
              <a:t>背景图片：</a:t>
            </a:r>
            <a:r>
              <a:rPr kumimoji="0" lang="en-US" altLang="zh-CN" sz="100" b="0" i="0" u="none" strike="noStrike" kern="0" cap="none" spc="0" normalizeH="0" baseline="0" noProof="0" dirty="0">
                <a:ln>
                  <a:noFill/>
                </a:ln>
                <a:solidFill>
                  <a:sysClr val="windowText" lastClr="000000"/>
                </a:solidFill>
                <a:effectLst/>
                <a:uLnTx/>
                <a:uFillTx/>
              </a:rPr>
              <a:t>www.1ppt.com/beijing/      PPT</a:t>
            </a:r>
            <a:r>
              <a:rPr kumimoji="0" lang="zh-CN" altLang="en-US" sz="100" b="0" i="0" u="none" strike="noStrike" kern="0" cap="none" spc="0" normalizeH="0" baseline="0" noProof="0" dirty="0">
                <a:ln>
                  <a:noFill/>
                </a:ln>
                <a:solidFill>
                  <a:sysClr val="windowText" lastClr="000000"/>
                </a:solidFill>
                <a:effectLst/>
                <a:uLnTx/>
                <a:uFillTx/>
              </a:rPr>
              <a:t>图表下载：</a:t>
            </a:r>
            <a:r>
              <a:rPr kumimoji="0" lang="en-US" altLang="zh-CN" sz="100" b="0" i="0" u="none" strike="noStrike" kern="0" cap="none" spc="0" normalizeH="0" baseline="0" noProof="0" dirty="0">
                <a:ln>
                  <a:noFill/>
                </a:ln>
                <a:solidFill>
                  <a:sysClr val="windowText" lastClr="000000"/>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Text" lastClr="000000"/>
                </a:solidFill>
                <a:effectLst/>
                <a:uLnTx/>
                <a:uFillTx/>
              </a:rPr>
              <a:t>优秀</a:t>
            </a:r>
            <a:r>
              <a:rPr kumimoji="0" lang="en-US" altLang="zh-CN" sz="100" b="0" i="0" u="none" strike="noStrike" kern="0" cap="none" spc="0" normalizeH="0" baseline="0" noProof="0" dirty="0">
                <a:ln>
                  <a:noFill/>
                </a:ln>
                <a:solidFill>
                  <a:sysClr val="windowText" lastClr="000000"/>
                </a:solidFill>
                <a:effectLst/>
                <a:uLnTx/>
                <a:uFillTx/>
              </a:rPr>
              <a:t>PPT</a:t>
            </a:r>
            <a:r>
              <a:rPr kumimoji="0" lang="zh-CN" altLang="en-US" sz="100" b="0" i="0" u="none" strike="noStrike" kern="0" cap="none" spc="0" normalizeH="0" baseline="0" noProof="0" dirty="0">
                <a:ln>
                  <a:noFill/>
                </a:ln>
                <a:solidFill>
                  <a:sysClr val="windowText" lastClr="000000"/>
                </a:solidFill>
                <a:effectLst/>
                <a:uLnTx/>
                <a:uFillTx/>
              </a:rPr>
              <a:t>下载：</a:t>
            </a:r>
            <a:r>
              <a:rPr kumimoji="0" lang="en-US" altLang="zh-CN" sz="100" b="0" i="0" u="none" strike="noStrike" kern="0" cap="none" spc="0" normalizeH="0" baseline="0" noProof="0" dirty="0">
                <a:ln>
                  <a:noFill/>
                </a:ln>
                <a:solidFill>
                  <a:sysClr val="windowText" lastClr="000000"/>
                </a:solidFill>
                <a:effectLst/>
                <a:uLnTx/>
                <a:uFillTx/>
              </a:rPr>
              <a:t>www.1ppt.com/xiazai/        PPT</a:t>
            </a:r>
            <a:r>
              <a:rPr kumimoji="0" lang="zh-CN" altLang="en-US" sz="100" b="0" i="0" u="none" strike="noStrike" kern="0" cap="none" spc="0" normalizeH="0" baseline="0" noProof="0" dirty="0">
                <a:ln>
                  <a:noFill/>
                </a:ln>
                <a:solidFill>
                  <a:sysClr val="windowText" lastClr="000000"/>
                </a:solidFill>
                <a:effectLst/>
                <a:uLnTx/>
                <a:uFillTx/>
              </a:rPr>
              <a:t>教程： </a:t>
            </a:r>
            <a:r>
              <a:rPr kumimoji="0" lang="en-US" altLang="zh-CN" sz="100" b="0" i="0" u="none" strike="noStrike" kern="0" cap="none" spc="0" normalizeH="0" baseline="0" noProof="0" dirty="0">
                <a:ln>
                  <a:noFill/>
                </a:ln>
                <a:solidFill>
                  <a:sysClr val="windowText" lastClr="000000"/>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Text" lastClr="000000"/>
                </a:solidFill>
                <a:effectLst/>
                <a:uLnTx/>
                <a:uFillTx/>
              </a:rPr>
              <a:t>Word</a:t>
            </a:r>
            <a:r>
              <a:rPr kumimoji="0" lang="zh-CN" altLang="en-US" sz="100" b="0" i="0" u="none" strike="noStrike" kern="0" cap="none" spc="0" normalizeH="0" baseline="0" noProof="0" dirty="0">
                <a:ln>
                  <a:noFill/>
                </a:ln>
                <a:solidFill>
                  <a:sysClr val="windowText" lastClr="000000"/>
                </a:solidFill>
                <a:effectLst/>
                <a:uLnTx/>
                <a:uFillTx/>
              </a:rPr>
              <a:t>教程： </a:t>
            </a:r>
            <a:r>
              <a:rPr kumimoji="0" lang="en-US" altLang="zh-CN" sz="100" b="0" i="0" u="none" strike="noStrike" kern="0" cap="none" spc="0" normalizeH="0" baseline="0" noProof="0" dirty="0">
                <a:ln>
                  <a:noFill/>
                </a:ln>
                <a:solidFill>
                  <a:sysClr val="windowText" lastClr="000000"/>
                </a:solidFill>
                <a:effectLst/>
                <a:uLnTx/>
                <a:uFillTx/>
              </a:rPr>
              <a:t>www.1ppt.com/word/              Excel</a:t>
            </a:r>
            <a:r>
              <a:rPr kumimoji="0" lang="zh-CN" altLang="en-US" sz="100" b="0" i="0" u="none" strike="noStrike" kern="0" cap="none" spc="0" normalizeH="0" baseline="0" noProof="0" dirty="0">
                <a:ln>
                  <a:noFill/>
                </a:ln>
                <a:solidFill>
                  <a:sysClr val="windowText" lastClr="000000"/>
                </a:solidFill>
                <a:effectLst/>
                <a:uLnTx/>
                <a:uFillTx/>
              </a:rPr>
              <a:t>教程：</a:t>
            </a:r>
            <a:r>
              <a:rPr kumimoji="0" lang="en-US" altLang="zh-CN" sz="100" b="0" i="0" u="none" strike="noStrike" kern="0" cap="none" spc="0" normalizeH="0" baseline="0" noProof="0" dirty="0">
                <a:ln>
                  <a:noFill/>
                </a:ln>
                <a:solidFill>
                  <a:sysClr val="windowText" lastClr="000000"/>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Text" lastClr="000000"/>
                </a:solidFill>
                <a:effectLst/>
                <a:uLnTx/>
                <a:uFillTx/>
              </a:rPr>
              <a:t>资料下载：</a:t>
            </a:r>
            <a:r>
              <a:rPr kumimoji="0" lang="en-US" altLang="zh-CN" sz="100" b="0" i="0" u="none" strike="noStrike" kern="0" cap="none" spc="0" normalizeH="0" baseline="0" noProof="0" dirty="0">
                <a:ln>
                  <a:noFill/>
                </a:ln>
                <a:solidFill>
                  <a:sysClr val="windowText" lastClr="000000"/>
                </a:solidFill>
                <a:effectLst/>
                <a:uLnTx/>
                <a:uFillTx/>
              </a:rPr>
              <a:t>www.1ppt.com/ziliao/                PPT</a:t>
            </a:r>
            <a:r>
              <a:rPr kumimoji="0" lang="zh-CN" altLang="en-US" sz="100" b="0" i="0" u="none" strike="noStrike" kern="0" cap="none" spc="0" normalizeH="0" baseline="0" noProof="0" dirty="0">
                <a:ln>
                  <a:noFill/>
                </a:ln>
                <a:solidFill>
                  <a:sysClr val="windowText" lastClr="000000"/>
                </a:solidFill>
                <a:effectLst/>
                <a:uLnTx/>
                <a:uFillTx/>
              </a:rPr>
              <a:t>课件下载：</a:t>
            </a:r>
            <a:r>
              <a:rPr kumimoji="0" lang="en-US" altLang="zh-CN" sz="100" b="0" i="0" u="none" strike="noStrike" kern="0" cap="none" spc="0" normalizeH="0" baseline="0" noProof="0" dirty="0">
                <a:ln>
                  <a:noFill/>
                </a:ln>
                <a:solidFill>
                  <a:sysClr val="windowText" lastClr="000000"/>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Text" lastClr="000000"/>
                </a:solidFill>
                <a:effectLst/>
                <a:uLnTx/>
                <a:uFillTx/>
              </a:rPr>
              <a:t>范文下载：</a:t>
            </a:r>
            <a:r>
              <a:rPr kumimoji="0" lang="en-US" altLang="zh-CN" sz="100" b="0" i="0" u="none" strike="noStrike" kern="0" cap="none" spc="0" normalizeH="0" baseline="0" noProof="0" dirty="0">
                <a:ln>
                  <a:noFill/>
                </a:ln>
                <a:solidFill>
                  <a:sysClr val="windowText" lastClr="000000"/>
                </a:solidFill>
                <a:effectLst/>
                <a:uLnTx/>
                <a:uFillTx/>
              </a:rPr>
              <a:t>www.1ppt.com/fanwen/             </a:t>
            </a:r>
            <a:r>
              <a:rPr kumimoji="0" lang="zh-CN" altLang="en-US" sz="100" b="0" i="0" u="none" strike="noStrike" kern="0" cap="none" spc="0" normalizeH="0" baseline="0" noProof="0" dirty="0">
                <a:ln>
                  <a:noFill/>
                </a:ln>
                <a:solidFill>
                  <a:sysClr val="windowText" lastClr="000000"/>
                </a:solidFill>
                <a:effectLst/>
                <a:uLnTx/>
                <a:uFillTx/>
              </a:rPr>
              <a:t>试卷下载：</a:t>
            </a:r>
            <a:r>
              <a:rPr kumimoji="0" lang="en-US" altLang="zh-CN" sz="100" b="0" i="0" u="none" strike="noStrike" kern="0" cap="none" spc="0" normalizeH="0" baseline="0" noProof="0" dirty="0">
                <a:ln>
                  <a:noFill/>
                </a:ln>
                <a:solidFill>
                  <a:sysClr val="windowText" lastClr="000000"/>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Text" lastClr="000000"/>
                </a:solidFill>
                <a:effectLst/>
                <a:uLnTx/>
                <a:uFillTx/>
              </a:rPr>
              <a:t>教案下载：</a:t>
            </a:r>
            <a:r>
              <a:rPr kumimoji="0" lang="en-US" altLang="zh-CN" sz="100" b="0" i="0" u="none" strike="noStrike" kern="0" cap="none" spc="0" normalizeH="0" baseline="0" noProof="0" dirty="0">
                <a:ln>
                  <a:noFill/>
                </a:ln>
                <a:solidFill>
                  <a:sysClr val="windowText" lastClr="000000"/>
                </a:solidFill>
                <a:effectLst/>
                <a:uLnTx/>
                <a:uFillTx/>
              </a:rPr>
              <a:t>www.1ppt.com/jiaoan/        PPT</a:t>
            </a:r>
            <a:r>
              <a:rPr kumimoji="0" lang="zh-CN" altLang="en-US" sz="100" b="0" i="0" u="none" strike="noStrike" kern="0" cap="none" spc="0" normalizeH="0" baseline="0" noProof="0" dirty="0">
                <a:ln>
                  <a:noFill/>
                </a:ln>
                <a:solidFill>
                  <a:sysClr val="windowText" lastClr="000000"/>
                </a:solidFill>
                <a:effectLst/>
                <a:uLnTx/>
                <a:uFillTx/>
              </a:rPr>
              <a:t>论坛：</a:t>
            </a:r>
            <a:r>
              <a:rPr kumimoji="0" lang="en-US" altLang="zh-CN" sz="100" b="0" i="0" u="none" strike="noStrike" kern="0" cap="none" spc="0" normalizeH="0" baseline="0" noProof="0" dirty="0">
                <a:ln>
                  <a:noFill/>
                </a:ln>
                <a:solidFill>
                  <a:sysClr val="windowText" lastClr="000000"/>
                </a:solidFill>
                <a:effectLst/>
                <a:uLnTx/>
                <a:uFillTx/>
              </a:rPr>
              <a:t>www.1ppt.cn</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Text" lastClr="000000"/>
                </a:solidFill>
                <a:effectLst/>
                <a:uLnTx/>
                <a:uFillTx/>
              </a:rPr>
              <a:t> </a:t>
            </a:r>
            <a:endParaRPr kumimoji="0" lang="zh-CN" altLang="en-US" sz="100" b="0" i="0" u="none" strike="noStrike" kern="0" cap="none" spc="0" normalizeH="0" baseline="0" noProof="0" dirty="0">
              <a:ln>
                <a:noFill/>
              </a:ln>
              <a:solidFill>
                <a:sysClr val="windowText" lastClr="000000"/>
              </a:solidFill>
              <a:effectLst/>
              <a:uLnTx/>
              <a:uFillTx/>
            </a:endParaRPr>
          </a:p>
        </p:txBody>
      </p:sp>
    </p:spTree>
    <p:extLst>
      <p:ext uri="{BB962C8B-B14F-4D97-AF65-F5344CB8AC3E}">
        <p14:creationId xmlns:p14="http://schemas.microsoft.com/office/powerpoint/2010/main" val="2577193073"/>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par>
                          <p:cTn id="8" fill="hold">
                            <p:stCondLst>
                              <p:cond delay="2000"/>
                            </p:stCondLst>
                            <p:childTnLst>
                              <p:par>
                                <p:cTn id="9" presetID="2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ipe(left)">
                                      <p:cBhvr>
                                        <p:cTn id="16" dur="5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9" fill="hold" nodeType="clickEffect">
                                  <p:stCondLst>
                                    <p:cond delay="0"/>
                                  </p:stCondLst>
                                  <p:childTnLst>
                                    <p:set>
                                      <p:cBhvr>
                                        <p:cTn id="20" dur="1" fill="hold">
                                          <p:stCondLst>
                                            <p:cond delay="0"/>
                                          </p:stCondLst>
                                        </p:cTn>
                                        <p:tgtEl>
                                          <p:spTgt spid="65"/>
                                        </p:tgtEl>
                                        <p:attrNameLst>
                                          <p:attrName>style.visibility</p:attrName>
                                        </p:attrNameLst>
                                      </p:cBhvr>
                                      <p:to>
                                        <p:strVal val="visible"/>
                                      </p:to>
                                    </p:set>
                                    <p:anim calcmode="lin" valueType="num">
                                      <p:cBhvr>
                                        <p:cTn id="21" dur="250" fill="hold"/>
                                        <p:tgtEl>
                                          <p:spTgt spid="65"/>
                                        </p:tgtEl>
                                        <p:attrNameLst>
                                          <p:attrName>ppt_x</p:attrName>
                                        </p:attrNameLst>
                                      </p:cBhvr>
                                      <p:tavLst>
                                        <p:tav tm="0">
                                          <p:val>
                                            <p:strVal val="0-#ppt_w/2"/>
                                          </p:val>
                                        </p:tav>
                                        <p:tav tm="100000">
                                          <p:val>
                                            <p:strVal val="#ppt_x"/>
                                          </p:val>
                                        </p:tav>
                                      </p:tavLst>
                                    </p:anim>
                                    <p:anim calcmode="lin" valueType="num">
                                      <p:cBhvr>
                                        <p:cTn id="22" dur="250" fill="hold"/>
                                        <p:tgtEl>
                                          <p:spTgt spid="65"/>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56"/>
                                        </p:tgtEl>
                                        <p:attrNameLst>
                                          <p:attrName>style.visibility</p:attrName>
                                        </p:attrNameLst>
                                      </p:cBhvr>
                                      <p:to>
                                        <p:strVal val="visible"/>
                                      </p:to>
                                    </p:set>
                                    <p:anim calcmode="lin" valueType="num">
                                      <p:cBhvr>
                                        <p:cTn id="25" dur="250" fill="hold"/>
                                        <p:tgtEl>
                                          <p:spTgt spid="56"/>
                                        </p:tgtEl>
                                        <p:attrNameLst>
                                          <p:attrName>ppt_x</p:attrName>
                                        </p:attrNameLst>
                                      </p:cBhvr>
                                      <p:tavLst>
                                        <p:tav tm="0">
                                          <p:val>
                                            <p:strVal val="1+#ppt_w/2"/>
                                          </p:val>
                                        </p:tav>
                                        <p:tav tm="100000">
                                          <p:val>
                                            <p:strVal val="#ppt_x"/>
                                          </p:val>
                                        </p:tav>
                                      </p:tavLst>
                                    </p:anim>
                                    <p:anim calcmode="lin" valueType="num">
                                      <p:cBhvr>
                                        <p:cTn id="26" dur="250" fill="hold"/>
                                        <p:tgtEl>
                                          <p:spTgt spid="56"/>
                                        </p:tgtEl>
                                        <p:attrNameLst>
                                          <p:attrName>ppt_y</p:attrName>
                                        </p:attrNameLst>
                                      </p:cBhvr>
                                      <p:tavLst>
                                        <p:tav tm="0">
                                          <p:val>
                                            <p:strVal val="0-#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60"/>
                                        </p:tgtEl>
                                        <p:attrNameLst>
                                          <p:attrName>style.visibility</p:attrName>
                                        </p:attrNameLst>
                                      </p:cBhvr>
                                      <p:to>
                                        <p:strVal val="visible"/>
                                      </p:to>
                                    </p:set>
                                    <p:anim calcmode="lin" valueType="num">
                                      <p:cBhvr>
                                        <p:cTn id="29" dur="250" fill="hold"/>
                                        <p:tgtEl>
                                          <p:spTgt spid="60"/>
                                        </p:tgtEl>
                                        <p:attrNameLst>
                                          <p:attrName>ppt_x</p:attrName>
                                        </p:attrNameLst>
                                      </p:cBhvr>
                                      <p:tavLst>
                                        <p:tav tm="0">
                                          <p:val>
                                            <p:strVal val="0-#ppt_w/2"/>
                                          </p:val>
                                        </p:tav>
                                        <p:tav tm="100000">
                                          <p:val>
                                            <p:strVal val="#ppt_x"/>
                                          </p:val>
                                        </p:tav>
                                      </p:tavLst>
                                    </p:anim>
                                    <p:anim calcmode="lin" valueType="num">
                                      <p:cBhvr>
                                        <p:cTn id="30" dur="250" fill="hold"/>
                                        <p:tgtEl>
                                          <p:spTgt spid="60"/>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51"/>
                                        </p:tgtEl>
                                        <p:attrNameLst>
                                          <p:attrName>style.visibility</p:attrName>
                                        </p:attrNameLst>
                                      </p:cBhvr>
                                      <p:to>
                                        <p:strVal val="visible"/>
                                      </p:to>
                                    </p:set>
                                    <p:anim calcmode="lin" valueType="num">
                                      <p:cBhvr>
                                        <p:cTn id="33" dur="250" fill="hold"/>
                                        <p:tgtEl>
                                          <p:spTgt spid="51"/>
                                        </p:tgtEl>
                                        <p:attrNameLst>
                                          <p:attrName>ppt_x</p:attrName>
                                        </p:attrNameLst>
                                      </p:cBhvr>
                                      <p:tavLst>
                                        <p:tav tm="0">
                                          <p:val>
                                            <p:strVal val="1+#ppt_w/2"/>
                                          </p:val>
                                        </p:tav>
                                        <p:tav tm="100000">
                                          <p:val>
                                            <p:strVal val="#ppt_x"/>
                                          </p:val>
                                        </p:tav>
                                      </p:tavLst>
                                    </p:anim>
                                    <p:anim calcmode="lin" valueType="num">
                                      <p:cBhvr>
                                        <p:cTn id="34" dur="250" fill="hold"/>
                                        <p:tgtEl>
                                          <p:spTgt spid="51"/>
                                        </p:tgtEl>
                                        <p:attrNameLst>
                                          <p:attrName>ppt_y</p:attrName>
                                        </p:attrNameLst>
                                      </p:cBhvr>
                                      <p:tavLst>
                                        <p:tav tm="0">
                                          <p:val>
                                            <p:strVal val="1+#ppt_h/2"/>
                                          </p:val>
                                        </p:tav>
                                        <p:tav tm="100000">
                                          <p:val>
                                            <p:strVal val="#ppt_y"/>
                                          </p:val>
                                        </p:tav>
                                      </p:tavLst>
                                    </p:anim>
                                  </p:childTnLst>
                                </p:cTn>
                              </p:par>
                              <p:par>
                                <p:cTn id="35" presetID="10" presetClass="entr" presetSubtype="0" fill="hold" grpId="0" nodeType="withEffect">
                                  <p:stCondLst>
                                    <p:cond delay="0"/>
                                  </p:stCondLst>
                                  <p:childTnLst>
                                    <p:set>
                                      <p:cBhvr>
                                        <p:cTn id="36" dur="1" fill="hold">
                                          <p:stCondLst>
                                            <p:cond delay="0"/>
                                          </p:stCondLst>
                                        </p:cTn>
                                        <p:tgtEl>
                                          <p:spTgt spid="55"/>
                                        </p:tgtEl>
                                        <p:attrNameLst>
                                          <p:attrName>style.visibility</p:attrName>
                                        </p:attrNameLst>
                                      </p:cBhvr>
                                      <p:to>
                                        <p:strVal val="visible"/>
                                      </p:to>
                                    </p:set>
                                    <p:anim calcmode="lin" valueType="num">
                                      <p:cBhvr>
                                        <p:cTn id="37" dur="500" fill="hold"/>
                                        <p:tgtEl>
                                          <p:spTgt spid="55"/>
                                        </p:tgtEl>
                                        <p:attrNameLst>
                                          <p:attrName>ppt_w</p:attrName>
                                        </p:attrNameLst>
                                      </p:cBhvr>
                                      <p:tavLst>
                                        <p:tav tm="0">
                                          <p:val>
                                            <p:fltVal val="0"/>
                                          </p:val>
                                        </p:tav>
                                        <p:tav tm="100000">
                                          <p:val>
                                            <p:strVal val="#ppt_w"/>
                                          </p:val>
                                        </p:tav>
                                      </p:tavLst>
                                    </p:anim>
                                    <p:anim calcmode="lin" valueType="num">
                                      <p:cBhvr>
                                        <p:cTn id="38" dur="500" fill="hold"/>
                                        <p:tgtEl>
                                          <p:spTgt spid="55"/>
                                        </p:tgtEl>
                                        <p:attrNameLst>
                                          <p:attrName>ppt_h</p:attrName>
                                        </p:attrNameLst>
                                      </p:cBhvr>
                                      <p:tavLst>
                                        <p:tav tm="0">
                                          <p:val>
                                            <p:fltVal val="0"/>
                                          </p:val>
                                        </p:tav>
                                        <p:tav tm="100000">
                                          <p:val>
                                            <p:strVal val="#ppt_h"/>
                                          </p:val>
                                        </p:tav>
                                      </p:tavLst>
                                    </p:anim>
                                    <p:animEffect>
                                      <p:cBhvr>
                                        <p:cTn id="39" dur="500"/>
                                        <p:tgtEl>
                                          <p:spTgt spid="55"/>
                                        </p:tgtEl>
                                      </p:cBhvr>
                                    </p:animEffect>
                                  </p:childTnLst>
                                </p:cTn>
                              </p:par>
                            </p:childTnLst>
                          </p:cTn>
                        </p:par>
                        <p:par>
                          <p:cTn id="40" fill="hold">
                            <p:stCondLst>
                              <p:cond delay="500"/>
                            </p:stCondLst>
                            <p:childTnLst>
                              <p:par>
                                <p:cTn id="41" presetID="22" presetClass="entr" presetSubtype="8" fill="hold" grpId="0" nodeType="afterEffect">
                                  <p:stCondLst>
                                    <p:cond delay="0"/>
                                  </p:stCondLst>
                                  <p:childTnLst>
                                    <p:set>
                                      <p:cBhvr>
                                        <p:cTn id="42" dur="1" fill="hold">
                                          <p:stCondLst>
                                            <p:cond delay="0"/>
                                          </p:stCondLst>
                                        </p:cTn>
                                        <p:tgtEl>
                                          <p:spTgt spid="73"/>
                                        </p:tgtEl>
                                        <p:attrNameLst>
                                          <p:attrName>style.visibility</p:attrName>
                                        </p:attrNameLst>
                                      </p:cBhvr>
                                      <p:to>
                                        <p:strVal val="visible"/>
                                      </p:to>
                                    </p:set>
                                    <p:animEffect>
                                      <p:cBhvr>
                                        <p:cTn id="43" dur="500"/>
                                        <p:tgtEl>
                                          <p:spTgt spid="73"/>
                                        </p:tgtEl>
                                      </p:cBhvr>
                                    </p:animEffect>
                                  </p:childTnLst>
                                </p:cTn>
                              </p:par>
                              <p:par>
                                <p:cTn id="44" presetID="22" presetClass="entr" presetSubtype="8" fill="hold" grpId="0" nodeType="withEffect">
                                  <p:stCondLst>
                                    <p:cond delay="250"/>
                                  </p:stCondLst>
                                  <p:childTnLst>
                                    <p:set>
                                      <p:cBhvr>
                                        <p:cTn id="45" dur="1" fill="hold">
                                          <p:stCondLst>
                                            <p:cond delay="0"/>
                                          </p:stCondLst>
                                        </p:cTn>
                                        <p:tgtEl>
                                          <p:spTgt spid="69"/>
                                        </p:tgtEl>
                                        <p:attrNameLst>
                                          <p:attrName>style.visibility</p:attrName>
                                        </p:attrNameLst>
                                      </p:cBhvr>
                                      <p:to>
                                        <p:strVal val="visible"/>
                                      </p:to>
                                    </p:set>
                                    <p:animEffect>
                                      <p:cBhvr>
                                        <p:cTn id="46" dur="500"/>
                                        <p:tgtEl>
                                          <p:spTgt spid="69"/>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74"/>
                                        </p:tgtEl>
                                        <p:attrNameLst>
                                          <p:attrName>style.visibility</p:attrName>
                                        </p:attrNameLst>
                                      </p:cBhvr>
                                      <p:to>
                                        <p:strVal val="visible"/>
                                      </p:to>
                                    </p:set>
                                    <p:animEffect>
                                      <p:cBhvr>
                                        <p:cTn id="49" dur="500"/>
                                        <p:tgtEl>
                                          <p:spTgt spid="74"/>
                                        </p:tgtEl>
                                      </p:cBhvr>
                                    </p:animEffect>
                                  </p:childTnLst>
                                </p:cTn>
                              </p:par>
                              <p:par>
                                <p:cTn id="50" presetID="22" presetClass="entr" presetSubtype="8" fill="hold" grpId="0" nodeType="withEffect">
                                  <p:stCondLst>
                                    <p:cond delay="250"/>
                                  </p:stCondLst>
                                  <p:childTnLst>
                                    <p:set>
                                      <p:cBhvr>
                                        <p:cTn id="51" dur="1" fill="hold">
                                          <p:stCondLst>
                                            <p:cond delay="0"/>
                                          </p:stCondLst>
                                        </p:cTn>
                                        <p:tgtEl>
                                          <p:spTgt spid="68"/>
                                        </p:tgtEl>
                                        <p:attrNameLst>
                                          <p:attrName>style.visibility</p:attrName>
                                        </p:attrNameLst>
                                      </p:cBhvr>
                                      <p:to>
                                        <p:strVal val="visible"/>
                                      </p:to>
                                    </p:set>
                                    <p:animEffect>
                                      <p:cBhvr>
                                        <p:cTn id="52" dur="500"/>
                                        <p:tgtEl>
                                          <p:spTgt spid="68"/>
                                        </p:tgtEl>
                                      </p:cBhvr>
                                    </p:animEffect>
                                  </p:childTnLst>
                                </p:cTn>
                              </p:par>
                            </p:childTnLst>
                          </p:cTn>
                        </p:par>
                        <p:par>
                          <p:cTn id="53" fill="hold">
                            <p:stCondLst>
                              <p:cond delay="1250"/>
                            </p:stCondLst>
                            <p:childTnLst>
                              <p:par>
                                <p:cTn id="54" presetID="2" presetClass="entr" presetSubtype="2" fill="hold" grpId="0" nodeType="afterEffect">
                                  <p:stCondLst>
                                    <p:cond delay="0"/>
                                  </p:stCondLst>
                                  <p:childTnLst>
                                    <p:set>
                                      <p:cBhvr>
                                        <p:cTn id="55" dur="1" fill="hold">
                                          <p:stCondLst>
                                            <p:cond delay="0"/>
                                          </p:stCondLst>
                                        </p:cTn>
                                        <p:tgtEl>
                                          <p:spTgt spid="64"/>
                                        </p:tgtEl>
                                        <p:attrNameLst>
                                          <p:attrName>style.visibility</p:attrName>
                                        </p:attrNameLst>
                                      </p:cBhvr>
                                      <p:to>
                                        <p:strVal val="visible"/>
                                      </p:to>
                                    </p:set>
                                    <p:anim calcmode="lin" valueType="num">
                                      <p:cBhvr>
                                        <p:cTn id="56" dur="250" fill="hold"/>
                                        <p:tgtEl>
                                          <p:spTgt spid="64"/>
                                        </p:tgtEl>
                                        <p:attrNameLst>
                                          <p:attrName>ppt_x</p:attrName>
                                        </p:attrNameLst>
                                      </p:cBhvr>
                                      <p:tavLst>
                                        <p:tav tm="0">
                                          <p:val>
                                            <p:strVal val="1+#ppt_w/2"/>
                                          </p:val>
                                        </p:tav>
                                        <p:tav tm="100000">
                                          <p:val>
                                            <p:strVal val="#ppt_x"/>
                                          </p:val>
                                        </p:tav>
                                      </p:tavLst>
                                    </p:anim>
                                    <p:anim calcmode="lin" valueType="num">
                                      <p:cBhvr>
                                        <p:cTn id="57" dur="250" fill="hold"/>
                                        <p:tgtEl>
                                          <p:spTgt spid="64"/>
                                        </p:tgtEl>
                                        <p:attrNameLst>
                                          <p:attrName>ppt_y</p:attrName>
                                        </p:attrNameLst>
                                      </p:cBhvr>
                                      <p:tavLst>
                                        <p:tav tm="0">
                                          <p:val>
                                            <p:strVal val="#ppt_y"/>
                                          </p:val>
                                        </p:tav>
                                        <p:tav tm="100000">
                                          <p:val>
                                            <p:strVal val="#ppt_y"/>
                                          </p:val>
                                        </p:tav>
                                      </p:tavLst>
                                    </p:anim>
                                  </p:childTnLst>
                                </p:cTn>
                              </p:par>
                              <p:par>
                                <p:cTn id="58" presetID="2" presetClass="entr" presetSubtype="2" fill="hold" grpId="0" nodeType="withEffect">
                                  <p:stCondLst>
                                    <p:cond delay="250"/>
                                  </p:stCondLst>
                                  <p:childTnLst>
                                    <p:set>
                                      <p:cBhvr>
                                        <p:cTn id="59" dur="1" fill="hold">
                                          <p:stCondLst>
                                            <p:cond delay="0"/>
                                          </p:stCondLst>
                                        </p:cTn>
                                        <p:tgtEl>
                                          <p:spTgt spid="71"/>
                                        </p:tgtEl>
                                        <p:attrNameLst>
                                          <p:attrName>style.visibility</p:attrName>
                                        </p:attrNameLst>
                                      </p:cBhvr>
                                      <p:to>
                                        <p:strVal val="visible"/>
                                      </p:to>
                                    </p:set>
                                    <p:anim calcmode="lin" valueType="num">
                                      <p:cBhvr>
                                        <p:cTn id="60" dur="250" fill="hold"/>
                                        <p:tgtEl>
                                          <p:spTgt spid="71"/>
                                        </p:tgtEl>
                                        <p:attrNameLst>
                                          <p:attrName>ppt_x</p:attrName>
                                        </p:attrNameLst>
                                      </p:cBhvr>
                                      <p:tavLst>
                                        <p:tav tm="0">
                                          <p:val>
                                            <p:strVal val="1+#ppt_w/2"/>
                                          </p:val>
                                        </p:tav>
                                        <p:tav tm="100000">
                                          <p:val>
                                            <p:strVal val="#ppt_x"/>
                                          </p:val>
                                        </p:tav>
                                      </p:tavLst>
                                    </p:anim>
                                    <p:anim calcmode="lin" valueType="num">
                                      <p:cBhvr>
                                        <p:cTn id="61" dur="250" fill="hold"/>
                                        <p:tgtEl>
                                          <p:spTgt spid="71"/>
                                        </p:tgtEl>
                                        <p:attrNameLst>
                                          <p:attrName>ppt_y</p:attrName>
                                        </p:attrNameLst>
                                      </p:cBhvr>
                                      <p:tavLst>
                                        <p:tav tm="0">
                                          <p:val>
                                            <p:strVal val="#ppt_y"/>
                                          </p:val>
                                        </p:tav>
                                        <p:tav tm="100000">
                                          <p:val>
                                            <p:strVal val="#ppt_y"/>
                                          </p:val>
                                        </p:tav>
                                      </p:tavLst>
                                    </p:anim>
                                  </p:childTnLst>
                                </p:cTn>
                              </p:par>
                              <p:par>
                                <p:cTn id="62" presetID="2" presetClass="entr" presetSubtype="2" fill="hold" grpId="0" nodeType="withEffect">
                                  <p:stCondLst>
                                    <p:cond delay="500"/>
                                  </p:stCondLst>
                                  <p:childTnLst>
                                    <p:set>
                                      <p:cBhvr>
                                        <p:cTn id="63" dur="1" fill="hold">
                                          <p:stCondLst>
                                            <p:cond delay="0"/>
                                          </p:stCondLst>
                                        </p:cTn>
                                        <p:tgtEl>
                                          <p:spTgt spid="72"/>
                                        </p:tgtEl>
                                        <p:attrNameLst>
                                          <p:attrName>style.visibility</p:attrName>
                                        </p:attrNameLst>
                                      </p:cBhvr>
                                      <p:to>
                                        <p:strVal val="visible"/>
                                      </p:to>
                                    </p:set>
                                    <p:anim calcmode="lin" valueType="num">
                                      <p:cBhvr>
                                        <p:cTn id="64" dur="250" fill="hold"/>
                                        <p:tgtEl>
                                          <p:spTgt spid="72"/>
                                        </p:tgtEl>
                                        <p:attrNameLst>
                                          <p:attrName>ppt_x</p:attrName>
                                        </p:attrNameLst>
                                      </p:cBhvr>
                                      <p:tavLst>
                                        <p:tav tm="0">
                                          <p:val>
                                            <p:strVal val="1+#ppt_w/2"/>
                                          </p:val>
                                        </p:tav>
                                        <p:tav tm="100000">
                                          <p:val>
                                            <p:strVal val="#ppt_x"/>
                                          </p:val>
                                        </p:tav>
                                      </p:tavLst>
                                    </p:anim>
                                    <p:anim calcmode="lin" valueType="num">
                                      <p:cBhvr>
                                        <p:cTn id="65" dur="250" fill="hold"/>
                                        <p:tgtEl>
                                          <p:spTgt spid="72"/>
                                        </p:tgtEl>
                                        <p:attrNameLst>
                                          <p:attrName>ppt_y</p:attrName>
                                        </p:attrNameLst>
                                      </p:cBhvr>
                                      <p:tavLst>
                                        <p:tav tm="0">
                                          <p:val>
                                            <p:strVal val="#ppt_y"/>
                                          </p:val>
                                        </p:tav>
                                        <p:tav tm="100000">
                                          <p:val>
                                            <p:strVal val="#ppt_y"/>
                                          </p:val>
                                        </p:tav>
                                      </p:tavLst>
                                    </p:anim>
                                  </p:childTnLst>
                                </p:cTn>
                              </p:par>
                              <p:par>
                                <p:cTn id="66" presetID="2" presetClass="entr" presetSubtype="2" fill="hold" grpId="0" nodeType="withEffect">
                                  <p:stCondLst>
                                    <p:cond delay="750"/>
                                  </p:stCondLst>
                                  <p:childTnLst>
                                    <p:set>
                                      <p:cBhvr>
                                        <p:cTn id="67" dur="1" fill="hold">
                                          <p:stCondLst>
                                            <p:cond delay="0"/>
                                          </p:stCondLst>
                                        </p:cTn>
                                        <p:tgtEl>
                                          <p:spTgt spid="70"/>
                                        </p:tgtEl>
                                        <p:attrNameLst>
                                          <p:attrName>style.visibility</p:attrName>
                                        </p:attrNameLst>
                                      </p:cBhvr>
                                      <p:to>
                                        <p:strVal val="visible"/>
                                      </p:to>
                                    </p:set>
                                    <p:anim calcmode="lin" valueType="num">
                                      <p:cBhvr>
                                        <p:cTn id="68" dur="250" fill="hold"/>
                                        <p:tgtEl>
                                          <p:spTgt spid="70"/>
                                        </p:tgtEl>
                                        <p:attrNameLst>
                                          <p:attrName>ppt_x</p:attrName>
                                        </p:attrNameLst>
                                      </p:cBhvr>
                                      <p:tavLst>
                                        <p:tav tm="0">
                                          <p:val>
                                            <p:strVal val="1+#ppt_w/2"/>
                                          </p:val>
                                        </p:tav>
                                        <p:tav tm="100000">
                                          <p:val>
                                            <p:strVal val="#ppt_x"/>
                                          </p:val>
                                        </p:tav>
                                      </p:tavLst>
                                    </p:anim>
                                    <p:anim calcmode="lin" valueType="num">
                                      <p:cBhvr>
                                        <p:cTn id="69" dur="250" fill="hold"/>
                                        <p:tgtEl>
                                          <p:spTgt spid="7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ldLvl="0" autoUpdateAnimBg="0"/>
      <p:bldP spid="55" grpId="0" bldLvl="0" animBg="1" autoUpdateAnimBg="0"/>
      <p:bldP spid="64" grpId="0" bldLvl="0" autoUpdateAnimBg="0"/>
      <p:bldP spid="68" grpId="0" bldLvl="0" animBg="1" autoUpdateAnimBg="0"/>
      <p:bldP spid="69" grpId="0" bldLvl="0" animBg="1" autoUpdateAnimBg="0"/>
      <p:bldP spid="70" grpId="0" bldLvl="0" autoUpdateAnimBg="0"/>
      <p:bldP spid="71" grpId="0" bldLvl="0" autoUpdateAnimBg="0"/>
      <p:bldP spid="72" grpId="0" bldLvl="0" autoUpdateAnimBg="0"/>
      <p:bldP spid="73" grpId="0" bldLvl="0" animBg="1" autoUpdateAnimBg="0"/>
      <p:bldP spid="74" grpId="0" bldLvl="0" animBg="1"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85"/>
          <p:cNvSpPr>
            <a:spLocks noChangeArrowheads="1"/>
          </p:cNvSpPr>
          <p:nvPr/>
        </p:nvSpPr>
        <p:spPr bwMode="auto">
          <a:xfrm>
            <a:off x="935038" y="293688"/>
            <a:ext cx="25574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此处添加标题文字</a:t>
            </a:r>
          </a:p>
        </p:txBody>
      </p:sp>
      <p:sp>
        <p:nvSpPr>
          <p:cNvPr id="3" name="TextBox 1"/>
          <p:cNvSpPr>
            <a:spLocks noChangeArrowheads="1"/>
          </p:cNvSpPr>
          <p:nvPr/>
        </p:nvSpPr>
        <p:spPr bwMode="auto">
          <a:xfrm>
            <a:off x="349250" y="293688"/>
            <a:ext cx="50323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4" name="组合 167"/>
          <p:cNvGrpSpPr>
            <a:grpSpLocks/>
          </p:cNvGrpSpPr>
          <p:nvPr/>
        </p:nvGrpSpPr>
        <p:grpSpPr bwMode="auto">
          <a:xfrm>
            <a:off x="238125" y="131763"/>
            <a:ext cx="725488" cy="723900"/>
            <a:chOff x="0" y="0"/>
            <a:chExt cx="973930" cy="972480"/>
          </a:xfrm>
        </p:grpSpPr>
        <p:sp>
          <p:nvSpPr>
            <p:cNvPr id="5" name="文本框 139"/>
            <p:cNvSpPr>
              <a:spLocks noChangeArrowheads="1"/>
            </p:cNvSpPr>
            <p:nvPr/>
          </p:nvSpPr>
          <p:spPr bwMode="auto">
            <a:xfrm rot="-5400000">
              <a:off x="65417" y="310523"/>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6" name="文本框 140"/>
            <p:cNvSpPr>
              <a:spLocks noChangeArrowheads="1"/>
            </p:cNvSpPr>
            <p:nvPr/>
          </p:nvSpPr>
          <p:spPr bwMode="auto">
            <a:xfrm rot="-4930435">
              <a:off x="68316" y="26814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7" name="文本框 141"/>
            <p:cNvSpPr>
              <a:spLocks noChangeArrowheads="1"/>
            </p:cNvSpPr>
            <p:nvPr/>
          </p:nvSpPr>
          <p:spPr bwMode="auto">
            <a:xfrm rot="-4460869">
              <a:off x="76959" y="226550"/>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8" name="文本框 142"/>
            <p:cNvSpPr>
              <a:spLocks noChangeArrowheads="1"/>
            </p:cNvSpPr>
            <p:nvPr/>
          </p:nvSpPr>
          <p:spPr bwMode="auto">
            <a:xfrm rot="-3991306">
              <a:off x="91185" y="18652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9" name="文本框 143"/>
            <p:cNvSpPr>
              <a:spLocks noChangeArrowheads="1"/>
            </p:cNvSpPr>
            <p:nvPr/>
          </p:nvSpPr>
          <p:spPr bwMode="auto">
            <a:xfrm rot="-3521739">
              <a:off x="110729" y="14880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0" name="文本框 144"/>
            <p:cNvSpPr>
              <a:spLocks noChangeArrowheads="1"/>
            </p:cNvSpPr>
            <p:nvPr/>
          </p:nvSpPr>
          <p:spPr bwMode="auto">
            <a:xfrm rot="-3052174">
              <a:off x="135226" y="1140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1" name="文本框 145"/>
            <p:cNvSpPr>
              <a:spLocks noChangeArrowheads="1"/>
            </p:cNvSpPr>
            <p:nvPr/>
          </p:nvSpPr>
          <p:spPr bwMode="auto">
            <a:xfrm rot="-2582609">
              <a:off x="164224" y="8305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2" name="文本框 146"/>
            <p:cNvSpPr>
              <a:spLocks noChangeArrowheads="1"/>
            </p:cNvSpPr>
            <p:nvPr/>
          </p:nvSpPr>
          <p:spPr bwMode="auto">
            <a:xfrm rot="-2113044">
              <a:off x="197176" y="5624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3" name="文本框 147"/>
            <p:cNvSpPr>
              <a:spLocks noChangeArrowheads="1"/>
            </p:cNvSpPr>
            <p:nvPr/>
          </p:nvSpPr>
          <p:spPr bwMode="auto">
            <a:xfrm rot="-1643478">
              <a:off x="233473" y="34169"/>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4" name="文本框 148"/>
            <p:cNvSpPr>
              <a:spLocks noChangeArrowheads="1"/>
            </p:cNvSpPr>
            <p:nvPr/>
          </p:nvSpPr>
          <p:spPr bwMode="auto">
            <a:xfrm rot="-1173913">
              <a:off x="272437" y="1724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5" name="文本框 149"/>
            <p:cNvSpPr>
              <a:spLocks noChangeArrowheads="1"/>
            </p:cNvSpPr>
            <p:nvPr/>
          </p:nvSpPr>
          <p:spPr bwMode="auto">
            <a:xfrm rot="-704348">
              <a:off x="313341" y="578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6" name="文本框 150"/>
            <p:cNvSpPr>
              <a:spLocks noChangeArrowheads="1"/>
            </p:cNvSpPr>
            <p:nvPr/>
          </p:nvSpPr>
          <p:spPr bwMode="auto">
            <a:xfrm rot="-234781">
              <a:off x="355427" y="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7" name="文本框 151"/>
            <p:cNvSpPr>
              <a:spLocks noChangeArrowheads="1"/>
            </p:cNvSpPr>
            <p:nvPr/>
          </p:nvSpPr>
          <p:spPr bwMode="auto">
            <a:xfrm rot="234782">
              <a:off x="397907" y="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8" name="文本框 152"/>
            <p:cNvSpPr>
              <a:spLocks noChangeArrowheads="1"/>
            </p:cNvSpPr>
            <p:nvPr/>
          </p:nvSpPr>
          <p:spPr bwMode="auto">
            <a:xfrm rot="704348">
              <a:off x="439993" y="578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9" name="文本框 153"/>
            <p:cNvSpPr>
              <a:spLocks noChangeArrowheads="1"/>
            </p:cNvSpPr>
            <p:nvPr/>
          </p:nvSpPr>
          <p:spPr bwMode="auto">
            <a:xfrm rot="1173913">
              <a:off x="480899" y="1724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0" name="文本框 154"/>
            <p:cNvSpPr>
              <a:spLocks noChangeArrowheads="1"/>
            </p:cNvSpPr>
            <p:nvPr/>
          </p:nvSpPr>
          <p:spPr bwMode="auto">
            <a:xfrm rot="1643478">
              <a:off x="519863" y="34171"/>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1" name="文本框 155"/>
            <p:cNvSpPr>
              <a:spLocks noChangeArrowheads="1"/>
            </p:cNvSpPr>
            <p:nvPr/>
          </p:nvSpPr>
          <p:spPr bwMode="auto">
            <a:xfrm rot="2113044">
              <a:off x="556159" y="5624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2" name="文本框 156"/>
            <p:cNvSpPr>
              <a:spLocks noChangeArrowheads="1"/>
            </p:cNvSpPr>
            <p:nvPr/>
          </p:nvSpPr>
          <p:spPr bwMode="auto">
            <a:xfrm rot="2582608">
              <a:off x="589109" y="8305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3" name="文本框 157"/>
            <p:cNvSpPr>
              <a:spLocks noChangeArrowheads="1"/>
            </p:cNvSpPr>
            <p:nvPr/>
          </p:nvSpPr>
          <p:spPr bwMode="auto">
            <a:xfrm rot="3052174">
              <a:off x="618104" y="1140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4" name="文本框 158"/>
            <p:cNvSpPr>
              <a:spLocks noChangeArrowheads="1"/>
            </p:cNvSpPr>
            <p:nvPr/>
          </p:nvSpPr>
          <p:spPr bwMode="auto">
            <a:xfrm rot="3521739">
              <a:off x="642602" y="14880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5" name="文本框 159"/>
            <p:cNvSpPr>
              <a:spLocks noChangeArrowheads="1"/>
            </p:cNvSpPr>
            <p:nvPr/>
          </p:nvSpPr>
          <p:spPr bwMode="auto">
            <a:xfrm rot="3991306">
              <a:off x="662146" y="18652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6" name="文本框 160"/>
            <p:cNvSpPr>
              <a:spLocks noChangeArrowheads="1"/>
            </p:cNvSpPr>
            <p:nvPr/>
          </p:nvSpPr>
          <p:spPr bwMode="auto">
            <a:xfrm rot="4460869">
              <a:off x="676373" y="226550"/>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7" name="文本框 161"/>
            <p:cNvSpPr>
              <a:spLocks noChangeArrowheads="1"/>
            </p:cNvSpPr>
            <p:nvPr/>
          </p:nvSpPr>
          <p:spPr bwMode="auto">
            <a:xfrm rot="4930435">
              <a:off x="685015" y="26814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8" name="文本框 162"/>
            <p:cNvSpPr>
              <a:spLocks noChangeArrowheads="1"/>
            </p:cNvSpPr>
            <p:nvPr/>
          </p:nvSpPr>
          <p:spPr bwMode="auto">
            <a:xfrm rot="5400000">
              <a:off x="687915" y="31052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9" name="文本框 163"/>
            <p:cNvSpPr>
              <a:spLocks noChangeArrowheads="1"/>
            </p:cNvSpPr>
            <p:nvPr/>
          </p:nvSpPr>
          <p:spPr bwMode="auto">
            <a:xfrm rot="5869565">
              <a:off x="685016" y="352906"/>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0" name="文本框 164"/>
            <p:cNvSpPr>
              <a:spLocks noChangeArrowheads="1"/>
            </p:cNvSpPr>
            <p:nvPr/>
          </p:nvSpPr>
          <p:spPr bwMode="auto">
            <a:xfrm rot="6339131">
              <a:off x="676373" y="3944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1" name="文本框 165"/>
            <p:cNvSpPr>
              <a:spLocks noChangeArrowheads="1"/>
            </p:cNvSpPr>
            <p:nvPr/>
          </p:nvSpPr>
          <p:spPr bwMode="auto">
            <a:xfrm rot="6808695">
              <a:off x="662147" y="43452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2" name="文本框 166"/>
            <p:cNvSpPr>
              <a:spLocks noChangeArrowheads="1"/>
            </p:cNvSpPr>
            <p:nvPr/>
          </p:nvSpPr>
          <p:spPr bwMode="auto">
            <a:xfrm rot="7278261">
              <a:off x="642603" y="47224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3" name="文本框 167"/>
            <p:cNvSpPr>
              <a:spLocks noChangeArrowheads="1"/>
            </p:cNvSpPr>
            <p:nvPr/>
          </p:nvSpPr>
          <p:spPr bwMode="auto">
            <a:xfrm rot="7747826">
              <a:off x="618105" y="506948"/>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4" name="文本框 168"/>
            <p:cNvSpPr>
              <a:spLocks noChangeArrowheads="1"/>
            </p:cNvSpPr>
            <p:nvPr/>
          </p:nvSpPr>
          <p:spPr bwMode="auto">
            <a:xfrm rot="8217393">
              <a:off x="589111" y="53799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5" name="文本框 169"/>
            <p:cNvSpPr>
              <a:spLocks noChangeArrowheads="1"/>
            </p:cNvSpPr>
            <p:nvPr/>
          </p:nvSpPr>
          <p:spPr bwMode="auto">
            <a:xfrm rot="8686956">
              <a:off x="556159" y="56480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6" name="文本框 170"/>
            <p:cNvSpPr>
              <a:spLocks noChangeArrowheads="1"/>
            </p:cNvSpPr>
            <p:nvPr/>
          </p:nvSpPr>
          <p:spPr bwMode="auto">
            <a:xfrm rot="9156522">
              <a:off x="519861" y="586879"/>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37" name="文本框 171"/>
            <p:cNvSpPr>
              <a:spLocks noChangeArrowheads="1"/>
            </p:cNvSpPr>
            <p:nvPr/>
          </p:nvSpPr>
          <p:spPr bwMode="auto">
            <a:xfrm rot="9626087">
              <a:off x="480898" y="60380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8" name="文本框 172"/>
            <p:cNvSpPr>
              <a:spLocks noChangeArrowheads="1"/>
            </p:cNvSpPr>
            <p:nvPr/>
          </p:nvSpPr>
          <p:spPr bwMode="auto">
            <a:xfrm rot="10095652">
              <a:off x="439993" y="61526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9" name="文本框 173"/>
            <p:cNvSpPr>
              <a:spLocks noChangeArrowheads="1"/>
            </p:cNvSpPr>
            <p:nvPr/>
          </p:nvSpPr>
          <p:spPr bwMode="auto">
            <a:xfrm rot="10565217">
              <a:off x="397907" y="621048"/>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40" name="文本框 174"/>
            <p:cNvSpPr>
              <a:spLocks noChangeArrowheads="1"/>
            </p:cNvSpPr>
            <p:nvPr/>
          </p:nvSpPr>
          <p:spPr bwMode="auto">
            <a:xfrm rot="-10565217">
              <a:off x="355427" y="621048"/>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1" name="文本框 175"/>
            <p:cNvSpPr>
              <a:spLocks noChangeArrowheads="1"/>
            </p:cNvSpPr>
            <p:nvPr/>
          </p:nvSpPr>
          <p:spPr bwMode="auto">
            <a:xfrm rot="-10095652">
              <a:off x="313341" y="61526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2" name="文本框 176"/>
            <p:cNvSpPr>
              <a:spLocks noChangeArrowheads="1"/>
            </p:cNvSpPr>
            <p:nvPr/>
          </p:nvSpPr>
          <p:spPr bwMode="auto">
            <a:xfrm rot="-9626087">
              <a:off x="272437" y="60380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3" name="文本框 177"/>
            <p:cNvSpPr>
              <a:spLocks noChangeArrowheads="1"/>
            </p:cNvSpPr>
            <p:nvPr/>
          </p:nvSpPr>
          <p:spPr bwMode="auto">
            <a:xfrm rot="-9156522">
              <a:off x="233472" y="586877"/>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4" name="文本框 178"/>
            <p:cNvSpPr>
              <a:spLocks noChangeArrowheads="1"/>
            </p:cNvSpPr>
            <p:nvPr/>
          </p:nvSpPr>
          <p:spPr bwMode="auto">
            <a:xfrm rot="-8686956">
              <a:off x="197176" y="564805"/>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5" name="文本框 179"/>
            <p:cNvSpPr>
              <a:spLocks noChangeArrowheads="1"/>
            </p:cNvSpPr>
            <p:nvPr/>
          </p:nvSpPr>
          <p:spPr bwMode="auto">
            <a:xfrm rot="-8217391">
              <a:off x="164224" y="53799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6" name="文本框 180"/>
            <p:cNvSpPr>
              <a:spLocks noChangeArrowheads="1"/>
            </p:cNvSpPr>
            <p:nvPr/>
          </p:nvSpPr>
          <p:spPr bwMode="auto">
            <a:xfrm rot="-7747826">
              <a:off x="135228" y="506949"/>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7" name="文本框 181"/>
            <p:cNvSpPr>
              <a:spLocks noChangeArrowheads="1"/>
            </p:cNvSpPr>
            <p:nvPr/>
          </p:nvSpPr>
          <p:spPr bwMode="auto">
            <a:xfrm rot="-7278261">
              <a:off x="110729" y="47224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8" name="文本框 182"/>
            <p:cNvSpPr>
              <a:spLocks noChangeArrowheads="1"/>
            </p:cNvSpPr>
            <p:nvPr/>
          </p:nvSpPr>
          <p:spPr bwMode="auto">
            <a:xfrm rot="-6808696">
              <a:off x="91185" y="43452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9" name="文本框 183"/>
            <p:cNvSpPr>
              <a:spLocks noChangeArrowheads="1"/>
            </p:cNvSpPr>
            <p:nvPr/>
          </p:nvSpPr>
          <p:spPr bwMode="auto">
            <a:xfrm rot="-6339130">
              <a:off x="76959" y="3944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50" name="文本框 184"/>
            <p:cNvSpPr>
              <a:spLocks noChangeArrowheads="1"/>
            </p:cNvSpPr>
            <p:nvPr/>
          </p:nvSpPr>
          <p:spPr bwMode="auto">
            <a:xfrm rot="-5869565">
              <a:off x="68316" y="352906"/>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grpSp>
      <p:pic>
        <p:nvPicPr>
          <p:cNvPr id="51" name="Picture 36" descr="中国地图副本"/>
          <p:cNvPicPr>
            <a:picLocks noChangeAspect="1" noChangeArrowheads="1"/>
          </p:cNvPicPr>
          <p:nvPr/>
        </p:nvPicPr>
        <p:blipFill>
          <a:blip r:embed="rId3" cstate="email">
            <a:duotone>
              <a:schemeClr val="bg2">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533525" y="1057275"/>
            <a:ext cx="3813175" cy="288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pic>
      <p:sp>
        <p:nvSpPr>
          <p:cNvPr id="52" name="椭圆 81"/>
          <p:cNvSpPr>
            <a:spLocks noChangeArrowheads="1"/>
          </p:cNvSpPr>
          <p:nvPr/>
        </p:nvSpPr>
        <p:spPr bwMode="auto">
          <a:xfrm>
            <a:off x="4749800" y="2357438"/>
            <a:ext cx="241300" cy="241300"/>
          </a:xfrm>
          <a:prstGeom prst="ellipse">
            <a:avLst/>
          </a:prstGeom>
          <a:solidFill>
            <a:schemeClr val="bg1"/>
          </a:solidFill>
          <a:ln w="15875" cap="flat" cmpd="sng">
            <a:solidFill>
              <a:srgbClr val="FFFFFF"/>
            </a:solidFill>
            <a:bevel/>
            <a:headEnd/>
            <a:tailEnd/>
          </a:ln>
        </p:spPr>
        <p:txBody>
          <a:bodyPr anchor="ct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a:endParaRPr lang="zh-CN" altLang="zh-CN" b="1" i="1">
              <a:solidFill>
                <a:srgbClr val="FFFFFF"/>
              </a:solidFill>
              <a:sym typeface="宋体" panose="02010600030101010101" pitchFamily="2" charset="-122"/>
            </a:endParaRPr>
          </a:p>
        </p:txBody>
      </p:sp>
      <p:sp>
        <p:nvSpPr>
          <p:cNvPr id="53" name="Line 56"/>
          <p:cNvSpPr>
            <a:spLocks noChangeShapeType="1"/>
          </p:cNvSpPr>
          <p:nvPr/>
        </p:nvSpPr>
        <p:spPr bwMode="auto">
          <a:xfrm flipH="1">
            <a:off x="4870450" y="2478088"/>
            <a:ext cx="3405188" cy="1587"/>
          </a:xfrm>
          <a:prstGeom prst="line">
            <a:avLst/>
          </a:prstGeom>
          <a:noFill/>
          <a:ln w="12700" cmpd="sng">
            <a:solidFill>
              <a:schemeClr val="bg1">
                <a:alpha val="50000"/>
              </a:schemeClr>
            </a:solidFill>
            <a:bevel/>
            <a:headEnd/>
            <a:tailEnd type="oval" w="med" len="med"/>
          </a:ln>
          <a:extLst>
            <a:ext uri="{909E8E84-426E-40DD-AFC4-6F175D3DCCD1}">
              <a14:hiddenFill xmlns:a14="http://schemas.microsoft.com/office/drawing/2010/main">
                <a:noFill/>
              </a14:hiddenFill>
            </a:ext>
          </a:extLst>
        </p:spPr>
        <p:txBody>
          <a:bodyPr/>
          <a:lstStyle/>
          <a:p>
            <a:endParaRPr lang="zh-CN" altLang="zh-CN" sz="1200" b="1">
              <a:solidFill>
                <a:srgbClr val="000000"/>
              </a:solidFill>
              <a:ea typeface="微软雅黑" panose="020B0503020204020204" pitchFamily="34" charset="-122"/>
              <a:sym typeface="Arial" panose="020B0604020202020204" pitchFamily="34" charset="0"/>
            </a:endParaRPr>
          </a:p>
        </p:txBody>
      </p:sp>
      <p:sp>
        <p:nvSpPr>
          <p:cNvPr id="54" name="TextBox 52"/>
          <p:cNvSpPr>
            <a:spLocks noChangeArrowheads="1"/>
          </p:cNvSpPr>
          <p:nvPr/>
        </p:nvSpPr>
        <p:spPr bwMode="auto">
          <a:xfrm>
            <a:off x="5148263" y="2501900"/>
            <a:ext cx="2519362"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txBody>
          <a:bodyPr>
            <a:spAutoFit/>
          </a:bodyPr>
          <a:lstStyle/>
          <a:p>
            <a:r>
              <a:rPr lang="zh-CN" altLang="en-US"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单击添加文本</a:t>
            </a:r>
            <a:r>
              <a:rPr lang="en-US"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 … …</a:t>
            </a:r>
            <a:endParaRPr lang="zh-CN" altLang="en-US"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5" name="椭圆 84"/>
          <p:cNvSpPr>
            <a:spLocks noChangeArrowheads="1"/>
          </p:cNvSpPr>
          <p:nvPr/>
        </p:nvSpPr>
        <p:spPr bwMode="auto">
          <a:xfrm>
            <a:off x="3525838" y="3109913"/>
            <a:ext cx="230187" cy="231775"/>
          </a:xfrm>
          <a:prstGeom prst="ellipse">
            <a:avLst/>
          </a:prstGeom>
          <a:solidFill>
            <a:schemeClr val="bg1"/>
          </a:solidFill>
          <a:ln w="12700" cap="flat" cmpd="sng">
            <a:solidFill>
              <a:srgbClr val="FFFFFF"/>
            </a:solidFill>
            <a:bevel/>
            <a:headEnd/>
            <a:tailEnd/>
          </a:ln>
        </p:spPr>
        <p:txBody>
          <a:bodyPr anchor="ct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a:endParaRPr lang="zh-CN" altLang="zh-CN" b="1" i="1">
              <a:solidFill>
                <a:srgbClr val="C00000"/>
              </a:solidFill>
              <a:sym typeface="宋体" panose="02010600030101010101" pitchFamily="2" charset="-122"/>
            </a:endParaRPr>
          </a:p>
        </p:txBody>
      </p:sp>
      <p:sp>
        <p:nvSpPr>
          <p:cNvPr id="56" name="Rectangle 55"/>
          <p:cNvSpPr>
            <a:spLocks noChangeArrowheads="1"/>
          </p:cNvSpPr>
          <p:nvPr/>
        </p:nvSpPr>
        <p:spPr bwMode="auto">
          <a:xfrm>
            <a:off x="755650" y="3724275"/>
            <a:ext cx="2351088" cy="55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p>
            <a:r>
              <a:rPr lang="zh-CN" altLang="en-US" sz="1200" b="1" dirty="0">
                <a:solidFill>
                  <a:schemeClr val="bg1"/>
                </a:solidFill>
                <a:ea typeface="微软雅黑" panose="020B0503020204020204" pitchFamily="34" charset="-122"/>
                <a:sym typeface="Arial" panose="020B0604020202020204" pitchFamily="34" charset="0"/>
              </a:rPr>
              <a:t>单击此处添加段落文字内容</a:t>
            </a:r>
            <a:endParaRPr lang="zh-CN" altLang="en-US" sz="1000" b="1" dirty="0">
              <a:solidFill>
                <a:schemeClr val="bg1"/>
              </a:solidFill>
              <a:ea typeface="微软雅黑" panose="020B0503020204020204" pitchFamily="34" charset="-122"/>
              <a:sym typeface="Arial" panose="020B0604020202020204" pitchFamily="34" charset="0"/>
            </a:endParaRPr>
          </a:p>
          <a:p>
            <a:r>
              <a:rPr lang="zh-CN" altLang="en-US" sz="900" dirty="0">
                <a:solidFill>
                  <a:schemeClr val="bg1"/>
                </a:solidFill>
                <a:ea typeface="微软雅黑" panose="020B0503020204020204" pitchFamily="34" charset="-122"/>
                <a:sym typeface="Arial" panose="020B0604020202020204" pitchFamily="34" charset="0"/>
              </a:rPr>
              <a:t>单击此处添加段落文字内容</a:t>
            </a:r>
          </a:p>
          <a:p>
            <a:r>
              <a:rPr lang="zh-CN" altLang="en-US" sz="900" dirty="0">
                <a:solidFill>
                  <a:schemeClr val="bg1"/>
                </a:solidFill>
                <a:ea typeface="微软雅黑" panose="020B0503020204020204" pitchFamily="34" charset="-122"/>
                <a:sym typeface="Arial" panose="020B0604020202020204" pitchFamily="34" charset="0"/>
              </a:rPr>
              <a:t>单击此处添加段落文字内容</a:t>
            </a:r>
            <a:endParaRPr lang="zh-CN" altLang="en-US" dirty="0">
              <a:solidFill>
                <a:schemeClr val="bg1"/>
              </a:solidFill>
            </a:endParaRPr>
          </a:p>
        </p:txBody>
      </p:sp>
      <p:grpSp>
        <p:nvGrpSpPr>
          <p:cNvPr id="57" name="组合 86"/>
          <p:cNvGrpSpPr>
            <a:grpSpLocks/>
          </p:cNvGrpSpPr>
          <p:nvPr/>
        </p:nvGrpSpPr>
        <p:grpSpPr bwMode="auto">
          <a:xfrm>
            <a:off x="860425" y="3216275"/>
            <a:ext cx="2771775" cy="485775"/>
            <a:chOff x="0" y="0"/>
            <a:chExt cx="2771774" cy="485359"/>
          </a:xfrm>
        </p:grpSpPr>
        <p:sp>
          <p:nvSpPr>
            <p:cNvPr id="58" name="Line 54"/>
            <p:cNvSpPr>
              <a:spLocks noChangeShapeType="1"/>
            </p:cNvSpPr>
            <p:nvPr/>
          </p:nvSpPr>
          <p:spPr bwMode="auto">
            <a:xfrm flipV="1">
              <a:off x="2262186" y="0"/>
              <a:ext cx="509588" cy="483092"/>
            </a:xfrm>
            <a:prstGeom prst="line">
              <a:avLst/>
            </a:prstGeom>
            <a:noFill/>
            <a:ln w="12700" cmpd="sng">
              <a:solidFill>
                <a:schemeClr val="bg1">
                  <a:alpha val="50000"/>
                </a:schemeClr>
              </a:solidFill>
              <a:bevel/>
              <a:headEnd/>
              <a:tailEnd type="oval" w="med" len="med"/>
            </a:ln>
            <a:extLst>
              <a:ext uri="{909E8E84-426E-40DD-AFC4-6F175D3DCCD1}">
                <a14:hiddenFill xmlns:a14="http://schemas.microsoft.com/office/drawing/2010/main">
                  <a:noFill/>
                </a14:hiddenFill>
              </a:ext>
            </a:extLst>
          </p:spPr>
          <p:txBody>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endParaRPr lang="zh-CN" altLang="zh-CN" sz="1200" b="1" i="1">
                <a:solidFill>
                  <a:srgbClr val="C00000"/>
                </a:solidFill>
                <a:ea typeface="微软雅黑" panose="020B0503020204020204" pitchFamily="34" charset="-122"/>
                <a:sym typeface="Arial" panose="020B0604020202020204" pitchFamily="34" charset="0"/>
              </a:endParaRPr>
            </a:p>
          </p:txBody>
        </p:sp>
        <p:sp>
          <p:nvSpPr>
            <p:cNvPr id="59" name="Line 54"/>
            <p:cNvSpPr>
              <a:spLocks noChangeShapeType="1"/>
            </p:cNvSpPr>
            <p:nvPr/>
          </p:nvSpPr>
          <p:spPr bwMode="auto">
            <a:xfrm>
              <a:off x="0" y="485359"/>
              <a:ext cx="2270125" cy="1"/>
            </a:xfrm>
            <a:prstGeom prst="line">
              <a:avLst/>
            </a:prstGeom>
            <a:noFill/>
            <a:ln w="12700" cmpd="sng">
              <a:solidFill>
                <a:schemeClr val="bg1">
                  <a:alpha val="50000"/>
                </a:schemeClr>
              </a:solidFill>
              <a:bevel/>
              <a:headEnd/>
              <a:tailEnd/>
            </a:ln>
            <a:extLst>
              <a:ext uri="{909E8E84-426E-40DD-AFC4-6F175D3DCCD1}">
                <a14:hiddenFill xmlns:a14="http://schemas.microsoft.com/office/drawing/2010/main">
                  <a:noFill/>
                </a14:hiddenFill>
              </a:ext>
            </a:extLst>
          </p:spPr>
          <p:txBody>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endParaRPr lang="zh-CN" altLang="zh-CN" sz="1200" b="1" i="1">
                <a:solidFill>
                  <a:srgbClr val="C00000"/>
                </a:solidFill>
                <a:ea typeface="微软雅黑" panose="020B0503020204020204" pitchFamily="34" charset="-122"/>
                <a:sym typeface="Arial" panose="020B0604020202020204" pitchFamily="34" charset="0"/>
              </a:endParaRPr>
            </a:p>
          </p:txBody>
        </p:sp>
      </p:grpSp>
      <p:sp>
        <p:nvSpPr>
          <p:cNvPr id="60" name="Text Box 5"/>
          <p:cNvSpPr>
            <a:spLocks noChangeArrowheads="1"/>
          </p:cNvSpPr>
          <p:nvPr/>
        </p:nvSpPr>
        <p:spPr bwMode="auto">
          <a:xfrm>
            <a:off x="5137150" y="2039938"/>
            <a:ext cx="3262432" cy="435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p>
            <a:pPr>
              <a:lnSpc>
                <a:spcPct val="120000"/>
              </a:lnSpc>
            </a:pPr>
            <a:r>
              <a:rPr lang="zh-CN" altLang="en-US"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单击此处添加段落文字内容</a:t>
            </a:r>
            <a:endParaRPr lang="zh-CN" altLang="en-US" dirty="0">
              <a:solidFill>
                <a:schemeClr val="bg1"/>
              </a:solidFill>
            </a:endParaRPr>
          </a:p>
        </p:txBody>
      </p:sp>
      <p:sp>
        <p:nvSpPr>
          <p:cNvPr id="61" name="矩形 90"/>
          <p:cNvSpPr>
            <a:spLocks noChangeArrowheads="1"/>
          </p:cNvSpPr>
          <p:nvPr/>
        </p:nvSpPr>
        <p:spPr bwMode="auto">
          <a:xfrm>
            <a:off x="5353050" y="3649663"/>
            <a:ext cx="1525588" cy="67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r>
              <a:rPr lang="zh-CN" altLang="en-US" sz="14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    补充说明</a:t>
            </a:r>
          </a:p>
          <a:p>
            <a:pPr>
              <a:buFont typeface="Arial" panose="020B0604020202020204" pitchFamily="34" charset="0"/>
              <a:buChar char="•"/>
            </a:pPr>
            <a:r>
              <a:rPr lang="zh-CN" alt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在此录入文字</a:t>
            </a:r>
            <a:endParaRPr 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a:buFont typeface="Arial" panose="020B0604020202020204" pitchFamily="34" charset="0"/>
              <a:buChar char="•"/>
            </a:pPr>
            <a:r>
              <a:rPr lang="zh-CN" alt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在此录入文字</a:t>
            </a:r>
          </a:p>
        </p:txBody>
      </p:sp>
      <p:sp>
        <p:nvSpPr>
          <p:cNvPr id="62" name="矩形 91"/>
          <p:cNvSpPr>
            <a:spLocks noChangeArrowheads="1"/>
          </p:cNvSpPr>
          <p:nvPr/>
        </p:nvSpPr>
        <p:spPr bwMode="auto">
          <a:xfrm>
            <a:off x="7013575" y="3649663"/>
            <a:ext cx="1482725" cy="67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r>
              <a:rPr lang="zh-CN" altLang="en-US" sz="14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    补充说明</a:t>
            </a:r>
          </a:p>
          <a:p>
            <a:pPr>
              <a:buFont typeface="Arial" panose="020B0604020202020204" pitchFamily="34" charset="0"/>
              <a:buChar char="•"/>
            </a:pPr>
            <a:r>
              <a:rPr lang="zh-CN" alt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在此录入文字</a:t>
            </a:r>
            <a:endParaRPr 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a:buFont typeface="Arial" panose="020B0604020202020204" pitchFamily="34" charset="0"/>
              <a:buChar char="•"/>
            </a:pPr>
            <a:r>
              <a:rPr lang="zh-CN" alt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在此录入文字</a:t>
            </a:r>
          </a:p>
        </p:txBody>
      </p:sp>
      <p:sp>
        <p:nvSpPr>
          <p:cNvPr id="63" name="椭圆 92"/>
          <p:cNvSpPr>
            <a:spLocks noChangeArrowheads="1"/>
          </p:cNvSpPr>
          <p:nvPr/>
        </p:nvSpPr>
        <p:spPr bwMode="auto">
          <a:xfrm>
            <a:off x="7058025" y="3740150"/>
            <a:ext cx="147638" cy="147638"/>
          </a:xfrm>
          <a:prstGeom prst="ellipse">
            <a:avLst/>
          </a:prstGeom>
          <a:solidFill>
            <a:schemeClr val="bg1"/>
          </a:solidFill>
          <a:ln w="15875" cap="flat" cmpd="sng">
            <a:solidFill>
              <a:schemeClr val="bg1"/>
            </a:solidFill>
            <a:bevel/>
            <a:headEnd/>
            <a:tailEnd/>
          </a:ln>
        </p:spPr>
        <p:txBody>
          <a:bodyPr anchor="ct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a:endParaRPr lang="zh-CN" altLang="zh-CN" b="1" i="1">
              <a:solidFill>
                <a:srgbClr val="FFFFFF"/>
              </a:solidFill>
              <a:sym typeface="宋体" panose="02010600030101010101" pitchFamily="2" charset="-122"/>
            </a:endParaRPr>
          </a:p>
        </p:txBody>
      </p:sp>
      <p:sp>
        <p:nvSpPr>
          <p:cNvPr id="64" name="椭圆 93"/>
          <p:cNvSpPr>
            <a:spLocks noChangeArrowheads="1"/>
          </p:cNvSpPr>
          <p:nvPr/>
        </p:nvSpPr>
        <p:spPr bwMode="auto">
          <a:xfrm>
            <a:off x="5408613" y="3733800"/>
            <a:ext cx="144462" cy="146050"/>
          </a:xfrm>
          <a:prstGeom prst="ellipse">
            <a:avLst/>
          </a:prstGeom>
          <a:solidFill>
            <a:schemeClr val="bg1"/>
          </a:solidFill>
          <a:ln w="12700" cap="flat" cmpd="sng">
            <a:solidFill>
              <a:schemeClr val="bg1"/>
            </a:solidFill>
            <a:bevel/>
            <a:headEnd/>
            <a:tailEnd/>
          </a:ln>
        </p:spPr>
        <p:txBody>
          <a:bodyPr anchor="ct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a:endParaRPr lang="zh-CN" altLang="zh-CN" b="1" i="1">
              <a:solidFill>
                <a:srgbClr val="FFFFFF"/>
              </a:solidFill>
              <a:sym typeface="宋体" panose="02010600030101010101" pitchFamily="2" charset="-122"/>
            </a:endParaRPr>
          </a:p>
        </p:txBody>
      </p:sp>
      <p:sp>
        <p:nvSpPr>
          <p:cNvPr id="65" name="圆角矩形 94"/>
          <p:cNvSpPr>
            <a:spLocks noChangeArrowheads="1"/>
          </p:cNvSpPr>
          <p:nvPr/>
        </p:nvSpPr>
        <p:spPr bwMode="auto">
          <a:xfrm>
            <a:off x="6954838" y="1095375"/>
            <a:ext cx="1258887" cy="914400"/>
          </a:xfrm>
          <a:prstGeom prst="roundRect">
            <a:avLst>
              <a:gd name="adj" fmla="val 16667"/>
            </a:avLst>
          </a:prstGeom>
          <a:blipFill dpi="0" rotWithShape="1">
            <a:blip r:embed="rId4" cstate="email">
              <a:extLst>
                <a:ext uri="{28A0092B-C50C-407E-A947-70E740481C1C}">
                  <a14:useLocalDpi xmlns:a14="http://schemas.microsoft.com/office/drawing/2010/main"/>
                </a:ext>
              </a:extLst>
            </a:blip>
            <a:srcRect/>
            <a:stretch>
              <a:fillRect/>
            </a:stretch>
          </a:blipFill>
          <a:ln w="19050" cap="flat" cmpd="sng">
            <a:noFill/>
            <a:bevel/>
            <a:headEnd/>
            <a:tailEnd/>
          </a:ln>
        </p:spPr>
        <p:txBody>
          <a:bodyPr anchor="ct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a:endParaRPr lang="zh-CN" altLang="zh-CN" b="1" i="1">
              <a:solidFill>
                <a:srgbClr val="FFFFFF"/>
              </a:solidFill>
              <a:sym typeface="宋体" panose="02010600030101010101" pitchFamily="2" charset="-122"/>
            </a:endParaRPr>
          </a:p>
        </p:txBody>
      </p:sp>
      <p:sp>
        <p:nvSpPr>
          <p:cNvPr id="66" name="圆角矩形 95"/>
          <p:cNvSpPr>
            <a:spLocks noChangeArrowheads="1"/>
          </p:cNvSpPr>
          <p:nvPr/>
        </p:nvSpPr>
        <p:spPr bwMode="auto">
          <a:xfrm>
            <a:off x="827088" y="2922588"/>
            <a:ext cx="935037" cy="677862"/>
          </a:xfrm>
          <a:prstGeom prst="roundRect">
            <a:avLst>
              <a:gd name="adj" fmla="val 16667"/>
            </a:avLst>
          </a:prstGeom>
          <a:blipFill dpi="0" rotWithShape="1">
            <a:blip r:embed="rId5" cstate="email">
              <a:extLst>
                <a:ext uri="{28A0092B-C50C-407E-A947-70E740481C1C}">
                  <a14:useLocalDpi xmlns:a14="http://schemas.microsoft.com/office/drawing/2010/main"/>
                </a:ext>
              </a:extLst>
            </a:blip>
            <a:srcRect/>
            <a:stretch>
              <a:fillRect/>
            </a:stretch>
          </a:blipFill>
          <a:ln w="15875" cap="flat" cmpd="sng">
            <a:noFill/>
            <a:bevel/>
            <a:headEnd/>
            <a:tailEnd/>
          </a:ln>
        </p:spPr>
        <p:txBody>
          <a:bodyPr anchor="ct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a:endParaRPr lang="zh-CN" altLang="zh-CN" b="1" i="1">
              <a:solidFill>
                <a:srgbClr val="FFFFFF"/>
              </a:solidFill>
              <a:sym typeface="宋体" panose="02010600030101010101" pitchFamily="2" charset="-122"/>
            </a:endParaRPr>
          </a:p>
        </p:txBody>
      </p:sp>
    </p:spTree>
    <p:extLst>
      <p:ext uri="{BB962C8B-B14F-4D97-AF65-F5344CB8AC3E}">
        <p14:creationId xmlns:p14="http://schemas.microsoft.com/office/powerpoint/2010/main" val="4100620531"/>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par>
                          <p:cTn id="8" fill="hold">
                            <p:stCondLst>
                              <p:cond delay="2000"/>
                            </p:stCondLst>
                            <p:childTnLst>
                              <p:par>
                                <p:cTn id="9" presetID="2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ipe(left)">
                                      <p:cBhvr>
                                        <p:cTn id="16" dur="500"/>
                                        <p:tgtEl>
                                          <p:spTgt spid="2"/>
                                        </p:tgtEl>
                                      </p:cBhvr>
                                    </p:animEffect>
                                  </p:childTnLst>
                                </p:cTn>
                              </p:par>
                              <p:par>
                                <p:cTn id="17" presetID="42" presetClass="entr" presetSubtype="0" fill="hold" nodeType="withEffect">
                                  <p:stCondLst>
                                    <p:cond delay="0"/>
                                  </p:stCondLst>
                                  <p:childTnLst>
                                    <p:set>
                                      <p:cBhvr>
                                        <p:cTn id="18" dur="1" fill="hold">
                                          <p:stCondLst>
                                            <p:cond delay="0"/>
                                          </p:stCondLst>
                                        </p:cTn>
                                        <p:tgtEl>
                                          <p:spTgt spid="51"/>
                                        </p:tgtEl>
                                        <p:attrNameLst>
                                          <p:attrName>style.visibility</p:attrName>
                                        </p:attrNameLst>
                                      </p:cBhvr>
                                      <p:to>
                                        <p:strVal val="visible"/>
                                      </p:to>
                                    </p:set>
                                    <p:animEffect>
                                      <p:cBhvr>
                                        <p:cTn id="19" dur="1000"/>
                                        <p:tgtEl>
                                          <p:spTgt spid="51"/>
                                        </p:tgtEl>
                                      </p:cBhvr>
                                    </p:animEffect>
                                    <p:anim calcmode="lin" valueType="num">
                                      <p:cBhvr>
                                        <p:cTn id="20" dur="1000" fill="hold"/>
                                        <p:tgtEl>
                                          <p:spTgt spid="51"/>
                                        </p:tgtEl>
                                        <p:attrNameLst>
                                          <p:attrName>ppt_x</p:attrName>
                                        </p:attrNameLst>
                                      </p:cBhvr>
                                      <p:tavLst>
                                        <p:tav tm="0">
                                          <p:val>
                                            <p:strVal val="#ppt_x"/>
                                          </p:val>
                                        </p:tav>
                                        <p:tav tm="100000">
                                          <p:val>
                                            <p:strVal val="#ppt_x"/>
                                          </p:val>
                                        </p:tav>
                                      </p:tavLst>
                                    </p:anim>
                                    <p:anim calcmode="lin" valueType="num">
                                      <p:cBhvr>
                                        <p:cTn id="21" dur="1000" fill="hold"/>
                                        <p:tgtEl>
                                          <p:spTgt spid="51"/>
                                        </p:tgtEl>
                                        <p:attrNameLst>
                                          <p:attrName>ppt_y</p:attrName>
                                        </p:attrNameLst>
                                      </p:cBhvr>
                                      <p:tavLst>
                                        <p:tav tm="0">
                                          <p:val>
                                            <p:strVal val="#ppt_y+.1"/>
                                          </p:val>
                                        </p:tav>
                                        <p:tav tm="100000">
                                          <p:val>
                                            <p:strVal val="#ppt_y"/>
                                          </p:val>
                                        </p:tav>
                                      </p:tavLst>
                                    </p:anim>
                                  </p:childTnLst>
                                </p:cTn>
                              </p:par>
                            </p:childTnLst>
                          </p:cTn>
                        </p:par>
                        <p:par>
                          <p:cTn id="22" fill="hold">
                            <p:stCondLst>
                              <p:cond delay="1000"/>
                            </p:stCondLst>
                            <p:childTnLst>
                              <p:par>
                                <p:cTn id="23" presetID="23" presetClass="entr" presetSubtype="36" fill="hold" grpId="0" nodeType="afterEffect">
                                  <p:stCondLst>
                                    <p:cond delay="0"/>
                                  </p:stCondLst>
                                  <p:childTnLst>
                                    <p:set>
                                      <p:cBhvr>
                                        <p:cTn id="24" dur="1" fill="hold">
                                          <p:stCondLst>
                                            <p:cond delay="0"/>
                                          </p:stCondLst>
                                        </p:cTn>
                                        <p:tgtEl>
                                          <p:spTgt spid="52"/>
                                        </p:tgtEl>
                                        <p:attrNameLst>
                                          <p:attrName>style.visibility</p:attrName>
                                        </p:attrNameLst>
                                      </p:cBhvr>
                                      <p:to>
                                        <p:strVal val="visible"/>
                                      </p:to>
                                    </p:set>
                                    <p:anim calcmode="lin" valueType="num">
                                      <p:cBhvr>
                                        <p:cTn id="25" dur="500" fill="hold"/>
                                        <p:tgtEl>
                                          <p:spTgt spid="52"/>
                                        </p:tgtEl>
                                        <p:attrNameLst>
                                          <p:attrName>ppt_w</p:attrName>
                                        </p:attrNameLst>
                                      </p:cBhvr>
                                      <p:tavLst>
                                        <p:tav tm="0">
                                          <p:val>
                                            <p:strVal val="(6*min(max(#ppt_w*#ppt_h,.3),1)-7.4)/-.7*#ppt_w"/>
                                          </p:val>
                                        </p:tav>
                                        <p:tav tm="100000">
                                          <p:val>
                                            <p:strVal val="#ppt_w"/>
                                          </p:val>
                                        </p:tav>
                                      </p:tavLst>
                                    </p:anim>
                                    <p:anim calcmode="lin" valueType="num">
                                      <p:cBhvr>
                                        <p:cTn id="26" dur="500" fill="hold"/>
                                        <p:tgtEl>
                                          <p:spTgt spid="52"/>
                                        </p:tgtEl>
                                        <p:attrNameLst>
                                          <p:attrName>ppt_h</p:attrName>
                                        </p:attrNameLst>
                                      </p:cBhvr>
                                      <p:tavLst>
                                        <p:tav tm="0">
                                          <p:val>
                                            <p:strVal val="(6*min(max(#ppt_w*#ppt_h,.3),1)-7.4)/-.7*#ppt_h"/>
                                          </p:val>
                                        </p:tav>
                                        <p:tav tm="100000">
                                          <p:val>
                                            <p:strVal val="#ppt_h"/>
                                          </p:val>
                                        </p:tav>
                                      </p:tavLst>
                                    </p:anim>
                                    <p:anim calcmode="lin" valueType="num">
                                      <p:cBhvr>
                                        <p:cTn id="27" dur="500" fill="hold"/>
                                        <p:tgtEl>
                                          <p:spTgt spid="52"/>
                                        </p:tgtEl>
                                        <p:attrNameLst>
                                          <p:attrName>ppt_x</p:attrName>
                                        </p:attrNameLst>
                                      </p:cBhvr>
                                      <p:tavLst>
                                        <p:tav tm="0">
                                          <p:val>
                                            <p:fltVal val="0.5"/>
                                          </p:val>
                                        </p:tav>
                                        <p:tav tm="100000">
                                          <p:val>
                                            <p:strVal val="#ppt_x"/>
                                          </p:val>
                                        </p:tav>
                                      </p:tavLst>
                                    </p:anim>
                                    <p:anim calcmode="lin" valueType="num">
                                      <p:cBhvr>
                                        <p:cTn id="28" dur="500" fill="hold"/>
                                        <p:tgtEl>
                                          <p:spTgt spid="52"/>
                                        </p:tgtEl>
                                        <p:attrNameLst>
                                          <p:attrName>ppt_y</p:attrName>
                                        </p:attrNameLst>
                                      </p:cBhvr>
                                      <p:tavLst>
                                        <p:tav tm="0">
                                          <p:val>
                                            <p:strVal val="1+(6*min(max(#ppt_w*#ppt_h,.3),1)-7.4)/-.7*#ppt_h/2"/>
                                          </p:val>
                                        </p:tav>
                                        <p:tav tm="100000">
                                          <p:val>
                                            <p:strVal val="#ppt_y"/>
                                          </p:val>
                                        </p:tav>
                                      </p:tavLst>
                                    </p:anim>
                                  </p:childTnLst>
                                </p:cTn>
                              </p:par>
                              <p:par>
                                <p:cTn id="29" presetID="49" presetClass="entr" presetSubtype="0" decel="100000" fill="hold" grpId="0" nodeType="withEffect">
                                  <p:stCondLst>
                                    <p:cond delay="400"/>
                                  </p:stCondLst>
                                  <p:childTnLst>
                                    <p:set>
                                      <p:cBhvr>
                                        <p:cTn id="30" dur="1" fill="hold">
                                          <p:stCondLst>
                                            <p:cond delay="0"/>
                                          </p:stCondLst>
                                        </p:cTn>
                                        <p:tgtEl>
                                          <p:spTgt spid="53"/>
                                        </p:tgtEl>
                                        <p:attrNameLst>
                                          <p:attrName>style.visibility</p:attrName>
                                        </p:attrNameLst>
                                      </p:cBhvr>
                                      <p:to>
                                        <p:strVal val="visible"/>
                                      </p:to>
                                    </p:set>
                                    <p:anim calcmode="lin" valueType="num">
                                      <p:cBhvr>
                                        <p:cTn id="31" dur="500" fill="hold"/>
                                        <p:tgtEl>
                                          <p:spTgt spid="53"/>
                                        </p:tgtEl>
                                        <p:attrNameLst>
                                          <p:attrName>ppt_w</p:attrName>
                                        </p:attrNameLst>
                                      </p:cBhvr>
                                      <p:tavLst>
                                        <p:tav tm="0">
                                          <p:val>
                                            <p:fltVal val="0"/>
                                          </p:val>
                                        </p:tav>
                                        <p:tav tm="100000">
                                          <p:val>
                                            <p:strVal val="#ppt_w"/>
                                          </p:val>
                                        </p:tav>
                                      </p:tavLst>
                                    </p:anim>
                                    <p:anim calcmode="lin" valueType="num">
                                      <p:cBhvr>
                                        <p:cTn id="32" dur="500" fill="hold"/>
                                        <p:tgtEl>
                                          <p:spTgt spid="53"/>
                                        </p:tgtEl>
                                        <p:attrNameLst>
                                          <p:attrName>ppt_h</p:attrName>
                                        </p:attrNameLst>
                                      </p:cBhvr>
                                      <p:tavLst>
                                        <p:tav tm="0">
                                          <p:val>
                                            <p:fltVal val="0"/>
                                          </p:val>
                                        </p:tav>
                                        <p:tav tm="100000">
                                          <p:val>
                                            <p:strVal val="#ppt_h"/>
                                          </p:val>
                                        </p:tav>
                                      </p:tavLst>
                                    </p:anim>
                                    <p:anim calcmode="lin" valueType="num">
                                      <p:cBhvr>
                                        <p:cTn id="33" dur="500" fill="hold"/>
                                        <p:tgtEl>
                                          <p:spTgt spid="53"/>
                                        </p:tgtEl>
                                        <p:attrNameLst>
                                          <p:attrName>style.rotation</p:attrName>
                                        </p:attrNameLst>
                                      </p:cBhvr>
                                      <p:tavLst>
                                        <p:tav tm="0">
                                          <p:val>
                                            <p:fltVal val="360"/>
                                          </p:val>
                                        </p:tav>
                                        <p:tav tm="100000">
                                          <p:val>
                                            <p:fltVal val="0"/>
                                          </p:val>
                                        </p:tav>
                                      </p:tavLst>
                                    </p:anim>
                                    <p:animEffect>
                                      <p:cBhvr>
                                        <p:cTn id="34" dur="500"/>
                                        <p:tgtEl>
                                          <p:spTgt spid="53"/>
                                        </p:tgtEl>
                                      </p:cBhvr>
                                    </p:animEffect>
                                  </p:childTnLst>
                                </p:cTn>
                              </p:par>
                            </p:childTnLst>
                          </p:cTn>
                        </p:par>
                        <p:par>
                          <p:cTn id="35" fill="hold">
                            <p:stCondLst>
                              <p:cond delay="1900"/>
                            </p:stCondLst>
                            <p:childTnLst>
                              <p:par>
                                <p:cTn id="36" presetID="12" presetClass="entr" presetSubtype="8" fill="hold" grpId="0" nodeType="afterEffect">
                                  <p:stCondLst>
                                    <p:cond delay="0"/>
                                  </p:stCondLst>
                                  <p:childTnLst>
                                    <p:set>
                                      <p:cBhvr>
                                        <p:cTn id="37" dur="1" fill="hold">
                                          <p:stCondLst>
                                            <p:cond delay="0"/>
                                          </p:stCondLst>
                                        </p:cTn>
                                        <p:tgtEl>
                                          <p:spTgt spid="60"/>
                                        </p:tgtEl>
                                        <p:attrNameLst>
                                          <p:attrName>style.visibility</p:attrName>
                                        </p:attrNameLst>
                                      </p:cBhvr>
                                      <p:to>
                                        <p:strVal val="visible"/>
                                      </p:to>
                                    </p:set>
                                    <p:anim calcmode="lin" valueType="num">
                                      <p:cBhvr>
                                        <p:cTn id="38" dur="500"/>
                                        <p:tgtEl>
                                          <p:spTgt spid="60"/>
                                        </p:tgtEl>
                                        <p:attrNameLst>
                                          <p:attrName>ppt_x</p:attrName>
                                        </p:attrNameLst>
                                      </p:cBhvr>
                                      <p:tavLst>
                                        <p:tav tm="0">
                                          <p:val>
                                            <p:strVal val="#ppt_x-#ppt_w*1.125000"/>
                                          </p:val>
                                        </p:tav>
                                        <p:tav tm="100000">
                                          <p:val>
                                            <p:strVal val="#ppt_x"/>
                                          </p:val>
                                        </p:tav>
                                      </p:tavLst>
                                    </p:anim>
                                    <p:animEffect>
                                      <p:cBhvr>
                                        <p:cTn id="39" dur="500"/>
                                        <p:tgtEl>
                                          <p:spTgt spid="60"/>
                                        </p:tgtEl>
                                      </p:cBhvr>
                                    </p:animEffect>
                                  </p:childTnLst>
                                </p:cTn>
                              </p:par>
                              <p:par>
                                <p:cTn id="40" presetID="12" presetClass="entr" presetSubtype="2" fill="hold" grpId="0" nodeType="withEffect">
                                  <p:stCondLst>
                                    <p:cond delay="0"/>
                                  </p:stCondLst>
                                  <p:childTnLst>
                                    <p:set>
                                      <p:cBhvr>
                                        <p:cTn id="41" dur="1" fill="hold">
                                          <p:stCondLst>
                                            <p:cond delay="0"/>
                                          </p:stCondLst>
                                        </p:cTn>
                                        <p:tgtEl>
                                          <p:spTgt spid="54"/>
                                        </p:tgtEl>
                                        <p:attrNameLst>
                                          <p:attrName>style.visibility</p:attrName>
                                        </p:attrNameLst>
                                      </p:cBhvr>
                                      <p:to>
                                        <p:strVal val="visible"/>
                                      </p:to>
                                    </p:set>
                                    <p:anim calcmode="lin" valueType="num">
                                      <p:cBhvr>
                                        <p:cTn id="42" dur="500"/>
                                        <p:tgtEl>
                                          <p:spTgt spid="54"/>
                                        </p:tgtEl>
                                        <p:attrNameLst>
                                          <p:attrName>ppt_x</p:attrName>
                                        </p:attrNameLst>
                                      </p:cBhvr>
                                      <p:tavLst>
                                        <p:tav tm="0">
                                          <p:val>
                                            <p:strVal val="#ppt_x+#ppt_w*1.125000"/>
                                          </p:val>
                                        </p:tav>
                                        <p:tav tm="100000">
                                          <p:val>
                                            <p:strVal val="#ppt_x"/>
                                          </p:val>
                                        </p:tav>
                                      </p:tavLst>
                                    </p:anim>
                                    <p:animEffect>
                                      <p:cBhvr>
                                        <p:cTn id="43" dur="500"/>
                                        <p:tgtEl>
                                          <p:spTgt spid="54"/>
                                        </p:tgtEl>
                                      </p:cBhvr>
                                    </p:animEffect>
                                  </p:childTnLst>
                                </p:cTn>
                              </p:par>
                            </p:childTnLst>
                          </p:cTn>
                        </p:par>
                        <p:par>
                          <p:cTn id="44" fill="hold">
                            <p:stCondLst>
                              <p:cond delay="2400"/>
                            </p:stCondLst>
                            <p:childTnLst>
                              <p:par>
                                <p:cTn id="45" presetID="23" presetClass="entr" presetSubtype="36" fill="hold" grpId="0" nodeType="afterEffect">
                                  <p:stCondLst>
                                    <p:cond delay="0"/>
                                  </p:stCondLst>
                                  <p:childTnLst>
                                    <p:set>
                                      <p:cBhvr>
                                        <p:cTn id="46" dur="1" fill="hold">
                                          <p:stCondLst>
                                            <p:cond delay="0"/>
                                          </p:stCondLst>
                                        </p:cTn>
                                        <p:tgtEl>
                                          <p:spTgt spid="55"/>
                                        </p:tgtEl>
                                        <p:attrNameLst>
                                          <p:attrName>style.visibility</p:attrName>
                                        </p:attrNameLst>
                                      </p:cBhvr>
                                      <p:to>
                                        <p:strVal val="visible"/>
                                      </p:to>
                                    </p:set>
                                    <p:anim calcmode="lin" valueType="num">
                                      <p:cBhvr>
                                        <p:cTn id="47" dur="500" fill="hold"/>
                                        <p:tgtEl>
                                          <p:spTgt spid="55"/>
                                        </p:tgtEl>
                                        <p:attrNameLst>
                                          <p:attrName>ppt_w</p:attrName>
                                        </p:attrNameLst>
                                      </p:cBhvr>
                                      <p:tavLst>
                                        <p:tav tm="0">
                                          <p:val>
                                            <p:strVal val="(6*min(max(#ppt_w*#ppt_h,.3),1)-7.4)/-.7*#ppt_w"/>
                                          </p:val>
                                        </p:tav>
                                        <p:tav tm="100000">
                                          <p:val>
                                            <p:strVal val="#ppt_w"/>
                                          </p:val>
                                        </p:tav>
                                      </p:tavLst>
                                    </p:anim>
                                    <p:anim calcmode="lin" valueType="num">
                                      <p:cBhvr>
                                        <p:cTn id="48" dur="500" fill="hold"/>
                                        <p:tgtEl>
                                          <p:spTgt spid="55"/>
                                        </p:tgtEl>
                                        <p:attrNameLst>
                                          <p:attrName>ppt_h</p:attrName>
                                        </p:attrNameLst>
                                      </p:cBhvr>
                                      <p:tavLst>
                                        <p:tav tm="0">
                                          <p:val>
                                            <p:strVal val="(6*min(max(#ppt_w*#ppt_h,.3),1)-7.4)/-.7*#ppt_h"/>
                                          </p:val>
                                        </p:tav>
                                        <p:tav tm="100000">
                                          <p:val>
                                            <p:strVal val="#ppt_h"/>
                                          </p:val>
                                        </p:tav>
                                      </p:tavLst>
                                    </p:anim>
                                    <p:anim calcmode="lin" valueType="num">
                                      <p:cBhvr>
                                        <p:cTn id="49" dur="500" fill="hold"/>
                                        <p:tgtEl>
                                          <p:spTgt spid="55"/>
                                        </p:tgtEl>
                                        <p:attrNameLst>
                                          <p:attrName>ppt_x</p:attrName>
                                        </p:attrNameLst>
                                      </p:cBhvr>
                                      <p:tavLst>
                                        <p:tav tm="0">
                                          <p:val>
                                            <p:fltVal val="0.5"/>
                                          </p:val>
                                        </p:tav>
                                        <p:tav tm="100000">
                                          <p:val>
                                            <p:strVal val="#ppt_x"/>
                                          </p:val>
                                        </p:tav>
                                      </p:tavLst>
                                    </p:anim>
                                    <p:anim calcmode="lin" valueType="num">
                                      <p:cBhvr>
                                        <p:cTn id="50" dur="500" fill="hold"/>
                                        <p:tgtEl>
                                          <p:spTgt spid="55"/>
                                        </p:tgtEl>
                                        <p:attrNameLst>
                                          <p:attrName>ppt_y</p:attrName>
                                        </p:attrNameLst>
                                      </p:cBhvr>
                                      <p:tavLst>
                                        <p:tav tm="0">
                                          <p:val>
                                            <p:strVal val="1+(6*min(max(#ppt_w*#ppt_h,.3),1)-7.4)/-.7*#ppt_h/2"/>
                                          </p:val>
                                        </p:tav>
                                        <p:tav tm="100000">
                                          <p:val>
                                            <p:strVal val="#ppt_y"/>
                                          </p:val>
                                        </p:tav>
                                      </p:tavLst>
                                    </p:anim>
                                  </p:childTnLst>
                                </p:cTn>
                              </p:par>
                            </p:childTnLst>
                          </p:cTn>
                        </p:par>
                        <p:par>
                          <p:cTn id="51" fill="hold">
                            <p:stCondLst>
                              <p:cond delay="2900"/>
                            </p:stCondLst>
                            <p:childTnLst>
                              <p:par>
                                <p:cTn id="52" presetID="22" presetClass="entr" presetSubtype="2" fill="hold" nodeType="afterEffect">
                                  <p:stCondLst>
                                    <p:cond delay="0"/>
                                  </p:stCondLst>
                                  <p:childTnLst>
                                    <p:set>
                                      <p:cBhvr>
                                        <p:cTn id="53" dur="1" fill="hold">
                                          <p:stCondLst>
                                            <p:cond delay="0"/>
                                          </p:stCondLst>
                                        </p:cTn>
                                        <p:tgtEl>
                                          <p:spTgt spid="57"/>
                                        </p:tgtEl>
                                        <p:attrNameLst>
                                          <p:attrName>style.visibility</p:attrName>
                                        </p:attrNameLst>
                                      </p:cBhvr>
                                      <p:to>
                                        <p:strVal val="visible"/>
                                      </p:to>
                                    </p:set>
                                    <p:animEffect>
                                      <p:cBhvr>
                                        <p:cTn id="54" dur="500"/>
                                        <p:tgtEl>
                                          <p:spTgt spid="57"/>
                                        </p:tgtEl>
                                      </p:cBhvr>
                                    </p:animEffect>
                                  </p:childTnLst>
                                </p:cTn>
                              </p:par>
                              <p:par>
                                <p:cTn id="55" presetID="2" presetClass="entr" presetSubtype="8" fill="hold" grpId="0" nodeType="withEffect">
                                  <p:stCondLst>
                                    <p:cond delay="0"/>
                                  </p:stCondLst>
                                  <p:childTnLst>
                                    <p:set>
                                      <p:cBhvr>
                                        <p:cTn id="56" dur="1" fill="hold">
                                          <p:stCondLst>
                                            <p:cond delay="0"/>
                                          </p:stCondLst>
                                        </p:cTn>
                                        <p:tgtEl>
                                          <p:spTgt spid="56"/>
                                        </p:tgtEl>
                                        <p:attrNameLst>
                                          <p:attrName>style.visibility</p:attrName>
                                        </p:attrNameLst>
                                      </p:cBhvr>
                                      <p:to>
                                        <p:strVal val="visible"/>
                                      </p:to>
                                    </p:set>
                                    <p:anim calcmode="lin" valueType="num">
                                      <p:cBhvr>
                                        <p:cTn id="57" dur="500" fill="hold"/>
                                        <p:tgtEl>
                                          <p:spTgt spid="56"/>
                                        </p:tgtEl>
                                        <p:attrNameLst>
                                          <p:attrName>ppt_x</p:attrName>
                                        </p:attrNameLst>
                                      </p:cBhvr>
                                      <p:tavLst>
                                        <p:tav tm="0">
                                          <p:val>
                                            <p:strVal val="0-#ppt_w/2"/>
                                          </p:val>
                                        </p:tav>
                                        <p:tav tm="100000">
                                          <p:val>
                                            <p:strVal val="#ppt_x"/>
                                          </p:val>
                                        </p:tav>
                                      </p:tavLst>
                                    </p:anim>
                                    <p:anim calcmode="lin" valueType="num">
                                      <p:cBhvr>
                                        <p:cTn id="58" dur="500" fill="hold"/>
                                        <p:tgtEl>
                                          <p:spTgt spid="56"/>
                                        </p:tgtEl>
                                        <p:attrNameLst>
                                          <p:attrName>ppt_y</p:attrName>
                                        </p:attrNameLst>
                                      </p:cBhvr>
                                      <p:tavLst>
                                        <p:tav tm="0">
                                          <p:val>
                                            <p:strVal val="#ppt_y"/>
                                          </p:val>
                                        </p:tav>
                                        <p:tav tm="100000">
                                          <p:val>
                                            <p:strVal val="#ppt_y"/>
                                          </p:val>
                                        </p:tav>
                                      </p:tavLst>
                                    </p:anim>
                                  </p:childTnLst>
                                </p:cTn>
                              </p:par>
                            </p:childTnLst>
                          </p:cTn>
                        </p:par>
                        <p:par>
                          <p:cTn id="59" fill="hold">
                            <p:stCondLst>
                              <p:cond delay="3400"/>
                            </p:stCondLst>
                            <p:childTnLst>
                              <p:par>
                                <p:cTn id="60" presetID="42" presetClass="entr" presetSubtype="0" fill="hold" grpId="0" nodeType="afterEffect">
                                  <p:stCondLst>
                                    <p:cond delay="0"/>
                                  </p:stCondLst>
                                  <p:childTnLst>
                                    <p:set>
                                      <p:cBhvr>
                                        <p:cTn id="61" dur="1" fill="hold">
                                          <p:stCondLst>
                                            <p:cond delay="0"/>
                                          </p:stCondLst>
                                        </p:cTn>
                                        <p:tgtEl>
                                          <p:spTgt spid="66"/>
                                        </p:tgtEl>
                                        <p:attrNameLst>
                                          <p:attrName>style.visibility</p:attrName>
                                        </p:attrNameLst>
                                      </p:cBhvr>
                                      <p:to>
                                        <p:strVal val="visible"/>
                                      </p:to>
                                    </p:set>
                                    <p:animEffect>
                                      <p:cBhvr>
                                        <p:cTn id="62" dur="500"/>
                                        <p:tgtEl>
                                          <p:spTgt spid="66"/>
                                        </p:tgtEl>
                                      </p:cBhvr>
                                    </p:animEffect>
                                    <p:anim calcmode="lin" valueType="num">
                                      <p:cBhvr>
                                        <p:cTn id="63" dur="500" fill="hold"/>
                                        <p:tgtEl>
                                          <p:spTgt spid="66"/>
                                        </p:tgtEl>
                                        <p:attrNameLst>
                                          <p:attrName>ppt_x</p:attrName>
                                        </p:attrNameLst>
                                      </p:cBhvr>
                                      <p:tavLst>
                                        <p:tav tm="0">
                                          <p:val>
                                            <p:strVal val="#ppt_x"/>
                                          </p:val>
                                        </p:tav>
                                        <p:tav tm="100000">
                                          <p:val>
                                            <p:strVal val="#ppt_x"/>
                                          </p:val>
                                        </p:tav>
                                      </p:tavLst>
                                    </p:anim>
                                    <p:anim calcmode="lin" valueType="num">
                                      <p:cBhvr>
                                        <p:cTn id="64" dur="500" fill="hold"/>
                                        <p:tgtEl>
                                          <p:spTgt spid="66"/>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65"/>
                                        </p:tgtEl>
                                        <p:attrNameLst>
                                          <p:attrName>style.visibility</p:attrName>
                                        </p:attrNameLst>
                                      </p:cBhvr>
                                      <p:to>
                                        <p:strVal val="visible"/>
                                      </p:to>
                                    </p:set>
                                    <p:animEffect>
                                      <p:cBhvr>
                                        <p:cTn id="67" dur="500"/>
                                        <p:tgtEl>
                                          <p:spTgt spid="65"/>
                                        </p:tgtEl>
                                      </p:cBhvr>
                                    </p:animEffect>
                                    <p:anim calcmode="lin" valueType="num">
                                      <p:cBhvr>
                                        <p:cTn id="68" dur="500" fill="hold"/>
                                        <p:tgtEl>
                                          <p:spTgt spid="65"/>
                                        </p:tgtEl>
                                        <p:attrNameLst>
                                          <p:attrName>ppt_x</p:attrName>
                                        </p:attrNameLst>
                                      </p:cBhvr>
                                      <p:tavLst>
                                        <p:tav tm="0">
                                          <p:val>
                                            <p:strVal val="#ppt_x"/>
                                          </p:val>
                                        </p:tav>
                                        <p:tav tm="100000">
                                          <p:val>
                                            <p:strVal val="#ppt_x"/>
                                          </p:val>
                                        </p:tav>
                                      </p:tavLst>
                                    </p:anim>
                                    <p:anim calcmode="lin" valueType="num">
                                      <p:cBhvr>
                                        <p:cTn id="69" dur="500" fill="hold"/>
                                        <p:tgtEl>
                                          <p:spTgt spid="65"/>
                                        </p:tgtEl>
                                        <p:attrNameLst>
                                          <p:attrName>ppt_y</p:attrName>
                                        </p:attrNameLst>
                                      </p:cBhvr>
                                      <p:tavLst>
                                        <p:tav tm="0">
                                          <p:val>
                                            <p:strVal val="#ppt_y+.1"/>
                                          </p:val>
                                        </p:tav>
                                        <p:tav tm="100000">
                                          <p:val>
                                            <p:strVal val="#ppt_y"/>
                                          </p:val>
                                        </p:tav>
                                      </p:tavLst>
                                    </p:anim>
                                  </p:childTnLst>
                                </p:cTn>
                              </p:par>
                            </p:childTnLst>
                          </p:cTn>
                        </p:par>
                        <p:par>
                          <p:cTn id="70" fill="hold">
                            <p:stCondLst>
                              <p:cond delay="3900"/>
                            </p:stCondLst>
                            <p:childTnLst>
                              <p:par>
                                <p:cTn id="71" presetID="23" presetClass="entr" presetSubtype="36" fill="hold" grpId="0" nodeType="afterEffect">
                                  <p:stCondLst>
                                    <p:cond delay="0"/>
                                  </p:stCondLst>
                                  <p:childTnLst>
                                    <p:set>
                                      <p:cBhvr>
                                        <p:cTn id="72" dur="1" fill="hold">
                                          <p:stCondLst>
                                            <p:cond delay="0"/>
                                          </p:stCondLst>
                                        </p:cTn>
                                        <p:tgtEl>
                                          <p:spTgt spid="63"/>
                                        </p:tgtEl>
                                        <p:attrNameLst>
                                          <p:attrName>style.visibility</p:attrName>
                                        </p:attrNameLst>
                                      </p:cBhvr>
                                      <p:to>
                                        <p:strVal val="visible"/>
                                      </p:to>
                                    </p:set>
                                    <p:anim calcmode="lin" valueType="num">
                                      <p:cBhvr>
                                        <p:cTn id="73" dur="500" fill="hold"/>
                                        <p:tgtEl>
                                          <p:spTgt spid="63"/>
                                        </p:tgtEl>
                                        <p:attrNameLst>
                                          <p:attrName>ppt_w</p:attrName>
                                        </p:attrNameLst>
                                      </p:cBhvr>
                                      <p:tavLst>
                                        <p:tav tm="0">
                                          <p:val>
                                            <p:strVal val="(6*min(max(#ppt_w*#ppt_h,.3),1)-7.4)/-.7*#ppt_w"/>
                                          </p:val>
                                        </p:tav>
                                        <p:tav tm="100000">
                                          <p:val>
                                            <p:strVal val="#ppt_w"/>
                                          </p:val>
                                        </p:tav>
                                      </p:tavLst>
                                    </p:anim>
                                    <p:anim calcmode="lin" valueType="num">
                                      <p:cBhvr>
                                        <p:cTn id="74" dur="500" fill="hold"/>
                                        <p:tgtEl>
                                          <p:spTgt spid="63"/>
                                        </p:tgtEl>
                                        <p:attrNameLst>
                                          <p:attrName>ppt_h</p:attrName>
                                        </p:attrNameLst>
                                      </p:cBhvr>
                                      <p:tavLst>
                                        <p:tav tm="0">
                                          <p:val>
                                            <p:strVal val="(6*min(max(#ppt_w*#ppt_h,.3),1)-7.4)/-.7*#ppt_h"/>
                                          </p:val>
                                        </p:tav>
                                        <p:tav tm="100000">
                                          <p:val>
                                            <p:strVal val="#ppt_h"/>
                                          </p:val>
                                        </p:tav>
                                      </p:tavLst>
                                    </p:anim>
                                    <p:anim calcmode="lin" valueType="num">
                                      <p:cBhvr>
                                        <p:cTn id="75" dur="500" fill="hold"/>
                                        <p:tgtEl>
                                          <p:spTgt spid="63"/>
                                        </p:tgtEl>
                                        <p:attrNameLst>
                                          <p:attrName>ppt_x</p:attrName>
                                        </p:attrNameLst>
                                      </p:cBhvr>
                                      <p:tavLst>
                                        <p:tav tm="0">
                                          <p:val>
                                            <p:fltVal val="0.5"/>
                                          </p:val>
                                        </p:tav>
                                        <p:tav tm="100000">
                                          <p:val>
                                            <p:strVal val="#ppt_x"/>
                                          </p:val>
                                        </p:tav>
                                      </p:tavLst>
                                    </p:anim>
                                    <p:anim calcmode="lin" valueType="num">
                                      <p:cBhvr>
                                        <p:cTn id="76" dur="500" fill="hold"/>
                                        <p:tgtEl>
                                          <p:spTgt spid="63"/>
                                        </p:tgtEl>
                                        <p:attrNameLst>
                                          <p:attrName>ppt_y</p:attrName>
                                        </p:attrNameLst>
                                      </p:cBhvr>
                                      <p:tavLst>
                                        <p:tav tm="0">
                                          <p:val>
                                            <p:strVal val="1+(6*min(max(#ppt_w*#ppt_h,.3),1)-7.4)/-.7*#ppt_h/2"/>
                                          </p:val>
                                        </p:tav>
                                        <p:tav tm="100000">
                                          <p:val>
                                            <p:strVal val="#ppt_y"/>
                                          </p:val>
                                        </p:tav>
                                      </p:tavLst>
                                    </p:anim>
                                  </p:childTnLst>
                                </p:cTn>
                              </p:par>
                            </p:childTnLst>
                          </p:cTn>
                        </p:par>
                        <p:par>
                          <p:cTn id="77" fill="hold">
                            <p:stCondLst>
                              <p:cond delay="4400"/>
                            </p:stCondLst>
                            <p:childTnLst>
                              <p:par>
                                <p:cTn id="78" presetID="23" presetClass="entr" presetSubtype="36" fill="hold" grpId="0" nodeType="afterEffect">
                                  <p:stCondLst>
                                    <p:cond delay="0"/>
                                  </p:stCondLst>
                                  <p:childTnLst>
                                    <p:set>
                                      <p:cBhvr>
                                        <p:cTn id="79" dur="1" fill="hold">
                                          <p:stCondLst>
                                            <p:cond delay="0"/>
                                          </p:stCondLst>
                                        </p:cTn>
                                        <p:tgtEl>
                                          <p:spTgt spid="64"/>
                                        </p:tgtEl>
                                        <p:attrNameLst>
                                          <p:attrName>style.visibility</p:attrName>
                                        </p:attrNameLst>
                                      </p:cBhvr>
                                      <p:to>
                                        <p:strVal val="visible"/>
                                      </p:to>
                                    </p:set>
                                    <p:anim calcmode="lin" valueType="num">
                                      <p:cBhvr>
                                        <p:cTn id="80" dur="500" fill="hold"/>
                                        <p:tgtEl>
                                          <p:spTgt spid="64"/>
                                        </p:tgtEl>
                                        <p:attrNameLst>
                                          <p:attrName>ppt_w</p:attrName>
                                        </p:attrNameLst>
                                      </p:cBhvr>
                                      <p:tavLst>
                                        <p:tav tm="0">
                                          <p:val>
                                            <p:strVal val="(6*min(max(#ppt_w*#ppt_h,.3),1)-7.4)/-.7*#ppt_w"/>
                                          </p:val>
                                        </p:tav>
                                        <p:tav tm="100000">
                                          <p:val>
                                            <p:strVal val="#ppt_w"/>
                                          </p:val>
                                        </p:tav>
                                      </p:tavLst>
                                    </p:anim>
                                    <p:anim calcmode="lin" valueType="num">
                                      <p:cBhvr>
                                        <p:cTn id="81" dur="500" fill="hold"/>
                                        <p:tgtEl>
                                          <p:spTgt spid="64"/>
                                        </p:tgtEl>
                                        <p:attrNameLst>
                                          <p:attrName>ppt_h</p:attrName>
                                        </p:attrNameLst>
                                      </p:cBhvr>
                                      <p:tavLst>
                                        <p:tav tm="0">
                                          <p:val>
                                            <p:strVal val="(6*min(max(#ppt_w*#ppt_h,.3),1)-7.4)/-.7*#ppt_h"/>
                                          </p:val>
                                        </p:tav>
                                        <p:tav tm="100000">
                                          <p:val>
                                            <p:strVal val="#ppt_h"/>
                                          </p:val>
                                        </p:tav>
                                      </p:tavLst>
                                    </p:anim>
                                    <p:anim calcmode="lin" valueType="num">
                                      <p:cBhvr>
                                        <p:cTn id="82" dur="500" fill="hold"/>
                                        <p:tgtEl>
                                          <p:spTgt spid="64"/>
                                        </p:tgtEl>
                                        <p:attrNameLst>
                                          <p:attrName>ppt_x</p:attrName>
                                        </p:attrNameLst>
                                      </p:cBhvr>
                                      <p:tavLst>
                                        <p:tav tm="0">
                                          <p:val>
                                            <p:fltVal val="0.5"/>
                                          </p:val>
                                        </p:tav>
                                        <p:tav tm="100000">
                                          <p:val>
                                            <p:strVal val="#ppt_x"/>
                                          </p:val>
                                        </p:tav>
                                      </p:tavLst>
                                    </p:anim>
                                    <p:anim calcmode="lin" valueType="num">
                                      <p:cBhvr>
                                        <p:cTn id="83" dur="500" fill="hold"/>
                                        <p:tgtEl>
                                          <p:spTgt spid="64"/>
                                        </p:tgtEl>
                                        <p:attrNameLst>
                                          <p:attrName>ppt_y</p:attrName>
                                        </p:attrNameLst>
                                      </p:cBhvr>
                                      <p:tavLst>
                                        <p:tav tm="0">
                                          <p:val>
                                            <p:strVal val="1+(6*min(max(#ppt_w*#ppt_h,.3),1)-7.4)/-.7*#ppt_h/2"/>
                                          </p:val>
                                        </p:tav>
                                        <p:tav tm="100000">
                                          <p:val>
                                            <p:strVal val="#ppt_y"/>
                                          </p:val>
                                        </p:tav>
                                      </p:tavLst>
                                    </p:anim>
                                  </p:childTnLst>
                                </p:cTn>
                              </p:par>
                            </p:childTnLst>
                          </p:cTn>
                        </p:par>
                        <p:par>
                          <p:cTn id="84" fill="hold">
                            <p:stCondLst>
                              <p:cond delay="4900"/>
                            </p:stCondLst>
                            <p:childTnLst>
                              <p:par>
                                <p:cTn id="85" presetID="2" presetClass="entr" presetSubtype="4" fill="hold" grpId="0" nodeType="afterEffect">
                                  <p:stCondLst>
                                    <p:cond delay="0"/>
                                  </p:stCondLst>
                                  <p:childTnLst>
                                    <p:set>
                                      <p:cBhvr>
                                        <p:cTn id="86" dur="1" fill="hold">
                                          <p:stCondLst>
                                            <p:cond delay="0"/>
                                          </p:stCondLst>
                                        </p:cTn>
                                        <p:tgtEl>
                                          <p:spTgt spid="61"/>
                                        </p:tgtEl>
                                        <p:attrNameLst>
                                          <p:attrName>style.visibility</p:attrName>
                                        </p:attrNameLst>
                                      </p:cBhvr>
                                      <p:to>
                                        <p:strVal val="visible"/>
                                      </p:to>
                                    </p:set>
                                    <p:anim calcmode="lin" valueType="num">
                                      <p:cBhvr>
                                        <p:cTn id="87" dur="250" fill="hold"/>
                                        <p:tgtEl>
                                          <p:spTgt spid="61"/>
                                        </p:tgtEl>
                                        <p:attrNameLst>
                                          <p:attrName>ppt_x</p:attrName>
                                        </p:attrNameLst>
                                      </p:cBhvr>
                                      <p:tavLst>
                                        <p:tav tm="0">
                                          <p:val>
                                            <p:strVal val="#ppt_x"/>
                                          </p:val>
                                        </p:tav>
                                        <p:tav tm="100000">
                                          <p:val>
                                            <p:strVal val="#ppt_x"/>
                                          </p:val>
                                        </p:tav>
                                      </p:tavLst>
                                    </p:anim>
                                    <p:anim calcmode="lin" valueType="num">
                                      <p:cBhvr>
                                        <p:cTn id="88" dur="250" fill="hold"/>
                                        <p:tgtEl>
                                          <p:spTgt spid="61"/>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62"/>
                                        </p:tgtEl>
                                        <p:attrNameLst>
                                          <p:attrName>style.visibility</p:attrName>
                                        </p:attrNameLst>
                                      </p:cBhvr>
                                      <p:to>
                                        <p:strVal val="visible"/>
                                      </p:to>
                                    </p:set>
                                    <p:anim calcmode="lin" valueType="num">
                                      <p:cBhvr>
                                        <p:cTn id="91" dur="250" fill="hold"/>
                                        <p:tgtEl>
                                          <p:spTgt spid="62"/>
                                        </p:tgtEl>
                                        <p:attrNameLst>
                                          <p:attrName>ppt_x</p:attrName>
                                        </p:attrNameLst>
                                      </p:cBhvr>
                                      <p:tavLst>
                                        <p:tav tm="0">
                                          <p:val>
                                            <p:strVal val="#ppt_x"/>
                                          </p:val>
                                        </p:tav>
                                        <p:tav tm="100000">
                                          <p:val>
                                            <p:strVal val="#ppt_x"/>
                                          </p:val>
                                        </p:tav>
                                      </p:tavLst>
                                    </p:anim>
                                    <p:anim calcmode="lin" valueType="num">
                                      <p:cBhvr>
                                        <p:cTn id="92" dur="250" fill="hold"/>
                                        <p:tgtEl>
                                          <p:spTgt spid="6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ldLvl="0" autoUpdateAnimBg="0"/>
      <p:bldP spid="52" grpId="0" bldLvl="0" animBg="1" autoUpdateAnimBg="0"/>
      <p:bldP spid="53" grpId="0" bldLvl="0" animBg="1" autoUpdateAnimBg="0"/>
      <p:bldP spid="54" grpId="0" bldLvl="0" autoUpdateAnimBg="0"/>
      <p:bldP spid="55" grpId="0" bldLvl="0" animBg="1" autoUpdateAnimBg="0"/>
      <p:bldP spid="56" grpId="0" bldLvl="0" autoUpdateAnimBg="0"/>
      <p:bldP spid="60" grpId="0" bldLvl="0" autoUpdateAnimBg="0"/>
      <p:bldP spid="61" grpId="0" bldLvl="0" autoUpdateAnimBg="0"/>
      <p:bldP spid="62" grpId="0" bldLvl="0" autoUpdateAnimBg="0"/>
      <p:bldP spid="63" grpId="0" bldLvl="0" animBg="1" autoUpdateAnimBg="0"/>
      <p:bldP spid="64" grpId="0" bldLvl="0" animBg="1" autoUpdateAnimBg="0"/>
      <p:bldP spid="65" grpId="0" bldLvl="0" animBg="1" autoUpdateAnimBg="0"/>
      <p:bldP spid="66" grpId="0" bldLvl="0" animBg="1"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21"/>
          <p:cNvSpPr>
            <a:spLocks noChangeArrowheads="1"/>
          </p:cNvSpPr>
          <p:nvPr/>
        </p:nvSpPr>
        <p:spPr bwMode="auto">
          <a:xfrm>
            <a:off x="723900" y="-1276350"/>
            <a:ext cx="7696200" cy="7696200"/>
          </a:xfrm>
          <a:prstGeom prst="ellipse">
            <a:avLst/>
          </a:prstGeom>
          <a:noFill/>
          <a:ln w="25400">
            <a:solidFill>
              <a:srgbClr val="40E0C5">
                <a:alpha val="9804"/>
              </a:srgbClr>
            </a:solidFill>
            <a:prstDash val="sysDash"/>
            <a:bevel/>
            <a:headEnd/>
            <a:tailEnd/>
          </a:ln>
          <a:extLst>
            <a:ext uri="{909E8E84-426E-40DD-AFC4-6F175D3DCCD1}">
              <a14:hiddenFill xmlns:a14="http://schemas.microsoft.com/office/drawing/2010/main">
                <a:solidFill>
                  <a:srgbClr val="FFFFFF"/>
                </a:solidFill>
              </a14:hiddenFill>
            </a:ext>
          </a:extLst>
        </p:spPr>
        <p:txBody>
          <a:bodyPr lIns="68580" tIns="34290" rIns="68580" bIns="3429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300">
              <a:solidFill>
                <a:srgbClr val="FFFFFF"/>
              </a:solidFill>
              <a:latin typeface="宋体" panose="02010600030101010101" pitchFamily="2" charset="-122"/>
              <a:sym typeface="宋体" panose="02010600030101010101" pitchFamily="2" charset="-122"/>
            </a:endParaRPr>
          </a:p>
        </p:txBody>
      </p:sp>
      <p:sp>
        <p:nvSpPr>
          <p:cNvPr id="3" name="直接连接符 27"/>
          <p:cNvSpPr>
            <a:spLocks noChangeShapeType="1"/>
          </p:cNvSpPr>
          <p:nvPr/>
        </p:nvSpPr>
        <p:spPr bwMode="auto">
          <a:xfrm flipV="1">
            <a:off x="3554413" y="3736975"/>
            <a:ext cx="190500" cy="347663"/>
          </a:xfrm>
          <a:prstGeom prst="line">
            <a:avLst/>
          </a:prstGeom>
          <a:noFill/>
          <a:ln w="3175">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4" name="直接连接符 83"/>
          <p:cNvSpPr>
            <a:spLocks noChangeShapeType="1"/>
          </p:cNvSpPr>
          <p:nvPr/>
        </p:nvSpPr>
        <p:spPr bwMode="auto">
          <a:xfrm flipV="1">
            <a:off x="5481638" y="982663"/>
            <a:ext cx="293687" cy="484187"/>
          </a:xfrm>
          <a:prstGeom prst="line">
            <a:avLst/>
          </a:prstGeom>
          <a:noFill/>
          <a:ln w="3175">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5" name="直接连接符 87"/>
          <p:cNvSpPr>
            <a:spLocks noChangeShapeType="1"/>
          </p:cNvSpPr>
          <p:nvPr/>
        </p:nvSpPr>
        <p:spPr bwMode="auto">
          <a:xfrm flipV="1">
            <a:off x="3636963" y="3727450"/>
            <a:ext cx="71437" cy="130175"/>
          </a:xfrm>
          <a:prstGeom prst="line">
            <a:avLst/>
          </a:prstGeom>
          <a:noFill/>
          <a:ln w="3175">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6" name="直接连接符 91"/>
          <p:cNvSpPr>
            <a:spLocks noChangeShapeType="1"/>
          </p:cNvSpPr>
          <p:nvPr/>
        </p:nvSpPr>
        <p:spPr bwMode="auto">
          <a:xfrm flipV="1">
            <a:off x="3286125" y="3990975"/>
            <a:ext cx="273050" cy="501650"/>
          </a:xfrm>
          <a:prstGeom prst="line">
            <a:avLst/>
          </a:prstGeom>
          <a:noFill/>
          <a:ln w="3175">
            <a:solidFill>
              <a:schemeClr val="accent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7" name="直接连接符 94"/>
          <p:cNvSpPr>
            <a:spLocks noChangeShapeType="1"/>
          </p:cNvSpPr>
          <p:nvPr/>
        </p:nvSpPr>
        <p:spPr bwMode="auto">
          <a:xfrm flipV="1">
            <a:off x="5443538" y="1312863"/>
            <a:ext cx="71437" cy="131762"/>
          </a:xfrm>
          <a:prstGeom prst="line">
            <a:avLst/>
          </a:prstGeom>
          <a:noFill/>
          <a:ln w="3175">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8" name="直接连接符 95"/>
          <p:cNvSpPr>
            <a:spLocks noChangeShapeType="1"/>
          </p:cNvSpPr>
          <p:nvPr/>
        </p:nvSpPr>
        <p:spPr bwMode="auto">
          <a:xfrm flipV="1">
            <a:off x="6070600" y="458788"/>
            <a:ext cx="190500" cy="347662"/>
          </a:xfrm>
          <a:prstGeom prst="line">
            <a:avLst/>
          </a:prstGeom>
          <a:noFill/>
          <a:ln w="3175">
            <a:solidFill>
              <a:schemeClr val="accent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9" name="直接连接符 97"/>
          <p:cNvSpPr>
            <a:spLocks noChangeShapeType="1"/>
          </p:cNvSpPr>
          <p:nvPr/>
        </p:nvSpPr>
        <p:spPr bwMode="auto">
          <a:xfrm flipV="1">
            <a:off x="5789613" y="674688"/>
            <a:ext cx="71437" cy="131762"/>
          </a:xfrm>
          <a:prstGeom prst="line">
            <a:avLst/>
          </a:prstGeom>
          <a:noFill/>
          <a:ln w="3175">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10" name="椭圆 7"/>
          <p:cNvSpPr>
            <a:spLocks noChangeArrowheads="1"/>
          </p:cNvSpPr>
          <p:nvPr/>
        </p:nvSpPr>
        <p:spPr bwMode="auto">
          <a:xfrm>
            <a:off x="4614863" y="3844925"/>
            <a:ext cx="57150" cy="57150"/>
          </a:xfrm>
          <a:prstGeom prst="ellipse">
            <a:avLst/>
          </a:prstGeom>
          <a:solidFill>
            <a:srgbClr val="40E0C5"/>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1" name="椭圆 101"/>
          <p:cNvSpPr>
            <a:spLocks noChangeArrowheads="1"/>
          </p:cNvSpPr>
          <p:nvPr/>
        </p:nvSpPr>
        <p:spPr bwMode="auto">
          <a:xfrm>
            <a:off x="3141663" y="2563813"/>
            <a:ext cx="57150" cy="57150"/>
          </a:xfrm>
          <a:prstGeom prst="ellipse">
            <a:avLst/>
          </a:prstGeom>
          <a:solidFill>
            <a:srgbClr val="40E0C5"/>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2" name="椭圆 102"/>
          <p:cNvSpPr>
            <a:spLocks noChangeArrowheads="1"/>
          </p:cNvSpPr>
          <p:nvPr/>
        </p:nvSpPr>
        <p:spPr bwMode="auto">
          <a:xfrm>
            <a:off x="5462588" y="1433513"/>
            <a:ext cx="57150" cy="57150"/>
          </a:xfrm>
          <a:prstGeom prst="ellipse">
            <a:avLst/>
          </a:prstGeom>
          <a:solidFill>
            <a:srgbClr val="40E0C5"/>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3" name="等腰三角形 41"/>
          <p:cNvSpPr>
            <a:spLocks noChangeArrowheads="1"/>
          </p:cNvSpPr>
          <p:nvPr/>
        </p:nvSpPr>
        <p:spPr bwMode="auto">
          <a:xfrm>
            <a:off x="3648075" y="1435100"/>
            <a:ext cx="1898650" cy="1720850"/>
          </a:xfrm>
          <a:prstGeom prst="triangle">
            <a:avLst>
              <a:gd name="adj" fmla="val 50213"/>
            </a:avLst>
          </a:prstGeom>
          <a:noFill/>
          <a:ln w="25400">
            <a:solidFill>
              <a:srgbClr val="FFFFFF">
                <a:alpha val="50195"/>
              </a:srgbClr>
            </a:solidFill>
            <a:bevel/>
            <a:headEnd/>
            <a:tailEnd/>
          </a:ln>
          <a:extLst>
            <a:ext uri="{909E8E84-426E-40DD-AFC4-6F175D3DCCD1}">
              <a14:hiddenFill xmlns:a14="http://schemas.microsoft.com/office/drawing/2010/main">
                <a:solidFill>
                  <a:srgbClr val="FFFFFF"/>
                </a:solidFill>
              </a14:hiddenFill>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4" name="等腰三角形 107"/>
          <p:cNvSpPr>
            <a:spLocks noChangeArrowheads="1"/>
          </p:cNvSpPr>
          <p:nvPr/>
        </p:nvSpPr>
        <p:spPr bwMode="auto">
          <a:xfrm flipV="1">
            <a:off x="3687763" y="2005013"/>
            <a:ext cx="1817687" cy="1646237"/>
          </a:xfrm>
          <a:prstGeom prst="triangle">
            <a:avLst>
              <a:gd name="adj" fmla="val 50213"/>
            </a:avLst>
          </a:prstGeom>
          <a:solidFill>
            <a:srgbClr val="FFFFFF">
              <a:alpha val="50195"/>
            </a:srgb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grpSp>
        <p:nvGrpSpPr>
          <p:cNvPr id="15" name="组合 46"/>
          <p:cNvGrpSpPr>
            <a:grpSpLocks/>
          </p:cNvGrpSpPr>
          <p:nvPr/>
        </p:nvGrpSpPr>
        <p:grpSpPr bwMode="auto">
          <a:xfrm>
            <a:off x="3949698" y="2045642"/>
            <a:ext cx="1293813" cy="1418283"/>
            <a:chOff x="-2" y="83475"/>
            <a:chExt cx="1294185" cy="1417998"/>
          </a:xfrm>
        </p:grpSpPr>
        <p:sp>
          <p:nvSpPr>
            <p:cNvPr id="16" name="文本框 42"/>
            <p:cNvSpPr>
              <a:spLocks noChangeArrowheads="1"/>
            </p:cNvSpPr>
            <p:nvPr/>
          </p:nvSpPr>
          <p:spPr bwMode="auto">
            <a:xfrm>
              <a:off x="395064" y="916698"/>
              <a:ext cx="50405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3200" b="1" dirty="0">
                  <a:solidFill>
                    <a:schemeClr val="bg1"/>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rPr>
                <a:t>3</a:t>
              </a:r>
              <a:endParaRPr lang="zh-CN" altLang="en-US" sz="3200" b="1"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7" name="文本框 109"/>
            <p:cNvSpPr>
              <a:spLocks noChangeArrowheads="1"/>
            </p:cNvSpPr>
            <p:nvPr/>
          </p:nvSpPr>
          <p:spPr bwMode="auto">
            <a:xfrm>
              <a:off x="-2" y="83475"/>
              <a:ext cx="1294185" cy="4615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400" b="1" dirty="0">
                  <a:solidFill>
                    <a:schemeClr val="bg1"/>
                  </a:solidFill>
                  <a:sym typeface="Arial" panose="020B0604020202020204" pitchFamily="34" charset="0"/>
                </a:rPr>
                <a:t>THREE</a:t>
              </a:r>
              <a:endParaRPr lang="zh-CN" altLang="en-US" sz="2400" b="1" dirty="0">
                <a:solidFill>
                  <a:schemeClr val="bg1"/>
                </a:solidFill>
                <a:sym typeface="Arial" panose="020B0604020202020204" pitchFamily="34" charset="0"/>
              </a:endParaRPr>
            </a:p>
          </p:txBody>
        </p:sp>
        <p:sp>
          <p:nvSpPr>
            <p:cNvPr id="18" name="矩形 43"/>
            <p:cNvSpPr>
              <a:spLocks noChangeArrowheads="1"/>
            </p:cNvSpPr>
            <p:nvPr/>
          </p:nvSpPr>
          <p:spPr bwMode="auto">
            <a:xfrm>
              <a:off x="161092" y="509596"/>
              <a:ext cx="972000" cy="257192"/>
            </a:xfrm>
            <a:prstGeom prst="rect">
              <a:avLst/>
            </a:prstGeom>
            <a:noFill/>
            <a:ln w="12700">
              <a:noFill/>
              <a:bevel/>
              <a:headEnd/>
              <a:tailEnd/>
            </a:ln>
            <a:extLst>
              <a:ext uri="{909E8E84-426E-40DD-AFC4-6F175D3DCCD1}">
                <a14:hiddenFill xmlns:a14="http://schemas.microsoft.com/office/drawing/2010/main">
                  <a:solidFill>
                    <a:srgbClr val="FFFFFF"/>
                  </a:solidFill>
                </a14:hiddenFill>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b="1"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目录标题</a:t>
              </a:r>
            </a:p>
          </p:txBody>
        </p:sp>
      </p:grpSp>
      <p:sp>
        <p:nvSpPr>
          <p:cNvPr id="19" name="直接连接符 45"/>
          <p:cNvSpPr>
            <a:spLocks noChangeShapeType="1"/>
          </p:cNvSpPr>
          <p:nvPr/>
        </p:nvSpPr>
        <p:spPr bwMode="auto">
          <a:xfrm>
            <a:off x="3627438" y="2847975"/>
            <a:ext cx="1944687" cy="0"/>
          </a:xfrm>
          <a:prstGeom prst="line">
            <a:avLst/>
          </a:prstGeom>
          <a:noFill/>
          <a:ln w="12700">
            <a:solidFill>
              <a:srgbClr val="F2F2F2"/>
            </a:solidFill>
            <a:prstDash val="sysDash"/>
            <a:bevel/>
            <a:headEnd/>
            <a:tailEnd/>
          </a:ln>
          <a:extLst>
            <a:ext uri="{909E8E84-426E-40DD-AFC4-6F175D3DCCD1}">
              <a14:hiddenFill xmlns:a14="http://schemas.microsoft.com/office/drawing/2010/main">
                <a:noFill/>
              </a14:hiddenFill>
            </a:ext>
          </a:extLst>
        </p:spPr>
        <p:txBody>
          <a:bodyPr/>
          <a:lstStyle/>
          <a:p>
            <a:endParaRPr lang="zh-CN" altLang="en-US"/>
          </a:p>
        </p:txBody>
      </p:sp>
    </p:spTree>
    <p:extLst>
      <p:ext uri="{BB962C8B-B14F-4D97-AF65-F5344CB8AC3E}">
        <p14:creationId xmlns:p14="http://schemas.microsoft.com/office/powerpoint/2010/main" val="459825124"/>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1"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6" presetClass="emph" presetSubtype="0" fill="hold" grpId="0" nodeType="withEffect">
                                  <p:stCondLst>
                                    <p:cond delay="0"/>
                                  </p:stCondLst>
                                  <p:childTnLst>
                                    <p:animScale>
                                      <p:cBhvr>
                                        <p:cTn id="8" dur="2000" fill="hold"/>
                                        <p:tgtEl>
                                          <p:spTgt spid="2"/>
                                        </p:tgtEl>
                                      </p:cBhvr>
                                      <p:by x="150000" y="150000"/>
                                    </p:animScale>
                                  </p:childTnLst>
                                </p:cTn>
                              </p:par>
                            </p:childTnLst>
                          </p:cTn>
                        </p:par>
                        <p:par>
                          <p:cTn id="9" fill="hold">
                            <p:stCondLst>
                              <p:cond delay="2000"/>
                            </p:stCondLst>
                            <p:childTnLst>
                              <p:par>
                                <p:cTn id="10" presetID="1" presetClass="entr" presetSubtype="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21" presetClass="entr" presetSubtype="1" fill="hold" grpId="0" nodeType="click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wheel(1)">
                                      <p:cBhvr>
                                        <p:cTn id="16" dur="2000"/>
                                        <p:tgtEl>
                                          <p:spTgt spid="13"/>
                                        </p:tgtEl>
                                      </p:cBhvr>
                                    </p:animEffect>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1000"/>
                                        <p:tgtEl>
                                          <p:spTgt spid="14"/>
                                        </p:tgtEl>
                                      </p:cBhvr>
                                    </p:animEffect>
                                    <p:anim calcmode="lin" valueType="num">
                                      <p:cBhvr>
                                        <p:cTn id="22" dur="1000" fill="hold"/>
                                        <p:tgtEl>
                                          <p:spTgt spid="14"/>
                                        </p:tgtEl>
                                        <p:attrNameLst>
                                          <p:attrName>ppt_x</p:attrName>
                                        </p:attrNameLst>
                                      </p:cBhvr>
                                      <p:tavLst>
                                        <p:tav tm="0">
                                          <p:val>
                                            <p:strVal val="#ppt_x"/>
                                          </p:val>
                                        </p:tav>
                                        <p:tav tm="100000">
                                          <p:val>
                                            <p:strVal val="#ppt_x"/>
                                          </p:val>
                                        </p:tav>
                                      </p:tavLst>
                                    </p:anim>
                                    <p:anim calcmode="lin" valueType="num">
                                      <p:cBhvr>
                                        <p:cTn id="23" dur="1000" fill="hold"/>
                                        <p:tgtEl>
                                          <p:spTgt spid="14"/>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10" presetClass="entr" presetSubtype="0" fill="hold" nodeType="after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p:cTn id="27" dur="500" fill="hold"/>
                                        <p:tgtEl>
                                          <p:spTgt spid="15"/>
                                        </p:tgtEl>
                                        <p:attrNameLst>
                                          <p:attrName>ppt_w</p:attrName>
                                        </p:attrNameLst>
                                      </p:cBhvr>
                                      <p:tavLst>
                                        <p:tav tm="0">
                                          <p:val>
                                            <p:fltVal val="0"/>
                                          </p:val>
                                        </p:tav>
                                        <p:tav tm="100000">
                                          <p:val>
                                            <p:strVal val="#ppt_w"/>
                                          </p:val>
                                        </p:tav>
                                      </p:tavLst>
                                    </p:anim>
                                    <p:anim calcmode="lin" valueType="num">
                                      <p:cBhvr>
                                        <p:cTn id="28" dur="500" fill="hold"/>
                                        <p:tgtEl>
                                          <p:spTgt spid="15"/>
                                        </p:tgtEl>
                                        <p:attrNameLst>
                                          <p:attrName>ppt_h</p:attrName>
                                        </p:attrNameLst>
                                      </p:cBhvr>
                                      <p:tavLst>
                                        <p:tav tm="0">
                                          <p:val>
                                            <p:fltVal val="0"/>
                                          </p:val>
                                        </p:tav>
                                        <p:tav tm="100000">
                                          <p:val>
                                            <p:strVal val="#ppt_h"/>
                                          </p:val>
                                        </p:tav>
                                      </p:tavLst>
                                    </p:anim>
                                    <p:animEffect>
                                      <p:cBhvr>
                                        <p:cTn id="29" dur="500"/>
                                        <p:tgtEl>
                                          <p:spTgt spid="15"/>
                                        </p:tgtEl>
                                      </p:cBhvr>
                                    </p:animEffect>
                                  </p:childTnLst>
                                </p:cTn>
                              </p:par>
                              <p:par>
                                <p:cTn id="30" presetID="22" presetClass="entr" presetSubtype="2" fill="hold" grpId="0" nodeType="withEffect">
                                  <p:stCondLst>
                                    <p:cond delay="0"/>
                                  </p:stCondLst>
                                  <p:childTnLst>
                                    <p:set>
                                      <p:cBhvr>
                                        <p:cTn id="31" dur="1" fill="hold">
                                          <p:stCondLst>
                                            <p:cond delay="0"/>
                                          </p:stCondLst>
                                        </p:cTn>
                                        <p:tgtEl>
                                          <p:spTgt spid="19"/>
                                        </p:tgtEl>
                                        <p:attrNameLst>
                                          <p:attrName>style.visibility</p:attrName>
                                        </p:attrNameLst>
                                      </p:cBhvr>
                                      <p:to>
                                        <p:strVal val="visible"/>
                                      </p:to>
                                    </p:set>
                                    <p:animEffect>
                                      <p:cBhvr>
                                        <p:cTn id="32" dur="500"/>
                                        <p:tgtEl>
                                          <p:spTgt spid="19"/>
                                        </p:tgtEl>
                                      </p:cBhvr>
                                    </p:animEffect>
                                  </p:childTnLst>
                                </p:cTn>
                              </p:par>
                            </p:childTnLst>
                          </p:cTn>
                        </p:par>
                        <p:par>
                          <p:cTn id="33" fill="hold">
                            <p:stCondLst>
                              <p:cond delay="1500"/>
                            </p:stCondLst>
                            <p:childTnLst>
                              <p:par>
                                <p:cTn id="34" presetID="1" presetClass="entr" presetSubtype="0" fill="hold" grpId="0" nodeType="afterEffect">
                                  <p:stCondLst>
                                    <p:cond delay="0"/>
                                  </p:stCondLst>
                                  <p:childTnLst>
                                    <p:set>
                                      <p:cBhvr>
                                        <p:cTn id="35" dur="1" fill="hold">
                                          <p:stCondLst>
                                            <p:cond delay="0"/>
                                          </p:stCondLst>
                                        </p:cTn>
                                        <p:tgtEl>
                                          <p:spTgt spid="12"/>
                                        </p:tgtEl>
                                        <p:attrNameLst>
                                          <p:attrName>style.visibility</p:attrName>
                                        </p:attrNameLst>
                                      </p:cBhvr>
                                      <p:to>
                                        <p:strVal val="visible"/>
                                      </p:to>
                                    </p:set>
                                  </p:childTnLst>
                                </p:cTn>
                              </p:par>
                            </p:childTnLst>
                          </p:cTn>
                        </p:par>
                        <p:par>
                          <p:cTn id="36" fill="hold">
                            <p:stCondLst>
                              <p:cond delay="1500"/>
                            </p:stCondLst>
                            <p:childTnLst>
                              <p:par>
                                <p:cTn id="37" presetID="1" presetClass="entr" presetSubtype="0"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childTnLst>
                                </p:cTn>
                              </p:par>
                              <p:par>
                                <p:cTn id="41" presetID="42" presetClass="path" presetSubtype="0" repeatCount="indefinite" accel="50000" decel="50000" fill="hold" grpId="1" nodeType="withEffect">
                                  <p:stCondLst>
                                    <p:cond delay="0"/>
                                  </p:stCondLst>
                                  <p:endCondLst>
                                    <p:cond evt="onNext" delay="0">
                                      <p:tgtEl>
                                        <p:sldTgt/>
                                      </p:tgtEl>
                                    </p:cond>
                                  </p:endCondLst>
                                  <p:childTnLst>
                                    <p:animMotion origin="layout" path="M 0.05504 -0.18226 L -0.33958 0.93791 " pathEditMode="relative" rAng="0" ptsTypes="AA">
                                      <p:cBhvr>
                                        <p:cTn id="42" dur="2000" fill="hold"/>
                                        <p:tgtEl>
                                          <p:spTgt spid="8"/>
                                        </p:tgtEl>
                                        <p:attrNameLst>
                                          <p:attrName>ppt_x,ppt_y</p:attrName>
                                        </p:attrNameLst>
                                      </p:cBhvr>
                                      <p:rCtr x="-1974000" y="5600900"/>
                                    </p:animMotion>
                                  </p:childTnLst>
                                </p:cTn>
                              </p:par>
                              <p:par>
                                <p:cTn id="43" presetID="1" presetClass="entr" presetSubtype="0" fill="hold" grpId="0" nodeType="withEffect">
                                  <p:stCondLst>
                                    <p:cond delay="500"/>
                                  </p:stCondLst>
                                  <p:childTnLst>
                                    <p:set>
                                      <p:cBhvr>
                                        <p:cTn id="44" dur="1" fill="hold">
                                          <p:stCondLst>
                                            <p:cond delay="0"/>
                                          </p:stCondLst>
                                        </p:cTn>
                                        <p:tgtEl>
                                          <p:spTgt spid="9"/>
                                        </p:tgtEl>
                                        <p:attrNameLst>
                                          <p:attrName>style.visibility</p:attrName>
                                        </p:attrNameLst>
                                      </p:cBhvr>
                                      <p:to>
                                        <p:strVal val="visible"/>
                                      </p:to>
                                    </p:set>
                                  </p:childTnLst>
                                </p:cTn>
                              </p:par>
                              <p:par>
                                <p:cTn id="45" presetID="42" presetClass="path" presetSubtype="0" repeatCount="indefinite" accel="50000" decel="50000" fill="hold" grpId="1" nodeType="withEffect">
                                  <p:stCondLst>
                                    <p:cond delay="500"/>
                                  </p:stCondLst>
                                  <p:endCondLst>
                                    <p:cond evt="onNext" delay="0">
                                      <p:tgtEl>
                                        <p:sldTgt/>
                                      </p:tgtEl>
                                    </p:cond>
                                  </p:endCondLst>
                                  <p:childTnLst>
                                    <p:animMotion origin="layout" path="M 0.05208 -0.17609 L -0.34167 0.94501 " pathEditMode="relative" rAng="0" ptsTypes="AA">
                                      <p:cBhvr>
                                        <p:cTn id="46" dur="2000" fill="hold"/>
                                        <p:tgtEl>
                                          <p:spTgt spid="9"/>
                                        </p:tgtEl>
                                        <p:attrNameLst>
                                          <p:attrName>ppt_x,ppt_y</p:attrName>
                                        </p:attrNameLst>
                                      </p:cBhvr>
                                      <p:rCtr x="-1968800" y="5604000"/>
                                    </p:animMotion>
                                  </p:childTnLst>
                                </p:cTn>
                              </p:par>
                              <p:par>
                                <p:cTn id="47" presetID="1" presetClass="entr" presetSubtype="0" fill="hold" grpId="0" nodeType="withEffect">
                                  <p:stCondLst>
                                    <p:cond delay="1500"/>
                                  </p:stCondLst>
                                  <p:childTnLst>
                                    <p:set>
                                      <p:cBhvr>
                                        <p:cTn id="48" dur="1" fill="hold">
                                          <p:stCondLst>
                                            <p:cond delay="0"/>
                                          </p:stCondLst>
                                        </p:cTn>
                                        <p:tgtEl>
                                          <p:spTgt spid="4"/>
                                        </p:tgtEl>
                                        <p:attrNameLst>
                                          <p:attrName>style.visibility</p:attrName>
                                        </p:attrNameLst>
                                      </p:cBhvr>
                                      <p:to>
                                        <p:strVal val="visible"/>
                                      </p:to>
                                    </p:set>
                                  </p:childTnLst>
                                </p:cTn>
                              </p:par>
                              <p:par>
                                <p:cTn id="49" presetID="42" presetClass="path" presetSubtype="0" repeatCount="indefinite" accel="50000" decel="50000" fill="hold" grpId="1" nodeType="withEffect">
                                  <p:stCondLst>
                                    <p:cond delay="1500"/>
                                  </p:stCondLst>
                                  <p:endCondLst>
                                    <p:cond evt="onNext" delay="0">
                                      <p:tgtEl>
                                        <p:sldTgt/>
                                      </p:tgtEl>
                                    </p:cond>
                                  </p:endCondLst>
                                  <p:childTnLst>
                                    <p:animMotion origin="layout" path="M 0.09705 -0.38245 L -0.34375 0.85326 " pathEditMode="relative" rAng="0" ptsTypes="AA">
                                      <p:cBhvr>
                                        <p:cTn id="50" dur="2000" fill="hold"/>
                                        <p:tgtEl>
                                          <p:spTgt spid="4"/>
                                        </p:tgtEl>
                                        <p:attrNameLst>
                                          <p:attrName>ppt_x,ppt_y</p:attrName>
                                        </p:attrNameLst>
                                      </p:cBhvr>
                                      <p:rCtr x="-2204900" y="6178600"/>
                                    </p:animMotion>
                                  </p:childTnLst>
                                </p:cTn>
                              </p:par>
                            </p:childTnLst>
                          </p:cTn>
                        </p:par>
                        <p:par>
                          <p:cTn id="51" fill="hold">
                            <p:stCondLst>
                              <p:cond delay="5000"/>
                            </p:stCondLst>
                            <p:childTnLst>
                              <p:par>
                                <p:cTn id="52" presetID="1" presetClass="entr" presetSubtype="0" fill="hold" grpId="0" nodeType="afterEffect">
                                  <p:stCondLst>
                                    <p:cond delay="0"/>
                                  </p:stCondLst>
                                  <p:childTnLst>
                                    <p:set>
                                      <p:cBhvr>
                                        <p:cTn id="53" dur="1" fill="hold">
                                          <p:stCondLst>
                                            <p:cond delay="0"/>
                                          </p:stCondLst>
                                        </p:cTn>
                                        <p:tgtEl>
                                          <p:spTgt spid="7"/>
                                        </p:tgtEl>
                                        <p:attrNameLst>
                                          <p:attrName>style.visibility</p:attrName>
                                        </p:attrNameLst>
                                      </p:cBhvr>
                                      <p:to>
                                        <p:strVal val="visible"/>
                                      </p:to>
                                    </p:set>
                                  </p:childTnLst>
                                </p:cTn>
                              </p:par>
                              <p:par>
                                <p:cTn id="54" presetID="42" presetClass="path" presetSubtype="0" repeatCount="indefinite" accel="50000" decel="50000" fill="hold" grpId="1" nodeType="withEffect">
                                  <p:stCondLst>
                                    <p:cond delay="0"/>
                                  </p:stCondLst>
                                  <p:endCondLst>
                                    <p:cond evt="onNext" delay="0">
                                      <p:tgtEl>
                                        <p:sldTgt/>
                                      </p:tgtEl>
                                    </p:cond>
                                  </p:endCondLst>
                                  <p:childTnLst>
                                    <p:animMotion origin="layout" path="M 0.10556 -0.31418 L -0.31962 0.83472 " pathEditMode="relative" rAng="0" ptsTypes="AA">
                                      <p:cBhvr>
                                        <p:cTn id="55" dur="2000" fill="hold"/>
                                        <p:tgtEl>
                                          <p:spTgt spid="7"/>
                                        </p:tgtEl>
                                        <p:attrNameLst>
                                          <p:attrName>ppt_x,ppt_y</p:attrName>
                                        </p:attrNameLst>
                                      </p:cBhvr>
                                      <p:rCtr x="-2126700" y="5743000"/>
                                    </p:animMotion>
                                  </p:childTnLst>
                                </p:cTn>
                              </p:par>
                            </p:childTnLst>
                          </p:cTn>
                        </p:par>
                        <p:par>
                          <p:cTn id="56" fill="hold">
                            <p:stCondLst>
                              <p:cond delay="7000"/>
                            </p:stCondLst>
                            <p:childTnLst>
                              <p:par>
                                <p:cTn id="57" presetID="1" presetClass="entr" presetSubtype="0" fill="hold" grpId="0" nodeType="afterEffect">
                                  <p:stCondLst>
                                    <p:cond delay="0"/>
                                  </p:stCondLst>
                                  <p:childTnLst>
                                    <p:set>
                                      <p:cBhvr>
                                        <p:cTn id="58" dur="1" fill="hold">
                                          <p:stCondLst>
                                            <p:cond delay="0"/>
                                          </p:stCondLst>
                                        </p:cTn>
                                        <p:tgtEl>
                                          <p:spTgt spid="3"/>
                                        </p:tgtEl>
                                        <p:attrNameLst>
                                          <p:attrName>style.visibility</p:attrName>
                                        </p:attrNameLst>
                                      </p:cBhvr>
                                      <p:to>
                                        <p:strVal val="visible"/>
                                      </p:to>
                                    </p:set>
                                  </p:childTnLst>
                                </p:cTn>
                              </p:par>
                              <p:par>
                                <p:cTn id="59" presetID="42" presetClass="path" presetSubtype="0" accel="50000" decel="50000" fill="hold" grpId="1" nodeType="withEffect">
                                  <p:stCondLst>
                                    <p:cond delay="0"/>
                                  </p:stCondLst>
                                  <p:childTnLst>
                                    <p:animMotion origin="layout" path="M 0.36077 -0.83426 L -0.10573 0.38858 " pathEditMode="relative" rAng="0" ptsTypes="AA">
                                      <p:cBhvr>
                                        <p:cTn id="60" dur="1000" fill="hold"/>
                                        <p:tgtEl>
                                          <p:spTgt spid="3"/>
                                        </p:tgtEl>
                                        <p:attrNameLst>
                                          <p:attrName>ppt_x,ppt_y</p:attrName>
                                        </p:attrNameLst>
                                      </p:cBhvr>
                                      <p:rCtr x="-2333300" y="6114200"/>
                                    </p:animMotion>
                                  </p:childTnLst>
                                </p:cTn>
                              </p:par>
                            </p:childTnLst>
                          </p:cTn>
                        </p:par>
                        <p:par>
                          <p:cTn id="61" fill="hold">
                            <p:stCondLst>
                              <p:cond delay="8000"/>
                            </p:stCondLst>
                            <p:childTnLst>
                              <p:par>
                                <p:cTn id="62" presetID="1" presetClass="entr" presetSubtype="0" fill="hold" grpId="0" nodeType="afterEffect">
                                  <p:stCondLst>
                                    <p:cond delay="0"/>
                                  </p:stCondLst>
                                  <p:childTnLst>
                                    <p:set>
                                      <p:cBhvr>
                                        <p:cTn id="63" dur="1" fill="hold">
                                          <p:stCondLst>
                                            <p:cond delay="0"/>
                                          </p:stCondLst>
                                        </p:cTn>
                                        <p:tgtEl>
                                          <p:spTgt spid="5"/>
                                        </p:tgtEl>
                                        <p:attrNameLst>
                                          <p:attrName>style.visibility</p:attrName>
                                        </p:attrNameLst>
                                      </p:cBhvr>
                                      <p:to>
                                        <p:strVal val="visible"/>
                                      </p:to>
                                    </p:set>
                                  </p:childTnLst>
                                </p:cTn>
                              </p:par>
                              <p:par>
                                <p:cTn id="64" presetID="42" presetClass="path" presetSubtype="0" repeatCount="indefinite" accel="50000" decel="50000" fill="hold" grpId="1" nodeType="withEffect">
                                  <p:stCondLst>
                                    <p:cond delay="0"/>
                                  </p:stCondLst>
                                  <p:endCondLst>
                                    <p:cond evt="onNext" delay="0">
                                      <p:tgtEl>
                                        <p:sldTgt/>
                                      </p:tgtEl>
                                    </p:cond>
                                  </p:endCondLst>
                                  <p:childTnLst>
                                    <p:animMotion origin="layout" path="M 0.31893 -0.82531 L -0.10625 0.29475 " pathEditMode="relative" rAng="0" ptsTypes="AA">
                                      <p:cBhvr>
                                        <p:cTn id="65" dur="2000" fill="hold"/>
                                        <p:tgtEl>
                                          <p:spTgt spid="5"/>
                                        </p:tgtEl>
                                        <p:attrNameLst>
                                          <p:attrName>ppt_x,ppt_y</p:attrName>
                                        </p:attrNameLst>
                                      </p:cBhvr>
                                      <p:rCtr x="-2126700" y="5598800"/>
                                    </p:animMotion>
                                  </p:childTnLst>
                                </p:cTn>
                              </p:par>
                            </p:childTnLst>
                          </p:cTn>
                        </p:par>
                        <p:par>
                          <p:cTn id="66" fill="hold">
                            <p:stCondLst>
                              <p:cond delay="10000"/>
                            </p:stCondLst>
                            <p:childTnLst>
                              <p:par>
                                <p:cTn id="67" presetID="1" presetClass="entr" presetSubtype="0" fill="hold" grpId="0" nodeType="afterEffect">
                                  <p:stCondLst>
                                    <p:cond delay="0"/>
                                  </p:stCondLst>
                                  <p:childTnLst>
                                    <p:set>
                                      <p:cBhvr>
                                        <p:cTn id="68" dur="1" fill="hold">
                                          <p:stCondLst>
                                            <p:cond delay="0"/>
                                          </p:stCondLst>
                                        </p:cTn>
                                        <p:tgtEl>
                                          <p:spTgt spid="6"/>
                                        </p:tgtEl>
                                        <p:attrNameLst>
                                          <p:attrName>style.visibility</p:attrName>
                                        </p:attrNameLst>
                                      </p:cBhvr>
                                      <p:to>
                                        <p:strVal val="visible"/>
                                      </p:to>
                                    </p:set>
                                  </p:childTnLst>
                                </p:cTn>
                              </p:par>
                              <p:par>
                                <p:cTn id="69" presetID="42" presetClass="path" presetSubtype="0" repeatCount="indefinite" accel="50000" decel="50000" fill="hold" grpId="1" nodeType="withEffect">
                                  <p:stCondLst>
                                    <p:cond delay="0"/>
                                  </p:stCondLst>
                                  <p:endCondLst>
                                    <p:cond evt="onNext" delay="0">
                                      <p:tgtEl>
                                        <p:sldTgt/>
                                      </p:tgtEl>
                                    </p:cond>
                                  </p:endCondLst>
                                  <p:childTnLst>
                                    <p:animMotion origin="layout" path="M 0.38559 -0.94043 L -0.11059 0.30556 " pathEditMode="relative" rAng="0" ptsTypes="AA">
                                      <p:cBhvr>
                                        <p:cTn id="70" dur="2000" fill="hold"/>
                                        <p:tgtEl>
                                          <p:spTgt spid="6"/>
                                        </p:tgtEl>
                                        <p:attrNameLst>
                                          <p:attrName>ppt_x,ppt_y</p:attrName>
                                        </p:attrNameLst>
                                      </p:cBhvr>
                                      <p:rCtr x="-2480900" y="62284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autoUpdateAnimBg="0"/>
      <p:bldP spid="2" grpId="1" bldLvl="0" animBg="1" autoUpdateAnimBg="0"/>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bldLvl="0" animBg="1" autoUpdateAnimBg="0"/>
      <p:bldP spid="11" grpId="0" bldLvl="0" animBg="1" autoUpdateAnimBg="0"/>
      <p:bldP spid="12" grpId="0" bldLvl="0" animBg="1" autoUpdateAnimBg="0"/>
      <p:bldP spid="13" grpId="0" animBg="1"/>
      <p:bldP spid="14" grpId="0" animBg="1"/>
      <p:bldP spid="1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85"/>
          <p:cNvSpPr>
            <a:spLocks noChangeArrowheads="1"/>
          </p:cNvSpPr>
          <p:nvPr/>
        </p:nvSpPr>
        <p:spPr bwMode="auto">
          <a:xfrm>
            <a:off x="935038" y="293688"/>
            <a:ext cx="25574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此处添加标题文字</a:t>
            </a:r>
          </a:p>
        </p:txBody>
      </p:sp>
      <p:sp>
        <p:nvSpPr>
          <p:cNvPr id="3" name="TextBox 1"/>
          <p:cNvSpPr>
            <a:spLocks noChangeArrowheads="1"/>
          </p:cNvSpPr>
          <p:nvPr/>
        </p:nvSpPr>
        <p:spPr bwMode="auto">
          <a:xfrm>
            <a:off x="349250" y="293688"/>
            <a:ext cx="50323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4" name="组合 167"/>
          <p:cNvGrpSpPr>
            <a:grpSpLocks/>
          </p:cNvGrpSpPr>
          <p:nvPr/>
        </p:nvGrpSpPr>
        <p:grpSpPr bwMode="auto">
          <a:xfrm>
            <a:off x="238125" y="131763"/>
            <a:ext cx="725488" cy="723900"/>
            <a:chOff x="0" y="0"/>
            <a:chExt cx="973930" cy="972480"/>
          </a:xfrm>
        </p:grpSpPr>
        <p:sp>
          <p:nvSpPr>
            <p:cNvPr id="5" name="文本框 139"/>
            <p:cNvSpPr>
              <a:spLocks noChangeArrowheads="1"/>
            </p:cNvSpPr>
            <p:nvPr/>
          </p:nvSpPr>
          <p:spPr bwMode="auto">
            <a:xfrm rot="-5400000">
              <a:off x="65417" y="310523"/>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6" name="文本框 140"/>
            <p:cNvSpPr>
              <a:spLocks noChangeArrowheads="1"/>
            </p:cNvSpPr>
            <p:nvPr/>
          </p:nvSpPr>
          <p:spPr bwMode="auto">
            <a:xfrm rot="-4930435">
              <a:off x="68316" y="26814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7" name="文本框 141"/>
            <p:cNvSpPr>
              <a:spLocks noChangeArrowheads="1"/>
            </p:cNvSpPr>
            <p:nvPr/>
          </p:nvSpPr>
          <p:spPr bwMode="auto">
            <a:xfrm rot="-4460869">
              <a:off x="76959" y="226550"/>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8" name="文本框 142"/>
            <p:cNvSpPr>
              <a:spLocks noChangeArrowheads="1"/>
            </p:cNvSpPr>
            <p:nvPr/>
          </p:nvSpPr>
          <p:spPr bwMode="auto">
            <a:xfrm rot="-3991306">
              <a:off x="91185" y="18652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9" name="文本框 143"/>
            <p:cNvSpPr>
              <a:spLocks noChangeArrowheads="1"/>
            </p:cNvSpPr>
            <p:nvPr/>
          </p:nvSpPr>
          <p:spPr bwMode="auto">
            <a:xfrm rot="-3521739">
              <a:off x="110729" y="14880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0" name="文本框 144"/>
            <p:cNvSpPr>
              <a:spLocks noChangeArrowheads="1"/>
            </p:cNvSpPr>
            <p:nvPr/>
          </p:nvSpPr>
          <p:spPr bwMode="auto">
            <a:xfrm rot="-3052174">
              <a:off x="135226" y="1140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1" name="文本框 145"/>
            <p:cNvSpPr>
              <a:spLocks noChangeArrowheads="1"/>
            </p:cNvSpPr>
            <p:nvPr/>
          </p:nvSpPr>
          <p:spPr bwMode="auto">
            <a:xfrm rot="-2582609">
              <a:off x="164224" y="8305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2" name="文本框 146"/>
            <p:cNvSpPr>
              <a:spLocks noChangeArrowheads="1"/>
            </p:cNvSpPr>
            <p:nvPr/>
          </p:nvSpPr>
          <p:spPr bwMode="auto">
            <a:xfrm rot="-2113044">
              <a:off x="197176" y="5624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3" name="文本框 147"/>
            <p:cNvSpPr>
              <a:spLocks noChangeArrowheads="1"/>
            </p:cNvSpPr>
            <p:nvPr/>
          </p:nvSpPr>
          <p:spPr bwMode="auto">
            <a:xfrm rot="-1643478">
              <a:off x="233473" y="34169"/>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14" name="文本框 148"/>
            <p:cNvSpPr>
              <a:spLocks noChangeArrowheads="1"/>
            </p:cNvSpPr>
            <p:nvPr/>
          </p:nvSpPr>
          <p:spPr bwMode="auto">
            <a:xfrm rot="-1173913">
              <a:off x="272437" y="1724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5" name="文本框 149"/>
            <p:cNvSpPr>
              <a:spLocks noChangeArrowheads="1"/>
            </p:cNvSpPr>
            <p:nvPr/>
          </p:nvSpPr>
          <p:spPr bwMode="auto">
            <a:xfrm rot="-704348">
              <a:off x="313341" y="578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6" name="文本框 150"/>
            <p:cNvSpPr>
              <a:spLocks noChangeArrowheads="1"/>
            </p:cNvSpPr>
            <p:nvPr/>
          </p:nvSpPr>
          <p:spPr bwMode="auto">
            <a:xfrm rot="-234781">
              <a:off x="355427" y="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17" name="文本框 151"/>
            <p:cNvSpPr>
              <a:spLocks noChangeArrowheads="1"/>
            </p:cNvSpPr>
            <p:nvPr/>
          </p:nvSpPr>
          <p:spPr bwMode="auto">
            <a:xfrm rot="234782">
              <a:off x="397907" y="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18" name="文本框 152"/>
            <p:cNvSpPr>
              <a:spLocks noChangeArrowheads="1"/>
            </p:cNvSpPr>
            <p:nvPr/>
          </p:nvSpPr>
          <p:spPr bwMode="auto">
            <a:xfrm rot="704348">
              <a:off x="439993" y="578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9" name="文本框 153"/>
            <p:cNvSpPr>
              <a:spLocks noChangeArrowheads="1"/>
            </p:cNvSpPr>
            <p:nvPr/>
          </p:nvSpPr>
          <p:spPr bwMode="auto">
            <a:xfrm rot="1173913">
              <a:off x="480899" y="1724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20" name="文本框 154"/>
            <p:cNvSpPr>
              <a:spLocks noChangeArrowheads="1"/>
            </p:cNvSpPr>
            <p:nvPr/>
          </p:nvSpPr>
          <p:spPr bwMode="auto">
            <a:xfrm rot="1643478">
              <a:off x="519863" y="34171"/>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1" name="文本框 155"/>
            <p:cNvSpPr>
              <a:spLocks noChangeArrowheads="1"/>
            </p:cNvSpPr>
            <p:nvPr/>
          </p:nvSpPr>
          <p:spPr bwMode="auto">
            <a:xfrm rot="2113044">
              <a:off x="556159" y="5624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22" name="文本框 156"/>
            <p:cNvSpPr>
              <a:spLocks noChangeArrowheads="1"/>
            </p:cNvSpPr>
            <p:nvPr/>
          </p:nvSpPr>
          <p:spPr bwMode="auto">
            <a:xfrm rot="2582608">
              <a:off x="589109" y="8305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3" name="文本框 157"/>
            <p:cNvSpPr>
              <a:spLocks noChangeArrowheads="1"/>
            </p:cNvSpPr>
            <p:nvPr/>
          </p:nvSpPr>
          <p:spPr bwMode="auto">
            <a:xfrm rot="3052174">
              <a:off x="618104" y="1140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4" name="文本框 158"/>
            <p:cNvSpPr>
              <a:spLocks noChangeArrowheads="1"/>
            </p:cNvSpPr>
            <p:nvPr/>
          </p:nvSpPr>
          <p:spPr bwMode="auto">
            <a:xfrm rot="3521739">
              <a:off x="642602" y="14880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5" name="文本框 159"/>
            <p:cNvSpPr>
              <a:spLocks noChangeArrowheads="1"/>
            </p:cNvSpPr>
            <p:nvPr/>
          </p:nvSpPr>
          <p:spPr bwMode="auto">
            <a:xfrm rot="3991306">
              <a:off x="662146" y="18652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6" name="文本框 160"/>
            <p:cNvSpPr>
              <a:spLocks noChangeArrowheads="1"/>
            </p:cNvSpPr>
            <p:nvPr/>
          </p:nvSpPr>
          <p:spPr bwMode="auto">
            <a:xfrm rot="4460869">
              <a:off x="676373" y="226550"/>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7" name="文本框 161"/>
            <p:cNvSpPr>
              <a:spLocks noChangeArrowheads="1"/>
            </p:cNvSpPr>
            <p:nvPr/>
          </p:nvSpPr>
          <p:spPr bwMode="auto">
            <a:xfrm rot="4930435">
              <a:off x="685015" y="26814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8" name="文本框 162"/>
            <p:cNvSpPr>
              <a:spLocks noChangeArrowheads="1"/>
            </p:cNvSpPr>
            <p:nvPr/>
          </p:nvSpPr>
          <p:spPr bwMode="auto">
            <a:xfrm rot="5400000">
              <a:off x="687915" y="31052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9" name="文本框 163"/>
            <p:cNvSpPr>
              <a:spLocks noChangeArrowheads="1"/>
            </p:cNvSpPr>
            <p:nvPr/>
          </p:nvSpPr>
          <p:spPr bwMode="auto">
            <a:xfrm rot="5869565">
              <a:off x="685016" y="352906"/>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0" name="文本框 164"/>
            <p:cNvSpPr>
              <a:spLocks noChangeArrowheads="1"/>
            </p:cNvSpPr>
            <p:nvPr/>
          </p:nvSpPr>
          <p:spPr bwMode="auto">
            <a:xfrm rot="6339131">
              <a:off x="676373" y="3944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1" name="文本框 165"/>
            <p:cNvSpPr>
              <a:spLocks noChangeArrowheads="1"/>
            </p:cNvSpPr>
            <p:nvPr/>
          </p:nvSpPr>
          <p:spPr bwMode="auto">
            <a:xfrm rot="6808695">
              <a:off x="662147" y="43452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2" name="文本框 166"/>
            <p:cNvSpPr>
              <a:spLocks noChangeArrowheads="1"/>
            </p:cNvSpPr>
            <p:nvPr/>
          </p:nvSpPr>
          <p:spPr bwMode="auto">
            <a:xfrm rot="7278261">
              <a:off x="642603" y="47224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3" name="文本框 167"/>
            <p:cNvSpPr>
              <a:spLocks noChangeArrowheads="1"/>
            </p:cNvSpPr>
            <p:nvPr/>
          </p:nvSpPr>
          <p:spPr bwMode="auto">
            <a:xfrm rot="7747826">
              <a:off x="618105" y="506948"/>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4" name="文本框 168"/>
            <p:cNvSpPr>
              <a:spLocks noChangeArrowheads="1"/>
            </p:cNvSpPr>
            <p:nvPr/>
          </p:nvSpPr>
          <p:spPr bwMode="auto">
            <a:xfrm rot="8217393">
              <a:off x="589111" y="53799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5" name="文本框 169"/>
            <p:cNvSpPr>
              <a:spLocks noChangeArrowheads="1"/>
            </p:cNvSpPr>
            <p:nvPr/>
          </p:nvSpPr>
          <p:spPr bwMode="auto">
            <a:xfrm rot="8686956">
              <a:off x="556159" y="56480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6" name="文本框 170"/>
            <p:cNvSpPr>
              <a:spLocks noChangeArrowheads="1"/>
            </p:cNvSpPr>
            <p:nvPr/>
          </p:nvSpPr>
          <p:spPr bwMode="auto">
            <a:xfrm rot="9156522">
              <a:off x="519861" y="586879"/>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37" name="文本框 171"/>
            <p:cNvSpPr>
              <a:spLocks noChangeArrowheads="1"/>
            </p:cNvSpPr>
            <p:nvPr/>
          </p:nvSpPr>
          <p:spPr bwMode="auto">
            <a:xfrm rot="9626087">
              <a:off x="480898" y="60380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8" name="文本框 172"/>
            <p:cNvSpPr>
              <a:spLocks noChangeArrowheads="1"/>
            </p:cNvSpPr>
            <p:nvPr/>
          </p:nvSpPr>
          <p:spPr bwMode="auto">
            <a:xfrm rot="10095652">
              <a:off x="439993" y="61526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9" name="文本框 173"/>
            <p:cNvSpPr>
              <a:spLocks noChangeArrowheads="1"/>
            </p:cNvSpPr>
            <p:nvPr/>
          </p:nvSpPr>
          <p:spPr bwMode="auto">
            <a:xfrm rot="10565217">
              <a:off x="397907" y="621048"/>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0" name="文本框 174"/>
            <p:cNvSpPr>
              <a:spLocks noChangeArrowheads="1"/>
            </p:cNvSpPr>
            <p:nvPr/>
          </p:nvSpPr>
          <p:spPr bwMode="auto">
            <a:xfrm rot="-10565217">
              <a:off x="355427" y="621048"/>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1" name="文本框 175"/>
            <p:cNvSpPr>
              <a:spLocks noChangeArrowheads="1"/>
            </p:cNvSpPr>
            <p:nvPr/>
          </p:nvSpPr>
          <p:spPr bwMode="auto">
            <a:xfrm rot="-10095652">
              <a:off x="313341" y="61526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2" name="文本框 176"/>
            <p:cNvSpPr>
              <a:spLocks noChangeArrowheads="1"/>
            </p:cNvSpPr>
            <p:nvPr/>
          </p:nvSpPr>
          <p:spPr bwMode="auto">
            <a:xfrm rot="-9626087">
              <a:off x="272437" y="60380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3" name="文本框 177"/>
            <p:cNvSpPr>
              <a:spLocks noChangeArrowheads="1"/>
            </p:cNvSpPr>
            <p:nvPr/>
          </p:nvSpPr>
          <p:spPr bwMode="auto">
            <a:xfrm rot="-9156522">
              <a:off x="233472" y="586877"/>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4" name="文本框 178"/>
            <p:cNvSpPr>
              <a:spLocks noChangeArrowheads="1"/>
            </p:cNvSpPr>
            <p:nvPr/>
          </p:nvSpPr>
          <p:spPr bwMode="auto">
            <a:xfrm rot="-8686956">
              <a:off x="197176" y="564805"/>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5" name="文本框 179"/>
            <p:cNvSpPr>
              <a:spLocks noChangeArrowheads="1"/>
            </p:cNvSpPr>
            <p:nvPr/>
          </p:nvSpPr>
          <p:spPr bwMode="auto">
            <a:xfrm rot="-8217391">
              <a:off x="164224" y="53799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6" name="文本框 180"/>
            <p:cNvSpPr>
              <a:spLocks noChangeArrowheads="1"/>
            </p:cNvSpPr>
            <p:nvPr/>
          </p:nvSpPr>
          <p:spPr bwMode="auto">
            <a:xfrm rot="-7747826">
              <a:off x="135228" y="506949"/>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7" name="文本框 181"/>
            <p:cNvSpPr>
              <a:spLocks noChangeArrowheads="1"/>
            </p:cNvSpPr>
            <p:nvPr/>
          </p:nvSpPr>
          <p:spPr bwMode="auto">
            <a:xfrm rot="-7278261">
              <a:off x="110729" y="47224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8" name="文本框 182"/>
            <p:cNvSpPr>
              <a:spLocks noChangeArrowheads="1"/>
            </p:cNvSpPr>
            <p:nvPr/>
          </p:nvSpPr>
          <p:spPr bwMode="auto">
            <a:xfrm rot="-6808696">
              <a:off x="91185" y="43452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9" name="文本框 183"/>
            <p:cNvSpPr>
              <a:spLocks noChangeArrowheads="1"/>
            </p:cNvSpPr>
            <p:nvPr/>
          </p:nvSpPr>
          <p:spPr bwMode="auto">
            <a:xfrm rot="-6339130">
              <a:off x="76959" y="3944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50" name="文本框 184"/>
            <p:cNvSpPr>
              <a:spLocks noChangeArrowheads="1"/>
            </p:cNvSpPr>
            <p:nvPr/>
          </p:nvSpPr>
          <p:spPr bwMode="auto">
            <a:xfrm rot="-5869565">
              <a:off x="68316" y="352906"/>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grpSp>
      <p:sp>
        <p:nvSpPr>
          <p:cNvPr id="52" name="椭圆 79"/>
          <p:cNvSpPr>
            <a:spLocks noChangeArrowheads="1"/>
          </p:cNvSpPr>
          <p:nvPr/>
        </p:nvSpPr>
        <p:spPr bwMode="auto">
          <a:xfrm>
            <a:off x="669925" y="1570038"/>
            <a:ext cx="2728913" cy="2728912"/>
          </a:xfrm>
          <a:prstGeom prst="ellipse">
            <a:avLst/>
          </a:prstGeom>
          <a:noFill/>
          <a:ln w="25400">
            <a:solidFill>
              <a:srgbClr val="FFFFFF">
                <a:alpha val="39999"/>
              </a:srgbClr>
            </a:solidFill>
            <a:prstDash val="sysDash"/>
            <a:bevel/>
            <a:headEnd/>
            <a:tailEnd/>
          </a:ln>
          <a:extLst>
            <a:ext uri="{909E8E84-426E-40DD-AFC4-6F175D3DCCD1}">
              <a14:hiddenFill xmlns:a14="http://schemas.microsoft.com/office/drawing/2010/main">
                <a:solidFill>
                  <a:srgbClr val="FFFFFF"/>
                </a:solidFill>
              </a14:hiddenFill>
            </a:ext>
          </a:extLst>
        </p:spPr>
        <p:txBody>
          <a:bodyPr lIns="68580" tIns="34290" rIns="68580" bIns="3429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300">
              <a:solidFill>
                <a:srgbClr val="FFFFFF"/>
              </a:solidFill>
              <a:latin typeface="宋体" panose="02010600030101010101" pitchFamily="2" charset="-122"/>
              <a:sym typeface="宋体" panose="02010600030101010101" pitchFamily="2" charset="-122"/>
            </a:endParaRPr>
          </a:p>
        </p:txBody>
      </p:sp>
      <p:sp>
        <p:nvSpPr>
          <p:cNvPr id="53" name="椭圆 80"/>
          <p:cNvSpPr>
            <a:spLocks noChangeArrowheads="1"/>
          </p:cNvSpPr>
          <p:nvPr/>
        </p:nvSpPr>
        <p:spPr bwMode="auto">
          <a:xfrm>
            <a:off x="3235325" y="1570038"/>
            <a:ext cx="2730500" cy="2728912"/>
          </a:xfrm>
          <a:prstGeom prst="ellipse">
            <a:avLst/>
          </a:prstGeom>
          <a:noFill/>
          <a:ln w="25400">
            <a:solidFill>
              <a:srgbClr val="FFFFFF">
                <a:alpha val="39999"/>
              </a:srgbClr>
            </a:solidFill>
            <a:prstDash val="sysDash"/>
            <a:bevel/>
            <a:headEnd/>
            <a:tailEnd/>
          </a:ln>
          <a:extLst>
            <a:ext uri="{909E8E84-426E-40DD-AFC4-6F175D3DCCD1}">
              <a14:hiddenFill xmlns:a14="http://schemas.microsoft.com/office/drawing/2010/main">
                <a:solidFill>
                  <a:srgbClr val="FFFFFF"/>
                </a:solidFill>
              </a14:hiddenFill>
            </a:ext>
          </a:extLst>
        </p:spPr>
        <p:txBody>
          <a:bodyPr lIns="68580" tIns="34290" rIns="68580" bIns="3429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300">
              <a:solidFill>
                <a:srgbClr val="FFFFFF"/>
              </a:solidFill>
              <a:latin typeface="宋体" panose="02010600030101010101" pitchFamily="2" charset="-122"/>
              <a:sym typeface="宋体" panose="02010600030101010101" pitchFamily="2" charset="-122"/>
            </a:endParaRPr>
          </a:p>
        </p:txBody>
      </p:sp>
      <p:sp>
        <p:nvSpPr>
          <p:cNvPr id="54" name="椭圆 84"/>
          <p:cNvSpPr>
            <a:spLocks noChangeArrowheads="1"/>
          </p:cNvSpPr>
          <p:nvPr/>
        </p:nvSpPr>
        <p:spPr bwMode="auto">
          <a:xfrm>
            <a:off x="5803900" y="1570038"/>
            <a:ext cx="2728913" cy="2728912"/>
          </a:xfrm>
          <a:prstGeom prst="ellipse">
            <a:avLst/>
          </a:prstGeom>
          <a:noFill/>
          <a:ln w="25400">
            <a:solidFill>
              <a:srgbClr val="FFFFFF">
                <a:alpha val="39999"/>
              </a:srgbClr>
            </a:solidFill>
            <a:prstDash val="sysDash"/>
            <a:bevel/>
            <a:headEnd/>
            <a:tailEnd/>
          </a:ln>
          <a:extLst>
            <a:ext uri="{909E8E84-426E-40DD-AFC4-6F175D3DCCD1}">
              <a14:hiddenFill xmlns:a14="http://schemas.microsoft.com/office/drawing/2010/main">
                <a:solidFill>
                  <a:srgbClr val="FFFFFF"/>
                </a:solidFill>
              </a14:hiddenFill>
            </a:ext>
          </a:extLst>
        </p:spPr>
        <p:txBody>
          <a:bodyPr lIns="68580" tIns="34290" rIns="68580" bIns="3429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300">
              <a:solidFill>
                <a:srgbClr val="FFFFFF"/>
              </a:solidFill>
              <a:latin typeface="宋体" panose="02010600030101010101" pitchFamily="2" charset="-122"/>
              <a:sym typeface="宋体" panose="02010600030101010101" pitchFamily="2" charset="-122"/>
            </a:endParaRPr>
          </a:p>
        </p:txBody>
      </p:sp>
      <p:grpSp>
        <p:nvGrpSpPr>
          <p:cNvPr id="55" name="组合 2"/>
          <p:cNvGrpSpPr>
            <a:grpSpLocks/>
          </p:cNvGrpSpPr>
          <p:nvPr/>
        </p:nvGrpSpPr>
        <p:grpSpPr bwMode="auto">
          <a:xfrm>
            <a:off x="1062038" y="1347788"/>
            <a:ext cx="1944687" cy="339725"/>
            <a:chOff x="0" y="0"/>
            <a:chExt cx="1944216" cy="339432"/>
          </a:xfrm>
          <a:solidFill>
            <a:schemeClr val="bg1">
              <a:alpha val="20000"/>
            </a:schemeClr>
          </a:solidFill>
        </p:grpSpPr>
        <p:sp>
          <p:nvSpPr>
            <p:cNvPr id="56" name="TextBox 6"/>
            <p:cNvSpPr>
              <a:spLocks noChangeArrowheads="1"/>
            </p:cNvSpPr>
            <p:nvPr/>
          </p:nvSpPr>
          <p:spPr bwMode="auto">
            <a:xfrm>
              <a:off x="108012" y="878"/>
              <a:ext cx="1728192" cy="338554"/>
            </a:xfrm>
            <a:prstGeom prst="rect">
              <a:avLst/>
            </a:prstGeom>
            <a:grpFill/>
            <a:ln w="9525">
              <a:noFill/>
              <a:miter lim="800000"/>
              <a:headEnd/>
              <a:tailEnd/>
            </a:ln>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关键字</a:t>
              </a:r>
            </a:p>
          </p:txBody>
        </p:sp>
        <p:sp>
          <p:nvSpPr>
            <p:cNvPr id="57" name="直接连接符 9"/>
            <p:cNvSpPr>
              <a:spLocks noChangeShapeType="1"/>
            </p:cNvSpPr>
            <p:nvPr/>
          </p:nvSpPr>
          <p:spPr bwMode="auto">
            <a:xfrm>
              <a:off x="0" y="0"/>
              <a:ext cx="1944216" cy="1"/>
            </a:xfrm>
            <a:prstGeom prst="line">
              <a:avLst/>
            </a:prstGeom>
            <a:grpFill/>
            <a:ln w="9525">
              <a:solidFill>
                <a:schemeClr val="bg1"/>
              </a:solidFill>
              <a:bevel/>
              <a:headEnd/>
              <a:tailEnd/>
            </a:ln>
            <a:extLst/>
          </p:spPr>
          <p:txBody>
            <a:bodyPr/>
            <a:lstStyle/>
            <a:p>
              <a:endParaRPr lang="zh-CN" altLang="en-US"/>
            </a:p>
          </p:txBody>
        </p:sp>
        <p:sp>
          <p:nvSpPr>
            <p:cNvPr id="58" name="直接连接符 85"/>
            <p:cNvSpPr>
              <a:spLocks noChangeShapeType="1"/>
            </p:cNvSpPr>
            <p:nvPr/>
          </p:nvSpPr>
          <p:spPr bwMode="auto">
            <a:xfrm>
              <a:off x="0" y="339338"/>
              <a:ext cx="1944216" cy="1"/>
            </a:xfrm>
            <a:prstGeom prst="line">
              <a:avLst/>
            </a:prstGeom>
            <a:grpFill/>
            <a:ln w="9525">
              <a:solidFill>
                <a:schemeClr val="bg1"/>
              </a:solidFill>
              <a:bevel/>
              <a:headEnd/>
              <a:tailEnd/>
            </a:ln>
            <a:extLst/>
          </p:spPr>
          <p:txBody>
            <a:bodyPr/>
            <a:lstStyle/>
            <a:p>
              <a:endParaRPr lang="zh-CN" altLang="en-US"/>
            </a:p>
          </p:txBody>
        </p:sp>
      </p:grpSp>
      <p:grpSp>
        <p:nvGrpSpPr>
          <p:cNvPr id="59" name="组合 3"/>
          <p:cNvGrpSpPr>
            <a:grpSpLocks/>
          </p:cNvGrpSpPr>
          <p:nvPr/>
        </p:nvGrpSpPr>
        <p:grpSpPr bwMode="auto">
          <a:xfrm>
            <a:off x="3629025" y="1347788"/>
            <a:ext cx="1943100" cy="339725"/>
            <a:chOff x="0" y="0"/>
            <a:chExt cx="1944216" cy="339432"/>
          </a:xfrm>
          <a:solidFill>
            <a:schemeClr val="bg1">
              <a:alpha val="20000"/>
            </a:schemeClr>
          </a:solidFill>
        </p:grpSpPr>
        <p:sp>
          <p:nvSpPr>
            <p:cNvPr id="60" name="TextBox 90"/>
            <p:cNvSpPr>
              <a:spLocks noChangeArrowheads="1"/>
            </p:cNvSpPr>
            <p:nvPr/>
          </p:nvSpPr>
          <p:spPr bwMode="auto">
            <a:xfrm>
              <a:off x="108012" y="878"/>
              <a:ext cx="1728192" cy="338554"/>
            </a:xfrm>
            <a:prstGeom prst="rect">
              <a:avLst/>
            </a:prstGeom>
            <a:grpFill/>
            <a:ln w="9525">
              <a:noFill/>
              <a:miter lim="800000"/>
              <a:headEnd/>
              <a:tailEnd/>
            </a:ln>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关键字</a:t>
              </a:r>
            </a:p>
          </p:txBody>
        </p:sp>
        <p:sp>
          <p:nvSpPr>
            <p:cNvPr id="61" name="直接连接符 91"/>
            <p:cNvSpPr>
              <a:spLocks noChangeShapeType="1"/>
            </p:cNvSpPr>
            <p:nvPr/>
          </p:nvSpPr>
          <p:spPr bwMode="auto">
            <a:xfrm>
              <a:off x="0" y="0"/>
              <a:ext cx="1944216" cy="1"/>
            </a:xfrm>
            <a:prstGeom prst="line">
              <a:avLst/>
            </a:prstGeom>
            <a:grpFill/>
            <a:ln w="9525">
              <a:solidFill>
                <a:schemeClr val="bg1"/>
              </a:solidFill>
              <a:bevel/>
              <a:headEnd/>
              <a:tailEnd/>
            </a:ln>
            <a:extLst/>
          </p:spPr>
          <p:txBody>
            <a:bodyPr/>
            <a:lstStyle/>
            <a:p>
              <a:endParaRPr lang="zh-CN" altLang="en-US"/>
            </a:p>
          </p:txBody>
        </p:sp>
        <p:sp>
          <p:nvSpPr>
            <p:cNvPr id="62" name="直接连接符 92"/>
            <p:cNvSpPr>
              <a:spLocks noChangeShapeType="1"/>
            </p:cNvSpPr>
            <p:nvPr/>
          </p:nvSpPr>
          <p:spPr bwMode="auto">
            <a:xfrm>
              <a:off x="0" y="339338"/>
              <a:ext cx="1944216" cy="1"/>
            </a:xfrm>
            <a:prstGeom prst="line">
              <a:avLst/>
            </a:prstGeom>
            <a:grpFill/>
            <a:ln w="9525">
              <a:solidFill>
                <a:schemeClr val="bg1"/>
              </a:solidFill>
              <a:bevel/>
              <a:headEnd/>
              <a:tailEnd/>
            </a:ln>
            <a:extLst/>
          </p:spPr>
          <p:txBody>
            <a:bodyPr/>
            <a:lstStyle/>
            <a:p>
              <a:endParaRPr lang="zh-CN" altLang="en-US"/>
            </a:p>
          </p:txBody>
        </p:sp>
      </p:grpSp>
      <p:grpSp>
        <p:nvGrpSpPr>
          <p:cNvPr id="63" name="组合 5"/>
          <p:cNvGrpSpPr>
            <a:grpSpLocks/>
          </p:cNvGrpSpPr>
          <p:nvPr/>
        </p:nvGrpSpPr>
        <p:grpSpPr bwMode="auto">
          <a:xfrm>
            <a:off x="6196013" y="1347788"/>
            <a:ext cx="1944687" cy="339725"/>
            <a:chOff x="0" y="0"/>
            <a:chExt cx="1944216" cy="339432"/>
          </a:xfrm>
          <a:solidFill>
            <a:schemeClr val="bg1">
              <a:alpha val="20000"/>
            </a:schemeClr>
          </a:solidFill>
        </p:grpSpPr>
        <p:sp>
          <p:nvSpPr>
            <p:cNvPr id="64" name="TextBox 94"/>
            <p:cNvSpPr>
              <a:spLocks noChangeArrowheads="1"/>
            </p:cNvSpPr>
            <p:nvPr/>
          </p:nvSpPr>
          <p:spPr bwMode="auto">
            <a:xfrm>
              <a:off x="108012" y="878"/>
              <a:ext cx="1728192" cy="338554"/>
            </a:xfrm>
            <a:prstGeom prst="rect">
              <a:avLst/>
            </a:prstGeom>
            <a:grpFill/>
            <a:ln w="9525">
              <a:noFill/>
              <a:miter lim="800000"/>
              <a:headEnd/>
              <a:tailEnd/>
            </a:ln>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关键字</a:t>
              </a:r>
            </a:p>
          </p:txBody>
        </p:sp>
        <p:sp>
          <p:nvSpPr>
            <p:cNvPr id="65" name="直接连接符 95"/>
            <p:cNvSpPr>
              <a:spLocks noChangeShapeType="1"/>
            </p:cNvSpPr>
            <p:nvPr/>
          </p:nvSpPr>
          <p:spPr bwMode="auto">
            <a:xfrm>
              <a:off x="0" y="0"/>
              <a:ext cx="1944216" cy="1"/>
            </a:xfrm>
            <a:prstGeom prst="line">
              <a:avLst/>
            </a:prstGeom>
            <a:grpFill/>
            <a:ln w="9525">
              <a:solidFill>
                <a:schemeClr val="bg1"/>
              </a:solidFill>
              <a:bevel/>
              <a:headEnd/>
              <a:tailEnd/>
            </a:ln>
            <a:extLst/>
          </p:spPr>
          <p:txBody>
            <a:bodyPr/>
            <a:lstStyle/>
            <a:p>
              <a:endParaRPr lang="zh-CN" altLang="en-US"/>
            </a:p>
          </p:txBody>
        </p:sp>
        <p:sp>
          <p:nvSpPr>
            <p:cNvPr id="66" name="直接连接符 96"/>
            <p:cNvSpPr>
              <a:spLocks noChangeShapeType="1"/>
            </p:cNvSpPr>
            <p:nvPr/>
          </p:nvSpPr>
          <p:spPr bwMode="auto">
            <a:xfrm>
              <a:off x="0" y="339338"/>
              <a:ext cx="1944216" cy="1"/>
            </a:xfrm>
            <a:prstGeom prst="line">
              <a:avLst/>
            </a:prstGeom>
            <a:grpFill/>
            <a:ln w="9525">
              <a:solidFill>
                <a:schemeClr val="bg1"/>
              </a:solidFill>
              <a:bevel/>
              <a:headEnd/>
              <a:tailEnd/>
            </a:ln>
            <a:extLst/>
          </p:spPr>
          <p:txBody>
            <a:bodyPr/>
            <a:lstStyle/>
            <a:p>
              <a:endParaRPr lang="zh-CN" altLang="en-US"/>
            </a:p>
          </p:txBody>
        </p:sp>
      </p:grpSp>
      <p:grpSp>
        <p:nvGrpSpPr>
          <p:cNvPr id="67" name="组合 17"/>
          <p:cNvGrpSpPr>
            <a:grpSpLocks/>
          </p:cNvGrpSpPr>
          <p:nvPr/>
        </p:nvGrpSpPr>
        <p:grpSpPr bwMode="auto">
          <a:xfrm>
            <a:off x="1108075" y="2100263"/>
            <a:ext cx="2174875" cy="1907783"/>
            <a:chOff x="161890" y="0"/>
            <a:chExt cx="2174410" cy="1907313"/>
          </a:xfrm>
        </p:grpSpPr>
        <p:sp>
          <p:nvSpPr>
            <p:cNvPr id="68" name="KSO_Shape"/>
            <p:cNvSpPr>
              <a:spLocks noChangeArrowheads="1"/>
            </p:cNvSpPr>
            <p:nvPr/>
          </p:nvSpPr>
          <p:spPr bwMode="auto">
            <a:xfrm>
              <a:off x="655706" y="0"/>
              <a:ext cx="736600" cy="934376"/>
            </a:xfrm>
            <a:custGeom>
              <a:avLst/>
              <a:gdLst>
                <a:gd name="T0" fmla="*/ 71665 w 2665412"/>
                <a:gd name="T1" fmla="*/ 799679 h 3382963"/>
                <a:gd name="T2" fmla="*/ 141222 w 2665412"/>
                <a:gd name="T3" fmla="*/ 871453 h 3382963"/>
                <a:gd name="T4" fmla="*/ 213060 w 2665412"/>
                <a:gd name="T5" fmla="*/ 802045 h 3382963"/>
                <a:gd name="T6" fmla="*/ 143590 w 2665412"/>
                <a:gd name="T7" fmla="*/ 730271 h 3382963"/>
                <a:gd name="T8" fmla="*/ 241830 w 2665412"/>
                <a:gd name="T9" fmla="*/ 754722 h 3382963"/>
                <a:gd name="T10" fmla="*/ 202447 w 2665412"/>
                <a:gd name="T11" fmla="*/ 892574 h 3382963"/>
                <a:gd name="T12" fmla="*/ 73507 w 2665412"/>
                <a:gd name="T13" fmla="*/ 915797 h 3382963"/>
                <a:gd name="T14" fmla="*/ 40789 w 2665412"/>
                <a:gd name="T15" fmla="*/ 759805 h 3382963"/>
                <a:gd name="T16" fmla="*/ 506121 w 2665412"/>
                <a:gd name="T17" fmla="*/ 623502 h 3382963"/>
                <a:gd name="T18" fmla="*/ 551041 w 2665412"/>
                <a:gd name="T19" fmla="*/ 673488 h 3382963"/>
                <a:gd name="T20" fmla="*/ 510499 w 2665412"/>
                <a:gd name="T21" fmla="*/ 665507 h 3382963"/>
                <a:gd name="T22" fmla="*/ 465841 w 2665412"/>
                <a:gd name="T23" fmla="*/ 681818 h 3382963"/>
                <a:gd name="T24" fmla="*/ 551392 w 2665412"/>
                <a:gd name="T25" fmla="*/ 729436 h 3382963"/>
                <a:gd name="T26" fmla="*/ 539483 w 2665412"/>
                <a:gd name="T27" fmla="*/ 784069 h 3382963"/>
                <a:gd name="T28" fmla="*/ 479589 w 2665412"/>
                <a:gd name="T29" fmla="*/ 805992 h 3382963"/>
                <a:gd name="T30" fmla="*/ 436858 w 2665412"/>
                <a:gd name="T31" fmla="*/ 753640 h 3382963"/>
                <a:gd name="T32" fmla="*/ 481515 w 2665412"/>
                <a:gd name="T33" fmla="*/ 766180 h 3382963"/>
                <a:gd name="T34" fmla="*/ 519956 w 2665412"/>
                <a:gd name="T35" fmla="*/ 743467 h 3382963"/>
                <a:gd name="T36" fmla="*/ 432042 w 2665412"/>
                <a:gd name="T37" fmla="*/ 681468 h 3382963"/>
                <a:gd name="T38" fmla="*/ 467768 w 2665412"/>
                <a:gd name="T39" fmla="*/ 641567 h 3382963"/>
                <a:gd name="T40" fmla="*/ 449277 w 2665412"/>
                <a:gd name="T41" fmla="*/ 607302 h 3382963"/>
                <a:gd name="T42" fmla="*/ 389688 w 2665412"/>
                <a:gd name="T43" fmla="*/ 671331 h 3382963"/>
                <a:gd name="T44" fmla="*/ 392935 w 2665412"/>
                <a:gd name="T45" fmla="*/ 761498 h 3382963"/>
                <a:gd name="T46" fmla="*/ 456912 w 2665412"/>
                <a:gd name="T47" fmla="*/ 821142 h 3382963"/>
                <a:gd name="T48" fmla="*/ 547217 w 2665412"/>
                <a:gd name="T49" fmla="*/ 817809 h 3382963"/>
                <a:gd name="T50" fmla="*/ 606719 w 2665412"/>
                <a:gd name="T51" fmla="*/ 753867 h 3382963"/>
                <a:gd name="T52" fmla="*/ 603560 w 2665412"/>
                <a:gd name="T53" fmla="*/ 663700 h 3382963"/>
                <a:gd name="T54" fmla="*/ 539494 w 2665412"/>
                <a:gd name="T55" fmla="*/ 604056 h 3382963"/>
                <a:gd name="T56" fmla="*/ 595837 w 2665412"/>
                <a:gd name="T57" fmla="*/ 561341 h 3382963"/>
                <a:gd name="T58" fmla="*/ 662096 w 2665412"/>
                <a:gd name="T59" fmla="*/ 787197 h 3382963"/>
                <a:gd name="T60" fmla="*/ 447434 w 2665412"/>
                <a:gd name="T61" fmla="*/ 885258 h 3382963"/>
                <a:gd name="T62" fmla="*/ 321059 w 2665412"/>
                <a:gd name="T63" fmla="*/ 745184 h 3382963"/>
                <a:gd name="T64" fmla="*/ 439535 w 2665412"/>
                <a:gd name="T65" fmla="*/ 542395 h 3382963"/>
                <a:gd name="T66" fmla="*/ 68466 w 2665412"/>
                <a:gd name="T67" fmla="*/ 655942 h 3382963"/>
                <a:gd name="T68" fmla="*/ 25012 w 2665412"/>
                <a:gd name="T69" fmla="*/ 658048 h 3382963"/>
                <a:gd name="T70" fmla="*/ 22905 w 2665412"/>
                <a:gd name="T71" fmla="*/ 614521 h 3382963"/>
                <a:gd name="T72" fmla="*/ 532047 w 2665412"/>
                <a:gd name="T73" fmla="*/ 352272 h 3382963"/>
                <a:gd name="T74" fmla="*/ 592210 w 2665412"/>
                <a:gd name="T75" fmla="*/ 432460 h 3382963"/>
                <a:gd name="T76" fmla="*/ 672485 w 2665412"/>
                <a:gd name="T77" fmla="*/ 372341 h 3382963"/>
                <a:gd name="T78" fmla="*/ 612323 w 2665412"/>
                <a:gd name="T79" fmla="*/ 292153 h 3382963"/>
                <a:gd name="T80" fmla="*/ 706651 w 2665412"/>
                <a:gd name="T81" fmla="*/ 327208 h 3382963"/>
                <a:gd name="T82" fmla="*/ 651933 w 2665412"/>
                <a:gd name="T83" fmla="*/ 460328 h 3382963"/>
                <a:gd name="T84" fmla="*/ 536966 w 2665412"/>
                <a:gd name="T85" fmla="*/ 450688 h 3382963"/>
                <a:gd name="T86" fmla="*/ 506226 w 2665412"/>
                <a:gd name="T87" fmla="*/ 308717 h 3382963"/>
                <a:gd name="T88" fmla="*/ 426684 w 2665412"/>
                <a:gd name="T89" fmla="*/ 164685 h 3382963"/>
                <a:gd name="T90" fmla="*/ 358560 w 2665412"/>
                <a:gd name="T91" fmla="*/ 261865 h 3382963"/>
                <a:gd name="T92" fmla="*/ 285167 w 2665412"/>
                <a:gd name="T93" fmla="*/ 208683 h 3382963"/>
                <a:gd name="T94" fmla="*/ 225127 w 2665412"/>
                <a:gd name="T95" fmla="*/ 166352 h 3382963"/>
                <a:gd name="T96" fmla="*/ 238716 w 2665412"/>
                <a:gd name="T97" fmla="*/ 176873 h 3382963"/>
                <a:gd name="T98" fmla="*/ 264928 w 2665412"/>
                <a:gd name="T99" fmla="*/ 202037 h 3382963"/>
                <a:gd name="T100" fmla="*/ 253093 w 2665412"/>
                <a:gd name="T101" fmla="*/ 289189 h 3382963"/>
                <a:gd name="T102" fmla="*/ 302274 w 2665412"/>
                <a:gd name="T103" fmla="*/ 481292 h 3382963"/>
                <a:gd name="T104" fmla="*/ 260106 w 2665412"/>
                <a:gd name="T105" fmla="*/ 643847 h 3382963"/>
                <a:gd name="T106" fmla="*/ 222234 w 2665412"/>
                <a:gd name="T107" fmla="*/ 620525 h 3382963"/>
                <a:gd name="T108" fmla="*/ 143422 w 2665412"/>
                <a:gd name="T109" fmla="*/ 402732 h 3382963"/>
                <a:gd name="T110" fmla="*/ 117648 w 2665412"/>
                <a:gd name="T111" fmla="*/ 359770 h 3382963"/>
                <a:gd name="T112" fmla="*/ 42694 w 2665412"/>
                <a:gd name="T113" fmla="*/ 262798 h 3382963"/>
                <a:gd name="T114" fmla="*/ 1315 w 2665412"/>
                <a:gd name="T115" fmla="*/ 252013 h 3382963"/>
                <a:gd name="T116" fmla="*/ 252128 w 2665412"/>
                <a:gd name="T117" fmla="*/ 0 h 3382963"/>
                <a:gd name="T118" fmla="*/ 307450 w 2665412"/>
                <a:gd name="T119" fmla="*/ 55083 h 3382963"/>
                <a:gd name="T120" fmla="*/ 263368 w 2665412"/>
                <a:gd name="T121" fmla="*/ 145484 h 3382963"/>
                <a:gd name="T122" fmla="*/ 198913 w 2665412"/>
                <a:gd name="T123" fmla="*/ 57807 h 338296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665412"/>
                <a:gd name="T187" fmla="*/ 0 h 3382963"/>
                <a:gd name="T188" fmla="*/ 2665412 w 2665412"/>
                <a:gd name="T189" fmla="*/ 3382963 h 3382963"/>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665412" h="3382963">
                  <a:moveTo>
                    <a:pt x="506574" y="2643989"/>
                  </a:moveTo>
                  <a:lnTo>
                    <a:pt x="493243" y="2644624"/>
                  </a:lnTo>
                  <a:lnTo>
                    <a:pt x="480230" y="2646210"/>
                  </a:lnTo>
                  <a:lnTo>
                    <a:pt x="467217" y="2648431"/>
                  </a:lnTo>
                  <a:lnTo>
                    <a:pt x="454521" y="2650970"/>
                  </a:lnTo>
                  <a:lnTo>
                    <a:pt x="442460" y="2654460"/>
                  </a:lnTo>
                  <a:lnTo>
                    <a:pt x="430399" y="2658585"/>
                  </a:lnTo>
                  <a:lnTo>
                    <a:pt x="418655" y="2663027"/>
                  </a:lnTo>
                  <a:lnTo>
                    <a:pt x="407229" y="2667786"/>
                  </a:lnTo>
                  <a:lnTo>
                    <a:pt x="396120" y="2673180"/>
                  </a:lnTo>
                  <a:lnTo>
                    <a:pt x="385328" y="2679526"/>
                  </a:lnTo>
                  <a:lnTo>
                    <a:pt x="374854" y="2685872"/>
                  </a:lnTo>
                  <a:lnTo>
                    <a:pt x="364380" y="2692852"/>
                  </a:lnTo>
                  <a:lnTo>
                    <a:pt x="354858" y="2700784"/>
                  </a:lnTo>
                  <a:lnTo>
                    <a:pt x="345336" y="2708717"/>
                  </a:lnTo>
                  <a:lnTo>
                    <a:pt x="336449" y="2717284"/>
                  </a:lnTo>
                  <a:lnTo>
                    <a:pt x="327562" y="2725533"/>
                  </a:lnTo>
                  <a:lnTo>
                    <a:pt x="319310" y="2735052"/>
                  </a:lnTo>
                  <a:lnTo>
                    <a:pt x="312010" y="2744571"/>
                  </a:lnTo>
                  <a:lnTo>
                    <a:pt x="304710" y="2754724"/>
                  </a:lnTo>
                  <a:lnTo>
                    <a:pt x="298044" y="2764878"/>
                  </a:lnTo>
                  <a:lnTo>
                    <a:pt x="291696" y="2775348"/>
                  </a:lnTo>
                  <a:lnTo>
                    <a:pt x="285983" y="2786136"/>
                  </a:lnTo>
                  <a:lnTo>
                    <a:pt x="280905" y="2797241"/>
                  </a:lnTo>
                  <a:lnTo>
                    <a:pt x="276144" y="2808981"/>
                  </a:lnTo>
                  <a:lnTo>
                    <a:pt x="272018" y="2820721"/>
                  </a:lnTo>
                  <a:lnTo>
                    <a:pt x="268209" y="2832461"/>
                  </a:lnTo>
                  <a:lnTo>
                    <a:pt x="265353" y="2844835"/>
                  </a:lnTo>
                  <a:lnTo>
                    <a:pt x="263131" y="2857210"/>
                  </a:lnTo>
                  <a:lnTo>
                    <a:pt x="261226" y="2869584"/>
                  </a:lnTo>
                  <a:lnTo>
                    <a:pt x="259957" y="2882276"/>
                  </a:lnTo>
                  <a:lnTo>
                    <a:pt x="259322" y="2895285"/>
                  </a:lnTo>
                  <a:lnTo>
                    <a:pt x="259639" y="2908294"/>
                  </a:lnTo>
                  <a:lnTo>
                    <a:pt x="260274" y="2921620"/>
                  </a:lnTo>
                  <a:lnTo>
                    <a:pt x="261861" y="2934629"/>
                  </a:lnTo>
                  <a:lnTo>
                    <a:pt x="264083" y="2947638"/>
                  </a:lnTo>
                  <a:lnTo>
                    <a:pt x="266622" y="2960330"/>
                  </a:lnTo>
                  <a:lnTo>
                    <a:pt x="270113" y="2972704"/>
                  </a:lnTo>
                  <a:lnTo>
                    <a:pt x="273922" y="2984444"/>
                  </a:lnTo>
                  <a:lnTo>
                    <a:pt x="278366" y="2996501"/>
                  </a:lnTo>
                  <a:lnTo>
                    <a:pt x="283444" y="3007924"/>
                  </a:lnTo>
                  <a:lnTo>
                    <a:pt x="288840" y="3019029"/>
                  </a:lnTo>
                  <a:lnTo>
                    <a:pt x="294870" y="3029817"/>
                  </a:lnTo>
                  <a:lnTo>
                    <a:pt x="301536" y="3040605"/>
                  </a:lnTo>
                  <a:lnTo>
                    <a:pt x="308836" y="3050441"/>
                  </a:lnTo>
                  <a:lnTo>
                    <a:pt x="316136" y="3060277"/>
                  </a:lnTo>
                  <a:lnTo>
                    <a:pt x="323753" y="3069478"/>
                  </a:lnTo>
                  <a:lnTo>
                    <a:pt x="332323" y="3078680"/>
                  </a:lnTo>
                  <a:lnTo>
                    <a:pt x="341210" y="3087247"/>
                  </a:lnTo>
                  <a:lnTo>
                    <a:pt x="350732" y="3095496"/>
                  </a:lnTo>
                  <a:lnTo>
                    <a:pt x="360254" y="3103429"/>
                  </a:lnTo>
                  <a:lnTo>
                    <a:pt x="370411" y="3110409"/>
                  </a:lnTo>
                  <a:lnTo>
                    <a:pt x="380250" y="3117072"/>
                  </a:lnTo>
                  <a:lnTo>
                    <a:pt x="391041" y="3123418"/>
                  </a:lnTo>
                  <a:lnTo>
                    <a:pt x="401833" y="3128812"/>
                  </a:lnTo>
                  <a:lnTo>
                    <a:pt x="412942" y="3134206"/>
                  </a:lnTo>
                  <a:lnTo>
                    <a:pt x="424685" y="3138965"/>
                  </a:lnTo>
                  <a:lnTo>
                    <a:pt x="436429" y="3143090"/>
                  </a:lnTo>
                  <a:lnTo>
                    <a:pt x="448173" y="3146580"/>
                  </a:lnTo>
                  <a:lnTo>
                    <a:pt x="460551" y="3149753"/>
                  </a:lnTo>
                  <a:lnTo>
                    <a:pt x="472930" y="3151974"/>
                  </a:lnTo>
                  <a:lnTo>
                    <a:pt x="485626" y="3153878"/>
                  </a:lnTo>
                  <a:lnTo>
                    <a:pt x="498004" y="3154830"/>
                  </a:lnTo>
                  <a:lnTo>
                    <a:pt x="511017" y="3155147"/>
                  </a:lnTo>
                  <a:lnTo>
                    <a:pt x="524030" y="3155147"/>
                  </a:lnTo>
                  <a:lnTo>
                    <a:pt x="537044" y="3154513"/>
                  </a:lnTo>
                  <a:lnTo>
                    <a:pt x="550374" y="3152926"/>
                  </a:lnTo>
                  <a:lnTo>
                    <a:pt x="563070" y="3150705"/>
                  </a:lnTo>
                  <a:lnTo>
                    <a:pt x="575766" y="3148167"/>
                  </a:lnTo>
                  <a:lnTo>
                    <a:pt x="588462" y="3144994"/>
                  </a:lnTo>
                  <a:lnTo>
                    <a:pt x="600206" y="3141186"/>
                  </a:lnTo>
                  <a:lnTo>
                    <a:pt x="612267" y="3136744"/>
                  </a:lnTo>
                  <a:lnTo>
                    <a:pt x="623693" y="3131668"/>
                  </a:lnTo>
                  <a:lnTo>
                    <a:pt x="634802" y="3125956"/>
                  </a:lnTo>
                  <a:lnTo>
                    <a:pt x="645593" y="3119928"/>
                  </a:lnTo>
                  <a:lnTo>
                    <a:pt x="656067" y="3113265"/>
                  </a:lnTo>
                  <a:lnTo>
                    <a:pt x="665907" y="3106284"/>
                  </a:lnTo>
                  <a:lnTo>
                    <a:pt x="676063" y="3098986"/>
                  </a:lnTo>
                  <a:lnTo>
                    <a:pt x="685268" y="3090737"/>
                  </a:lnTo>
                  <a:lnTo>
                    <a:pt x="694155" y="3082487"/>
                  </a:lnTo>
                  <a:lnTo>
                    <a:pt x="702725" y="3073603"/>
                  </a:lnTo>
                  <a:lnTo>
                    <a:pt x="710977" y="3064402"/>
                  </a:lnTo>
                  <a:lnTo>
                    <a:pt x="718594" y="3054566"/>
                  </a:lnTo>
                  <a:lnTo>
                    <a:pt x="725894" y="3045047"/>
                  </a:lnTo>
                  <a:lnTo>
                    <a:pt x="732560" y="3034576"/>
                  </a:lnTo>
                  <a:lnTo>
                    <a:pt x="738908" y="3023788"/>
                  </a:lnTo>
                  <a:lnTo>
                    <a:pt x="744621" y="3013000"/>
                  </a:lnTo>
                  <a:lnTo>
                    <a:pt x="750017" y="3001895"/>
                  </a:lnTo>
                  <a:lnTo>
                    <a:pt x="754460" y="2990472"/>
                  </a:lnTo>
                  <a:lnTo>
                    <a:pt x="758586" y="2979050"/>
                  </a:lnTo>
                  <a:lnTo>
                    <a:pt x="762078" y="2966676"/>
                  </a:lnTo>
                  <a:lnTo>
                    <a:pt x="765252" y="2954618"/>
                  </a:lnTo>
                  <a:lnTo>
                    <a:pt x="767473" y="2942244"/>
                  </a:lnTo>
                  <a:lnTo>
                    <a:pt x="769378" y="2929870"/>
                  </a:lnTo>
                  <a:lnTo>
                    <a:pt x="770330" y="2916861"/>
                  </a:lnTo>
                  <a:lnTo>
                    <a:pt x="770965" y="2903852"/>
                  </a:lnTo>
                  <a:lnTo>
                    <a:pt x="770647" y="2890843"/>
                  </a:lnTo>
                  <a:lnTo>
                    <a:pt x="770013" y="2877834"/>
                  </a:lnTo>
                  <a:lnTo>
                    <a:pt x="768426" y="2864507"/>
                  </a:lnTo>
                  <a:lnTo>
                    <a:pt x="766521" y="2851816"/>
                  </a:lnTo>
                  <a:lnTo>
                    <a:pt x="763982" y="2839441"/>
                  </a:lnTo>
                  <a:lnTo>
                    <a:pt x="760808" y="2827067"/>
                  </a:lnTo>
                  <a:lnTo>
                    <a:pt x="756682" y="2814692"/>
                  </a:lnTo>
                  <a:lnTo>
                    <a:pt x="752238" y="2802953"/>
                  </a:lnTo>
                  <a:lnTo>
                    <a:pt x="747160" y="2791530"/>
                  </a:lnTo>
                  <a:lnTo>
                    <a:pt x="741764" y="2780108"/>
                  </a:lnTo>
                  <a:lnTo>
                    <a:pt x="735416" y="2769637"/>
                  </a:lnTo>
                  <a:lnTo>
                    <a:pt x="729068" y="2759166"/>
                  </a:lnTo>
                  <a:lnTo>
                    <a:pt x="722086" y="2749013"/>
                  </a:lnTo>
                  <a:lnTo>
                    <a:pt x="714468" y="2739177"/>
                  </a:lnTo>
                  <a:lnTo>
                    <a:pt x="706533" y="2729658"/>
                  </a:lnTo>
                  <a:lnTo>
                    <a:pt x="697964" y="2720774"/>
                  </a:lnTo>
                  <a:lnTo>
                    <a:pt x="689394" y="2712207"/>
                  </a:lnTo>
                  <a:lnTo>
                    <a:pt x="680189" y="2704275"/>
                  </a:lnTo>
                  <a:lnTo>
                    <a:pt x="670350" y="2696342"/>
                  </a:lnTo>
                  <a:lnTo>
                    <a:pt x="660511" y="2689362"/>
                  </a:lnTo>
                  <a:lnTo>
                    <a:pt x="650037" y="2682382"/>
                  </a:lnTo>
                  <a:lnTo>
                    <a:pt x="639563" y="2676353"/>
                  </a:lnTo>
                  <a:lnTo>
                    <a:pt x="628771" y="2670324"/>
                  </a:lnTo>
                  <a:lnTo>
                    <a:pt x="617662" y="2665248"/>
                  </a:lnTo>
                  <a:lnTo>
                    <a:pt x="606236" y="2660171"/>
                  </a:lnTo>
                  <a:lnTo>
                    <a:pt x="594175" y="2656364"/>
                  </a:lnTo>
                  <a:lnTo>
                    <a:pt x="582431" y="2652873"/>
                  </a:lnTo>
                  <a:lnTo>
                    <a:pt x="570053" y="2650018"/>
                  </a:lnTo>
                  <a:lnTo>
                    <a:pt x="557992" y="2647479"/>
                  </a:lnTo>
                  <a:lnTo>
                    <a:pt x="545296" y="2645576"/>
                  </a:lnTo>
                  <a:lnTo>
                    <a:pt x="532600" y="2644306"/>
                  </a:lnTo>
                  <a:lnTo>
                    <a:pt x="519587" y="2643989"/>
                  </a:lnTo>
                  <a:lnTo>
                    <a:pt x="506574" y="2643989"/>
                  </a:lnTo>
                  <a:close/>
                  <a:moveTo>
                    <a:pt x="552279" y="2413000"/>
                  </a:moveTo>
                  <a:lnTo>
                    <a:pt x="560214" y="2505650"/>
                  </a:lnTo>
                  <a:lnTo>
                    <a:pt x="569736" y="2506602"/>
                  </a:lnTo>
                  <a:lnTo>
                    <a:pt x="578940" y="2508188"/>
                  </a:lnTo>
                  <a:lnTo>
                    <a:pt x="588779" y="2510092"/>
                  </a:lnTo>
                  <a:lnTo>
                    <a:pt x="597984" y="2511678"/>
                  </a:lnTo>
                  <a:lnTo>
                    <a:pt x="607506" y="2513582"/>
                  </a:lnTo>
                  <a:lnTo>
                    <a:pt x="617028" y="2516120"/>
                  </a:lnTo>
                  <a:lnTo>
                    <a:pt x="626232" y="2518976"/>
                  </a:lnTo>
                  <a:lnTo>
                    <a:pt x="635119" y="2521514"/>
                  </a:lnTo>
                  <a:lnTo>
                    <a:pt x="644006" y="2524370"/>
                  </a:lnTo>
                  <a:lnTo>
                    <a:pt x="653211" y="2527860"/>
                  </a:lnTo>
                  <a:lnTo>
                    <a:pt x="661780" y="2531033"/>
                  </a:lnTo>
                  <a:lnTo>
                    <a:pt x="670668" y="2534841"/>
                  </a:lnTo>
                  <a:lnTo>
                    <a:pt x="679237" y="2538648"/>
                  </a:lnTo>
                  <a:lnTo>
                    <a:pt x="687807" y="2542773"/>
                  </a:lnTo>
                  <a:lnTo>
                    <a:pt x="696377" y="2547215"/>
                  </a:lnTo>
                  <a:lnTo>
                    <a:pt x="704629" y="2551657"/>
                  </a:lnTo>
                  <a:lnTo>
                    <a:pt x="764299" y="2480266"/>
                  </a:lnTo>
                  <a:lnTo>
                    <a:pt x="884275" y="2581165"/>
                  </a:lnTo>
                  <a:lnTo>
                    <a:pt x="824922" y="2651921"/>
                  </a:lnTo>
                  <a:lnTo>
                    <a:pt x="830953" y="2659219"/>
                  </a:lnTo>
                  <a:lnTo>
                    <a:pt x="836348" y="2666517"/>
                  </a:lnTo>
                  <a:lnTo>
                    <a:pt x="842062" y="2674449"/>
                  </a:lnTo>
                  <a:lnTo>
                    <a:pt x="847140" y="2682382"/>
                  </a:lnTo>
                  <a:lnTo>
                    <a:pt x="852536" y="2690314"/>
                  </a:lnTo>
                  <a:lnTo>
                    <a:pt x="857297" y="2698563"/>
                  </a:lnTo>
                  <a:lnTo>
                    <a:pt x="862057" y="2706813"/>
                  </a:lnTo>
                  <a:lnTo>
                    <a:pt x="866501" y="2715380"/>
                  </a:lnTo>
                  <a:lnTo>
                    <a:pt x="870945" y="2723947"/>
                  </a:lnTo>
                  <a:lnTo>
                    <a:pt x="875071" y="2732514"/>
                  </a:lnTo>
                  <a:lnTo>
                    <a:pt x="879197" y="2741398"/>
                  </a:lnTo>
                  <a:lnTo>
                    <a:pt x="883006" y="2750282"/>
                  </a:lnTo>
                  <a:lnTo>
                    <a:pt x="886497" y="2759166"/>
                  </a:lnTo>
                  <a:lnTo>
                    <a:pt x="889671" y="2768050"/>
                  </a:lnTo>
                  <a:lnTo>
                    <a:pt x="892845" y="2777252"/>
                  </a:lnTo>
                  <a:lnTo>
                    <a:pt x="896019" y="2786453"/>
                  </a:lnTo>
                  <a:lnTo>
                    <a:pt x="986794" y="2779156"/>
                  </a:lnTo>
                  <a:lnTo>
                    <a:pt x="1000125" y="2934629"/>
                  </a:lnTo>
                  <a:lnTo>
                    <a:pt x="909667" y="2942879"/>
                  </a:lnTo>
                  <a:lnTo>
                    <a:pt x="908397" y="2952397"/>
                  </a:lnTo>
                  <a:lnTo>
                    <a:pt x="907128" y="2962233"/>
                  </a:lnTo>
                  <a:lnTo>
                    <a:pt x="905541" y="2971752"/>
                  </a:lnTo>
                  <a:lnTo>
                    <a:pt x="903636" y="2981588"/>
                  </a:lnTo>
                  <a:lnTo>
                    <a:pt x="901415" y="2990790"/>
                  </a:lnTo>
                  <a:lnTo>
                    <a:pt x="899193" y="3000309"/>
                  </a:lnTo>
                  <a:lnTo>
                    <a:pt x="896654" y="3009827"/>
                  </a:lnTo>
                  <a:lnTo>
                    <a:pt x="893797" y="3019029"/>
                  </a:lnTo>
                  <a:lnTo>
                    <a:pt x="890623" y="3027913"/>
                  </a:lnTo>
                  <a:lnTo>
                    <a:pt x="887449" y="3036797"/>
                  </a:lnTo>
                  <a:lnTo>
                    <a:pt x="883958" y="3045999"/>
                  </a:lnTo>
                  <a:lnTo>
                    <a:pt x="880149" y="3054566"/>
                  </a:lnTo>
                  <a:lnTo>
                    <a:pt x="876658" y="3063450"/>
                  </a:lnTo>
                  <a:lnTo>
                    <a:pt x="872532" y="3072017"/>
                  </a:lnTo>
                  <a:lnTo>
                    <a:pt x="868088" y="3080584"/>
                  </a:lnTo>
                  <a:lnTo>
                    <a:pt x="863644" y="3089150"/>
                  </a:lnTo>
                  <a:lnTo>
                    <a:pt x="933154" y="3147532"/>
                  </a:lnTo>
                  <a:lnTo>
                    <a:pt x="831905" y="3267151"/>
                  </a:lnTo>
                  <a:lnTo>
                    <a:pt x="763347" y="3209404"/>
                  </a:lnTo>
                  <a:lnTo>
                    <a:pt x="755730" y="3215433"/>
                  </a:lnTo>
                  <a:lnTo>
                    <a:pt x="748112" y="3221144"/>
                  </a:lnTo>
                  <a:lnTo>
                    <a:pt x="740177" y="3226538"/>
                  </a:lnTo>
                  <a:lnTo>
                    <a:pt x="732560" y="3231615"/>
                  </a:lnTo>
                  <a:lnTo>
                    <a:pt x="724307" y="3237009"/>
                  </a:lnTo>
                  <a:lnTo>
                    <a:pt x="716055" y="3242085"/>
                  </a:lnTo>
                  <a:lnTo>
                    <a:pt x="707485" y="3246527"/>
                  </a:lnTo>
                  <a:lnTo>
                    <a:pt x="698916" y="3251287"/>
                  </a:lnTo>
                  <a:lnTo>
                    <a:pt x="690346" y="3256046"/>
                  </a:lnTo>
                  <a:lnTo>
                    <a:pt x="681459" y="3259854"/>
                  </a:lnTo>
                  <a:lnTo>
                    <a:pt x="672572" y="3263979"/>
                  </a:lnTo>
                  <a:lnTo>
                    <a:pt x="663685" y="3267786"/>
                  </a:lnTo>
                  <a:lnTo>
                    <a:pt x="654480" y="3271276"/>
                  </a:lnTo>
                  <a:lnTo>
                    <a:pt x="645593" y="3274449"/>
                  </a:lnTo>
                  <a:lnTo>
                    <a:pt x="635754" y="3277305"/>
                  </a:lnTo>
                  <a:lnTo>
                    <a:pt x="626549" y="3280478"/>
                  </a:lnTo>
                  <a:lnTo>
                    <a:pt x="634484" y="3369637"/>
                  </a:lnTo>
                  <a:lnTo>
                    <a:pt x="478008" y="3382963"/>
                  </a:lnTo>
                  <a:lnTo>
                    <a:pt x="470390" y="3293804"/>
                  </a:lnTo>
                  <a:lnTo>
                    <a:pt x="460551" y="3292535"/>
                  </a:lnTo>
                  <a:lnTo>
                    <a:pt x="451029" y="3291266"/>
                  </a:lnTo>
                  <a:lnTo>
                    <a:pt x="441190" y="3289362"/>
                  </a:lnTo>
                  <a:lnTo>
                    <a:pt x="431668" y="3287458"/>
                  </a:lnTo>
                  <a:lnTo>
                    <a:pt x="421829" y="3285237"/>
                  </a:lnTo>
                  <a:lnTo>
                    <a:pt x="412624" y="3283016"/>
                  </a:lnTo>
                  <a:lnTo>
                    <a:pt x="403420" y="3280478"/>
                  </a:lnTo>
                  <a:lnTo>
                    <a:pt x="394215" y="3277305"/>
                  </a:lnTo>
                  <a:lnTo>
                    <a:pt x="384693" y="3274449"/>
                  </a:lnTo>
                  <a:lnTo>
                    <a:pt x="375806" y="3271276"/>
                  </a:lnTo>
                  <a:lnTo>
                    <a:pt x="366919" y="3267786"/>
                  </a:lnTo>
                  <a:lnTo>
                    <a:pt x="358032" y="3263979"/>
                  </a:lnTo>
                  <a:lnTo>
                    <a:pt x="349145" y="3259854"/>
                  </a:lnTo>
                  <a:lnTo>
                    <a:pt x="340575" y="3256046"/>
                  </a:lnTo>
                  <a:lnTo>
                    <a:pt x="332006" y="3251921"/>
                  </a:lnTo>
                  <a:lnTo>
                    <a:pt x="323436" y="3246845"/>
                  </a:lnTo>
                  <a:lnTo>
                    <a:pt x="265987" y="3315697"/>
                  </a:lnTo>
                  <a:lnTo>
                    <a:pt x="146012" y="3214798"/>
                  </a:lnTo>
                  <a:lnTo>
                    <a:pt x="204412" y="3145628"/>
                  </a:lnTo>
                  <a:lnTo>
                    <a:pt x="198382" y="3138331"/>
                  </a:lnTo>
                  <a:lnTo>
                    <a:pt x="192669" y="3130398"/>
                  </a:lnTo>
                  <a:lnTo>
                    <a:pt x="187273" y="3122466"/>
                  </a:lnTo>
                  <a:lnTo>
                    <a:pt x="181877" y="3114851"/>
                  </a:lnTo>
                  <a:lnTo>
                    <a:pt x="176799" y="3106602"/>
                  </a:lnTo>
                  <a:lnTo>
                    <a:pt x="172038" y="3098352"/>
                  </a:lnTo>
                  <a:lnTo>
                    <a:pt x="167277" y="3089785"/>
                  </a:lnTo>
                  <a:lnTo>
                    <a:pt x="162834" y="3081853"/>
                  </a:lnTo>
                  <a:lnTo>
                    <a:pt x="158390" y="3072969"/>
                  </a:lnTo>
                  <a:lnTo>
                    <a:pt x="154264" y="3064402"/>
                  </a:lnTo>
                  <a:lnTo>
                    <a:pt x="150455" y="3055517"/>
                  </a:lnTo>
                  <a:lnTo>
                    <a:pt x="146646" y="3046633"/>
                  </a:lnTo>
                  <a:lnTo>
                    <a:pt x="143155" y="3037114"/>
                  </a:lnTo>
                  <a:lnTo>
                    <a:pt x="139664" y="3028230"/>
                  </a:lnTo>
                  <a:lnTo>
                    <a:pt x="136807" y="3018711"/>
                  </a:lnTo>
                  <a:lnTo>
                    <a:pt x="133633" y="3009193"/>
                  </a:lnTo>
                  <a:lnTo>
                    <a:pt x="43175" y="3017125"/>
                  </a:lnTo>
                  <a:lnTo>
                    <a:pt x="30162" y="2861334"/>
                  </a:lnTo>
                  <a:lnTo>
                    <a:pt x="121255" y="2853402"/>
                  </a:lnTo>
                  <a:lnTo>
                    <a:pt x="122207" y="2843249"/>
                  </a:lnTo>
                  <a:lnTo>
                    <a:pt x="123794" y="2833730"/>
                  </a:lnTo>
                  <a:lnTo>
                    <a:pt x="125698" y="2824529"/>
                  </a:lnTo>
                  <a:lnTo>
                    <a:pt x="127285" y="2814692"/>
                  </a:lnTo>
                  <a:lnTo>
                    <a:pt x="129824" y="2805491"/>
                  </a:lnTo>
                  <a:lnTo>
                    <a:pt x="132046" y="2796290"/>
                  </a:lnTo>
                  <a:lnTo>
                    <a:pt x="134903" y="2787088"/>
                  </a:lnTo>
                  <a:lnTo>
                    <a:pt x="137442" y="2777569"/>
                  </a:lnTo>
                  <a:lnTo>
                    <a:pt x="140298" y="2768685"/>
                  </a:lnTo>
                  <a:lnTo>
                    <a:pt x="143790" y="2759801"/>
                  </a:lnTo>
                  <a:lnTo>
                    <a:pt x="147598" y="2750917"/>
                  </a:lnTo>
                  <a:lnTo>
                    <a:pt x="151090" y="2742032"/>
                  </a:lnTo>
                  <a:lnTo>
                    <a:pt x="154899" y="2733466"/>
                  </a:lnTo>
                  <a:lnTo>
                    <a:pt x="159025" y="2724899"/>
                  </a:lnTo>
                  <a:lnTo>
                    <a:pt x="167912" y="2707765"/>
                  </a:lnTo>
                  <a:lnTo>
                    <a:pt x="97450" y="2648749"/>
                  </a:lnTo>
                  <a:lnTo>
                    <a:pt x="198382" y="2528812"/>
                  </a:lnTo>
                  <a:lnTo>
                    <a:pt x="269161" y="2588780"/>
                  </a:lnTo>
                  <a:lnTo>
                    <a:pt x="284079" y="2577675"/>
                  </a:lnTo>
                  <a:lnTo>
                    <a:pt x="299631" y="2566887"/>
                  </a:lnTo>
                  <a:lnTo>
                    <a:pt x="307884" y="2561493"/>
                  </a:lnTo>
                  <a:lnTo>
                    <a:pt x="315819" y="2556734"/>
                  </a:lnTo>
                  <a:lnTo>
                    <a:pt x="324388" y="2552292"/>
                  </a:lnTo>
                  <a:lnTo>
                    <a:pt x="332323" y="2547532"/>
                  </a:lnTo>
                  <a:lnTo>
                    <a:pt x="340893" y="2543407"/>
                  </a:lnTo>
                  <a:lnTo>
                    <a:pt x="349463" y="2539283"/>
                  </a:lnTo>
                  <a:lnTo>
                    <a:pt x="358350" y="2535158"/>
                  </a:lnTo>
                  <a:lnTo>
                    <a:pt x="367237" y="2531350"/>
                  </a:lnTo>
                  <a:lnTo>
                    <a:pt x="376124" y="2528177"/>
                  </a:lnTo>
                  <a:lnTo>
                    <a:pt x="385646" y="2524687"/>
                  </a:lnTo>
                  <a:lnTo>
                    <a:pt x="394533" y="2521832"/>
                  </a:lnTo>
                  <a:lnTo>
                    <a:pt x="403737" y="2518976"/>
                  </a:lnTo>
                  <a:lnTo>
                    <a:pt x="396120" y="2426327"/>
                  </a:lnTo>
                  <a:lnTo>
                    <a:pt x="552279" y="2413000"/>
                  </a:lnTo>
                  <a:close/>
                  <a:moveTo>
                    <a:pt x="1753153" y="2246313"/>
                  </a:moveTo>
                  <a:lnTo>
                    <a:pt x="1813988" y="2246313"/>
                  </a:lnTo>
                  <a:lnTo>
                    <a:pt x="1817474" y="2246631"/>
                  </a:lnTo>
                  <a:lnTo>
                    <a:pt x="1820959" y="2247583"/>
                  </a:lnTo>
                  <a:lnTo>
                    <a:pt x="1823811" y="2248536"/>
                  </a:lnTo>
                  <a:lnTo>
                    <a:pt x="1826346" y="2250441"/>
                  </a:lnTo>
                  <a:lnTo>
                    <a:pt x="1828564" y="2252346"/>
                  </a:lnTo>
                  <a:lnTo>
                    <a:pt x="1830148" y="2254886"/>
                  </a:lnTo>
                  <a:lnTo>
                    <a:pt x="1831415" y="2257426"/>
                  </a:lnTo>
                  <a:lnTo>
                    <a:pt x="1831732" y="2259966"/>
                  </a:lnTo>
                  <a:lnTo>
                    <a:pt x="1831732" y="2310766"/>
                  </a:lnTo>
                  <a:lnTo>
                    <a:pt x="1842188" y="2312036"/>
                  </a:lnTo>
                  <a:lnTo>
                    <a:pt x="1852011" y="2313623"/>
                  </a:lnTo>
                  <a:lnTo>
                    <a:pt x="1862467" y="2315528"/>
                  </a:lnTo>
                  <a:lnTo>
                    <a:pt x="1871973" y="2317751"/>
                  </a:lnTo>
                  <a:lnTo>
                    <a:pt x="1880528" y="2319973"/>
                  </a:lnTo>
                  <a:lnTo>
                    <a:pt x="1889400" y="2322513"/>
                  </a:lnTo>
                  <a:lnTo>
                    <a:pt x="1897955" y="2325371"/>
                  </a:lnTo>
                  <a:lnTo>
                    <a:pt x="1907460" y="2328863"/>
                  </a:lnTo>
                  <a:lnTo>
                    <a:pt x="1916332" y="2332673"/>
                  </a:lnTo>
                  <a:lnTo>
                    <a:pt x="1925204" y="2336801"/>
                  </a:lnTo>
                  <a:lnTo>
                    <a:pt x="1934393" y="2341246"/>
                  </a:lnTo>
                  <a:lnTo>
                    <a:pt x="1942948" y="2345691"/>
                  </a:lnTo>
                  <a:lnTo>
                    <a:pt x="1951503" y="2350771"/>
                  </a:lnTo>
                  <a:lnTo>
                    <a:pt x="1960058" y="2355851"/>
                  </a:lnTo>
                  <a:lnTo>
                    <a:pt x="1967662" y="2361566"/>
                  </a:lnTo>
                  <a:lnTo>
                    <a:pt x="1975267" y="2367281"/>
                  </a:lnTo>
                  <a:lnTo>
                    <a:pt x="1982238" y="2372996"/>
                  </a:lnTo>
                  <a:lnTo>
                    <a:pt x="1988575" y="2379346"/>
                  </a:lnTo>
                  <a:lnTo>
                    <a:pt x="1994278" y="2385378"/>
                  </a:lnTo>
                  <a:lnTo>
                    <a:pt x="1999665" y="2392046"/>
                  </a:lnTo>
                  <a:lnTo>
                    <a:pt x="2002199" y="2396491"/>
                  </a:lnTo>
                  <a:lnTo>
                    <a:pt x="2004100" y="2401253"/>
                  </a:lnTo>
                  <a:lnTo>
                    <a:pt x="2005051" y="2406016"/>
                  </a:lnTo>
                  <a:lnTo>
                    <a:pt x="2005685" y="2411413"/>
                  </a:lnTo>
                  <a:lnTo>
                    <a:pt x="2005051" y="2416493"/>
                  </a:lnTo>
                  <a:lnTo>
                    <a:pt x="2003784" y="2421891"/>
                  </a:lnTo>
                  <a:lnTo>
                    <a:pt x="2001566" y="2427288"/>
                  </a:lnTo>
                  <a:lnTo>
                    <a:pt x="1998397" y="2432368"/>
                  </a:lnTo>
                  <a:lnTo>
                    <a:pt x="1996179" y="2435543"/>
                  </a:lnTo>
                  <a:lnTo>
                    <a:pt x="1993961" y="2438401"/>
                  </a:lnTo>
                  <a:lnTo>
                    <a:pt x="1991426" y="2441576"/>
                  </a:lnTo>
                  <a:lnTo>
                    <a:pt x="1988575" y="2444433"/>
                  </a:lnTo>
                  <a:lnTo>
                    <a:pt x="1985406" y="2447291"/>
                  </a:lnTo>
                  <a:lnTo>
                    <a:pt x="1982238" y="2449831"/>
                  </a:lnTo>
                  <a:lnTo>
                    <a:pt x="1978435" y="2452688"/>
                  </a:lnTo>
                  <a:lnTo>
                    <a:pt x="1974633" y="2454911"/>
                  </a:lnTo>
                  <a:lnTo>
                    <a:pt x="1971148" y="2457133"/>
                  </a:lnTo>
                  <a:lnTo>
                    <a:pt x="1967029" y="2459038"/>
                  </a:lnTo>
                  <a:lnTo>
                    <a:pt x="1962910" y="2460626"/>
                  </a:lnTo>
                  <a:lnTo>
                    <a:pt x="1958790" y="2462213"/>
                  </a:lnTo>
                  <a:lnTo>
                    <a:pt x="1954671" y="2463483"/>
                  </a:lnTo>
                  <a:lnTo>
                    <a:pt x="1950235" y="2464118"/>
                  </a:lnTo>
                  <a:lnTo>
                    <a:pt x="1945799" y="2464753"/>
                  </a:lnTo>
                  <a:lnTo>
                    <a:pt x="1941364" y="2464753"/>
                  </a:lnTo>
                  <a:lnTo>
                    <a:pt x="1936294" y="2464753"/>
                  </a:lnTo>
                  <a:lnTo>
                    <a:pt x="1931541" y="2464118"/>
                  </a:lnTo>
                  <a:lnTo>
                    <a:pt x="1926471" y="2462531"/>
                  </a:lnTo>
                  <a:lnTo>
                    <a:pt x="1922035" y="2460626"/>
                  </a:lnTo>
                  <a:lnTo>
                    <a:pt x="1917916" y="2458403"/>
                  </a:lnTo>
                  <a:lnTo>
                    <a:pt x="1914431" y="2455546"/>
                  </a:lnTo>
                  <a:lnTo>
                    <a:pt x="1910946" y="2452688"/>
                  </a:lnTo>
                  <a:lnTo>
                    <a:pt x="1908094" y="2448878"/>
                  </a:lnTo>
                  <a:lnTo>
                    <a:pt x="1904925" y="2445068"/>
                  </a:lnTo>
                  <a:lnTo>
                    <a:pt x="1903341" y="2443798"/>
                  </a:lnTo>
                  <a:lnTo>
                    <a:pt x="1897004" y="2438401"/>
                  </a:lnTo>
                  <a:lnTo>
                    <a:pt x="1890667" y="2433638"/>
                  </a:lnTo>
                  <a:lnTo>
                    <a:pt x="1883696" y="2429193"/>
                  </a:lnTo>
                  <a:lnTo>
                    <a:pt x="1876092" y="2424431"/>
                  </a:lnTo>
                  <a:lnTo>
                    <a:pt x="1868804" y="2419986"/>
                  </a:lnTo>
                  <a:lnTo>
                    <a:pt x="1861200" y="2415858"/>
                  </a:lnTo>
                  <a:lnTo>
                    <a:pt x="1853912" y="2412366"/>
                  </a:lnTo>
                  <a:lnTo>
                    <a:pt x="1847258" y="2409508"/>
                  </a:lnTo>
                  <a:lnTo>
                    <a:pt x="1840921" y="2407286"/>
                  </a:lnTo>
                  <a:lnTo>
                    <a:pt x="1834267" y="2405381"/>
                  </a:lnTo>
                  <a:lnTo>
                    <a:pt x="1827296" y="2403793"/>
                  </a:lnTo>
                  <a:lnTo>
                    <a:pt x="1820642" y="2402523"/>
                  </a:lnTo>
                  <a:lnTo>
                    <a:pt x="1813355" y="2401253"/>
                  </a:lnTo>
                  <a:lnTo>
                    <a:pt x="1806384" y="2400301"/>
                  </a:lnTo>
                  <a:lnTo>
                    <a:pt x="1799730" y="2399666"/>
                  </a:lnTo>
                  <a:lnTo>
                    <a:pt x="1792759" y="2399348"/>
                  </a:lnTo>
                  <a:lnTo>
                    <a:pt x="1786105" y="2399031"/>
                  </a:lnTo>
                  <a:lnTo>
                    <a:pt x="1776917" y="2399348"/>
                  </a:lnTo>
                  <a:lnTo>
                    <a:pt x="1767094" y="2400301"/>
                  </a:lnTo>
                  <a:lnTo>
                    <a:pt x="1756321" y="2401571"/>
                  </a:lnTo>
                  <a:lnTo>
                    <a:pt x="1745548" y="2404428"/>
                  </a:lnTo>
                  <a:lnTo>
                    <a:pt x="1740162" y="2405698"/>
                  </a:lnTo>
                  <a:lnTo>
                    <a:pt x="1734458" y="2407603"/>
                  </a:lnTo>
                  <a:lnTo>
                    <a:pt x="1729072" y="2409826"/>
                  </a:lnTo>
                  <a:lnTo>
                    <a:pt x="1723368" y="2412048"/>
                  </a:lnTo>
                  <a:lnTo>
                    <a:pt x="1717982" y="2414906"/>
                  </a:lnTo>
                  <a:lnTo>
                    <a:pt x="1712279" y="2418081"/>
                  </a:lnTo>
                  <a:lnTo>
                    <a:pt x="1706575" y="2421256"/>
                  </a:lnTo>
                  <a:lnTo>
                    <a:pt x="1701506" y="2425383"/>
                  </a:lnTo>
                  <a:lnTo>
                    <a:pt x="1698337" y="2427923"/>
                  </a:lnTo>
                  <a:lnTo>
                    <a:pt x="1695168" y="2431416"/>
                  </a:lnTo>
                  <a:lnTo>
                    <a:pt x="1692634" y="2434908"/>
                  </a:lnTo>
                  <a:lnTo>
                    <a:pt x="1690415" y="2438401"/>
                  </a:lnTo>
                  <a:lnTo>
                    <a:pt x="1688514" y="2442211"/>
                  </a:lnTo>
                  <a:lnTo>
                    <a:pt x="1686930" y="2446338"/>
                  </a:lnTo>
                  <a:lnTo>
                    <a:pt x="1686296" y="2450783"/>
                  </a:lnTo>
                  <a:lnTo>
                    <a:pt x="1685662" y="2455228"/>
                  </a:lnTo>
                  <a:lnTo>
                    <a:pt x="1685346" y="2459673"/>
                  </a:lnTo>
                  <a:lnTo>
                    <a:pt x="1685346" y="2464118"/>
                  </a:lnTo>
                  <a:lnTo>
                    <a:pt x="1685662" y="2468563"/>
                  </a:lnTo>
                  <a:lnTo>
                    <a:pt x="1686296" y="2473008"/>
                  </a:lnTo>
                  <a:lnTo>
                    <a:pt x="1687880" y="2477136"/>
                  </a:lnTo>
                  <a:lnTo>
                    <a:pt x="1689148" y="2481581"/>
                  </a:lnTo>
                  <a:lnTo>
                    <a:pt x="1691366" y="2485708"/>
                  </a:lnTo>
                  <a:lnTo>
                    <a:pt x="1693584" y="2489518"/>
                  </a:lnTo>
                  <a:lnTo>
                    <a:pt x="1698654" y="2495233"/>
                  </a:lnTo>
                  <a:lnTo>
                    <a:pt x="1703723" y="2500631"/>
                  </a:lnTo>
                  <a:lnTo>
                    <a:pt x="1709427" y="2505076"/>
                  </a:lnTo>
                  <a:lnTo>
                    <a:pt x="1715130" y="2508568"/>
                  </a:lnTo>
                  <a:lnTo>
                    <a:pt x="1721784" y="2512378"/>
                  </a:lnTo>
                  <a:lnTo>
                    <a:pt x="1729389" y="2515871"/>
                  </a:lnTo>
                  <a:lnTo>
                    <a:pt x="1745865" y="2522538"/>
                  </a:lnTo>
                  <a:lnTo>
                    <a:pt x="1750618" y="2524443"/>
                  </a:lnTo>
                  <a:lnTo>
                    <a:pt x="1778501" y="2534603"/>
                  </a:lnTo>
                  <a:lnTo>
                    <a:pt x="1797829" y="2542223"/>
                  </a:lnTo>
                  <a:lnTo>
                    <a:pt x="1816523" y="2549208"/>
                  </a:lnTo>
                  <a:lnTo>
                    <a:pt x="1827613" y="2553336"/>
                  </a:lnTo>
                  <a:lnTo>
                    <a:pt x="1854546" y="2562861"/>
                  </a:lnTo>
                  <a:lnTo>
                    <a:pt x="1868804" y="2568258"/>
                  </a:lnTo>
                  <a:lnTo>
                    <a:pt x="1882746" y="2573656"/>
                  </a:lnTo>
                  <a:lnTo>
                    <a:pt x="1897004" y="2579688"/>
                  </a:lnTo>
                  <a:lnTo>
                    <a:pt x="1911262" y="2585721"/>
                  </a:lnTo>
                  <a:lnTo>
                    <a:pt x="1925204" y="2592388"/>
                  </a:lnTo>
                  <a:lnTo>
                    <a:pt x="1938512" y="2599373"/>
                  </a:lnTo>
                  <a:lnTo>
                    <a:pt x="1951503" y="2606676"/>
                  </a:lnTo>
                  <a:lnTo>
                    <a:pt x="1964177" y="2614613"/>
                  </a:lnTo>
                  <a:lnTo>
                    <a:pt x="1969563" y="2618741"/>
                  </a:lnTo>
                  <a:lnTo>
                    <a:pt x="1975584" y="2622868"/>
                  </a:lnTo>
                  <a:lnTo>
                    <a:pt x="1980653" y="2627313"/>
                  </a:lnTo>
                  <a:lnTo>
                    <a:pt x="1986040" y="2631758"/>
                  </a:lnTo>
                  <a:lnTo>
                    <a:pt x="1990793" y="2636203"/>
                  </a:lnTo>
                  <a:lnTo>
                    <a:pt x="1995229" y="2640966"/>
                  </a:lnTo>
                  <a:lnTo>
                    <a:pt x="1999665" y="2645728"/>
                  </a:lnTo>
                  <a:lnTo>
                    <a:pt x="2003467" y="2651126"/>
                  </a:lnTo>
                  <a:lnTo>
                    <a:pt x="2006952" y="2656206"/>
                  </a:lnTo>
                  <a:lnTo>
                    <a:pt x="2010438" y="2661286"/>
                  </a:lnTo>
                  <a:lnTo>
                    <a:pt x="2012972" y="2667001"/>
                  </a:lnTo>
                  <a:lnTo>
                    <a:pt x="2015507" y="2672398"/>
                  </a:lnTo>
                  <a:lnTo>
                    <a:pt x="2017408" y="2677796"/>
                  </a:lnTo>
                  <a:lnTo>
                    <a:pt x="2019309" y="2682876"/>
                  </a:lnTo>
                  <a:lnTo>
                    <a:pt x="2020260" y="2688273"/>
                  </a:lnTo>
                  <a:lnTo>
                    <a:pt x="2021844" y="2693671"/>
                  </a:lnTo>
                  <a:lnTo>
                    <a:pt x="2022478" y="2699068"/>
                  </a:lnTo>
                  <a:lnTo>
                    <a:pt x="2023429" y="2704148"/>
                  </a:lnTo>
                  <a:lnTo>
                    <a:pt x="2023745" y="2709546"/>
                  </a:lnTo>
                  <a:lnTo>
                    <a:pt x="2024062" y="2714943"/>
                  </a:lnTo>
                  <a:lnTo>
                    <a:pt x="2024062" y="2720023"/>
                  </a:lnTo>
                  <a:lnTo>
                    <a:pt x="2024062" y="2725738"/>
                  </a:lnTo>
                  <a:lnTo>
                    <a:pt x="2023429" y="2730818"/>
                  </a:lnTo>
                  <a:lnTo>
                    <a:pt x="2022478" y="2736216"/>
                  </a:lnTo>
                  <a:lnTo>
                    <a:pt x="2021844" y="2741296"/>
                  </a:lnTo>
                  <a:lnTo>
                    <a:pt x="2020894" y="2746376"/>
                  </a:lnTo>
                  <a:lnTo>
                    <a:pt x="2019309" y="2751773"/>
                  </a:lnTo>
                  <a:lnTo>
                    <a:pt x="2017725" y="2756853"/>
                  </a:lnTo>
                  <a:lnTo>
                    <a:pt x="2014240" y="2767331"/>
                  </a:lnTo>
                  <a:lnTo>
                    <a:pt x="2009170" y="2777173"/>
                  </a:lnTo>
                  <a:lnTo>
                    <a:pt x="2004100" y="2787016"/>
                  </a:lnTo>
                  <a:lnTo>
                    <a:pt x="1997763" y="2796223"/>
                  </a:lnTo>
                  <a:lnTo>
                    <a:pt x="1990476" y="2805431"/>
                  </a:lnTo>
                  <a:lnTo>
                    <a:pt x="1982554" y="2814003"/>
                  </a:lnTo>
                  <a:lnTo>
                    <a:pt x="1973683" y="2822576"/>
                  </a:lnTo>
                  <a:lnTo>
                    <a:pt x="1964177" y="2830513"/>
                  </a:lnTo>
                  <a:lnTo>
                    <a:pt x="1958474" y="2834641"/>
                  </a:lnTo>
                  <a:lnTo>
                    <a:pt x="1952137" y="2838768"/>
                  </a:lnTo>
                  <a:lnTo>
                    <a:pt x="1945799" y="2842261"/>
                  </a:lnTo>
                  <a:lnTo>
                    <a:pt x="1938829" y="2845753"/>
                  </a:lnTo>
                  <a:lnTo>
                    <a:pt x="1931541" y="2848928"/>
                  </a:lnTo>
                  <a:lnTo>
                    <a:pt x="1923937" y="2852421"/>
                  </a:lnTo>
                  <a:lnTo>
                    <a:pt x="1915698" y="2854961"/>
                  </a:lnTo>
                  <a:lnTo>
                    <a:pt x="1907777" y="2857818"/>
                  </a:lnTo>
                  <a:lnTo>
                    <a:pt x="1899222" y="2860041"/>
                  </a:lnTo>
                  <a:lnTo>
                    <a:pt x="1890350" y="2862263"/>
                  </a:lnTo>
                  <a:lnTo>
                    <a:pt x="1880845" y="2864486"/>
                  </a:lnTo>
                  <a:lnTo>
                    <a:pt x="1871656" y="2866391"/>
                  </a:lnTo>
                  <a:lnTo>
                    <a:pt x="1862150" y="2867978"/>
                  </a:lnTo>
                  <a:lnTo>
                    <a:pt x="1852011" y="2869566"/>
                  </a:lnTo>
                  <a:lnTo>
                    <a:pt x="1842188" y="2870201"/>
                  </a:lnTo>
                  <a:lnTo>
                    <a:pt x="1831732" y="2871471"/>
                  </a:lnTo>
                  <a:lnTo>
                    <a:pt x="1831732" y="2918143"/>
                  </a:lnTo>
                  <a:lnTo>
                    <a:pt x="1831415" y="2921001"/>
                  </a:lnTo>
                  <a:lnTo>
                    <a:pt x="1830148" y="2923858"/>
                  </a:lnTo>
                  <a:lnTo>
                    <a:pt x="1828564" y="2926081"/>
                  </a:lnTo>
                  <a:lnTo>
                    <a:pt x="1826346" y="2928303"/>
                  </a:lnTo>
                  <a:lnTo>
                    <a:pt x="1823811" y="2929573"/>
                  </a:lnTo>
                  <a:lnTo>
                    <a:pt x="1820959" y="2931161"/>
                  </a:lnTo>
                  <a:lnTo>
                    <a:pt x="1817474" y="2931796"/>
                  </a:lnTo>
                  <a:lnTo>
                    <a:pt x="1813988" y="2932113"/>
                  </a:lnTo>
                  <a:lnTo>
                    <a:pt x="1753153" y="2932113"/>
                  </a:lnTo>
                  <a:lnTo>
                    <a:pt x="1749350" y="2931796"/>
                  </a:lnTo>
                  <a:lnTo>
                    <a:pt x="1745865" y="2931161"/>
                  </a:lnTo>
                  <a:lnTo>
                    <a:pt x="1743013" y="2929573"/>
                  </a:lnTo>
                  <a:lnTo>
                    <a:pt x="1740478" y="2928303"/>
                  </a:lnTo>
                  <a:lnTo>
                    <a:pt x="1738261" y="2926081"/>
                  </a:lnTo>
                  <a:lnTo>
                    <a:pt x="1736676" y="2923858"/>
                  </a:lnTo>
                  <a:lnTo>
                    <a:pt x="1735726" y="2921001"/>
                  </a:lnTo>
                  <a:lnTo>
                    <a:pt x="1735409" y="2918143"/>
                  </a:lnTo>
                  <a:lnTo>
                    <a:pt x="1735409" y="2867661"/>
                  </a:lnTo>
                  <a:lnTo>
                    <a:pt x="1722418" y="2865438"/>
                  </a:lnTo>
                  <a:lnTo>
                    <a:pt x="1708793" y="2863216"/>
                  </a:lnTo>
                  <a:lnTo>
                    <a:pt x="1696436" y="2860041"/>
                  </a:lnTo>
                  <a:lnTo>
                    <a:pt x="1683444" y="2857183"/>
                  </a:lnTo>
                  <a:lnTo>
                    <a:pt x="1670770" y="2853373"/>
                  </a:lnTo>
                  <a:lnTo>
                    <a:pt x="1658413" y="2849246"/>
                  </a:lnTo>
                  <a:lnTo>
                    <a:pt x="1646689" y="2844801"/>
                  </a:lnTo>
                  <a:lnTo>
                    <a:pt x="1635283" y="2840038"/>
                  </a:lnTo>
                  <a:lnTo>
                    <a:pt x="1624193" y="2834958"/>
                  </a:lnTo>
                  <a:lnTo>
                    <a:pt x="1613420" y="2829243"/>
                  </a:lnTo>
                  <a:lnTo>
                    <a:pt x="1603280" y="2823528"/>
                  </a:lnTo>
                  <a:lnTo>
                    <a:pt x="1594092" y="2816543"/>
                  </a:lnTo>
                  <a:lnTo>
                    <a:pt x="1585220" y="2809876"/>
                  </a:lnTo>
                  <a:lnTo>
                    <a:pt x="1576982" y="2802573"/>
                  </a:lnTo>
                  <a:lnTo>
                    <a:pt x="1569377" y="2794636"/>
                  </a:lnTo>
                  <a:lnTo>
                    <a:pt x="1566209" y="2790826"/>
                  </a:lnTo>
                  <a:lnTo>
                    <a:pt x="1563357" y="2786698"/>
                  </a:lnTo>
                  <a:lnTo>
                    <a:pt x="1560188" y="2782253"/>
                  </a:lnTo>
                  <a:lnTo>
                    <a:pt x="1558287" y="2777173"/>
                  </a:lnTo>
                  <a:lnTo>
                    <a:pt x="1557337" y="2772411"/>
                  </a:lnTo>
                  <a:lnTo>
                    <a:pt x="1557337" y="2767331"/>
                  </a:lnTo>
                  <a:lnTo>
                    <a:pt x="1557654" y="2761933"/>
                  </a:lnTo>
                  <a:lnTo>
                    <a:pt x="1559238" y="2756853"/>
                  </a:lnTo>
                  <a:lnTo>
                    <a:pt x="1561456" y="2751456"/>
                  </a:lnTo>
                  <a:lnTo>
                    <a:pt x="1564308" y="2746058"/>
                  </a:lnTo>
                  <a:lnTo>
                    <a:pt x="1566209" y="2743201"/>
                  </a:lnTo>
                  <a:lnTo>
                    <a:pt x="1568743" y="2740026"/>
                  </a:lnTo>
                  <a:lnTo>
                    <a:pt x="1571278" y="2737168"/>
                  </a:lnTo>
                  <a:lnTo>
                    <a:pt x="1574447" y="2734311"/>
                  </a:lnTo>
                  <a:lnTo>
                    <a:pt x="1577299" y="2731136"/>
                  </a:lnTo>
                  <a:lnTo>
                    <a:pt x="1580784" y="2728596"/>
                  </a:lnTo>
                  <a:lnTo>
                    <a:pt x="1583952" y="2726056"/>
                  </a:lnTo>
                  <a:lnTo>
                    <a:pt x="1587755" y="2723833"/>
                  </a:lnTo>
                  <a:lnTo>
                    <a:pt x="1591874" y="2721611"/>
                  </a:lnTo>
                  <a:lnTo>
                    <a:pt x="1595359" y="2719706"/>
                  </a:lnTo>
                  <a:lnTo>
                    <a:pt x="1599478" y="2717801"/>
                  </a:lnTo>
                  <a:lnTo>
                    <a:pt x="1603914" y="2716531"/>
                  </a:lnTo>
                  <a:lnTo>
                    <a:pt x="1608033" y="2715261"/>
                  </a:lnTo>
                  <a:lnTo>
                    <a:pt x="1612469" y="2714626"/>
                  </a:lnTo>
                  <a:lnTo>
                    <a:pt x="1616905" y="2713673"/>
                  </a:lnTo>
                  <a:lnTo>
                    <a:pt x="1621341" y="2713673"/>
                  </a:lnTo>
                  <a:lnTo>
                    <a:pt x="1626411" y="2713673"/>
                  </a:lnTo>
                  <a:lnTo>
                    <a:pt x="1631480" y="2714943"/>
                  </a:lnTo>
                  <a:lnTo>
                    <a:pt x="1635916" y="2715896"/>
                  </a:lnTo>
                  <a:lnTo>
                    <a:pt x="1640352" y="2717801"/>
                  </a:lnTo>
                  <a:lnTo>
                    <a:pt x="1644471" y="2720023"/>
                  </a:lnTo>
                  <a:lnTo>
                    <a:pt x="1648274" y="2723198"/>
                  </a:lnTo>
                  <a:lnTo>
                    <a:pt x="1651759" y="2726056"/>
                  </a:lnTo>
                  <a:lnTo>
                    <a:pt x="1654928" y="2729866"/>
                  </a:lnTo>
                  <a:lnTo>
                    <a:pt x="1657462" y="2733041"/>
                  </a:lnTo>
                  <a:lnTo>
                    <a:pt x="1658096" y="2733993"/>
                  </a:lnTo>
                  <a:lnTo>
                    <a:pt x="1659364" y="2734946"/>
                  </a:lnTo>
                  <a:lnTo>
                    <a:pt x="1665701" y="2740026"/>
                  </a:lnTo>
                  <a:lnTo>
                    <a:pt x="1671721" y="2744471"/>
                  </a:lnTo>
                  <a:lnTo>
                    <a:pt x="1678692" y="2748598"/>
                  </a:lnTo>
                  <a:lnTo>
                    <a:pt x="1685662" y="2752726"/>
                  </a:lnTo>
                  <a:lnTo>
                    <a:pt x="1692634" y="2756853"/>
                  </a:lnTo>
                  <a:lnTo>
                    <a:pt x="1699921" y="2760346"/>
                  </a:lnTo>
                  <a:lnTo>
                    <a:pt x="1707526" y="2763521"/>
                  </a:lnTo>
                  <a:lnTo>
                    <a:pt x="1714497" y="2766061"/>
                  </a:lnTo>
                  <a:lnTo>
                    <a:pt x="1720834" y="2768283"/>
                  </a:lnTo>
                  <a:lnTo>
                    <a:pt x="1731607" y="2771458"/>
                  </a:lnTo>
                  <a:lnTo>
                    <a:pt x="1742380" y="2773998"/>
                  </a:lnTo>
                  <a:lnTo>
                    <a:pt x="1753153" y="2776221"/>
                  </a:lnTo>
                  <a:lnTo>
                    <a:pt x="1764242" y="2778126"/>
                  </a:lnTo>
                  <a:lnTo>
                    <a:pt x="1775016" y="2779396"/>
                  </a:lnTo>
                  <a:lnTo>
                    <a:pt x="1785789" y="2780666"/>
                  </a:lnTo>
                  <a:lnTo>
                    <a:pt x="1795928" y="2780983"/>
                  </a:lnTo>
                  <a:lnTo>
                    <a:pt x="1806067" y="2781301"/>
                  </a:lnTo>
                  <a:lnTo>
                    <a:pt x="1817157" y="2780983"/>
                  </a:lnTo>
                  <a:lnTo>
                    <a:pt x="1827613" y="2780348"/>
                  </a:lnTo>
                  <a:lnTo>
                    <a:pt x="1837119" y="2778761"/>
                  </a:lnTo>
                  <a:lnTo>
                    <a:pt x="1845991" y="2776856"/>
                  </a:lnTo>
                  <a:lnTo>
                    <a:pt x="1854546" y="2774633"/>
                  </a:lnTo>
                  <a:lnTo>
                    <a:pt x="1862467" y="2771776"/>
                  </a:lnTo>
                  <a:lnTo>
                    <a:pt x="1869121" y="2768283"/>
                  </a:lnTo>
                  <a:lnTo>
                    <a:pt x="1875458" y="2764791"/>
                  </a:lnTo>
                  <a:lnTo>
                    <a:pt x="1879260" y="2761616"/>
                  </a:lnTo>
                  <a:lnTo>
                    <a:pt x="1882429" y="2758441"/>
                  </a:lnTo>
                  <a:lnTo>
                    <a:pt x="1885280" y="2754948"/>
                  </a:lnTo>
                  <a:lnTo>
                    <a:pt x="1888132" y="2751456"/>
                  </a:lnTo>
                  <a:lnTo>
                    <a:pt x="1890350" y="2747646"/>
                  </a:lnTo>
                  <a:lnTo>
                    <a:pt x="1892251" y="2743518"/>
                  </a:lnTo>
                  <a:lnTo>
                    <a:pt x="1893519" y="2739391"/>
                  </a:lnTo>
                  <a:lnTo>
                    <a:pt x="1894786" y="2734946"/>
                  </a:lnTo>
                  <a:lnTo>
                    <a:pt x="1895420" y="2730818"/>
                  </a:lnTo>
                  <a:lnTo>
                    <a:pt x="1895737" y="2726373"/>
                  </a:lnTo>
                  <a:lnTo>
                    <a:pt x="1895420" y="2721928"/>
                  </a:lnTo>
                  <a:lnTo>
                    <a:pt x="1895103" y="2717483"/>
                  </a:lnTo>
                  <a:lnTo>
                    <a:pt x="1893836" y="2713038"/>
                  </a:lnTo>
                  <a:lnTo>
                    <a:pt x="1892885" y="2708911"/>
                  </a:lnTo>
                  <a:lnTo>
                    <a:pt x="1890984" y="2704783"/>
                  </a:lnTo>
                  <a:lnTo>
                    <a:pt x="1888766" y="2700656"/>
                  </a:lnTo>
                  <a:lnTo>
                    <a:pt x="1885280" y="2696211"/>
                  </a:lnTo>
                  <a:lnTo>
                    <a:pt x="1881478" y="2691766"/>
                  </a:lnTo>
                  <a:lnTo>
                    <a:pt x="1876092" y="2687321"/>
                  </a:lnTo>
                  <a:lnTo>
                    <a:pt x="1870705" y="2682876"/>
                  </a:lnTo>
                  <a:lnTo>
                    <a:pt x="1864368" y="2678748"/>
                  </a:lnTo>
                  <a:lnTo>
                    <a:pt x="1857714" y="2674621"/>
                  </a:lnTo>
                  <a:lnTo>
                    <a:pt x="1850110" y="2671128"/>
                  </a:lnTo>
                  <a:lnTo>
                    <a:pt x="1842188" y="2667318"/>
                  </a:lnTo>
                  <a:lnTo>
                    <a:pt x="1817474" y="2657158"/>
                  </a:lnTo>
                  <a:lnTo>
                    <a:pt x="1720517" y="2617471"/>
                  </a:lnTo>
                  <a:lnTo>
                    <a:pt x="1673305" y="2597786"/>
                  </a:lnTo>
                  <a:lnTo>
                    <a:pt x="1644471" y="2585086"/>
                  </a:lnTo>
                  <a:lnTo>
                    <a:pt x="1639085" y="2582546"/>
                  </a:lnTo>
                  <a:lnTo>
                    <a:pt x="1634015" y="2580006"/>
                  </a:lnTo>
                  <a:lnTo>
                    <a:pt x="1624827" y="2574608"/>
                  </a:lnTo>
                  <a:lnTo>
                    <a:pt x="1615638" y="2567623"/>
                  </a:lnTo>
                  <a:lnTo>
                    <a:pt x="1607083" y="2560638"/>
                  </a:lnTo>
                  <a:lnTo>
                    <a:pt x="1598845" y="2552383"/>
                  </a:lnTo>
                  <a:lnTo>
                    <a:pt x="1591874" y="2544446"/>
                  </a:lnTo>
                  <a:lnTo>
                    <a:pt x="1588072" y="2540001"/>
                  </a:lnTo>
                  <a:lnTo>
                    <a:pt x="1585220" y="2534921"/>
                  </a:lnTo>
                  <a:lnTo>
                    <a:pt x="1581734" y="2530476"/>
                  </a:lnTo>
                  <a:lnTo>
                    <a:pt x="1579200" y="2525713"/>
                  </a:lnTo>
                  <a:lnTo>
                    <a:pt x="1576348" y="2520633"/>
                  </a:lnTo>
                  <a:lnTo>
                    <a:pt x="1574130" y="2515236"/>
                  </a:lnTo>
                  <a:lnTo>
                    <a:pt x="1571912" y="2510156"/>
                  </a:lnTo>
                  <a:lnTo>
                    <a:pt x="1570011" y="2505076"/>
                  </a:lnTo>
                  <a:lnTo>
                    <a:pt x="1568110" y="2499678"/>
                  </a:lnTo>
                  <a:lnTo>
                    <a:pt x="1566525" y="2494598"/>
                  </a:lnTo>
                  <a:lnTo>
                    <a:pt x="1565575" y="2488883"/>
                  </a:lnTo>
                  <a:lnTo>
                    <a:pt x="1564624" y="2483803"/>
                  </a:lnTo>
                  <a:lnTo>
                    <a:pt x="1563991" y="2478088"/>
                  </a:lnTo>
                  <a:lnTo>
                    <a:pt x="1563674" y="2473008"/>
                  </a:lnTo>
                  <a:lnTo>
                    <a:pt x="1563357" y="2467293"/>
                  </a:lnTo>
                  <a:lnTo>
                    <a:pt x="1563674" y="2461896"/>
                  </a:lnTo>
                  <a:lnTo>
                    <a:pt x="1563991" y="2456816"/>
                  </a:lnTo>
                  <a:lnTo>
                    <a:pt x="1564308" y="2451101"/>
                  </a:lnTo>
                  <a:lnTo>
                    <a:pt x="1565575" y="2446021"/>
                  </a:lnTo>
                  <a:lnTo>
                    <a:pt x="1566525" y="2440306"/>
                  </a:lnTo>
                  <a:lnTo>
                    <a:pt x="1567793" y="2435226"/>
                  </a:lnTo>
                  <a:lnTo>
                    <a:pt x="1569060" y="2429828"/>
                  </a:lnTo>
                  <a:lnTo>
                    <a:pt x="1570961" y="2424748"/>
                  </a:lnTo>
                  <a:lnTo>
                    <a:pt x="1573179" y="2419668"/>
                  </a:lnTo>
                  <a:lnTo>
                    <a:pt x="1575397" y="2414271"/>
                  </a:lnTo>
                  <a:lnTo>
                    <a:pt x="1577932" y="2409191"/>
                  </a:lnTo>
                  <a:lnTo>
                    <a:pt x="1580784" y="2404428"/>
                  </a:lnTo>
                  <a:lnTo>
                    <a:pt x="1583636" y="2399031"/>
                  </a:lnTo>
                  <a:lnTo>
                    <a:pt x="1586804" y="2394268"/>
                  </a:lnTo>
                  <a:lnTo>
                    <a:pt x="1590290" y="2389506"/>
                  </a:lnTo>
                  <a:lnTo>
                    <a:pt x="1594092" y="2385061"/>
                  </a:lnTo>
                  <a:lnTo>
                    <a:pt x="1598211" y="2379981"/>
                  </a:lnTo>
                  <a:lnTo>
                    <a:pt x="1602013" y="2375536"/>
                  </a:lnTo>
                  <a:lnTo>
                    <a:pt x="1606766" y="2371091"/>
                  </a:lnTo>
                  <a:lnTo>
                    <a:pt x="1611202" y="2367281"/>
                  </a:lnTo>
                  <a:lnTo>
                    <a:pt x="1615955" y="2363153"/>
                  </a:lnTo>
                  <a:lnTo>
                    <a:pt x="1621658" y="2358073"/>
                  </a:lnTo>
                  <a:lnTo>
                    <a:pt x="1627678" y="2353628"/>
                  </a:lnTo>
                  <a:lnTo>
                    <a:pt x="1634015" y="2349818"/>
                  </a:lnTo>
                  <a:lnTo>
                    <a:pt x="1640669" y="2345691"/>
                  </a:lnTo>
                  <a:lnTo>
                    <a:pt x="1647323" y="2341881"/>
                  </a:lnTo>
                  <a:lnTo>
                    <a:pt x="1654294" y="2338071"/>
                  </a:lnTo>
                  <a:lnTo>
                    <a:pt x="1661898" y="2334896"/>
                  </a:lnTo>
                  <a:lnTo>
                    <a:pt x="1669186" y="2331403"/>
                  </a:lnTo>
                  <a:lnTo>
                    <a:pt x="1676790" y="2328546"/>
                  </a:lnTo>
                  <a:lnTo>
                    <a:pt x="1684395" y="2325371"/>
                  </a:lnTo>
                  <a:lnTo>
                    <a:pt x="1692634" y="2322831"/>
                  </a:lnTo>
                  <a:lnTo>
                    <a:pt x="1700872" y="2320608"/>
                  </a:lnTo>
                  <a:lnTo>
                    <a:pt x="1709427" y="2318386"/>
                  </a:lnTo>
                  <a:lnTo>
                    <a:pt x="1717982" y="2316163"/>
                  </a:lnTo>
                  <a:lnTo>
                    <a:pt x="1726220" y="2314893"/>
                  </a:lnTo>
                  <a:lnTo>
                    <a:pt x="1735409" y="2312988"/>
                  </a:lnTo>
                  <a:lnTo>
                    <a:pt x="1735409" y="2259966"/>
                  </a:lnTo>
                  <a:lnTo>
                    <a:pt x="1735726" y="2257426"/>
                  </a:lnTo>
                  <a:lnTo>
                    <a:pt x="1736676" y="2254886"/>
                  </a:lnTo>
                  <a:lnTo>
                    <a:pt x="1738261" y="2252346"/>
                  </a:lnTo>
                  <a:lnTo>
                    <a:pt x="1740478" y="2250441"/>
                  </a:lnTo>
                  <a:lnTo>
                    <a:pt x="1743013" y="2248536"/>
                  </a:lnTo>
                  <a:lnTo>
                    <a:pt x="1745865" y="2247583"/>
                  </a:lnTo>
                  <a:lnTo>
                    <a:pt x="1749350" y="2246631"/>
                  </a:lnTo>
                  <a:lnTo>
                    <a:pt x="1753153" y="2246313"/>
                  </a:lnTo>
                  <a:close/>
                  <a:moveTo>
                    <a:pt x="1796891" y="2159710"/>
                  </a:moveTo>
                  <a:lnTo>
                    <a:pt x="1786093" y="2160028"/>
                  </a:lnTo>
                  <a:lnTo>
                    <a:pt x="1775296" y="2160663"/>
                  </a:lnTo>
                  <a:lnTo>
                    <a:pt x="1764817" y="2161298"/>
                  </a:lnTo>
                  <a:lnTo>
                    <a:pt x="1754337" y="2162251"/>
                  </a:lnTo>
                  <a:lnTo>
                    <a:pt x="1743540" y="2163839"/>
                  </a:lnTo>
                  <a:lnTo>
                    <a:pt x="1733695" y="2165427"/>
                  </a:lnTo>
                  <a:lnTo>
                    <a:pt x="1723216" y="2167332"/>
                  </a:lnTo>
                  <a:lnTo>
                    <a:pt x="1712736" y="2169555"/>
                  </a:lnTo>
                  <a:lnTo>
                    <a:pt x="1702892" y="2171778"/>
                  </a:lnTo>
                  <a:lnTo>
                    <a:pt x="1692730" y="2174318"/>
                  </a:lnTo>
                  <a:lnTo>
                    <a:pt x="1683202" y="2177177"/>
                  </a:lnTo>
                  <a:lnTo>
                    <a:pt x="1673040" y="2180352"/>
                  </a:lnTo>
                  <a:lnTo>
                    <a:pt x="1663513" y="2183528"/>
                  </a:lnTo>
                  <a:lnTo>
                    <a:pt x="1653669" y="2187021"/>
                  </a:lnTo>
                  <a:lnTo>
                    <a:pt x="1644460" y="2190514"/>
                  </a:lnTo>
                  <a:lnTo>
                    <a:pt x="1635250" y="2194643"/>
                  </a:lnTo>
                  <a:lnTo>
                    <a:pt x="1625723" y="2198771"/>
                  </a:lnTo>
                  <a:lnTo>
                    <a:pt x="1616514" y="2203217"/>
                  </a:lnTo>
                  <a:lnTo>
                    <a:pt x="1607622" y="2207663"/>
                  </a:lnTo>
                  <a:lnTo>
                    <a:pt x="1598730" y="2213061"/>
                  </a:lnTo>
                  <a:lnTo>
                    <a:pt x="1589839" y="2217825"/>
                  </a:lnTo>
                  <a:lnTo>
                    <a:pt x="1581264" y="2222906"/>
                  </a:lnTo>
                  <a:lnTo>
                    <a:pt x="1572690" y="2228622"/>
                  </a:lnTo>
                  <a:lnTo>
                    <a:pt x="1564116" y="2234020"/>
                  </a:lnTo>
                  <a:lnTo>
                    <a:pt x="1555859" y="2240054"/>
                  </a:lnTo>
                  <a:lnTo>
                    <a:pt x="1547920" y="2246088"/>
                  </a:lnTo>
                  <a:lnTo>
                    <a:pt x="1539981" y="2252439"/>
                  </a:lnTo>
                  <a:lnTo>
                    <a:pt x="1532042" y="2258473"/>
                  </a:lnTo>
                  <a:lnTo>
                    <a:pt x="1524420" y="2265459"/>
                  </a:lnTo>
                  <a:lnTo>
                    <a:pt x="1517117" y="2272128"/>
                  </a:lnTo>
                  <a:lnTo>
                    <a:pt x="1509495" y="2279114"/>
                  </a:lnTo>
                  <a:lnTo>
                    <a:pt x="1502509" y="2286101"/>
                  </a:lnTo>
                  <a:lnTo>
                    <a:pt x="1495522" y="2293405"/>
                  </a:lnTo>
                  <a:lnTo>
                    <a:pt x="1488853" y="2301026"/>
                  </a:lnTo>
                  <a:lnTo>
                    <a:pt x="1482185" y="2308648"/>
                  </a:lnTo>
                  <a:lnTo>
                    <a:pt x="1475833" y="2316269"/>
                  </a:lnTo>
                  <a:lnTo>
                    <a:pt x="1469482" y="2324526"/>
                  </a:lnTo>
                  <a:lnTo>
                    <a:pt x="1463131" y="2332465"/>
                  </a:lnTo>
                  <a:lnTo>
                    <a:pt x="1457415" y="2340722"/>
                  </a:lnTo>
                  <a:lnTo>
                    <a:pt x="1451698" y="2348978"/>
                  </a:lnTo>
                  <a:lnTo>
                    <a:pt x="1446300" y="2357553"/>
                  </a:lnTo>
                  <a:lnTo>
                    <a:pt x="1440901" y="2366444"/>
                  </a:lnTo>
                  <a:lnTo>
                    <a:pt x="1435820" y="2375019"/>
                  </a:lnTo>
                  <a:lnTo>
                    <a:pt x="1431057" y="2383910"/>
                  </a:lnTo>
                  <a:lnTo>
                    <a:pt x="1426293" y="2393120"/>
                  </a:lnTo>
                  <a:lnTo>
                    <a:pt x="1421847" y="2402012"/>
                  </a:lnTo>
                  <a:lnTo>
                    <a:pt x="1417719" y="2411221"/>
                  </a:lnTo>
                  <a:lnTo>
                    <a:pt x="1413591" y="2421065"/>
                  </a:lnTo>
                  <a:lnTo>
                    <a:pt x="1410098" y="2430592"/>
                  </a:lnTo>
                  <a:lnTo>
                    <a:pt x="1406287" y="2440437"/>
                  </a:lnTo>
                  <a:lnTo>
                    <a:pt x="1403111" y="2449964"/>
                  </a:lnTo>
                  <a:lnTo>
                    <a:pt x="1399936" y="2460126"/>
                  </a:lnTo>
                  <a:lnTo>
                    <a:pt x="1397395" y="2469653"/>
                  </a:lnTo>
                  <a:lnTo>
                    <a:pt x="1394855" y="2480132"/>
                  </a:lnTo>
                  <a:lnTo>
                    <a:pt x="1391996" y="2490294"/>
                  </a:lnTo>
                  <a:lnTo>
                    <a:pt x="1390091" y="2500456"/>
                  </a:lnTo>
                  <a:lnTo>
                    <a:pt x="1388503" y="2510936"/>
                  </a:lnTo>
                  <a:lnTo>
                    <a:pt x="1386598" y="2521416"/>
                  </a:lnTo>
                  <a:lnTo>
                    <a:pt x="1385328" y="2532213"/>
                  </a:lnTo>
                  <a:lnTo>
                    <a:pt x="1384375" y="2542692"/>
                  </a:lnTo>
                  <a:lnTo>
                    <a:pt x="1383422" y="2553172"/>
                  </a:lnTo>
                  <a:lnTo>
                    <a:pt x="1382787" y="2564604"/>
                  </a:lnTo>
                  <a:lnTo>
                    <a:pt x="1382787" y="2575401"/>
                  </a:lnTo>
                  <a:lnTo>
                    <a:pt x="1382787" y="2585881"/>
                  </a:lnTo>
                  <a:lnTo>
                    <a:pt x="1382787" y="2596678"/>
                  </a:lnTo>
                  <a:lnTo>
                    <a:pt x="1383422" y="2607475"/>
                  </a:lnTo>
                  <a:lnTo>
                    <a:pt x="1384375" y="2617955"/>
                  </a:lnTo>
                  <a:lnTo>
                    <a:pt x="1385328" y="2628434"/>
                  </a:lnTo>
                  <a:lnTo>
                    <a:pt x="1386598" y="2638914"/>
                  </a:lnTo>
                  <a:lnTo>
                    <a:pt x="1388503" y="2649076"/>
                  </a:lnTo>
                  <a:lnTo>
                    <a:pt x="1390091" y="2659556"/>
                  </a:lnTo>
                  <a:lnTo>
                    <a:pt x="1391996" y="2669718"/>
                  </a:lnTo>
                  <a:lnTo>
                    <a:pt x="1394855" y="2680197"/>
                  </a:lnTo>
                  <a:lnTo>
                    <a:pt x="1397077" y="2690042"/>
                  </a:lnTo>
                  <a:lnTo>
                    <a:pt x="1399936" y="2699886"/>
                  </a:lnTo>
                  <a:lnTo>
                    <a:pt x="1402794" y="2709731"/>
                  </a:lnTo>
                  <a:lnTo>
                    <a:pt x="1406287" y="2719575"/>
                  </a:lnTo>
                  <a:lnTo>
                    <a:pt x="1409462" y="2729102"/>
                  </a:lnTo>
                  <a:lnTo>
                    <a:pt x="1413591" y="2738312"/>
                  </a:lnTo>
                  <a:lnTo>
                    <a:pt x="1417402" y="2748156"/>
                  </a:lnTo>
                  <a:lnTo>
                    <a:pt x="1421847" y="2757048"/>
                  </a:lnTo>
                  <a:lnTo>
                    <a:pt x="1425976" y="2766257"/>
                  </a:lnTo>
                  <a:lnTo>
                    <a:pt x="1430739" y="2775149"/>
                  </a:lnTo>
                  <a:lnTo>
                    <a:pt x="1435503" y="2784041"/>
                  </a:lnTo>
                  <a:lnTo>
                    <a:pt x="1440266" y="2792932"/>
                  </a:lnTo>
                  <a:lnTo>
                    <a:pt x="1445982" y="2801507"/>
                  </a:lnTo>
                  <a:lnTo>
                    <a:pt x="1451063" y="2810081"/>
                  </a:lnTo>
                  <a:lnTo>
                    <a:pt x="1456779" y="2818655"/>
                  </a:lnTo>
                  <a:lnTo>
                    <a:pt x="1462813" y="2826912"/>
                  </a:lnTo>
                  <a:lnTo>
                    <a:pt x="1468529" y="2834851"/>
                  </a:lnTo>
                  <a:lnTo>
                    <a:pt x="1474881" y="2842790"/>
                  </a:lnTo>
                  <a:lnTo>
                    <a:pt x="1481549" y="2850729"/>
                  </a:lnTo>
                  <a:lnTo>
                    <a:pt x="1487901" y="2858351"/>
                  </a:lnTo>
                  <a:lnTo>
                    <a:pt x="1494887" y="2865972"/>
                  </a:lnTo>
                  <a:lnTo>
                    <a:pt x="1501873" y="2873276"/>
                  </a:lnTo>
                  <a:lnTo>
                    <a:pt x="1509177" y="2880262"/>
                  </a:lnTo>
                  <a:lnTo>
                    <a:pt x="1516164" y="2887249"/>
                  </a:lnTo>
                  <a:lnTo>
                    <a:pt x="1524103" y="2894235"/>
                  </a:lnTo>
                  <a:lnTo>
                    <a:pt x="1531407" y="2900904"/>
                  </a:lnTo>
                  <a:lnTo>
                    <a:pt x="1539346" y="2907255"/>
                  </a:lnTo>
                  <a:lnTo>
                    <a:pt x="1546968" y="2913289"/>
                  </a:lnTo>
                  <a:lnTo>
                    <a:pt x="1555224" y="2919323"/>
                  </a:lnTo>
                  <a:lnTo>
                    <a:pt x="1563481" y="2925356"/>
                  </a:lnTo>
                  <a:lnTo>
                    <a:pt x="1572055" y="2930755"/>
                  </a:lnTo>
                  <a:lnTo>
                    <a:pt x="1580629" y="2936471"/>
                  </a:lnTo>
                  <a:lnTo>
                    <a:pt x="1589203" y="2941552"/>
                  </a:lnTo>
                  <a:lnTo>
                    <a:pt x="1598095" y="2946951"/>
                  </a:lnTo>
                  <a:lnTo>
                    <a:pt x="1606987" y="2951714"/>
                  </a:lnTo>
                  <a:lnTo>
                    <a:pt x="1615879" y="2956478"/>
                  </a:lnTo>
                  <a:lnTo>
                    <a:pt x="1625088" y="2960606"/>
                  </a:lnTo>
                  <a:lnTo>
                    <a:pt x="1634298" y="2965052"/>
                  </a:lnTo>
                  <a:lnTo>
                    <a:pt x="1643824" y="2969180"/>
                  </a:lnTo>
                  <a:lnTo>
                    <a:pt x="1653351" y="2972991"/>
                  </a:lnTo>
                  <a:lnTo>
                    <a:pt x="1662878" y="2976167"/>
                  </a:lnTo>
                  <a:lnTo>
                    <a:pt x="1672723" y="2979660"/>
                  </a:lnTo>
                  <a:lnTo>
                    <a:pt x="1682567" y="2982518"/>
                  </a:lnTo>
                  <a:lnTo>
                    <a:pt x="1692730" y="2985376"/>
                  </a:lnTo>
                  <a:lnTo>
                    <a:pt x="1702892" y="2988234"/>
                  </a:lnTo>
                  <a:lnTo>
                    <a:pt x="1713054" y="2990457"/>
                  </a:lnTo>
                  <a:lnTo>
                    <a:pt x="1723216" y="2992680"/>
                  </a:lnTo>
                  <a:lnTo>
                    <a:pt x="1733695" y="2994585"/>
                  </a:lnTo>
                  <a:lnTo>
                    <a:pt x="1744493" y="2995856"/>
                  </a:lnTo>
                  <a:lnTo>
                    <a:pt x="1754655" y="2997443"/>
                  </a:lnTo>
                  <a:lnTo>
                    <a:pt x="1765452" y="2998396"/>
                  </a:lnTo>
                  <a:lnTo>
                    <a:pt x="1776249" y="2999349"/>
                  </a:lnTo>
                  <a:lnTo>
                    <a:pt x="1787046" y="2999666"/>
                  </a:lnTo>
                  <a:lnTo>
                    <a:pt x="1797843" y="2999984"/>
                  </a:lnTo>
                  <a:lnTo>
                    <a:pt x="1808958" y="2999984"/>
                  </a:lnTo>
                  <a:lnTo>
                    <a:pt x="1819438" y="2999666"/>
                  </a:lnTo>
                  <a:lnTo>
                    <a:pt x="1830235" y="2999349"/>
                  </a:lnTo>
                  <a:lnTo>
                    <a:pt x="1841032" y="2998396"/>
                  </a:lnTo>
                  <a:lnTo>
                    <a:pt x="1851512" y="2997443"/>
                  </a:lnTo>
                  <a:lnTo>
                    <a:pt x="1861674" y="2995856"/>
                  </a:lnTo>
                  <a:lnTo>
                    <a:pt x="1872153" y="2994585"/>
                  </a:lnTo>
                  <a:lnTo>
                    <a:pt x="1882633" y="2992680"/>
                  </a:lnTo>
                  <a:lnTo>
                    <a:pt x="1892795" y="2990457"/>
                  </a:lnTo>
                  <a:lnTo>
                    <a:pt x="1902639" y="2988234"/>
                  </a:lnTo>
                  <a:lnTo>
                    <a:pt x="1912801" y="2985376"/>
                  </a:lnTo>
                  <a:lnTo>
                    <a:pt x="1922646" y="2982836"/>
                  </a:lnTo>
                  <a:lnTo>
                    <a:pt x="1932490" y="2979660"/>
                  </a:lnTo>
                  <a:lnTo>
                    <a:pt x="1942017" y="2976484"/>
                  </a:lnTo>
                  <a:lnTo>
                    <a:pt x="1951862" y="2972991"/>
                  </a:lnTo>
                  <a:lnTo>
                    <a:pt x="1961389" y="2969180"/>
                  </a:lnTo>
                  <a:lnTo>
                    <a:pt x="1970598" y="2965052"/>
                  </a:lnTo>
                  <a:lnTo>
                    <a:pt x="1980125" y="2960924"/>
                  </a:lnTo>
                  <a:lnTo>
                    <a:pt x="1989334" y="2956478"/>
                  </a:lnTo>
                  <a:lnTo>
                    <a:pt x="1998226" y="2952032"/>
                  </a:lnTo>
                  <a:lnTo>
                    <a:pt x="2007118" y="2947268"/>
                  </a:lnTo>
                  <a:lnTo>
                    <a:pt x="2016010" y="2942187"/>
                  </a:lnTo>
                  <a:lnTo>
                    <a:pt x="2024584" y="2936789"/>
                  </a:lnTo>
                  <a:lnTo>
                    <a:pt x="2033158" y="2931390"/>
                  </a:lnTo>
                  <a:lnTo>
                    <a:pt x="2041415" y="2925674"/>
                  </a:lnTo>
                  <a:lnTo>
                    <a:pt x="2049354" y="2919640"/>
                  </a:lnTo>
                  <a:lnTo>
                    <a:pt x="2057610" y="2913924"/>
                  </a:lnTo>
                  <a:lnTo>
                    <a:pt x="2065867" y="2907573"/>
                  </a:lnTo>
                  <a:lnTo>
                    <a:pt x="2073489" y="2901222"/>
                  </a:lnTo>
                  <a:lnTo>
                    <a:pt x="2081110" y="2894553"/>
                  </a:lnTo>
                  <a:lnTo>
                    <a:pt x="2088414" y="2887884"/>
                  </a:lnTo>
                  <a:lnTo>
                    <a:pt x="2096036" y="2880580"/>
                  </a:lnTo>
                  <a:lnTo>
                    <a:pt x="2103022" y="2873594"/>
                  </a:lnTo>
                  <a:lnTo>
                    <a:pt x="2110008" y="2866290"/>
                  </a:lnTo>
                  <a:lnTo>
                    <a:pt x="2116677" y="2858668"/>
                  </a:lnTo>
                  <a:lnTo>
                    <a:pt x="2123346" y="2851364"/>
                  </a:lnTo>
                  <a:lnTo>
                    <a:pt x="2130015" y="2843425"/>
                  </a:lnTo>
                  <a:lnTo>
                    <a:pt x="2136049" y="2835804"/>
                  </a:lnTo>
                  <a:lnTo>
                    <a:pt x="2142400" y="2827547"/>
                  </a:lnTo>
                  <a:lnTo>
                    <a:pt x="2148434" y="2819290"/>
                  </a:lnTo>
                  <a:lnTo>
                    <a:pt x="2153832" y="2810716"/>
                  </a:lnTo>
                  <a:lnTo>
                    <a:pt x="2159548" y="2802459"/>
                  </a:lnTo>
                  <a:lnTo>
                    <a:pt x="2164629" y="2793885"/>
                  </a:lnTo>
                  <a:lnTo>
                    <a:pt x="2169393" y="2784993"/>
                  </a:lnTo>
                  <a:lnTo>
                    <a:pt x="2174474" y="2775784"/>
                  </a:lnTo>
                  <a:lnTo>
                    <a:pt x="2179237" y="2766892"/>
                  </a:lnTo>
                  <a:lnTo>
                    <a:pt x="2183683" y="2757683"/>
                  </a:lnTo>
                  <a:lnTo>
                    <a:pt x="2187811" y="2748474"/>
                  </a:lnTo>
                  <a:lnTo>
                    <a:pt x="2191622" y="2739264"/>
                  </a:lnTo>
                  <a:lnTo>
                    <a:pt x="2195433" y="2729420"/>
                  </a:lnTo>
                  <a:lnTo>
                    <a:pt x="2199244" y="2719893"/>
                  </a:lnTo>
                  <a:lnTo>
                    <a:pt x="2202102" y="2710048"/>
                  </a:lnTo>
                  <a:lnTo>
                    <a:pt x="2205595" y="2700204"/>
                  </a:lnTo>
                  <a:lnTo>
                    <a:pt x="2208136" y="2690042"/>
                  </a:lnTo>
                  <a:lnTo>
                    <a:pt x="2210676" y="2680197"/>
                  </a:lnTo>
                  <a:lnTo>
                    <a:pt x="2213217" y="2669718"/>
                  </a:lnTo>
                  <a:lnTo>
                    <a:pt x="2215122" y="2659556"/>
                  </a:lnTo>
                  <a:lnTo>
                    <a:pt x="2217027" y="2649076"/>
                  </a:lnTo>
                  <a:lnTo>
                    <a:pt x="2218615" y="2638279"/>
                  </a:lnTo>
                  <a:lnTo>
                    <a:pt x="2219885" y="2628117"/>
                  </a:lnTo>
                  <a:lnTo>
                    <a:pt x="2221156" y="2617320"/>
                  </a:lnTo>
                  <a:lnTo>
                    <a:pt x="2221791" y="2606523"/>
                  </a:lnTo>
                  <a:lnTo>
                    <a:pt x="2222743" y="2595725"/>
                  </a:lnTo>
                  <a:lnTo>
                    <a:pt x="2222743" y="2584611"/>
                  </a:lnTo>
                  <a:lnTo>
                    <a:pt x="2222743" y="2573814"/>
                  </a:lnTo>
                  <a:lnTo>
                    <a:pt x="2222743" y="2563016"/>
                  </a:lnTo>
                  <a:lnTo>
                    <a:pt x="2221791" y="2552537"/>
                  </a:lnTo>
                  <a:lnTo>
                    <a:pt x="2221156" y="2541740"/>
                  </a:lnTo>
                  <a:lnTo>
                    <a:pt x="2219885" y="2531260"/>
                  </a:lnTo>
                  <a:lnTo>
                    <a:pt x="2218933" y="2521098"/>
                  </a:lnTo>
                  <a:lnTo>
                    <a:pt x="2217027" y="2510618"/>
                  </a:lnTo>
                  <a:lnTo>
                    <a:pt x="2215122" y="2500139"/>
                  </a:lnTo>
                  <a:lnTo>
                    <a:pt x="2213217" y="2490294"/>
                  </a:lnTo>
                  <a:lnTo>
                    <a:pt x="2210994" y="2479815"/>
                  </a:lnTo>
                  <a:lnTo>
                    <a:pt x="2208453" y="2469970"/>
                  </a:lnTo>
                  <a:lnTo>
                    <a:pt x="2205595" y="2460126"/>
                  </a:lnTo>
                  <a:lnTo>
                    <a:pt x="2202419" y="2449964"/>
                  </a:lnTo>
                  <a:lnTo>
                    <a:pt x="2199244" y="2440437"/>
                  </a:lnTo>
                  <a:lnTo>
                    <a:pt x="2195751" y="2430910"/>
                  </a:lnTo>
                  <a:lnTo>
                    <a:pt x="2192257" y="2421383"/>
                  </a:lnTo>
                  <a:lnTo>
                    <a:pt x="2188129" y="2412174"/>
                  </a:lnTo>
                  <a:lnTo>
                    <a:pt x="2184001" y="2402964"/>
                  </a:lnTo>
                  <a:lnTo>
                    <a:pt x="2179555" y="2393437"/>
                  </a:lnTo>
                  <a:lnTo>
                    <a:pt x="2174791" y="2384546"/>
                  </a:lnTo>
                  <a:lnTo>
                    <a:pt x="2169710" y="2375654"/>
                  </a:lnTo>
                  <a:lnTo>
                    <a:pt x="2164947" y="2366762"/>
                  </a:lnTo>
                  <a:lnTo>
                    <a:pt x="2159866" y="2358188"/>
                  </a:lnTo>
                  <a:lnTo>
                    <a:pt x="2154150" y="2349614"/>
                  </a:lnTo>
                  <a:lnTo>
                    <a:pt x="2148751" y="2341357"/>
                  </a:lnTo>
                  <a:lnTo>
                    <a:pt x="2142717" y="2333418"/>
                  </a:lnTo>
                  <a:lnTo>
                    <a:pt x="2136684" y="2325161"/>
                  </a:lnTo>
                  <a:lnTo>
                    <a:pt x="2130332" y="2316905"/>
                  </a:lnTo>
                  <a:lnTo>
                    <a:pt x="2124299" y="2309283"/>
                  </a:lnTo>
                  <a:lnTo>
                    <a:pt x="2117312" y="2301661"/>
                  </a:lnTo>
                  <a:lnTo>
                    <a:pt x="2110643" y="2294357"/>
                  </a:lnTo>
                  <a:lnTo>
                    <a:pt x="2103657" y="2286736"/>
                  </a:lnTo>
                  <a:lnTo>
                    <a:pt x="2096671" y="2279750"/>
                  </a:lnTo>
                  <a:lnTo>
                    <a:pt x="2089367" y="2272763"/>
                  </a:lnTo>
                  <a:lnTo>
                    <a:pt x="2081745" y="2265777"/>
                  </a:lnTo>
                  <a:lnTo>
                    <a:pt x="2074124" y="2259425"/>
                  </a:lnTo>
                  <a:lnTo>
                    <a:pt x="2066185" y="2252757"/>
                  </a:lnTo>
                  <a:lnTo>
                    <a:pt x="2058245" y="2246405"/>
                  </a:lnTo>
                  <a:lnTo>
                    <a:pt x="2050306" y="2240372"/>
                  </a:lnTo>
                  <a:lnTo>
                    <a:pt x="2042050" y="2234338"/>
                  </a:lnTo>
                  <a:lnTo>
                    <a:pt x="2033793" y="2228939"/>
                  </a:lnTo>
                  <a:lnTo>
                    <a:pt x="2025219" y="2223223"/>
                  </a:lnTo>
                  <a:lnTo>
                    <a:pt x="2016327" y="2218142"/>
                  </a:lnTo>
                  <a:lnTo>
                    <a:pt x="2007753" y="2213061"/>
                  </a:lnTo>
                  <a:lnTo>
                    <a:pt x="1998861" y="2207980"/>
                  </a:lnTo>
                  <a:lnTo>
                    <a:pt x="1989652" y="2203534"/>
                  </a:lnTo>
                  <a:lnTo>
                    <a:pt x="1980760" y="2199088"/>
                  </a:lnTo>
                  <a:lnTo>
                    <a:pt x="1971551" y="2194643"/>
                  </a:lnTo>
                  <a:lnTo>
                    <a:pt x="1961706" y="2190832"/>
                  </a:lnTo>
                  <a:lnTo>
                    <a:pt x="1952179" y="2187021"/>
                  </a:lnTo>
                  <a:lnTo>
                    <a:pt x="1942335" y="2183528"/>
                  </a:lnTo>
                  <a:lnTo>
                    <a:pt x="1932808" y="2180352"/>
                  </a:lnTo>
                  <a:lnTo>
                    <a:pt x="1922963" y="2177177"/>
                  </a:lnTo>
                  <a:lnTo>
                    <a:pt x="1913119" y="2174318"/>
                  </a:lnTo>
                  <a:lnTo>
                    <a:pt x="1902639" y="2171778"/>
                  </a:lnTo>
                  <a:lnTo>
                    <a:pt x="1892795" y="2169555"/>
                  </a:lnTo>
                  <a:lnTo>
                    <a:pt x="1882315" y="2167332"/>
                  </a:lnTo>
                  <a:lnTo>
                    <a:pt x="1871836" y="2165427"/>
                  </a:lnTo>
                  <a:lnTo>
                    <a:pt x="1861356" y="2163839"/>
                  </a:lnTo>
                  <a:lnTo>
                    <a:pt x="1850559" y="2162251"/>
                  </a:lnTo>
                  <a:lnTo>
                    <a:pt x="1840397" y="2161298"/>
                  </a:lnTo>
                  <a:lnTo>
                    <a:pt x="1829600" y="2160663"/>
                  </a:lnTo>
                  <a:lnTo>
                    <a:pt x="1818167" y="2160028"/>
                  </a:lnTo>
                  <a:lnTo>
                    <a:pt x="1807688" y="2159710"/>
                  </a:lnTo>
                  <a:lnTo>
                    <a:pt x="1796891" y="2159710"/>
                  </a:lnTo>
                  <a:close/>
                  <a:moveTo>
                    <a:pt x="1703527" y="1784350"/>
                  </a:moveTo>
                  <a:lnTo>
                    <a:pt x="1960753" y="1793877"/>
                  </a:lnTo>
                  <a:lnTo>
                    <a:pt x="1955037" y="1945990"/>
                  </a:lnTo>
                  <a:lnTo>
                    <a:pt x="1970280" y="1950118"/>
                  </a:lnTo>
                  <a:lnTo>
                    <a:pt x="1985841" y="1954247"/>
                  </a:lnTo>
                  <a:lnTo>
                    <a:pt x="2000766" y="1959010"/>
                  </a:lnTo>
                  <a:lnTo>
                    <a:pt x="2016010" y="1963774"/>
                  </a:lnTo>
                  <a:lnTo>
                    <a:pt x="2030935" y="1969172"/>
                  </a:lnTo>
                  <a:lnTo>
                    <a:pt x="2045225" y="1975206"/>
                  </a:lnTo>
                  <a:lnTo>
                    <a:pt x="2059833" y="1980922"/>
                  </a:lnTo>
                  <a:lnTo>
                    <a:pt x="2074441" y="1987273"/>
                  </a:lnTo>
                  <a:lnTo>
                    <a:pt x="2088414" y="1993942"/>
                  </a:lnTo>
                  <a:lnTo>
                    <a:pt x="2102069" y="2001246"/>
                  </a:lnTo>
                  <a:lnTo>
                    <a:pt x="2116042" y="2008550"/>
                  </a:lnTo>
                  <a:lnTo>
                    <a:pt x="2129697" y="2016172"/>
                  </a:lnTo>
                  <a:lnTo>
                    <a:pt x="2143035" y="2024111"/>
                  </a:lnTo>
                  <a:lnTo>
                    <a:pt x="2156055" y="2032367"/>
                  </a:lnTo>
                  <a:lnTo>
                    <a:pt x="2169075" y="2041259"/>
                  </a:lnTo>
                  <a:lnTo>
                    <a:pt x="2181778" y="2050151"/>
                  </a:lnTo>
                  <a:lnTo>
                    <a:pt x="2293243" y="1945990"/>
                  </a:lnTo>
                  <a:lnTo>
                    <a:pt x="2468220" y="2134941"/>
                  </a:lnTo>
                  <a:lnTo>
                    <a:pt x="2357390" y="2237831"/>
                  </a:lnTo>
                  <a:lnTo>
                    <a:pt x="2365330" y="2251169"/>
                  </a:lnTo>
                  <a:lnTo>
                    <a:pt x="2373269" y="2264507"/>
                  </a:lnTo>
                  <a:lnTo>
                    <a:pt x="2380573" y="2278162"/>
                  </a:lnTo>
                  <a:lnTo>
                    <a:pt x="2387559" y="2292135"/>
                  </a:lnTo>
                  <a:lnTo>
                    <a:pt x="2394228" y="2306107"/>
                  </a:lnTo>
                  <a:lnTo>
                    <a:pt x="2400897" y="2320715"/>
                  </a:lnTo>
                  <a:lnTo>
                    <a:pt x="2406930" y="2335323"/>
                  </a:lnTo>
                  <a:lnTo>
                    <a:pt x="2412647" y="2349614"/>
                  </a:lnTo>
                  <a:lnTo>
                    <a:pt x="2418045" y="2364539"/>
                  </a:lnTo>
                  <a:lnTo>
                    <a:pt x="2423444" y="2379465"/>
                  </a:lnTo>
                  <a:lnTo>
                    <a:pt x="2427890" y="2394708"/>
                  </a:lnTo>
                  <a:lnTo>
                    <a:pt x="2432335" y="2409951"/>
                  </a:lnTo>
                  <a:lnTo>
                    <a:pt x="2435829" y="2425194"/>
                  </a:lnTo>
                  <a:lnTo>
                    <a:pt x="2439639" y="2440754"/>
                  </a:lnTo>
                  <a:lnTo>
                    <a:pt x="2443133" y="2456315"/>
                  </a:lnTo>
                  <a:lnTo>
                    <a:pt x="2445673" y="2472193"/>
                  </a:lnTo>
                  <a:lnTo>
                    <a:pt x="2595563" y="2477909"/>
                  </a:lnTo>
                  <a:lnTo>
                    <a:pt x="2586354" y="2735136"/>
                  </a:lnTo>
                  <a:lnTo>
                    <a:pt x="2437099" y="2729420"/>
                  </a:lnTo>
                  <a:lnTo>
                    <a:pt x="2432971" y="2744980"/>
                  </a:lnTo>
                  <a:lnTo>
                    <a:pt x="2428842" y="2760541"/>
                  </a:lnTo>
                  <a:lnTo>
                    <a:pt x="2424079" y="2776419"/>
                  </a:lnTo>
                  <a:lnTo>
                    <a:pt x="2419315" y="2791027"/>
                  </a:lnTo>
                  <a:lnTo>
                    <a:pt x="2413599" y="2806270"/>
                  </a:lnTo>
                  <a:lnTo>
                    <a:pt x="2408201" y="2821196"/>
                  </a:lnTo>
                  <a:lnTo>
                    <a:pt x="2402167" y="2835804"/>
                  </a:lnTo>
                  <a:lnTo>
                    <a:pt x="2395816" y="2850094"/>
                  </a:lnTo>
                  <a:lnTo>
                    <a:pt x="2388829" y="2864702"/>
                  </a:lnTo>
                  <a:lnTo>
                    <a:pt x="2381525" y="2878992"/>
                  </a:lnTo>
                  <a:lnTo>
                    <a:pt x="2374221" y="2892647"/>
                  </a:lnTo>
                  <a:lnTo>
                    <a:pt x="2366917" y="2906303"/>
                  </a:lnTo>
                  <a:lnTo>
                    <a:pt x="2358661" y="2919640"/>
                  </a:lnTo>
                  <a:lnTo>
                    <a:pt x="2350404" y="2932978"/>
                  </a:lnTo>
                  <a:lnTo>
                    <a:pt x="2341512" y="2945998"/>
                  </a:lnTo>
                  <a:lnTo>
                    <a:pt x="2332620" y="2958701"/>
                  </a:lnTo>
                  <a:lnTo>
                    <a:pt x="2433606" y="3067625"/>
                  </a:lnTo>
                  <a:lnTo>
                    <a:pt x="2245290" y="3242603"/>
                  </a:lnTo>
                  <a:lnTo>
                    <a:pt x="2144940" y="3134949"/>
                  </a:lnTo>
                  <a:lnTo>
                    <a:pt x="2131285" y="3143205"/>
                  </a:lnTo>
                  <a:lnTo>
                    <a:pt x="2117947" y="3150509"/>
                  </a:lnTo>
                  <a:lnTo>
                    <a:pt x="2103657" y="3157813"/>
                  </a:lnTo>
                  <a:lnTo>
                    <a:pt x="2089684" y="3165117"/>
                  </a:lnTo>
                  <a:lnTo>
                    <a:pt x="2075394" y="3172103"/>
                  </a:lnTo>
                  <a:lnTo>
                    <a:pt x="2061104" y="3178455"/>
                  </a:lnTo>
                  <a:lnTo>
                    <a:pt x="2046496" y="3184488"/>
                  </a:lnTo>
                  <a:lnTo>
                    <a:pt x="2031570" y="3190205"/>
                  </a:lnTo>
                  <a:lnTo>
                    <a:pt x="2016645" y="3195603"/>
                  </a:lnTo>
                  <a:lnTo>
                    <a:pt x="2001402" y="3200684"/>
                  </a:lnTo>
                  <a:lnTo>
                    <a:pt x="1986159" y="3205448"/>
                  </a:lnTo>
                  <a:lnTo>
                    <a:pt x="1970598" y="3209576"/>
                  </a:lnTo>
                  <a:lnTo>
                    <a:pt x="1955037" y="3213704"/>
                  </a:lnTo>
                  <a:lnTo>
                    <a:pt x="1939477" y="3217515"/>
                  </a:lnTo>
                  <a:lnTo>
                    <a:pt x="1923916" y="3220373"/>
                  </a:lnTo>
                  <a:lnTo>
                    <a:pt x="1908038" y="3223231"/>
                  </a:lnTo>
                  <a:lnTo>
                    <a:pt x="1902322" y="3370263"/>
                  </a:lnTo>
                  <a:lnTo>
                    <a:pt x="1645095" y="3360736"/>
                  </a:lnTo>
                  <a:lnTo>
                    <a:pt x="1650493" y="3213704"/>
                  </a:lnTo>
                  <a:lnTo>
                    <a:pt x="1634615" y="3209576"/>
                  </a:lnTo>
                  <a:lnTo>
                    <a:pt x="1619054" y="3205130"/>
                  </a:lnTo>
                  <a:lnTo>
                    <a:pt x="1603494" y="3200684"/>
                  </a:lnTo>
                  <a:lnTo>
                    <a:pt x="1588251" y="3195603"/>
                  </a:lnTo>
                  <a:lnTo>
                    <a:pt x="1573325" y="3189887"/>
                  </a:lnTo>
                  <a:lnTo>
                    <a:pt x="1558717" y="3184488"/>
                  </a:lnTo>
                  <a:lnTo>
                    <a:pt x="1543792" y="3178137"/>
                  </a:lnTo>
                  <a:lnTo>
                    <a:pt x="1529184" y="3171786"/>
                  </a:lnTo>
                  <a:lnTo>
                    <a:pt x="1515211" y="3164482"/>
                  </a:lnTo>
                  <a:lnTo>
                    <a:pt x="1500921" y="3157496"/>
                  </a:lnTo>
                  <a:lnTo>
                    <a:pt x="1486948" y="3150192"/>
                  </a:lnTo>
                  <a:lnTo>
                    <a:pt x="1472975" y="3142252"/>
                  </a:lnTo>
                  <a:lnTo>
                    <a:pt x="1459637" y="3134313"/>
                  </a:lnTo>
                  <a:lnTo>
                    <a:pt x="1446300" y="3125739"/>
                  </a:lnTo>
                  <a:lnTo>
                    <a:pt x="1433280" y="3117165"/>
                  </a:lnTo>
                  <a:lnTo>
                    <a:pt x="1420577" y="3107638"/>
                  </a:lnTo>
                  <a:lnTo>
                    <a:pt x="1312606" y="3207988"/>
                  </a:lnTo>
                  <a:lnTo>
                    <a:pt x="1137310" y="3019673"/>
                  </a:lnTo>
                  <a:lnTo>
                    <a:pt x="1245917" y="2918688"/>
                  </a:lnTo>
                  <a:lnTo>
                    <a:pt x="1238296" y="2905350"/>
                  </a:lnTo>
                  <a:lnTo>
                    <a:pt x="1230357" y="2891377"/>
                  </a:lnTo>
                  <a:lnTo>
                    <a:pt x="1223053" y="2877722"/>
                  </a:lnTo>
                  <a:lnTo>
                    <a:pt x="1216066" y="2863749"/>
                  </a:lnTo>
                  <a:lnTo>
                    <a:pt x="1209397" y="2849459"/>
                  </a:lnTo>
                  <a:lnTo>
                    <a:pt x="1203046" y="2834851"/>
                  </a:lnTo>
                  <a:lnTo>
                    <a:pt x="1197012" y="2820560"/>
                  </a:lnTo>
                  <a:lnTo>
                    <a:pt x="1191296" y="2805635"/>
                  </a:lnTo>
                  <a:lnTo>
                    <a:pt x="1186215" y="2790710"/>
                  </a:lnTo>
                  <a:lnTo>
                    <a:pt x="1181134" y="2775466"/>
                  </a:lnTo>
                  <a:lnTo>
                    <a:pt x="1176688" y="2760223"/>
                  </a:lnTo>
                  <a:lnTo>
                    <a:pt x="1172560" y="2744980"/>
                  </a:lnTo>
                  <a:lnTo>
                    <a:pt x="1168432" y="2729420"/>
                  </a:lnTo>
                  <a:lnTo>
                    <a:pt x="1164938" y="2713859"/>
                  </a:lnTo>
                  <a:lnTo>
                    <a:pt x="1161763" y="2697981"/>
                  </a:lnTo>
                  <a:lnTo>
                    <a:pt x="1159222" y="2682420"/>
                  </a:lnTo>
                  <a:lnTo>
                    <a:pt x="1009650" y="2676704"/>
                  </a:lnTo>
                  <a:lnTo>
                    <a:pt x="1019494" y="2419478"/>
                  </a:lnTo>
                  <a:lnTo>
                    <a:pt x="1169384" y="2425194"/>
                  </a:lnTo>
                  <a:lnTo>
                    <a:pt x="1173513" y="2409633"/>
                  </a:lnTo>
                  <a:lnTo>
                    <a:pt x="1177641" y="2393755"/>
                  </a:lnTo>
                  <a:lnTo>
                    <a:pt x="1182404" y="2378512"/>
                  </a:lnTo>
                  <a:lnTo>
                    <a:pt x="1187803" y="2363904"/>
                  </a:lnTo>
                  <a:lnTo>
                    <a:pt x="1193202" y="2348978"/>
                  </a:lnTo>
                  <a:lnTo>
                    <a:pt x="1198918" y="2334053"/>
                  </a:lnTo>
                  <a:lnTo>
                    <a:pt x="1205269" y="2319445"/>
                  </a:lnTo>
                  <a:lnTo>
                    <a:pt x="1211620" y="2305155"/>
                  </a:lnTo>
                  <a:lnTo>
                    <a:pt x="1218607" y="2290864"/>
                  </a:lnTo>
                  <a:lnTo>
                    <a:pt x="1225593" y="2277209"/>
                  </a:lnTo>
                  <a:lnTo>
                    <a:pt x="1233215" y="2263554"/>
                  </a:lnTo>
                  <a:lnTo>
                    <a:pt x="1240836" y="2249581"/>
                  </a:lnTo>
                  <a:lnTo>
                    <a:pt x="1248775" y="2236243"/>
                  </a:lnTo>
                  <a:lnTo>
                    <a:pt x="1257349" y="2223223"/>
                  </a:lnTo>
                  <a:lnTo>
                    <a:pt x="1265606" y="2210203"/>
                  </a:lnTo>
                  <a:lnTo>
                    <a:pt x="1274815" y="2197818"/>
                  </a:lnTo>
                  <a:lnTo>
                    <a:pt x="1171607" y="2086988"/>
                  </a:lnTo>
                  <a:lnTo>
                    <a:pt x="1360558" y="1912011"/>
                  </a:lnTo>
                  <a:lnTo>
                    <a:pt x="1464083" y="2023476"/>
                  </a:lnTo>
                  <a:lnTo>
                    <a:pt x="1477421" y="2015537"/>
                  </a:lnTo>
                  <a:lnTo>
                    <a:pt x="1491076" y="2007915"/>
                  </a:lnTo>
                  <a:lnTo>
                    <a:pt x="1504732" y="2000611"/>
                  </a:lnTo>
                  <a:lnTo>
                    <a:pt x="1518387" y="1993625"/>
                  </a:lnTo>
                  <a:lnTo>
                    <a:pt x="1532677" y="1986956"/>
                  </a:lnTo>
                  <a:lnTo>
                    <a:pt x="1546650" y="1980605"/>
                  </a:lnTo>
                  <a:lnTo>
                    <a:pt x="1561258" y="1974571"/>
                  </a:lnTo>
                  <a:lnTo>
                    <a:pt x="1575548" y="1969172"/>
                  </a:lnTo>
                  <a:lnTo>
                    <a:pt x="1590474" y="1963774"/>
                  </a:lnTo>
                  <a:lnTo>
                    <a:pt x="1605399" y="1958693"/>
                  </a:lnTo>
                  <a:lnTo>
                    <a:pt x="1620325" y="1954247"/>
                  </a:lnTo>
                  <a:lnTo>
                    <a:pt x="1635568" y="1950118"/>
                  </a:lnTo>
                  <a:lnTo>
                    <a:pt x="1650811" y="1945990"/>
                  </a:lnTo>
                  <a:lnTo>
                    <a:pt x="1666371" y="1942815"/>
                  </a:lnTo>
                  <a:lnTo>
                    <a:pt x="1681932" y="1939321"/>
                  </a:lnTo>
                  <a:lnTo>
                    <a:pt x="1697493" y="1936781"/>
                  </a:lnTo>
                  <a:lnTo>
                    <a:pt x="1703527" y="1784350"/>
                  </a:lnTo>
                  <a:close/>
                  <a:moveTo>
                    <a:pt x="499967" y="1495425"/>
                  </a:moveTo>
                  <a:lnTo>
                    <a:pt x="512673" y="1507816"/>
                  </a:lnTo>
                  <a:lnTo>
                    <a:pt x="526015" y="1520207"/>
                  </a:lnTo>
                  <a:lnTo>
                    <a:pt x="540309" y="1532916"/>
                  </a:lnTo>
                  <a:lnTo>
                    <a:pt x="555557" y="1545307"/>
                  </a:lnTo>
                  <a:lnTo>
                    <a:pt x="571122" y="1557381"/>
                  </a:lnTo>
                  <a:lnTo>
                    <a:pt x="587958" y="1569136"/>
                  </a:lnTo>
                  <a:lnTo>
                    <a:pt x="596217" y="1574220"/>
                  </a:lnTo>
                  <a:lnTo>
                    <a:pt x="604794" y="1579939"/>
                  </a:lnTo>
                  <a:lnTo>
                    <a:pt x="613371" y="1584705"/>
                  </a:lnTo>
                  <a:lnTo>
                    <a:pt x="622265" y="1589788"/>
                  </a:lnTo>
                  <a:lnTo>
                    <a:pt x="639736" y="1608851"/>
                  </a:lnTo>
                  <a:lnTo>
                    <a:pt x="657525" y="1628868"/>
                  </a:lnTo>
                  <a:lnTo>
                    <a:pt x="692150" y="1668583"/>
                  </a:lnTo>
                  <a:lnTo>
                    <a:pt x="641960" y="1916723"/>
                  </a:lnTo>
                  <a:lnTo>
                    <a:pt x="640054" y="1924030"/>
                  </a:lnTo>
                  <a:lnTo>
                    <a:pt x="637830" y="1931338"/>
                  </a:lnTo>
                  <a:lnTo>
                    <a:pt x="635289" y="1938328"/>
                  </a:lnTo>
                  <a:lnTo>
                    <a:pt x="631795" y="1945000"/>
                  </a:lnTo>
                  <a:lnTo>
                    <a:pt x="628618" y="1951672"/>
                  </a:lnTo>
                  <a:lnTo>
                    <a:pt x="624489" y="1958026"/>
                  </a:lnTo>
                  <a:lnTo>
                    <a:pt x="620041" y="1963745"/>
                  </a:lnTo>
                  <a:lnTo>
                    <a:pt x="615277" y="1969464"/>
                  </a:lnTo>
                  <a:lnTo>
                    <a:pt x="247746" y="2374875"/>
                  </a:lnTo>
                  <a:lnTo>
                    <a:pt x="244252" y="2379323"/>
                  </a:lnTo>
                  <a:lnTo>
                    <a:pt x="240122" y="2382818"/>
                  </a:lnTo>
                  <a:lnTo>
                    <a:pt x="235675" y="2386631"/>
                  </a:lnTo>
                  <a:lnTo>
                    <a:pt x="231228" y="2390126"/>
                  </a:lnTo>
                  <a:lnTo>
                    <a:pt x="226781" y="2393303"/>
                  </a:lnTo>
                  <a:lnTo>
                    <a:pt x="222334" y="2395845"/>
                  </a:lnTo>
                  <a:lnTo>
                    <a:pt x="217251" y="2399022"/>
                  </a:lnTo>
                  <a:lnTo>
                    <a:pt x="212486" y="2401246"/>
                  </a:lnTo>
                  <a:lnTo>
                    <a:pt x="207404" y="2403470"/>
                  </a:lnTo>
                  <a:lnTo>
                    <a:pt x="202639" y="2405377"/>
                  </a:lnTo>
                  <a:lnTo>
                    <a:pt x="197239" y="2406965"/>
                  </a:lnTo>
                  <a:lnTo>
                    <a:pt x="192156" y="2408236"/>
                  </a:lnTo>
                  <a:lnTo>
                    <a:pt x="187074" y="2409189"/>
                  </a:lnTo>
                  <a:lnTo>
                    <a:pt x="181673" y="2410460"/>
                  </a:lnTo>
                  <a:lnTo>
                    <a:pt x="176273" y="2411095"/>
                  </a:lnTo>
                  <a:lnTo>
                    <a:pt x="170873" y="2411413"/>
                  </a:lnTo>
                  <a:lnTo>
                    <a:pt x="165473" y="2411413"/>
                  </a:lnTo>
                  <a:lnTo>
                    <a:pt x="160073" y="2411413"/>
                  </a:lnTo>
                  <a:lnTo>
                    <a:pt x="154990" y="2411095"/>
                  </a:lnTo>
                  <a:lnTo>
                    <a:pt x="149272" y="2410460"/>
                  </a:lnTo>
                  <a:lnTo>
                    <a:pt x="144190" y="2409825"/>
                  </a:lnTo>
                  <a:lnTo>
                    <a:pt x="139107" y="2408554"/>
                  </a:lnTo>
                  <a:lnTo>
                    <a:pt x="133707" y="2406965"/>
                  </a:lnTo>
                  <a:lnTo>
                    <a:pt x="128625" y="2405377"/>
                  </a:lnTo>
                  <a:lnTo>
                    <a:pt x="123224" y="2403470"/>
                  </a:lnTo>
                  <a:lnTo>
                    <a:pt x="118459" y="2401246"/>
                  </a:lnTo>
                  <a:lnTo>
                    <a:pt x="113377" y="2399022"/>
                  </a:lnTo>
                  <a:lnTo>
                    <a:pt x="108612" y="2395845"/>
                  </a:lnTo>
                  <a:lnTo>
                    <a:pt x="104165" y="2392985"/>
                  </a:lnTo>
                  <a:lnTo>
                    <a:pt x="99082" y="2390126"/>
                  </a:lnTo>
                  <a:lnTo>
                    <a:pt x="94635" y="2386313"/>
                  </a:lnTo>
                  <a:lnTo>
                    <a:pt x="90506" y="2382501"/>
                  </a:lnTo>
                  <a:lnTo>
                    <a:pt x="86058" y="2378688"/>
                  </a:lnTo>
                  <a:lnTo>
                    <a:pt x="82564" y="2374875"/>
                  </a:lnTo>
                  <a:lnTo>
                    <a:pt x="78752" y="2370427"/>
                  </a:lnTo>
                  <a:lnTo>
                    <a:pt x="75258" y="2365661"/>
                  </a:lnTo>
                  <a:lnTo>
                    <a:pt x="72081" y="2361213"/>
                  </a:lnTo>
                  <a:lnTo>
                    <a:pt x="69222" y="2356448"/>
                  </a:lnTo>
                  <a:lnTo>
                    <a:pt x="66364" y="2351999"/>
                  </a:lnTo>
                  <a:lnTo>
                    <a:pt x="64140" y="2346916"/>
                  </a:lnTo>
                  <a:lnTo>
                    <a:pt x="61916" y="2342150"/>
                  </a:lnTo>
                  <a:lnTo>
                    <a:pt x="60328" y="2336749"/>
                  </a:lnTo>
                  <a:lnTo>
                    <a:pt x="58422" y="2331983"/>
                  </a:lnTo>
                  <a:lnTo>
                    <a:pt x="57151" y="2326900"/>
                  </a:lnTo>
                  <a:lnTo>
                    <a:pt x="55563" y="2321498"/>
                  </a:lnTo>
                  <a:lnTo>
                    <a:pt x="54928" y="2316097"/>
                  </a:lnTo>
                  <a:lnTo>
                    <a:pt x="54293" y="2310696"/>
                  </a:lnTo>
                  <a:lnTo>
                    <a:pt x="53975" y="2305612"/>
                  </a:lnTo>
                  <a:lnTo>
                    <a:pt x="53975" y="2299893"/>
                  </a:lnTo>
                  <a:lnTo>
                    <a:pt x="53975" y="2294810"/>
                  </a:lnTo>
                  <a:lnTo>
                    <a:pt x="54293" y="2289726"/>
                  </a:lnTo>
                  <a:lnTo>
                    <a:pt x="54928" y="2284007"/>
                  </a:lnTo>
                  <a:lnTo>
                    <a:pt x="55563" y="2278924"/>
                  </a:lnTo>
                  <a:lnTo>
                    <a:pt x="56834" y="2273523"/>
                  </a:lnTo>
                  <a:lnTo>
                    <a:pt x="58422" y="2268439"/>
                  </a:lnTo>
                  <a:lnTo>
                    <a:pt x="60328" y="2263355"/>
                  </a:lnTo>
                  <a:lnTo>
                    <a:pt x="61916" y="2257954"/>
                  </a:lnTo>
                  <a:lnTo>
                    <a:pt x="64140" y="2253188"/>
                  </a:lnTo>
                  <a:lnTo>
                    <a:pt x="66364" y="2248105"/>
                  </a:lnTo>
                  <a:lnTo>
                    <a:pt x="69222" y="2243021"/>
                  </a:lnTo>
                  <a:lnTo>
                    <a:pt x="72081" y="2238573"/>
                  </a:lnTo>
                  <a:lnTo>
                    <a:pt x="75258" y="2233807"/>
                  </a:lnTo>
                  <a:lnTo>
                    <a:pt x="78752" y="2229359"/>
                  </a:lnTo>
                  <a:lnTo>
                    <a:pt x="82882" y="2224911"/>
                  </a:lnTo>
                  <a:lnTo>
                    <a:pt x="429129" y="1842376"/>
                  </a:lnTo>
                  <a:lnTo>
                    <a:pt x="499967" y="1495425"/>
                  </a:lnTo>
                  <a:close/>
                  <a:moveTo>
                    <a:pt x="2178844" y="1055220"/>
                  </a:moveTo>
                  <a:lnTo>
                    <a:pt x="2166450" y="1055537"/>
                  </a:lnTo>
                  <a:lnTo>
                    <a:pt x="2154055" y="1056172"/>
                  </a:lnTo>
                  <a:lnTo>
                    <a:pt x="2141978" y="1058076"/>
                  </a:lnTo>
                  <a:lnTo>
                    <a:pt x="2129584" y="1059979"/>
                  </a:lnTo>
                  <a:lnTo>
                    <a:pt x="2117507" y="1062518"/>
                  </a:lnTo>
                  <a:lnTo>
                    <a:pt x="2105430" y="1066008"/>
                  </a:lnTo>
                  <a:lnTo>
                    <a:pt x="2093671" y="1070133"/>
                  </a:lnTo>
                  <a:lnTo>
                    <a:pt x="2081594" y="1074575"/>
                  </a:lnTo>
                  <a:lnTo>
                    <a:pt x="2070153" y="1079334"/>
                  </a:lnTo>
                  <a:lnTo>
                    <a:pt x="2058712" y="1085363"/>
                  </a:lnTo>
                  <a:lnTo>
                    <a:pt x="2047588" y="1091709"/>
                  </a:lnTo>
                  <a:lnTo>
                    <a:pt x="2036783" y="1098372"/>
                  </a:lnTo>
                  <a:lnTo>
                    <a:pt x="2025977" y="1105987"/>
                  </a:lnTo>
                  <a:lnTo>
                    <a:pt x="2015490" y="1114236"/>
                  </a:lnTo>
                  <a:lnTo>
                    <a:pt x="2005320" y="1122803"/>
                  </a:lnTo>
                  <a:lnTo>
                    <a:pt x="1996103" y="1132005"/>
                  </a:lnTo>
                  <a:lnTo>
                    <a:pt x="1987204" y="1141206"/>
                  </a:lnTo>
                  <a:lnTo>
                    <a:pt x="1978941" y="1151042"/>
                  </a:lnTo>
                  <a:lnTo>
                    <a:pt x="1971314" y="1161513"/>
                  </a:lnTo>
                  <a:lnTo>
                    <a:pt x="1964322" y="1171666"/>
                  </a:lnTo>
                  <a:lnTo>
                    <a:pt x="1957330" y="1182454"/>
                  </a:lnTo>
                  <a:lnTo>
                    <a:pt x="1951610" y="1193242"/>
                  </a:lnTo>
                  <a:lnTo>
                    <a:pt x="1945889" y="1204348"/>
                  </a:lnTo>
                  <a:lnTo>
                    <a:pt x="1941122" y="1216088"/>
                  </a:lnTo>
                  <a:lnTo>
                    <a:pt x="1936673" y="1227510"/>
                  </a:lnTo>
                  <a:lnTo>
                    <a:pt x="1932859" y="1239250"/>
                  </a:lnTo>
                  <a:lnTo>
                    <a:pt x="1929999" y="1251307"/>
                  </a:lnTo>
                  <a:lnTo>
                    <a:pt x="1927456" y="1263047"/>
                  </a:lnTo>
                  <a:lnTo>
                    <a:pt x="1925231" y="1275421"/>
                  </a:lnTo>
                  <a:lnTo>
                    <a:pt x="1923642" y="1287796"/>
                  </a:lnTo>
                  <a:lnTo>
                    <a:pt x="1923007" y="1299853"/>
                  </a:lnTo>
                  <a:lnTo>
                    <a:pt x="1922371" y="1312545"/>
                  </a:lnTo>
                  <a:lnTo>
                    <a:pt x="1923007" y="1324919"/>
                  </a:lnTo>
                  <a:lnTo>
                    <a:pt x="1923642" y="1336976"/>
                  </a:lnTo>
                  <a:lnTo>
                    <a:pt x="1925231" y="1349351"/>
                  </a:lnTo>
                  <a:lnTo>
                    <a:pt x="1927456" y="1361408"/>
                  </a:lnTo>
                  <a:lnTo>
                    <a:pt x="1929999" y="1373465"/>
                  </a:lnTo>
                  <a:lnTo>
                    <a:pt x="1933177" y="1385522"/>
                  </a:lnTo>
                  <a:lnTo>
                    <a:pt x="1936990" y="1397579"/>
                  </a:lnTo>
                  <a:lnTo>
                    <a:pt x="1941440" y="1409002"/>
                  </a:lnTo>
                  <a:lnTo>
                    <a:pt x="1946843" y="1420424"/>
                  </a:lnTo>
                  <a:lnTo>
                    <a:pt x="1952563" y="1432164"/>
                  </a:lnTo>
                  <a:lnTo>
                    <a:pt x="1958919" y="1443269"/>
                  </a:lnTo>
                  <a:lnTo>
                    <a:pt x="1965593" y="1454375"/>
                  </a:lnTo>
                  <a:lnTo>
                    <a:pt x="1973539" y="1465163"/>
                  </a:lnTo>
                  <a:lnTo>
                    <a:pt x="1981802" y="1475633"/>
                  </a:lnTo>
                  <a:lnTo>
                    <a:pt x="1990065" y="1485152"/>
                  </a:lnTo>
                  <a:lnTo>
                    <a:pt x="1999281" y="1494671"/>
                  </a:lnTo>
                  <a:lnTo>
                    <a:pt x="2008816" y="1503872"/>
                  </a:lnTo>
                  <a:lnTo>
                    <a:pt x="2018350" y="1511805"/>
                  </a:lnTo>
                  <a:lnTo>
                    <a:pt x="2028838" y="1519737"/>
                  </a:lnTo>
                  <a:lnTo>
                    <a:pt x="2039325" y="1526717"/>
                  </a:lnTo>
                  <a:lnTo>
                    <a:pt x="2049813" y="1533381"/>
                  </a:lnTo>
                  <a:lnTo>
                    <a:pt x="2060937" y="1539409"/>
                  </a:lnTo>
                  <a:lnTo>
                    <a:pt x="2072060" y="1544803"/>
                  </a:lnTo>
                  <a:lnTo>
                    <a:pt x="2083501" y="1549880"/>
                  </a:lnTo>
                  <a:lnTo>
                    <a:pt x="2094942" y="1554005"/>
                  </a:lnTo>
                  <a:lnTo>
                    <a:pt x="2107019" y="1557812"/>
                  </a:lnTo>
                  <a:lnTo>
                    <a:pt x="2118778" y="1560985"/>
                  </a:lnTo>
                  <a:lnTo>
                    <a:pt x="2130855" y="1563523"/>
                  </a:lnTo>
                  <a:lnTo>
                    <a:pt x="2142932" y="1565745"/>
                  </a:lnTo>
                  <a:lnTo>
                    <a:pt x="2155326" y="1567331"/>
                  </a:lnTo>
                  <a:lnTo>
                    <a:pt x="2167721" y="1567966"/>
                  </a:lnTo>
                  <a:lnTo>
                    <a:pt x="2179798" y="1568283"/>
                  </a:lnTo>
                  <a:lnTo>
                    <a:pt x="2192510" y="1567966"/>
                  </a:lnTo>
                  <a:lnTo>
                    <a:pt x="2204905" y="1567014"/>
                  </a:lnTo>
                  <a:lnTo>
                    <a:pt x="2216982" y="1565427"/>
                  </a:lnTo>
                  <a:lnTo>
                    <a:pt x="2229058" y="1563206"/>
                  </a:lnTo>
                  <a:lnTo>
                    <a:pt x="2241135" y="1560668"/>
                  </a:lnTo>
                  <a:lnTo>
                    <a:pt x="2253212" y="1557178"/>
                  </a:lnTo>
                  <a:lnTo>
                    <a:pt x="2264971" y="1553370"/>
                  </a:lnTo>
                  <a:lnTo>
                    <a:pt x="2277048" y="1548928"/>
                  </a:lnTo>
                  <a:lnTo>
                    <a:pt x="2288489" y="1543851"/>
                  </a:lnTo>
                  <a:lnTo>
                    <a:pt x="2299930" y="1538140"/>
                  </a:lnTo>
                  <a:lnTo>
                    <a:pt x="2311053" y="1532111"/>
                  </a:lnTo>
                  <a:lnTo>
                    <a:pt x="2321859" y="1524814"/>
                  </a:lnTo>
                  <a:lnTo>
                    <a:pt x="2332665" y="1517516"/>
                  </a:lnTo>
                  <a:lnTo>
                    <a:pt x="2343152" y="1509266"/>
                  </a:lnTo>
                  <a:lnTo>
                    <a:pt x="2353322" y="1500382"/>
                  </a:lnTo>
                  <a:lnTo>
                    <a:pt x="2362539" y="1491498"/>
                  </a:lnTo>
                  <a:lnTo>
                    <a:pt x="2371437" y="1482296"/>
                  </a:lnTo>
                  <a:lnTo>
                    <a:pt x="2379701" y="1472143"/>
                  </a:lnTo>
                  <a:lnTo>
                    <a:pt x="2387328" y="1462307"/>
                  </a:lnTo>
                  <a:lnTo>
                    <a:pt x="2394955" y="1451836"/>
                  </a:lnTo>
                  <a:lnTo>
                    <a:pt x="2400994" y="1441048"/>
                  </a:lnTo>
                  <a:lnTo>
                    <a:pt x="2407350" y="1430260"/>
                  </a:lnTo>
                  <a:lnTo>
                    <a:pt x="2412753" y="1419155"/>
                  </a:lnTo>
                  <a:lnTo>
                    <a:pt x="2417520" y="1407415"/>
                  </a:lnTo>
                  <a:lnTo>
                    <a:pt x="2421969" y="1395993"/>
                  </a:lnTo>
                  <a:lnTo>
                    <a:pt x="2425783" y="1384253"/>
                  </a:lnTo>
                  <a:lnTo>
                    <a:pt x="2428961" y="1372196"/>
                  </a:lnTo>
                  <a:lnTo>
                    <a:pt x="2431504" y="1360139"/>
                  </a:lnTo>
                  <a:lnTo>
                    <a:pt x="2433411" y="1348081"/>
                  </a:lnTo>
                  <a:lnTo>
                    <a:pt x="2435000" y="1336024"/>
                  </a:lnTo>
                  <a:lnTo>
                    <a:pt x="2435635" y="1323333"/>
                  </a:lnTo>
                  <a:lnTo>
                    <a:pt x="2435953" y="1310958"/>
                  </a:lnTo>
                  <a:lnTo>
                    <a:pt x="2435635" y="1298901"/>
                  </a:lnTo>
                  <a:lnTo>
                    <a:pt x="2435000" y="1286527"/>
                  </a:lnTo>
                  <a:lnTo>
                    <a:pt x="2433411" y="1274152"/>
                  </a:lnTo>
                  <a:lnTo>
                    <a:pt x="2431186" y="1262095"/>
                  </a:lnTo>
                  <a:lnTo>
                    <a:pt x="2428643" y="1250038"/>
                  </a:lnTo>
                  <a:lnTo>
                    <a:pt x="2425465" y="1237981"/>
                  </a:lnTo>
                  <a:lnTo>
                    <a:pt x="2421652" y="1225924"/>
                  </a:lnTo>
                  <a:lnTo>
                    <a:pt x="2416884" y="1214501"/>
                  </a:lnTo>
                  <a:lnTo>
                    <a:pt x="2411799" y="1203079"/>
                  </a:lnTo>
                  <a:lnTo>
                    <a:pt x="2406079" y="1191339"/>
                  </a:lnTo>
                  <a:lnTo>
                    <a:pt x="2399723" y="1180233"/>
                  </a:lnTo>
                  <a:lnTo>
                    <a:pt x="2393049" y="1169128"/>
                  </a:lnTo>
                  <a:lnTo>
                    <a:pt x="2385103" y="1158657"/>
                  </a:lnTo>
                  <a:lnTo>
                    <a:pt x="2376840" y="1148187"/>
                  </a:lnTo>
                  <a:lnTo>
                    <a:pt x="2368259" y="1138351"/>
                  </a:lnTo>
                  <a:lnTo>
                    <a:pt x="2359043" y="1128832"/>
                  </a:lnTo>
                  <a:lnTo>
                    <a:pt x="2349826" y="1120265"/>
                  </a:lnTo>
                  <a:lnTo>
                    <a:pt x="2340292" y="1111698"/>
                  </a:lnTo>
                  <a:lnTo>
                    <a:pt x="2329804" y="1103766"/>
                  </a:lnTo>
                  <a:lnTo>
                    <a:pt x="2319317" y="1096785"/>
                  </a:lnTo>
                  <a:lnTo>
                    <a:pt x="2308829" y="1090122"/>
                  </a:lnTo>
                  <a:lnTo>
                    <a:pt x="2297705" y="1084094"/>
                  </a:lnTo>
                  <a:lnTo>
                    <a:pt x="2286582" y="1078700"/>
                  </a:lnTo>
                  <a:lnTo>
                    <a:pt x="2275141" y="1073623"/>
                  </a:lnTo>
                  <a:lnTo>
                    <a:pt x="2263700" y="1069181"/>
                  </a:lnTo>
                  <a:lnTo>
                    <a:pt x="2251623" y="1065691"/>
                  </a:lnTo>
                  <a:lnTo>
                    <a:pt x="2239864" y="1062518"/>
                  </a:lnTo>
                  <a:lnTo>
                    <a:pt x="2227787" y="1059979"/>
                  </a:lnTo>
                  <a:lnTo>
                    <a:pt x="2215710" y="1057758"/>
                  </a:lnTo>
                  <a:lnTo>
                    <a:pt x="2203316" y="1056172"/>
                  </a:lnTo>
                  <a:lnTo>
                    <a:pt x="2190921" y="1055537"/>
                  </a:lnTo>
                  <a:lnTo>
                    <a:pt x="2178844" y="1055220"/>
                  </a:lnTo>
                  <a:close/>
                  <a:moveTo>
                    <a:pt x="2144839" y="823913"/>
                  </a:moveTo>
                  <a:lnTo>
                    <a:pt x="2301519" y="838826"/>
                  </a:lnTo>
                  <a:lnTo>
                    <a:pt x="2292938" y="930841"/>
                  </a:lnTo>
                  <a:lnTo>
                    <a:pt x="2302155" y="933379"/>
                  </a:lnTo>
                  <a:lnTo>
                    <a:pt x="2311053" y="936235"/>
                  </a:lnTo>
                  <a:lnTo>
                    <a:pt x="2319952" y="939725"/>
                  </a:lnTo>
                  <a:lnTo>
                    <a:pt x="2328851" y="943215"/>
                  </a:lnTo>
                  <a:lnTo>
                    <a:pt x="2338067" y="946706"/>
                  </a:lnTo>
                  <a:lnTo>
                    <a:pt x="2346330" y="950513"/>
                  </a:lnTo>
                  <a:lnTo>
                    <a:pt x="2354911" y="954638"/>
                  </a:lnTo>
                  <a:lnTo>
                    <a:pt x="2363492" y="959080"/>
                  </a:lnTo>
                  <a:lnTo>
                    <a:pt x="2372073" y="963522"/>
                  </a:lnTo>
                  <a:lnTo>
                    <a:pt x="2380654" y="968282"/>
                  </a:lnTo>
                  <a:lnTo>
                    <a:pt x="2388917" y="973358"/>
                  </a:lnTo>
                  <a:lnTo>
                    <a:pt x="2397180" y="978752"/>
                  </a:lnTo>
                  <a:lnTo>
                    <a:pt x="2405125" y="983829"/>
                  </a:lnTo>
                  <a:lnTo>
                    <a:pt x="2413071" y="989540"/>
                  </a:lnTo>
                  <a:lnTo>
                    <a:pt x="2420698" y="995569"/>
                  </a:lnTo>
                  <a:lnTo>
                    <a:pt x="2428643" y="1001280"/>
                  </a:lnTo>
                  <a:lnTo>
                    <a:pt x="2499197" y="943215"/>
                  </a:lnTo>
                  <a:lnTo>
                    <a:pt x="2599625" y="1063787"/>
                  </a:lnTo>
                  <a:lnTo>
                    <a:pt x="2529389" y="1122169"/>
                  </a:lnTo>
                  <a:lnTo>
                    <a:pt x="2533839" y="1130736"/>
                  </a:lnTo>
                  <a:lnTo>
                    <a:pt x="2538288" y="1139620"/>
                  </a:lnTo>
                  <a:lnTo>
                    <a:pt x="2542420" y="1148504"/>
                  </a:lnTo>
                  <a:lnTo>
                    <a:pt x="2546551" y="1157388"/>
                  </a:lnTo>
                  <a:lnTo>
                    <a:pt x="2550365" y="1166590"/>
                  </a:lnTo>
                  <a:lnTo>
                    <a:pt x="2553543" y="1175474"/>
                  </a:lnTo>
                  <a:lnTo>
                    <a:pt x="2557039" y="1184676"/>
                  </a:lnTo>
                  <a:lnTo>
                    <a:pt x="2559899" y="1193560"/>
                  </a:lnTo>
                  <a:lnTo>
                    <a:pt x="2562442" y="1203079"/>
                  </a:lnTo>
                  <a:lnTo>
                    <a:pt x="2564984" y="1212280"/>
                  </a:lnTo>
                  <a:lnTo>
                    <a:pt x="2567527" y="1221799"/>
                  </a:lnTo>
                  <a:lnTo>
                    <a:pt x="2569116" y="1231318"/>
                  </a:lnTo>
                  <a:lnTo>
                    <a:pt x="2571022" y="1240519"/>
                  </a:lnTo>
                  <a:lnTo>
                    <a:pt x="2572612" y="1249721"/>
                  </a:lnTo>
                  <a:lnTo>
                    <a:pt x="2574201" y="1259557"/>
                  </a:lnTo>
                  <a:lnTo>
                    <a:pt x="2575154" y="1269075"/>
                  </a:lnTo>
                  <a:lnTo>
                    <a:pt x="2665412" y="1277325"/>
                  </a:lnTo>
                  <a:lnTo>
                    <a:pt x="2650793" y="1433433"/>
                  </a:lnTo>
                  <a:lnTo>
                    <a:pt x="2561170" y="1425501"/>
                  </a:lnTo>
                  <a:lnTo>
                    <a:pt x="2558310" y="1434385"/>
                  </a:lnTo>
                  <a:lnTo>
                    <a:pt x="2555132" y="1443587"/>
                  </a:lnTo>
                  <a:lnTo>
                    <a:pt x="2552272" y="1452471"/>
                  </a:lnTo>
                  <a:lnTo>
                    <a:pt x="2548458" y="1461355"/>
                  </a:lnTo>
                  <a:lnTo>
                    <a:pt x="2544644" y="1470239"/>
                  </a:lnTo>
                  <a:lnTo>
                    <a:pt x="2540513" y="1479124"/>
                  </a:lnTo>
                  <a:lnTo>
                    <a:pt x="2536381" y="1488008"/>
                  </a:lnTo>
                  <a:lnTo>
                    <a:pt x="2531932" y="1496575"/>
                  </a:lnTo>
                  <a:lnTo>
                    <a:pt x="2527482" y="1505142"/>
                  </a:lnTo>
                  <a:lnTo>
                    <a:pt x="2522715" y="1513708"/>
                  </a:lnTo>
                  <a:lnTo>
                    <a:pt x="2517630" y="1521958"/>
                  </a:lnTo>
                  <a:lnTo>
                    <a:pt x="2512228" y="1530208"/>
                  </a:lnTo>
                  <a:lnTo>
                    <a:pt x="2506825" y="1538140"/>
                  </a:lnTo>
                  <a:lnTo>
                    <a:pt x="2501104" y="1546390"/>
                  </a:lnTo>
                  <a:lnTo>
                    <a:pt x="2495384" y="1554322"/>
                  </a:lnTo>
                  <a:lnTo>
                    <a:pt x="2489027" y="1561937"/>
                  </a:lnTo>
                  <a:lnTo>
                    <a:pt x="2546233" y="1631107"/>
                  </a:lnTo>
                  <a:lnTo>
                    <a:pt x="2425465" y="1731372"/>
                  </a:lnTo>
                  <a:lnTo>
                    <a:pt x="2367624" y="1662202"/>
                  </a:lnTo>
                  <a:lnTo>
                    <a:pt x="2359043" y="1666644"/>
                  </a:lnTo>
                  <a:lnTo>
                    <a:pt x="2350144" y="1671086"/>
                  </a:lnTo>
                  <a:lnTo>
                    <a:pt x="2341245" y="1675211"/>
                  </a:lnTo>
                  <a:lnTo>
                    <a:pt x="2332029" y="1679018"/>
                  </a:lnTo>
                  <a:lnTo>
                    <a:pt x="2323130" y="1682826"/>
                  </a:lnTo>
                  <a:lnTo>
                    <a:pt x="2313596" y="1685999"/>
                  </a:lnTo>
                  <a:lnTo>
                    <a:pt x="2304697" y="1689489"/>
                  </a:lnTo>
                  <a:lnTo>
                    <a:pt x="2295481" y="1692344"/>
                  </a:lnTo>
                  <a:lnTo>
                    <a:pt x="2286264" y="1694883"/>
                  </a:lnTo>
                  <a:lnTo>
                    <a:pt x="2277048" y="1697421"/>
                  </a:lnTo>
                  <a:lnTo>
                    <a:pt x="2267196" y="1699642"/>
                  </a:lnTo>
                  <a:lnTo>
                    <a:pt x="2257979" y="1701546"/>
                  </a:lnTo>
                  <a:lnTo>
                    <a:pt x="2248763" y="1703450"/>
                  </a:lnTo>
                  <a:lnTo>
                    <a:pt x="2238910" y="1705036"/>
                  </a:lnTo>
                  <a:lnTo>
                    <a:pt x="2229376" y="1706623"/>
                  </a:lnTo>
                  <a:lnTo>
                    <a:pt x="2220160" y="1707575"/>
                  </a:lnTo>
                  <a:lnTo>
                    <a:pt x="2211579" y="1797051"/>
                  </a:lnTo>
                  <a:lnTo>
                    <a:pt x="2054898" y="1782138"/>
                  </a:lnTo>
                  <a:lnTo>
                    <a:pt x="2063161" y="1692027"/>
                  </a:lnTo>
                  <a:lnTo>
                    <a:pt x="2054263" y="1689172"/>
                  </a:lnTo>
                  <a:lnTo>
                    <a:pt x="2045364" y="1685999"/>
                  </a:lnTo>
                  <a:lnTo>
                    <a:pt x="2035830" y="1682826"/>
                  </a:lnTo>
                  <a:lnTo>
                    <a:pt x="2027249" y="1679335"/>
                  </a:lnTo>
                  <a:lnTo>
                    <a:pt x="2018350" y="1675528"/>
                  </a:lnTo>
                  <a:lnTo>
                    <a:pt x="2009451" y="1671720"/>
                  </a:lnTo>
                  <a:lnTo>
                    <a:pt x="2000870" y="1667596"/>
                  </a:lnTo>
                  <a:lnTo>
                    <a:pt x="1992289" y="1663154"/>
                  </a:lnTo>
                  <a:lnTo>
                    <a:pt x="1984026" y="1658077"/>
                  </a:lnTo>
                  <a:lnTo>
                    <a:pt x="1975445" y="1653317"/>
                  </a:lnTo>
                  <a:lnTo>
                    <a:pt x="1967182" y="1648241"/>
                  </a:lnTo>
                  <a:lnTo>
                    <a:pt x="1958919" y="1642847"/>
                  </a:lnTo>
                  <a:lnTo>
                    <a:pt x="1950656" y="1637453"/>
                  </a:lnTo>
                  <a:lnTo>
                    <a:pt x="1943029" y="1631742"/>
                  </a:lnTo>
                  <a:lnTo>
                    <a:pt x="1935084" y="1626030"/>
                  </a:lnTo>
                  <a:lnTo>
                    <a:pt x="1927456" y="1620002"/>
                  </a:lnTo>
                  <a:lnTo>
                    <a:pt x="1857220" y="1678384"/>
                  </a:lnTo>
                  <a:lnTo>
                    <a:pt x="1756792" y="1556860"/>
                  </a:lnTo>
                  <a:lnTo>
                    <a:pt x="1827346" y="1498478"/>
                  </a:lnTo>
                  <a:lnTo>
                    <a:pt x="1822896" y="1489594"/>
                  </a:lnTo>
                  <a:lnTo>
                    <a:pt x="1818765" y="1481027"/>
                  </a:lnTo>
                  <a:lnTo>
                    <a:pt x="1814633" y="1472143"/>
                  </a:lnTo>
                  <a:lnTo>
                    <a:pt x="1810820" y="1463259"/>
                  </a:lnTo>
                  <a:lnTo>
                    <a:pt x="1807324" y="1454057"/>
                  </a:lnTo>
                  <a:lnTo>
                    <a:pt x="1803828" y="1445173"/>
                  </a:lnTo>
                  <a:lnTo>
                    <a:pt x="1800968" y="1436289"/>
                  </a:lnTo>
                  <a:lnTo>
                    <a:pt x="1797789" y="1426770"/>
                  </a:lnTo>
                  <a:lnTo>
                    <a:pt x="1795247" y="1417569"/>
                  </a:lnTo>
                  <a:lnTo>
                    <a:pt x="1792704" y="1408367"/>
                  </a:lnTo>
                  <a:lnTo>
                    <a:pt x="1790480" y="1399166"/>
                  </a:lnTo>
                  <a:lnTo>
                    <a:pt x="1788573" y="1389647"/>
                  </a:lnTo>
                  <a:lnTo>
                    <a:pt x="1786666" y="1380445"/>
                  </a:lnTo>
                  <a:lnTo>
                    <a:pt x="1785395" y="1371244"/>
                  </a:lnTo>
                  <a:lnTo>
                    <a:pt x="1783170" y="1352206"/>
                  </a:lnTo>
                  <a:lnTo>
                    <a:pt x="1690687" y="1343639"/>
                  </a:lnTo>
                  <a:lnTo>
                    <a:pt x="1705624" y="1186897"/>
                  </a:lnTo>
                  <a:lnTo>
                    <a:pt x="1798425" y="1195781"/>
                  </a:lnTo>
                  <a:lnTo>
                    <a:pt x="1801285" y="1186897"/>
                  </a:lnTo>
                  <a:lnTo>
                    <a:pt x="1804146" y="1178012"/>
                  </a:lnTo>
                  <a:lnTo>
                    <a:pt x="1807642" y="1169128"/>
                  </a:lnTo>
                  <a:lnTo>
                    <a:pt x="1810820" y="1160244"/>
                  </a:lnTo>
                  <a:lnTo>
                    <a:pt x="1814633" y="1151677"/>
                  </a:lnTo>
                  <a:lnTo>
                    <a:pt x="1818765" y="1142793"/>
                  </a:lnTo>
                  <a:lnTo>
                    <a:pt x="1822896" y="1134226"/>
                  </a:lnTo>
                  <a:lnTo>
                    <a:pt x="1827346" y="1125659"/>
                  </a:lnTo>
                  <a:lnTo>
                    <a:pt x="1831795" y="1117727"/>
                  </a:lnTo>
                  <a:lnTo>
                    <a:pt x="1836562" y="1109160"/>
                  </a:lnTo>
                  <a:lnTo>
                    <a:pt x="1841329" y="1100910"/>
                  </a:lnTo>
                  <a:lnTo>
                    <a:pt x="1846732" y="1092661"/>
                  </a:lnTo>
                  <a:lnTo>
                    <a:pt x="1852135" y="1085045"/>
                  </a:lnTo>
                  <a:lnTo>
                    <a:pt x="1857856" y="1077113"/>
                  </a:lnTo>
                  <a:lnTo>
                    <a:pt x="1863894" y="1069181"/>
                  </a:lnTo>
                  <a:lnTo>
                    <a:pt x="1869615" y="1061566"/>
                  </a:lnTo>
                  <a:lnTo>
                    <a:pt x="1810184" y="989858"/>
                  </a:lnTo>
                  <a:lnTo>
                    <a:pt x="1931588" y="889593"/>
                  </a:lnTo>
                  <a:lnTo>
                    <a:pt x="1990700" y="961301"/>
                  </a:lnTo>
                  <a:lnTo>
                    <a:pt x="1999599" y="956859"/>
                  </a:lnTo>
                  <a:lnTo>
                    <a:pt x="2008180" y="952734"/>
                  </a:lnTo>
                  <a:lnTo>
                    <a:pt x="2017079" y="948609"/>
                  </a:lnTo>
                  <a:lnTo>
                    <a:pt x="2025977" y="944485"/>
                  </a:lnTo>
                  <a:lnTo>
                    <a:pt x="2034876" y="941312"/>
                  </a:lnTo>
                  <a:lnTo>
                    <a:pt x="2043775" y="937504"/>
                  </a:lnTo>
                  <a:lnTo>
                    <a:pt x="2052673" y="934649"/>
                  </a:lnTo>
                  <a:lnTo>
                    <a:pt x="2061890" y="931476"/>
                  </a:lnTo>
                  <a:lnTo>
                    <a:pt x="2071424" y="928937"/>
                  </a:lnTo>
                  <a:lnTo>
                    <a:pt x="2080641" y="926399"/>
                  </a:lnTo>
                  <a:lnTo>
                    <a:pt x="2089539" y="924178"/>
                  </a:lnTo>
                  <a:lnTo>
                    <a:pt x="2099074" y="922274"/>
                  </a:lnTo>
                  <a:lnTo>
                    <a:pt x="2108608" y="920370"/>
                  </a:lnTo>
                  <a:lnTo>
                    <a:pt x="2117825" y="918784"/>
                  </a:lnTo>
                  <a:lnTo>
                    <a:pt x="2127041" y="917515"/>
                  </a:lnTo>
                  <a:lnTo>
                    <a:pt x="2136258" y="916246"/>
                  </a:lnTo>
                  <a:lnTo>
                    <a:pt x="2144839" y="823913"/>
                  </a:lnTo>
                  <a:close/>
                  <a:moveTo>
                    <a:pt x="1509345" y="590550"/>
                  </a:moveTo>
                  <a:lnTo>
                    <a:pt x="1518239" y="590550"/>
                  </a:lnTo>
                  <a:lnTo>
                    <a:pt x="1526817" y="591817"/>
                  </a:lnTo>
                  <a:lnTo>
                    <a:pt x="1535394" y="593400"/>
                  </a:lnTo>
                  <a:lnTo>
                    <a:pt x="1543971" y="596250"/>
                  </a:lnTo>
                  <a:lnTo>
                    <a:pt x="1551912" y="599417"/>
                  </a:lnTo>
                  <a:lnTo>
                    <a:pt x="1559854" y="603534"/>
                  </a:lnTo>
                  <a:lnTo>
                    <a:pt x="1566843" y="608601"/>
                  </a:lnTo>
                  <a:lnTo>
                    <a:pt x="1570655" y="611452"/>
                  </a:lnTo>
                  <a:lnTo>
                    <a:pt x="1574149" y="614302"/>
                  </a:lnTo>
                  <a:lnTo>
                    <a:pt x="1577326" y="617469"/>
                  </a:lnTo>
                  <a:lnTo>
                    <a:pt x="1580185" y="620953"/>
                  </a:lnTo>
                  <a:lnTo>
                    <a:pt x="1583362" y="624753"/>
                  </a:lnTo>
                  <a:lnTo>
                    <a:pt x="1586221" y="628237"/>
                  </a:lnTo>
                  <a:lnTo>
                    <a:pt x="1588762" y="632037"/>
                  </a:lnTo>
                  <a:lnTo>
                    <a:pt x="1591621" y="636154"/>
                  </a:lnTo>
                  <a:lnTo>
                    <a:pt x="1593845" y="640271"/>
                  </a:lnTo>
                  <a:lnTo>
                    <a:pt x="1595433" y="644388"/>
                  </a:lnTo>
                  <a:lnTo>
                    <a:pt x="1597339" y="648505"/>
                  </a:lnTo>
                  <a:lnTo>
                    <a:pt x="1598927" y="652305"/>
                  </a:lnTo>
                  <a:lnTo>
                    <a:pt x="1601151" y="660856"/>
                  </a:lnTo>
                  <a:lnTo>
                    <a:pt x="1603057" y="669724"/>
                  </a:lnTo>
                  <a:lnTo>
                    <a:pt x="1603375" y="678274"/>
                  </a:lnTo>
                  <a:lnTo>
                    <a:pt x="1603375" y="687142"/>
                  </a:lnTo>
                  <a:lnTo>
                    <a:pt x="1602104" y="696326"/>
                  </a:lnTo>
                  <a:lnTo>
                    <a:pt x="1600516" y="704560"/>
                  </a:lnTo>
                  <a:lnTo>
                    <a:pt x="1597657" y="712794"/>
                  </a:lnTo>
                  <a:lnTo>
                    <a:pt x="1594480" y="721028"/>
                  </a:lnTo>
                  <a:lnTo>
                    <a:pt x="1590350" y="728629"/>
                  </a:lnTo>
                  <a:lnTo>
                    <a:pt x="1585268" y="736229"/>
                  </a:lnTo>
                  <a:lnTo>
                    <a:pt x="1582409" y="739396"/>
                  </a:lnTo>
                  <a:lnTo>
                    <a:pt x="1579550" y="742880"/>
                  </a:lnTo>
                  <a:lnTo>
                    <a:pt x="1576373" y="746047"/>
                  </a:lnTo>
                  <a:lnTo>
                    <a:pt x="1572879" y="749531"/>
                  </a:lnTo>
                  <a:lnTo>
                    <a:pt x="1569384" y="752381"/>
                  </a:lnTo>
                  <a:lnTo>
                    <a:pt x="1565572" y="755231"/>
                  </a:lnTo>
                  <a:lnTo>
                    <a:pt x="1297460" y="948099"/>
                  </a:lnTo>
                  <a:lnTo>
                    <a:pt x="1293012" y="951266"/>
                  </a:lnTo>
                  <a:lnTo>
                    <a:pt x="1288247" y="953799"/>
                  </a:lnTo>
                  <a:lnTo>
                    <a:pt x="1283164" y="956333"/>
                  </a:lnTo>
                  <a:lnTo>
                    <a:pt x="1278399" y="958550"/>
                  </a:lnTo>
                  <a:lnTo>
                    <a:pt x="1273634" y="960450"/>
                  </a:lnTo>
                  <a:lnTo>
                    <a:pt x="1268869" y="962033"/>
                  </a:lnTo>
                  <a:lnTo>
                    <a:pt x="1263469" y="962983"/>
                  </a:lnTo>
                  <a:lnTo>
                    <a:pt x="1258386" y="964250"/>
                  </a:lnTo>
                  <a:lnTo>
                    <a:pt x="1253304" y="964884"/>
                  </a:lnTo>
                  <a:lnTo>
                    <a:pt x="1247903" y="965200"/>
                  </a:lnTo>
                  <a:lnTo>
                    <a:pt x="1242820" y="965200"/>
                  </a:lnTo>
                  <a:lnTo>
                    <a:pt x="1237102" y="964884"/>
                  </a:lnTo>
                  <a:lnTo>
                    <a:pt x="1232020" y="964567"/>
                  </a:lnTo>
                  <a:lnTo>
                    <a:pt x="1226937" y="963617"/>
                  </a:lnTo>
                  <a:lnTo>
                    <a:pt x="1221537" y="962667"/>
                  </a:lnTo>
                  <a:lnTo>
                    <a:pt x="1216454" y="961083"/>
                  </a:lnTo>
                  <a:lnTo>
                    <a:pt x="1006475" y="894894"/>
                  </a:lnTo>
                  <a:lnTo>
                    <a:pt x="1009652" y="885393"/>
                  </a:lnTo>
                  <a:lnTo>
                    <a:pt x="1013464" y="875259"/>
                  </a:lnTo>
                  <a:lnTo>
                    <a:pt x="1017911" y="862591"/>
                  </a:lnTo>
                  <a:lnTo>
                    <a:pt x="1022676" y="847706"/>
                  </a:lnTo>
                  <a:lnTo>
                    <a:pt x="1027123" y="832188"/>
                  </a:lnTo>
                  <a:lnTo>
                    <a:pt x="1029029" y="824271"/>
                  </a:lnTo>
                  <a:lnTo>
                    <a:pt x="1030935" y="816353"/>
                  </a:lnTo>
                  <a:lnTo>
                    <a:pt x="1031888" y="808753"/>
                  </a:lnTo>
                  <a:lnTo>
                    <a:pt x="1033159" y="801469"/>
                  </a:lnTo>
                  <a:lnTo>
                    <a:pt x="1033794" y="793868"/>
                  </a:lnTo>
                  <a:lnTo>
                    <a:pt x="1033794" y="786584"/>
                  </a:lnTo>
                  <a:lnTo>
                    <a:pt x="1033794" y="778666"/>
                  </a:lnTo>
                  <a:lnTo>
                    <a:pt x="1033477" y="770749"/>
                  </a:lnTo>
                  <a:lnTo>
                    <a:pt x="1032841" y="762832"/>
                  </a:lnTo>
                  <a:lnTo>
                    <a:pt x="1031888" y="755548"/>
                  </a:lnTo>
                  <a:lnTo>
                    <a:pt x="1029665" y="740980"/>
                  </a:lnTo>
                  <a:lnTo>
                    <a:pt x="1027441" y="727995"/>
                  </a:lnTo>
                  <a:lnTo>
                    <a:pt x="1025217" y="718178"/>
                  </a:lnTo>
                  <a:lnTo>
                    <a:pt x="1022994" y="708994"/>
                  </a:lnTo>
                  <a:lnTo>
                    <a:pt x="1227572" y="773599"/>
                  </a:lnTo>
                  <a:lnTo>
                    <a:pt x="1458835" y="607651"/>
                  </a:lnTo>
                  <a:lnTo>
                    <a:pt x="1462965" y="605118"/>
                  </a:lnTo>
                  <a:lnTo>
                    <a:pt x="1467095" y="602268"/>
                  </a:lnTo>
                  <a:lnTo>
                    <a:pt x="1470589" y="600051"/>
                  </a:lnTo>
                  <a:lnTo>
                    <a:pt x="1474719" y="598467"/>
                  </a:lnTo>
                  <a:lnTo>
                    <a:pt x="1479166" y="596567"/>
                  </a:lnTo>
                  <a:lnTo>
                    <a:pt x="1483296" y="594984"/>
                  </a:lnTo>
                  <a:lnTo>
                    <a:pt x="1491873" y="592767"/>
                  </a:lnTo>
                  <a:lnTo>
                    <a:pt x="1500768" y="591183"/>
                  </a:lnTo>
                  <a:lnTo>
                    <a:pt x="1509345" y="590550"/>
                  </a:lnTo>
                  <a:close/>
                  <a:moveTo>
                    <a:pt x="690596" y="539750"/>
                  </a:moveTo>
                  <a:lnTo>
                    <a:pt x="691548" y="539750"/>
                  </a:lnTo>
                  <a:lnTo>
                    <a:pt x="693769" y="540067"/>
                  </a:lnTo>
                  <a:lnTo>
                    <a:pt x="702016" y="540702"/>
                  </a:lnTo>
                  <a:lnTo>
                    <a:pt x="727394" y="541020"/>
                  </a:lnTo>
                  <a:lnTo>
                    <a:pt x="757531" y="541655"/>
                  </a:lnTo>
                  <a:lnTo>
                    <a:pt x="770854" y="541972"/>
                  </a:lnTo>
                  <a:lnTo>
                    <a:pt x="781640" y="543242"/>
                  </a:lnTo>
                  <a:lnTo>
                    <a:pt x="781957" y="543242"/>
                  </a:lnTo>
                  <a:lnTo>
                    <a:pt x="785763" y="546734"/>
                  </a:lnTo>
                  <a:lnTo>
                    <a:pt x="789887" y="552130"/>
                  </a:lnTo>
                  <a:lnTo>
                    <a:pt x="794646" y="558479"/>
                  </a:lnTo>
                  <a:lnTo>
                    <a:pt x="799404" y="566415"/>
                  </a:lnTo>
                  <a:lnTo>
                    <a:pt x="804797" y="576573"/>
                  </a:lnTo>
                  <a:lnTo>
                    <a:pt x="809872" y="588001"/>
                  </a:lnTo>
                  <a:lnTo>
                    <a:pt x="812093" y="594668"/>
                  </a:lnTo>
                  <a:lnTo>
                    <a:pt x="814631" y="602286"/>
                  </a:lnTo>
                  <a:lnTo>
                    <a:pt x="817169" y="609905"/>
                  </a:lnTo>
                  <a:lnTo>
                    <a:pt x="820024" y="618476"/>
                  </a:lnTo>
                  <a:lnTo>
                    <a:pt x="822244" y="627364"/>
                  </a:lnTo>
                  <a:lnTo>
                    <a:pt x="824465" y="637205"/>
                  </a:lnTo>
                  <a:lnTo>
                    <a:pt x="826685" y="647681"/>
                  </a:lnTo>
                  <a:lnTo>
                    <a:pt x="828906" y="658791"/>
                  </a:lnTo>
                  <a:lnTo>
                    <a:pt x="830809" y="670537"/>
                  </a:lnTo>
                  <a:lnTo>
                    <a:pt x="832395" y="683235"/>
                  </a:lnTo>
                  <a:lnTo>
                    <a:pt x="834299" y="696567"/>
                  </a:lnTo>
                  <a:lnTo>
                    <a:pt x="835885" y="710535"/>
                  </a:lnTo>
                  <a:lnTo>
                    <a:pt x="836836" y="725454"/>
                  </a:lnTo>
                  <a:lnTo>
                    <a:pt x="838105" y="741644"/>
                  </a:lnTo>
                  <a:lnTo>
                    <a:pt x="839057" y="757834"/>
                  </a:lnTo>
                  <a:lnTo>
                    <a:pt x="840009" y="775611"/>
                  </a:lnTo>
                  <a:lnTo>
                    <a:pt x="840326" y="794022"/>
                  </a:lnTo>
                  <a:lnTo>
                    <a:pt x="840643" y="813069"/>
                  </a:lnTo>
                  <a:lnTo>
                    <a:pt x="840326" y="833703"/>
                  </a:lnTo>
                  <a:lnTo>
                    <a:pt x="840326" y="854972"/>
                  </a:lnTo>
                  <a:lnTo>
                    <a:pt x="844767" y="839735"/>
                  </a:lnTo>
                  <a:lnTo>
                    <a:pt x="849208" y="824497"/>
                  </a:lnTo>
                  <a:lnTo>
                    <a:pt x="857456" y="794975"/>
                  </a:lnTo>
                  <a:lnTo>
                    <a:pt x="864435" y="767992"/>
                  </a:lnTo>
                  <a:lnTo>
                    <a:pt x="870145" y="742914"/>
                  </a:lnTo>
                  <a:lnTo>
                    <a:pt x="878710" y="705456"/>
                  </a:lnTo>
                  <a:lnTo>
                    <a:pt x="881248" y="694028"/>
                  </a:lnTo>
                  <a:lnTo>
                    <a:pt x="882517" y="688314"/>
                  </a:lnTo>
                  <a:lnTo>
                    <a:pt x="878076" y="679425"/>
                  </a:lnTo>
                  <a:lnTo>
                    <a:pt x="874586" y="670854"/>
                  </a:lnTo>
                  <a:lnTo>
                    <a:pt x="871097" y="663236"/>
                  </a:lnTo>
                  <a:lnTo>
                    <a:pt x="868559" y="655617"/>
                  </a:lnTo>
                  <a:lnTo>
                    <a:pt x="864752" y="644506"/>
                  </a:lnTo>
                  <a:lnTo>
                    <a:pt x="863801" y="640380"/>
                  </a:lnTo>
                  <a:lnTo>
                    <a:pt x="867290" y="637205"/>
                  </a:lnTo>
                  <a:lnTo>
                    <a:pt x="876489" y="629269"/>
                  </a:lnTo>
                  <a:lnTo>
                    <a:pt x="881882" y="624507"/>
                  </a:lnTo>
                  <a:lnTo>
                    <a:pt x="888227" y="619746"/>
                  </a:lnTo>
                  <a:lnTo>
                    <a:pt x="894571" y="615619"/>
                  </a:lnTo>
                  <a:lnTo>
                    <a:pt x="900598" y="611810"/>
                  </a:lnTo>
                  <a:lnTo>
                    <a:pt x="921535" y="619746"/>
                  </a:lnTo>
                  <a:lnTo>
                    <a:pt x="939300" y="659426"/>
                  </a:lnTo>
                  <a:lnTo>
                    <a:pt x="934224" y="671172"/>
                  </a:lnTo>
                  <a:lnTo>
                    <a:pt x="928514" y="683235"/>
                  </a:lnTo>
                  <a:lnTo>
                    <a:pt x="922487" y="695932"/>
                  </a:lnTo>
                  <a:lnTo>
                    <a:pt x="923439" y="707043"/>
                  </a:lnTo>
                  <a:lnTo>
                    <a:pt x="924073" y="720693"/>
                  </a:lnTo>
                  <a:lnTo>
                    <a:pt x="924708" y="736248"/>
                  </a:lnTo>
                  <a:lnTo>
                    <a:pt x="924073" y="753390"/>
                  </a:lnTo>
                  <a:lnTo>
                    <a:pt x="923439" y="790213"/>
                  </a:lnTo>
                  <a:lnTo>
                    <a:pt x="921852" y="827354"/>
                  </a:lnTo>
                  <a:lnTo>
                    <a:pt x="920266" y="862273"/>
                  </a:lnTo>
                  <a:lnTo>
                    <a:pt x="918680" y="891161"/>
                  </a:lnTo>
                  <a:lnTo>
                    <a:pt x="916777" y="918461"/>
                  </a:lnTo>
                  <a:lnTo>
                    <a:pt x="918680" y="913382"/>
                  </a:lnTo>
                  <a:lnTo>
                    <a:pt x="923756" y="899097"/>
                  </a:lnTo>
                  <a:lnTo>
                    <a:pt x="927245" y="888621"/>
                  </a:lnTo>
                  <a:lnTo>
                    <a:pt x="931369" y="876241"/>
                  </a:lnTo>
                  <a:lnTo>
                    <a:pt x="935493" y="862273"/>
                  </a:lnTo>
                  <a:lnTo>
                    <a:pt x="939934" y="846401"/>
                  </a:lnTo>
                  <a:lnTo>
                    <a:pt x="943741" y="828307"/>
                  </a:lnTo>
                  <a:lnTo>
                    <a:pt x="947865" y="809260"/>
                  </a:lnTo>
                  <a:lnTo>
                    <a:pt x="951672" y="788626"/>
                  </a:lnTo>
                  <a:lnTo>
                    <a:pt x="955161" y="766722"/>
                  </a:lnTo>
                  <a:lnTo>
                    <a:pt x="957699" y="743866"/>
                  </a:lnTo>
                  <a:lnTo>
                    <a:pt x="958650" y="731486"/>
                  </a:lnTo>
                  <a:lnTo>
                    <a:pt x="959919" y="719106"/>
                  </a:lnTo>
                  <a:lnTo>
                    <a:pt x="960554" y="707043"/>
                  </a:lnTo>
                  <a:lnTo>
                    <a:pt x="960871" y="694345"/>
                  </a:lnTo>
                  <a:lnTo>
                    <a:pt x="961188" y="681330"/>
                  </a:lnTo>
                  <a:lnTo>
                    <a:pt x="961188" y="668315"/>
                  </a:lnTo>
                  <a:lnTo>
                    <a:pt x="969119" y="649268"/>
                  </a:lnTo>
                  <a:lnTo>
                    <a:pt x="970705" y="651173"/>
                  </a:lnTo>
                  <a:lnTo>
                    <a:pt x="973877" y="656887"/>
                  </a:lnTo>
                  <a:lnTo>
                    <a:pt x="976098" y="661331"/>
                  </a:lnTo>
                  <a:lnTo>
                    <a:pt x="978636" y="666727"/>
                  </a:lnTo>
                  <a:lnTo>
                    <a:pt x="981808" y="673076"/>
                  </a:lnTo>
                  <a:lnTo>
                    <a:pt x="984663" y="681012"/>
                  </a:lnTo>
                  <a:lnTo>
                    <a:pt x="988152" y="690218"/>
                  </a:lnTo>
                  <a:lnTo>
                    <a:pt x="991007" y="700377"/>
                  </a:lnTo>
                  <a:lnTo>
                    <a:pt x="993862" y="712122"/>
                  </a:lnTo>
                  <a:lnTo>
                    <a:pt x="997035" y="724820"/>
                  </a:lnTo>
                  <a:lnTo>
                    <a:pt x="999572" y="739422"/>
                  </a:lnTo>
                  <a:lnTo>
                    <a:pt x="1002110" y="754977"/>
                  </a:lnTo>
                  <a:lnTo>
                    <a:pt x="1004013" y="772436"/>
                  </a:lnTo>
                  <a:lnTo>
                    <a:pt x="1005600" y="790848"/>
                  </a:lnTo>
                  <a:lnTo>
                    <a:pt x="1005282" y="796244"/>
                  </a:lnTo>
                  <a:lnTo>
                    <a:pt x="1004331" y="801958"/>
                  </a:lnTo>
                  <a:lnTo>
                    <a:pt x="1003062" y="809260"/>
                  </a:lnTo>
                  <a:lnTo>
                    <a:pt x="1000841" y="817196"/>
                  </a:lnTo>
                  <a:lnTo>
                    <a:pt x="997669" y="826085"/>
                  </a:lnTo>
                  <a:lnTo>
                    <a:pt x="994497" y="836243"/>
                  </a:lnTo>
                  <a:lnTo>
                    <a:pt x="985932" y="858781"/>
                  </a:lnTo>
                  <a:lnTo>
                    <a:pt x="964043" y="914969"/>
                  </a:lnTo>
                  <a:lnTo>
                    <a:pt x="951037" y="948301"/>
                  </a:lnTo>
                  <a:lnTo>
                    <a:pt x="937079" y="985442"/>
                  </a:lnTo>
                  <a:lnTo>
                    <a:pt x="922804" y="1025757"/>
                  </a:lnTo>
                  <a:lnTo>
                    <a:pt x="915825" y="1047026"/>
                  </a:lnTo>
                  <a:lnTo>
                    <a:pt x="908212" y="1068929"/>
                  </a:lnTo>
                  <a:lnTo>
                    <a:pt x="901233" y="1091785"/>
                  </a:lnTo>
                  <a:lnTo>
                    <a:pt x="894254" y="1115594"/>
                  </a:lnTo>
                  <a:lnTo>
                    <a:pt x="886958" y="1139719"/>
                  </a:lnTo>
                  <a:lnTo>
                    <a:pt x="880296" y="1165115"/>
                  </a:lnTo>
                  <a:lnTo>
                    <a:pt x="873634" y="1190510"/>
                  </a:lnTo>
                  <a:lnTo>
                    <a:pt x="867290" y="1217493"/>
                  </a:lnTo>
                  <a:lnTo>
                    <a:pt x="861580" y="1244476"/>
                  </a:lnTo>
                  <a:lnTo>
                    <a:pt x="855553" y="1272728"/>
                  </a:lnTo>
                  <a:lnTo>
                    <a:pt x="850477" y="1301298"/>
                  </a:lnTo>
                  <a:lnTo>
                    <a:pt x="845402" y="1330821"/>
                  </a:lnTo>
                  <a:lnTo>
                    <a:pt x="840960" y="1360343"/>
                  </a:lnTo>
                  <a:lnTo>
                    <a:pt x="836836" y="1391135"/>
                  </a:lnTo>
                  <a:lnTo>
                    <a:pt x="874586" y="1434307"/>
                  </a:lnTo>
                  <a:lnTo>
                    <a:pt x="949768" y="1522239"/>
                  </a:lnTo>
                  <a:lnTo>
                    <a:pt x="990373" y="1569856"/>
                  </a:lnTo>
                  <a:lnTo>
                    <a:pt x="1026219" y="1613028"/>
                  </a:lnTo>
                  <a:lnTo>
                    <a:pt x="1041129" y="1631122"/>
                  </a:lnTo>
                  <a:lnTo>
                    <a:pt x="1053500" y="1646042"/>
                  </a:lnTo>
                  <a:lnTo>
                    <a:pt x="1062065" y="1657470"/>
                  </a:lnTo>
                  <a:lnTo>
                    <a:pt x="1066824" y="1664137"/>
                  </a:lnTo>
                  <a:lnTo>
                    <a:pt x="1071582" y="1671755"/>
                  </a:lnTo>
                  <a:lnTo>
                    <a:pt x="1077292" y="1680326"/>
                  </a:lnTo>
                  <a:lnTo>
                    <a:pt x="1080147" y="1685088"/>
                  </a:lnTo>
                  <a:lnTo>
                    <a:pt x="1083002" y="1689850"/>
                  </a:lnTo>
                  <a:lnTo>
                    <a:pt x="1085540" y="1695564"/>
                  </a:lnTo>
                  <a:lnTo>
                    <a:pt x="1088395" y="1701913"/>
                  </a:lnTo>
                  <a:lnTo>
                    <a:pt x="1090616" y="1708579"/>
                  </a:lnTo>
                  <a:lnTo>
                    <a:pt x="1091884" y="1715880"/>
                  </a:lnTo>
                  <a:lnTo>
                    <a:pt x="1093471" y="1724134"/>
                  </a:lnTo>
                  <a:lnTo>
                    <a:pt x="1093788" y="1733022"/>
                  </a:lnTo>
                  <a:lnTo>
                    <a:pt x="1093788" y="1742545"/>
                  </a:lnTo>
                  <a:lnTo>
                    <a:pt x="1092836" y="1753021"/>
                  </a:lnTo>
                  <a:lnTo>
                    <a:pt x="1090933" y="1765084"/>
                  </a:lnTo>
                  <a:lnTo>
                    <a:pt x="1087761" y="1777147"/>
                  </a:lnTo>
                  <a:lnTo>
                    <a:pt x="1086809" y="1785083"/>
                  </a:lnTo>
                  <a:lnTo>
                    <a:pt x="1084271" y="1801272"/>
                  </a:lnTo>
                  <a:lnTo>
                    <a:pt x="1076340" y="1854920"/>
                  </a:lnTo>
                  <a:lnTo>
                    <a:pt x="1054452" y="2009516"/>
                  </a:lnTo>
                  <a:lnTo>
                    <a:pt x="1023681" y="2230139"/>
                  </a:lnTo>
                  <a:lnTo>
                    <a:pt x="1022730" y="2236488"/>
                  </a:lnTo>
                  <a:lnTo>
                    <a:pt x="1021461" y="2242520"/>
                  </a:lnTo>
                  <a:lnTo>
                    <a:pt x="1019875" y="2248551"/>
                  </a:lnTo>
                  <a:lnTo>
                    <a:pt x="1018289" y="2254582"/>
                  </a:lnTo>
                  <a:lnTo>
                    <a:pt x="1015751" y="2259979"/>
                  </a:lnTo>
                  <a:lnTo>
                    <a:pt x="1013530" y="2265693"/>
                  </a:lnTo>
                  <a:lnTo>
                    <a:pt x="1011310" y="2271407"/>
                  </a:lnTo>
                  <a:lnTo>
                    <a:pt x="1008455" y="2276486"/>
                  </a:lnTo>
                  <a:lnTo>
                    <a:pt x="1005917" y="2281248"/>
                  </a:lnTo>
                  <a:lnTo>
                    <a:pt x="1002427" y="2286009"/>
                  </a:lnTo>
                  <a:lnTo>
                    <a:pt x="999255" y="2291088"/>
                  </a:lnTo>
                  <a:lnTo>
                    <a:pt x="995766" y="2295533"/>
                  </a:lnTo>
                  <a:lnTo>
                    <a:pt x="992276" y="2299659"/>
                  </a:lnTo>
                  <a:lnTo>
                    <a:pt x="988470" y="2303469"/>
                  </a:lnTo>
                  <a:lnTo>
                    <a:pt x="984346" y="2307278"/>
                  </a:lnTo>
                  <a:lnTo>
                    <a:pt x="980222" y="2311087"/>
                  </a:lnTo>
                  <a:lnTo>
                    <a:pt x="975781" y="2314262"/>
                  </a:lnTo>
                  <a:lnTo>
                    <a:pt x="971339" y="2317436"/>
                  </a:lnTo>
                  <a:lnTo>
                    <a:pt x="966581" y="2320293"/>
                  </a:lnTo>
                  <a:lnTo>
                    <a:pt x="961823" y="2322833"/>
                  </a:lnTo>
                  <a:lnTo>
                    <a:pt x="956747" y="2325372"/>
                  </a:lnTo>
                  <a:lnTo>
                    <a:pt x="951989" y="2327277"/>
                  </a:lnTo>
                  <a:lnTo>
                    <a:pt x="946913" y="2329182"/>
                  </a:lnTo>
                  <a:lnTo>
                    <a:pt x="941203" y="2331086"/>
                  </a:lnTo>
                  <a:lnTo>
                    <a:pt x="936128" y="2332674"/>
                  </a:lnTo>
                  <a:lnTo>
                    <a:pt x="930418" y="2333309"/>
                  </a:lnTo>
                  <a:lnTo>
                    <a:pt x="925025" y="2334578"/>
                  </a:lnTo>
                  <a:lnTo>
                    <a:pt x="919315" y="2334896"/>
                  </a:lnTo>
                  <a:lnTo>
                    <a:pt x="913605" y="2335213"/>
                  </a:lnTo>
                  <a:lnTo>
                    <a:pt x="907577" y="2335213"/>
                  </a:lnTo>
                  <a:lnTo>
                    <a:pt x="901550" y="2334896"/>
                  </a:lnTo>
                  <a:lnTo>
                    <a:pt x="895523" y="2333943"/>
                  </a:lnTo>
                  <a:lnTo>
                    <a:pt x="889813" y="2333309"/>
                  </a:lnTo>
                  <a:lnTo>
                    <a:pt x="883786" y="2332356"/>
                  </a:lnTo>
                  <a:lnTo>
                    <a:pt x="878076" y="2330769"/>
                  </a:lnTo>
                  <a:lnTo>
                    <a:pt x="872683" y="2328864"/>
                  </a:lnTo>
                  <a:lnTo>
                    <a:pt x="867290" y="2326642"/>
                  </a:lnTo>
                  <a:lnTo>
                    <a:pt x="862214" y="2324420"/>
                  </a:lnTo>
                  <a:lnTo>
                    <a:pt x="857456" y="2321881"/>
                  </a:lnTo>
                  <a:lnTo>
                    <a:pt x="852698" y="2319341"/>
                  </a:lnTo>
                  <a:lnTo>
                    <a:pt x="848257" y="2316167"/>
                  </a:lnTo>
                  <a:lnTo>
                    <a:pt x="843815" y="2312992"/>
                  </a:lnTo>
                  <a:lnTo>
                    <a:pt x="839692" y="2309183"/>
                  </a:lnTo>
                  <a:lnTo>
                    <a:pt x="835568" y="2305373"/>
                  </a:lnTo>
                  <a:lnTo>
                    <a:pt x="831761" y="2301882"/>
                  </a:lnTo>
                  <a:lnTo>
                    <a:pt x="827954" y="2297755"/>
                  </a:lnTo>
                  <a:lnTo>
                    <a:pt x="824782" y="2293311"/>
                  </a:lnTo>
                  <a:lnTo>
                    <a:pt x="821293" y="2288866"/>
                  </a:lnTo>
                  <a:lnTo>
                    <a:pt x="818755" y="2283787"/>
                  </a:lnTo>
                  <a:lnTo>
                    <a:pt x="815900" y="2279026"/>
                  </a:lnTo>
                  <a:lnTo>
                    <a:pt x="813362" y="2274264"/>
                  </a:lnTo>
                  <a:lnTo>
                    <a:pt x="811141" y="2269185"/>
                  </a:lnTo>
                  <a:lnTo>
                    <a:pt x="809238" y="2263471"/>
                  </a:lnTo>
                  <a:lnTo>
                    <a:pt x="807335" y="2258392"/>
                  </a:lnTo>
                  <a:lnTo>
                    <a:pt x="805749" y="2252678"/>
                  </a:lnTo>
                  <a:lnTo>
                    <a:pt x="804162" y="2246646"/>
                  </a:lnTo>
                  <a:lnTo>
                    <a:pt x="803211" y="2241250"/>
                  </a:lnTo>
                  <a:lnTo>
                    <a:pt x="802576" y="2234901"/>
                  </a:lnTo>
                  <a:lnTo>
                    <a:pt x="801942" y="2228869"/>
                  </a:lnTo>
                  <a:lnTo>
                    <a:pt x="801625" y="2222838"/>
                  </a:lnTo>
                  <a:lnTo>
                    <a:pt x="801625" y="2216807"/>
                  </a:lnTo>
                  <a:lnTo>
                    <a:pt x="801942" y="2210458"/>
                  </a:lnTo>
                  <a:lnTo>
                    <a:pt x="802576" y="2204109"/>
                  </a:lnTo>
                  <a:lnTo>
                    <a:pt x="803211" y="2197443"/>
                  </a:lnTo>
                  <a:lnTo>
                    <a:pt x="833981" y="1990152"/>
                  </a:lnTo>
                  <a:lnTo>
                    <a:pt x="855235" y="1846032"/>
                  </a:lnTo>
                  <a:lnTo>
                    <a:pt x="861897" y="1797146"/>
                  </a:lnTo>
                  <a:lnTo>
                    <a:pt x="863801" y="1783178"/>
                  </a:lnTo>
                  <a:lnTo>
                    <a:pt x="864435" y="1777147"/>
                  </a:lnTo>
                  <a:lnTo>
                    <a:pt x="861897" y="1774290"/>
                  </a:lnTo>
                  <a:lnTo>
                    <a:pt x="855553" y="1767623"/>
                  </a:lnTo>
                  <a:lnTo>
                    <a:pt x="833030" y="1744133"/>
                  </a:lnTo>
                  <a:lnTo>
                    <a:pt x="763558" y="1673343"/>
                  </a:lnTo>
                  <a:lnTo>
                    <a:pt x="687424" y="1595886"/>
                  </a:lnTo>
                  <a:lnTo>
                    <a:pt x="657288" y="1564777"/>
                  </a:lnTo>
                  <a:lnTo>
                    <a:pt x="637620" y="1543825"/>
                  </a:lnTo>
                  <a:lnTo>
                    <a:pt x="624931" y="1537159"/>
                  </a:lnTo>
                  <a:lnTo>
                    <a:pt x="612876" y="1530175"/>
                  </a:lnTo>
                  <a:lnTo>
                    <a:pt x="600822" y="1523192"/>
                  </a:lnTo>
                  <a:lnTo>
                    <a:pt x="589719" y="1516208"/>
                  </a:lnTo>
                  <a:lnTo>
                    <a:pt x="578933" y="1508907"/>
                  </a:lnTo>
                  <a:lnTo>
                    <a:pt x="569100" y="1501605"/>
                  </a:lnTo>
                  <a:lnTo>
                    <a:pt x="559266" y="1494622"/>
                  </a:lnTo>
                  <a:lnTo>
                    <a:pt x="550383" y="1487003"/>
                  </a:lnTo>
                  <a:lnTo>
                    <a:pt x="541818" y="1480019"/>
                  </a:lnTo>
                  <a:lnTo>
                    <a:pt x="533570" y="1472718"/>
                  </a:lnTo>
                  <a:lnTo>
                    <a:pt x="525957" y="1465099"/>
                  </a:lnTo>
                  <a:lnTo>
                    <a:pt x="518978" y="1458116"/>
                  </a:lnTo>
                  <a:lnTo>
                    <a:pt x="511682" y="1451132"/>
                  </a:lnTo>
                  <a:lnTo>
                    <a:pt x="505655" y="1444148"/>
                  </a:lnTo>
                  <a:lnTo>
                    <a:pt x="499945" y="1436847"/>
                  </a:lnTo>
                  <a:lnTo>
                    <a:pt x="494235" y="1430181"/>
                  </a:lnTo>
                  <a:lnTo>
                    <a:pt x="489159" y="1423514"/>
                  </a:lnTo>
                  <a:lnTo>
                    <a:pt x="484718" y="1416848"/>
                  </a:lnTo>
                  <a:lnTo>
                    <a:pt x="480277" y="1410499"/>
                  </a:lnTo>
                  <a:lnTo>
                    <a:pt x="476470" y="1404150"/>
                  </a:lnTo>
                  <a:lnTo>
                    <a:pt x="473298" y="1397801"/>
                  </a:lnTo>
                  <a:lnTo>
                    <a:pt x="469808" y="1392405"/>
                  </a:lnTo>
                  <a:lnTo>
                    <a:pt x="464733" y="1381294"/>
                  </a:lnTo>
                  <a:lnTo>
                    <a:pt x="460926" y="1371453"/>
                  </a:lnTo>
                  <a:lnTo>
                    <a:pt x="458706" y="1362565"/>
                  </a:lnTo>
                  <a:lnTo>
                    <a:pt x="457754" y="1359073"/>
                  </a:lnTo>
                  <a:lnTo>
                    <a:pt x="457119" y="1355264"/>
                  </a:lnTo>
                  <a:lnTo>
                    <a:pt x="457119" y="1352089"/>
                  </a:lnTo>
                  <a:lnTo>
                    <a:pt x="457119" y="1349550"/>
                  </a:lnTo>
                  <a:lnTo>
                    <a:pt x="456802" y="1347010"/>
                  </a:lnTo>
                  <a:lnTo>
                    <a:pt x="456168" y="1344788"/>
                  </a:lnTo>
                  <a:lnTo>
                    <a:pt x="454264" y="1342566"/>
                  </a:lnTo>
                  <a:lnTo>
                    <a:pt x="452361" y="1340344"/>
                  </a:lnTo>
                  <a:lnTo>
                    <a:pt x="449823" y="1338439"/>
                  </a:lnTo>
                  <a:lnTo>
                    <a:pt x="446968" y="1336217"/>
                  </a:lnTo>
                  <a:lnTo>
                    <a:pt x="440624" y="1332408"/>
                  </a:lnTo>
                  <a:lnTo>
                    <a:pt x="434279" y="1328598"/>
                  </a:lnTo>
                  <a:lnTo>
                    <a:pt x="431107" y="1326376"/>
                  </a:lnTo>
                  <a:lnTo>
                    <a:pt x="428887" y="1324472"/>
                  </a:lnTo>
                  <a:lnTo>
                    <a:pt x="426666" y="1322250"/>
                  </a:lnTo>
                  <a:lnTo>
                    <a:pt x="425397" y="1319393"/>
                  </a:lnTo>
                  <a:lnTo>
                    <a:pt x="424128" y="1317170"/>
                  </a:lnTo>
                  <a:lnTo>
                    <a:pt x="424128" y="1314631"/>
                  </a:lnTo>
                  <a:lnTo>
                    <a:pt x="425714" y="1302568"/>
                  </a:lnTo>
                  <a:lnTo>
                    <a:pt x="427618" y="1289553"/>
                  </a:lnTo>
                  <a:lnTo>
                    <a:pt x="429521" y="1275268"/>
                  </a:lnTo>
                  <a:lnTo>
                    <a:pt x="432059" y="1260983"/>
                  </a:lnTo>
                  <a:lnTo>
                    <a:pt x="438086" y="1229873"/>
                  </a:lnTo>
                  <a:lnTo>
                    <a:pt x="445382" y="1196542"/>
                  </a:lnTo>
                  <a:lnTo>
                    <a:pt x="453313" y="1161623"/>
                  </a:lnTo>
                  <a:lnTo>
                    <a:pt x="462195" y="1125117"/>
                  </a:lnTo>
                  <a:lnTo>
                    <a:pt x="471712" y="1087658"/>
                  </a:lnTo>
                  <a:lnTo>
                    <a:pt x="481229" y="1049883"/>
                  </a:lnTo>
                  <a:lnTo>
                    <a:pt x="501531" y="974014"/>
                  </a:lnTo>
                  <a:lnTo>
                    <a:pt x="521199" y="901001"/>
                  </a:lnTo>
                  <a:lnTo>
                    <a:pt x="538963" y="833386"/>
                  </a:lnTo>
                  <a:lnTo>
                    <a:pt x="546577" y="803228"/>
                  </a:lnTo>
                  <a:lnTo>
                    <a:pt x="553238" y="775293"/>
                  </a:lnTo>
                  <a:lnTo>
                    <a:pt x="622710" y="754659"/>
                  </a:lnTo>
                  <a:lnTo>
                    <a:pt x="591305" y="753072"/>
                  </a:lnTo>
                  <a:lnTo>
                    <a:pt x="520881" y="750215"/>
                  </a:lnTo>
                  <a:lnTo>
                    <a:pt x="482497" y="748628"/>
                  </a:lnTo>
                  <a:lnTo>
                    <a:pt x="448554" y="747358"/>
                  </a:lnTo>
                  <a:lnTo>
                    <a:pt x="423494" y="747041"/>
                  </a:lnTo>
                  <a:lnTo>
                    <a:pt x="415563" y="747358"/>
                  </a:lnTo>
                  <a:lnTo>
                    <a:pt x="411439" y="747993"/>
                  </a:lnTo>
                  <a:lnTo>
                    <a:pt x="409853" y="748628"/>
                  </a:lnTo>
                  <a:lnTo>
                    <a:pt x="406364" y="750850"/>
                  </a:lnTo>
                  <a:lnTo>
                    <a:pt x="396847" y="757516"/>
                  </a:lnTo>
                  <a:lnTo>
                    <a:pt x="382889" y="767992"/>
                  </a:lnTo>
                  <a:lnTo>
                    <a:pt x="366393" y="781007"/>
                  </a:lnTo>
                  <a:lnTo>
                    <a:pt x="325472" y="812752"/>
                  </a:lnTo>
                  <a:lnTo>
                    <a:pt x="279791" y="849258"/>
                  </a:lnTo>
                  <a:lnTo>
                    <a:pt x="195093" y="917826"/>
                  </a:lnTo>
                  <a:lnTo>
                    <a:pt x="154805" y="951158"/>
                  </a:lnTo>
                  <a:lnTo>
                    <a:pt x="154488" y="951475"/>
                  </a:lnTo>
                  <a:lnTo>
                    <a:pt x="150681" y="954332"/>
                  </a:lnTo>
                  <a:lnTo>
                    <a:pt x="146875" y="957506"/>
                  </a:lnTo>
                  <a:lnTo>
                    <a:pt x="143068" y="960046"/>
                  </a:lnTo>
                  <a:lnTo>
                    <a:pt x="139261" y="962586"/>
                  </a:lnTo>
                  <a:lnTo>
                    <a:pt x="135454" y="964808"/>
                  </a:lnTo>
                  <a:lnTo>
                    <a:pt x="131013" y="966712"/>
                  </a:lnTo>
                  <a:lnTo>
                    <a:pt x="126889" y="968617"/>
                  </a:lnTo>
                  <a:lnTo>
                    <a:pt x="122766" y="969887"/>
                  </a:lnTo>
                  <a:lnTo>
                    <a:pt x="113883" y="972426"/>
                  </a:lnTo>
                  <a:lnTo>
                    <a:pt x="105318" y="974014"/>
                  </a:lnTo>
                  <a:lnTo>
                    <a:pt x="96436" y="975283"/>
                  </a:lnTo>
                  <a:lnTo>
                    <a:pt x="87554" y="974966"/>
                  </a:lnTo>
                  <a:lnTo>
                    <a:pt x="78671" y="974014"/>
                  </a:lnTo>
                  <a:lnTo>
                    <a:pt x="70106" y="972109"/>
                  </a:lnTo>
                  <a:lnTo>
                    <a:pt x="61541" y="969569"/>
                  </a:lnTo>
                  <a:lnTo>
                    <a:pt x="52976" y="966395"/>
                  </a:lnTo>
                  <a:lnTo>
                    <a:pt x="48852" y="964490"/>
                  </a:lnTo>
                  <a:lnTo>
                    <a:pt x="45363" y="962268"/>
                  </a:lnTo>
                  <a:lnTo>
                    <a:pt x="41239" y="959729"/>
                  </a:lnTo>
                  <a:lnTo>
                    <a:pt x="37432" y="956872"/>
                  </a:lnTo>
                  <a:lnTo>
                    <a:pt x="33626" y="954015"/>
                  </a:lnTo>
                  <a:lnTo>
                    <a:pt x="30453" y="951158"/>
                  </a:lnTo>
                  <a:lnTo>
                    <a:pt x="26647" y="947666"/>
                  </a:lnTo>
                  <a:lnTo>
                    <a:pt x="23792" y="944491"/>
                  </a:lnTo>
                  <a:lnTo>
                    <a:pt x="20302" y="940682"/>
                  </a:lnTo>
                  <a:lnTo>
                    <a:pt x="17764" y="936873"/>
                  </a:lnTo>
                  <a:lnTo>
                    <a:pt x="14909" y="933063"/>
                  </a:lnTo>
                  <a:lnTo>
                    <a:pt x="12689" y="929254"/>
                  </a:lnTo>
                  <a:lnTo>
                    <a:pt x="10468" y="925127"/>
                  </a:lnTo>
                  <a:lnTo>
                    <a:pt x="8248" y="921000"/>
                  </a:lnTo>
                  <a:lnTo>
                    <a:pt x="6662" y="916874"/>
                  </a:lnTo>
                  <a:lnTo>
                    <a:pt x="4758" y="912429"/>
                  </a:lnTo>
                  <a:lnTo>
                    <a:pt x="2538" y="903858"/>
                  </a:lnTo>
                  <a:lnTo>
                    <a:pt x="634" y="894970"/>
                  </a:lnTo>
                  <a:lnTo>
                    <a:pt x="0" y="886399"/>
                  </a:lnTo>
                  <a:lnTo>
                    <a:pt x="0" y="877511"/>
                  </a:lnTo>
                  <a:lnTo>
                    <a:pt x="952" y="868622"/>
                  </a:lnTo>
                  <a:lnTo>
                    <a:pt x="2538" y="859734"/>
                  </a:lnTo>
                  <a:lnTo>
                    <a:pt x="5075" y="851163"/>
                  </a:lnTo>
                  <a:lnTo>
                    <a:pt x="8882" y="842909"/>
                  </a:lnTo>
                  <a:lnTo>
                    <a:pt x="10785" y="838782"/>
                  </a:lnTo>
                  <a:lnTo>
                    <a:pt x="13006" y="834656"/>
                  </a:lnTo>
                  <a:lnTo>
                    <a:pt x="15544" y="831164"/>
                  </a:lnTo>
                  <a:lnTo>
                    <a:pt x="18082" y="827354"/>
                  </a:lnTo>
                  <a:lnTo>
                    <a:pt x="20937" y="823545"/>
                  </a:lnTo>
                  <a:lnTo>
                    <a:pt x="24109" y="820053"/>
                  </a:lnTo>
                  <a:lnTo>
                    <a:pt x="27281" y="816561"/>
                  </a:lnTo>
                  <a:lnTo>
                    <a:pt x="30771" y="813069"/>
                  </a:lnTo>
                  <a:lnTo>
                    <a:pt x="80575" y="775611"/>
                  </a:lnTo>
                  <a:lnTo>
                    <a:pt x="189700" y="694028"/>
                  </a:lnTo>
                  <a:lnTo>
                    <a:pt x="248386" y="650220"/>
                  </a:lnTo>
                  <a:lnTo>
                    <a:pt x="300094" y="612127"/>
                  </a:lnTo>
                  <a:lnTo>
                    <a:pt x="321348" y="596572"/>
                  </a:lnTo>
                  <a:lnTo>
                    <a:pt x="337843" y="585144"/>
                  </a:lnTo>
                  <a:lnTo>
                    <a:pt x="349263" y="577208"/>
                  </a:lnTo>
                  <a:lnTo>
                    <a:pt x="352436" y="574986"/>
                  </a:lnTo>
                  <a:lnTo>
                    <a:pt x="354022" y="574351"/>
                  </a:lnTo>
                  <a:lnTo>
                    <a:pt x="460926" y="562606"/>
                  </a:lnTo>
                  <a:lnTo>
                    <a:pt x="554190" y="552448"/>
                  </a:lnTo>
                  <a:lnTo>
                    <a:pt x="595112" y="548003"/>
                  </a:lnTo>
                  <a:lnTo>
                    <a:pt x="631275" y="544512"/>
                  </a:lnTo>
                  <a:lnTo>
                    <a:pt x="663315" y="541655"/>
                  </a:lnTo>
                  <a:lnTo>
                    <a:pt x="690596" y="539750"/>
                  </a:lnTo>
                  <a:close/>
                  <a:moveTo>
                    <a:pt x="912333" y="0"/>
                  </a:moveTo>
                  <a:lnTo>
                    <a:pt x="923772" y="0"/>
                  </a:lnTo>
                  <a:lnTo>
                    <a:pt x="935529" y="0"/>
                  </a:lnTo>
                  <a:lnTo>
                    <a:pt x="943791" y="636"/>
                  </a:lnTo>
                  <a:lnTo>
                    <a:pt x="952052" y="1908"/>
                  </a:lnTo>
                  <a:lnTo>
                    <a:pt x="960632" y="3817"/>
                  </a:lnTo>
                  <a:lnTo>
                    <a:pt x="969211" y="5407"/>
                  </a:lnTo>
                  <a:lnTo>
                    <a:pt x="977473" y="8270"/>
                  </a:lnTo>
                  <a:lnTo>
                    <a:pt x="986052" y="11451"/>
                  </a:lnTo>
                  <a:lnTo>
                    <a:pt x="993996" y="14949"/>
                  </a:lnTo>
                  <a:lnTo>
                    <a:pt x="1001940" y="19084"/>
                  </a:lnTo>
                  <a:lnTo>
                    <a:pt x="1010202" y="22901"/>
                  </a:lnTo>
                  <a:lnTo>
                    <a:pt x="1017828" y="27990"/>
                  </a:lnTo>
                  <a:lnTo>
                    <a:pt x="1025454" y="33080"/>
                  </a:lnTo>
                  <a:lnTo>
                    <a:pt x="1032762" y="39123"/>
                  </a:lnTo>
                  <a:lnTo>
                    <a:pt x="1039753" y="44848"/>
                  </a:lnTo>
                  <a:lnTo>
                    <a:pt x="1047061" y="51210"/>
                  </a:lnTo>
                  <a:lnTo>
                    <a:pt x="1053734" y="57889"/>
                  </a:lnTo>
                  <a:lnTo>
                    <a:pt x="1060407" y="65523"/>
                  </a:lnTo>
                  <a:lnTo>
                    <a:pt x="1066127" y="72839"/>
                  </a:lnTo>
                  <a:lnTo>
                    <a:pt x="1072164" y="80791"/>
                  </a:lnTo>
                  <a:lnTo>
                    <a:pt x="1077884" y="89061"/>
                  </a:lnTo>
                  <a:lnTo>
                    <a:pt x="1082968" y="97331"/>
                  </a:lnTo>
                  <a:lnTo>
                    <a:pt x="1087734" y="106555"/>
                  </a:lnTo>
                  <a:lnTo>
                    <a:pt x="1092183" y="115779"/>
                  </a:lnTo>
                  <a:lnTo>
                    <a:pt x="1096313" y="125003"/>
                  </a:lnTo>
                  <a:lnTo>
                    <a:pt x="1100127" y="134546"/>
                  </a:lnTo>
                  <a:lnTo>
                    <a:pt x="1103304" y="145042"/>
                  </a:lnTo>
                  <a:lnTo>
                    <a:pt x="1106164" y="155220"/>
                  </a:lnTo>
                  <a:lnTo>
                    <a:pt x="1108706" y="166035"/>
                  </a:lnTo>
                  <a:lnTo>
                    <a:pt x="1110612" y="176849"/>
                  </a:lnTo>
                  <a:lnTo>
                    <a:pt x="1111566" y="187982"/>
                  </a:lnTo>
                  <a:lnTo>
                    <a:pt x="1112519" y="199433"/>
                  </a:lnTo>
                  <a:lnTo>
                    <a:pt x="1112837" y="210883"/>
                  </a:lnTo>
                  <a:lnTo>
                    <a:pt x="1112519" y="222970"/>
                  </a:lnTo>
                  <a:lnTo>
                    <a:pt x="1110930" y="247144"/>
                  </a:lnTo>
                  <a:lnTo>
                    <a:pt x="1109024" y="271636"/>
                  </a:lnTo>
                  <a:lnTo>
                    <a:pt x="1106164" y="296764"/>
                  </a:lnTo>
                  <a:lnTo>
                    <a:pt x="1104575" y="308851"/>
                  </a:lnTo>
                  <a:lnTo>
                    <a:pt x="1102351" y="321574"/>
                  </a:lnTo>
                  <a:lnTo>
                    <a:pt x="1100444" y="333978"/>
                  </a:lnTo>
                  <a:lnTo>
                    <a:pt x="1097902" y="345747"/>
                  </a:lnTo>
                  <a:lnTo>
                    <a:pt x="1095360" y="358152"/>
                  </a:lnTo>
                  <a:lnTo>
                    <a:pt x="1092183" y="369921"/>
                  </a:lnTo>
                  <a:lnTo>
                    <a:pt x="1089323" y="381372"/>
                  </a:lnTo>
                  <a:lnTo>
                    <a:pt x="1085510" y="393140"/>
                  </a:lnTo>
                  <a:lnTo>
                    <a:pt x="1082014" y="404273"/>
                  </a:lnTo>
                  <a:lnTo>
                    <a:pt x="1077884" y="415406"/>
                  </a:lnTo>
                  <a:lnTo>
                    <a:pt x="1073753" y="425902"/>
                  </a:lnTo>
                  <a:lnTo>
                    <a:pt x="1068986" y="436080"/>
                  </a:lnTo>
                  <a:lnTo>
                    <a:pt x="1063585" y="445941"/>
                  </a:lnTo>
                  <a:lnTo>
                    <a:pt x="1058501" y="455483"/>
                  </a:lnTo>
                  <a:lnTo>
                    <a:pt x="1052463" y="464389"/>
                  </a:lnTo>
                  <a:lnTo>
                    <a:pt x="1046108" y="472977"/>
                  </a:lnTo>
                  <a:lnTo>
                    <a:pt x="1039753" y="481247"/>
                  </a:lnTo>
                  <a:lnTo>
                    <a:pt x="1032762" y="488563"/>
                  </a:lnTo>
                  <a:lnTo>
                    <a:pt x="1025454" y="495242"/>
                  </a:lnTo>
                  <a:lnTo>
                    <a:pt x="1017510" y="501922"/>
                  </a:lnTo>
                  <a:lnTo>
                    <a:pt x="1009248" y="507647"/>
                  </a:lnTo>
                  <a:lnTo>
                    <a:pt x="1000351" y="512736"/>
                  </a:lnTo>
                  <a:lnTo>
                    <a:pt x="991454" y="516871"/>
                  </a:lnTo>
                  <a:lnTo>
                    <a:pt x="981921" y="520688"/>
                  </a:lnTo>
                  <a:lnTo>
                    <a:pt x="971435" y="523551"/>
                  </a:lnTo>
                  <a:lnTo>
                    <a:pt x="960949" y="525778"/>
                  </a:lnTo>
                  <a:lnTo>
                    <a:pt x="953005" y="526732"/>
                  </a:lnTo>
                  <a:lnTo>
                    <a:pt x="944426" y="527050"/>
                  </a:lnTo>
                  <a:lnTo>
                    <a:pt x="935847" y="526414"/>
                  </a:lnTo>
                  <a:lnTo>
                    <a:pt x="926314" y="525141"/>
                  </a:lnTo>
                  <a:lnTo>
                    <a:pt x="917099" y="523233"/>
                  </a:lnTo>
                  <a:lnTo>
                    <a:pt x="907884" y="520688"/>
                  </a:lnTo>
                  <a:lnTo>
                    <a:pt x="898669" y="517190"/>
                  </a:lnTo>
                  <a:lnTo>
                    <a:pt x="888819" y="513373"/>
                  </a:lnTo>
                  <a:lnTo>
                    <a:pt x="879286" y="508283"/>
                  </a:lnTo>
                  <a:lnTo>
                    <a:pt x="869118" y="503194"/>
                  </a:lnTo>
                  <a:lnTo>
                    <a:pt x="859585" y="496833"/>
                  </a:lnTo>
                  <a:lnTo>
                    <a:pt x="849735" y="490153"/>
                  </a:lnTo>
                  <a:lnTo>
                    <a:pt x="840202" y="482837"/>
                  </a:lnTo>
                  <a:lnTo>
                    <a:pt x="830987" y="474886"/>
                  </a:lnTo>
                  <a:lnTo>
                    <a:pt x="821454" y="465979"/>
                  </a:lnTo>
                  <a:lnTo>
                    <a:pt x="812239" y="456755"/>
                  </a:lnTo>
                  <a:lnTo>
                    <a:pt x="803342" y="446577"/>
                  </a:lnTo>
                  <a:lnTo>
                    <a:pt x="794445" y="435762"/>
                  </a:lnTo>
                  <a:lnTo>
                    <a:pt x="786183" y="424630"/>
                  </a:lnTo>
                  <a:lnTo>
                    <a:pt x="778240" y="412225"/>
                  </a:lnTo>
                  <a:lnTo>
                    <a:pt x="770296" y="400138"/>
                  </a:lnTo>
                  <a:lnTo>
                    <a:pt x="762987" y="386779"/>
                  </a:lnTo>
                  <a:lnTo>
                    <a:pt x="756314" y="372784"/>
                  </a:lnTo>
                  <a:lnTo>
                    <a:pt x="749324" y="358470"/>
                  </a:lnTo>
                  <a:lnTo>
                    <a:pt x="743604" y="343203"/>
                  </a:lnTo>
                  <a:lnTo>
                    <a:pt x="738202" y="327617"/>
                  </a:lnTo>
                  <a:lnTo>
                    <a:pt x="733436" y="311077"/>
                  </a:lnTo>
                  <a:lnTo>
                    <a:pt x="728987" y="294219"/>
                  </a:lnTo>
                  <a:lnTo>
                    <a:pt x="725810" y="276725"/>
                  </a:lnTo>
                  <a:lnTo>
                    <a:pt x="722632" y="258595"/>
                  </a:lnTo>
                  <a:lnTo>
                    <a:pt x="720408" y="240146"/>
                  </a:lnTo>
                  <a:lnTo>
                    <a:pt x="719137" y="221062"/>
                  </a:lnTo>
                  <a:lnTo>
                    <a:pt x="719772" y="209293"/>
                  </a:lnTo>
                  <a:lnTo>
                    <a:pt x="721361" y="197206"/>
                  </a:lnTo>
                  <a:lnTo>
                    <a:pt x="722632" y="185756"/>
                  </a:lnTo>
                  <a:lnTo>
                    <a:pt x="724856" y="174623"/>
                  </a:lnTo>
                  <a:lnTo>
                    <a:pt x="727399" y="163490"/>
                  </a:lnTo>
                  <a:lnTo>
                    <a:pt x="730576" y="152676"/>
                  </a:lnTo>
                  <a:lnTo>
                    <a:pt x="734389" y="142179"/>
                  </a:lnTo>
                  <a:lnTo>
                    <a:pt x="737884" y="131683"/>
                  </a:lnTo>
                  <a:lnTo>
                    <a:pt x="742333" y="121823"/>
                  </a:lnTo>
                  <a:lnTo>
                    <a:pt x="746782" y="111962"/>
                  </a:lnTo>
                  <a:lnTo>
                    <a:pt x="752184" y="102420"/>
                  </a:lnTo>
                  <a:lnTo>
                    <a:pt x="757268" y="93514"/>
                  </a:lnTo>
                  <a:lnTo>
                    <a:pt x="763305" y="84290"/>
                  </a:lnTo>
                  <a:lnTo>
                    <a:pt x="769660" y="76338"/>
                  </a:lnTo>
                  <a:lnTo>
                    <a:pt x="776015" y="68068"/>
                  </a:lnTo>
                  <a:lnTo>
                    <a:pt x="783006" y="60116"/>
                  </a:lnTo>
                  <a:lnTo>
                    <a:pt x="790314" y="53118"/>
                  </a:lnTo>
                  <a:lnTo>
                    <a:pt x="797940" y="46121"/>
                  </a:lnTo>
                  <a:lnTo>
                    <a:pt x="805567" y="39759"/>
                  </a:lnTo>
                  <a:lnTo>
                    <a:pt x="813828" y="33398"/>
                  </a:lnTo>
                  <a:lnTo>
                    <a:pt x="822725" y="27990"/>
                  </a:lnTo>
                  <a:lnTo>
                    <a:pt x="831305" y="22901"/>
                  </a:lnTo>
                  <a:lnTo>
                    <a:pt x="840520" y="18130"/>
                  </a:lnTo>
                  <a:lnTo>
                    <a:pt x="849735" y="13995"/>
                  </a:lnTo>
                  <a:lnTo>
                    <a:pt x="859903" y="10496"/>
                  </a:lnTo>
                  <a:lnTo>
                    <a:pt x="870071" y="7316"/>
                  </a:lnTo>
                  <a:lnTo>
                    <a:pt x="879922" y="4771"/>
                  </a:lnTo>
                  <a:lnTo>
                    <a:pt x="890725" y="2544"/>
                  </a:lnTo>
                  <a:lnTo>
                    <a:pt x="901529" y="954"/>
                  </a:lnTo>
                  <a:lnTo>
                    <a:pt x="912333"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69" name="矩形 97"/>
            <p:cNvSpPr>
              <a:spLocks noChangeArrowheads="1"/>
            </p:cNvSpPr>
            <p:nvPr/>
          </p:nvSpPr>
          <p:spPr bwMode="auto">
            <a:xfrm>
              <a:off x="161890" y="1076521"/>
              <a:ext cx="2174410" cy="830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在此插入内容在此插入内容</a:t>
              </a:r>
              <a:endParaRPr lang="en-US" altLang="zh-CN"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在此插入内容在此插入内容</a:t>
              </a:r>
              <a:endParaRPr lang="en-US" altLang="zh-CN"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在此插入内容在此插入内容</a:t>
              </a:r>
              <a:endParaRPr lang="en-US" altLang="zh-CN"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在此插入内容</a:t>
              </a:r>
              <a:endParaRPr lang="en-US" altLang="zh-CN"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70" name="组合 18"/>
          <p:cNvGrpSpPr>
            <a:grpSpLocks/>
          </p:cNvGrpSpPr>
          <p:nvPr/>
        </p:nvGrpSpPr>
        <p:grpSpPr bwMode="auto">
          <a:xfrm>
            <a:off x="3712630" y="2100263"/>
            <a:ext cx="2174875" cy="1898081"/>
            <a:chOff x="199449" y="0"/>
            <a:chExt cx="2174410" cy="1897613"/>
          </a:xfrm>
        </p:grpSpPr>
        <p:sp>
          <p:nvSpPr>
            <p:cNvPr id="71" name="KSO_Shape"/>
            <p:cNvSpPr>
              <a:spLocks noChangeArrowheads="1"/>
            </p:cNvSpPr>
            <p:nvPr/>
          </p:nvSpPr>
          <p:spPr bwMode="auto">
            <a:xfrm>
              <a:off x="617305" y="0"/>
              <a:ext cx="939800" cy="931966"/>
            </a:xfrm>
            <a:custGeom>
              <a:avLst/>
              <a:gdLst>
                <a:gd name="T0" fmla="*/ 180352 w 2268537"/>
                <a:gd name="T1" fmla="*/ 638032 h 2247901"/>
                <a:gd name="T2" fmla="*/ 205258 w 2268537"/>
                <a:gd name="T3" fmla="*/ 677887 h 2247901"/>
                <a:gd name="T4" fmla="*/ 248396 w 2268537"/>
                <a:gd name="T5" fmla="*/ 659181 h 2247901"/>
                <a:gd name="T6" fmla="*/ 235990 w 2268537"/>
                <a:gd name="T7" fmla="*/ 613686 h 2247901"/>
                <a:gd name="T8" fmla="*/ 650196 w 2268537"/>
                <a:gd name="T9" fmla="*/ 610972 h 2247901"/>
                <a:gd name="T10" fmla="*/ 675943 w 2268537"/>
                <a:gd name="T11" fmla="*/ 663026 h 2247901"/>
                <a:gd name="T12" fmla="*/ 484628 w 2268537"/>
                <a:gd name="T13" fmla="*/ 696443 h 2247901"/>
                <a:gd name="T14" fmla="*/ 918940 w 2268537"/>
                <a:gd name="T15" fmla="*/ 671686 h 2247901"/>
                <a:gd name="T16" fmla="*/ 938484 w 2268537"/>
                <a:gd name="T17" fmla="*/ 721105 h 2247901"/>
                <a:gd name="T18" fmla="*/ 579440 w 2268537"/>
                <a:gd name="T19" fmla="*/ 845358 h 2247901"/>
                <a:gd name="T20" fmla="*/ 0 w 2268537"/>
                <a:gd name="T21" fmla="*/ 581162 h 2247901"/>
                <a:gd name="T22" fmla="*/ 746875 w 2268537"/>
                <a:gd name="T23" fmla="*/ 520126 h 2247901"/>
                <a:gd name="T24" fmla="*/ 785754 w 2268537"/>
                <a:gd name="T25" fmla="*/ 558343 h 2247901"/>
                <a:gd name="T26" fmla="*/ 746219 w 2268537"/>
                <a:gd name="T27" fmla="*/ 557025 h 2247901"/>
                <a:gd name="T28" fmla="*/ 808895 w 2268537"/>
                <a:gd name="T29" fmla="*/ 569356 h 2247901"/>
                <a:gd name="T30" fmla="*/ 811611 w 2268537"/>
                <a:gd name="T31" fmla="*/ 532739 h 2247901"/>
                <a:gd name="T32" fmla="*/ 780320 w 2268537"/>
                <a:gd name="T33" fmla="*/ 502053 h 2247901"/>
                <a:gd name="T34" fmla="*/ 797371 w 2268537"/>
                <a:gd name="T35" fmla="*/ 490757 h 2247901"/>
                <a:gd name="T36" fmla="*/ 856112 w 2268537"/>
                <a:gd name="T37" fmla="*/ 497252 h 2247901"/>
                <a:gd name="T38" fmla="*/ 827819 w 2268537"/>
                <a:gd name="T39" fmla="*/ 601926 h 2247901"/>
                <a:gd name="T40" fmla="*/ 720549 w 2268537"/>
                <a:gd name="T41" fmla="*/ 588841 h 2247901"/>
                <a:gd name="T42" fmla="*/ 718020 w 2268537"/>
                <a:gd name="T43" fmla="*/ 480403 h 2247901"/>
                <a:gd name="T44" fmla="*/ 511159 w 2268537"/>
                <a:gd name="T45" fmla="*/ 323536 h 2247901"/>
                <a:gd name="T46" fmla="*/ 500641 w 2268537"/>
                <a:gd name="T47" fmla="*/ 368010 h 2247901"/>
                <a:gd name="T48" fmla="*/ 553891 w 2268537"/>
                <a:gd name="T49" fmla="*/ 417842 h 2247901"/>
                <a:gd name="T50" fmla="*/ 537643 w 2268537"/>
                <a:gd name="T51" fmla="*/ 398003 h 2247901"/>
                <a:gd name="T52" fmla="*/ 537643 w 2268537"/>
                <a:gd name="T53" fmla="*/ 442759 h 2247901"/>
                <a:gd name="T54" fmla="*/ 599815 w 2268537"/>
                <a:gd name="T55" fmla="*/ 416902 h 2247901"/>
                <a:gd name="T56" fmla="*/ 549664 w 2268537"/>
                <a:gd name="T57" fmla="*/ 359265 h 2247901"/>
                <a:gd name="T58" fmla="*/ 546941 w 2268537"/>
                <a:gd name="T59" fmla="*/ 336042 h 2247901"/>
                <a:gd name="T60" fmla="*/ 591269 w 2268537"/>
                <a:gd name="T61" fmla="*/ 331246 h 2247901"/>
                <a:gd name="T62" fmla="*/ 575022 w 2268537"/>
                <a:gd name="T63" fmla="*/ 263737 h 2247901"/>
                <a:gd name="T64" fmla="*/ 644237 w 2268537"/>
                <a:gd name="T65" fmla="*/ 309057 h 2247901"/>
                <a:gd name="T66" fmla="*/ 667810 w 2268537"/>
                <a:gd name="T67" fmla="*/ 390387 h 2247901"/>
                <a:gd name="T68" fmla="*/ 632873 w 2268537"/>
                <a:gd name="T69" fmla="*/ 466265 h 2247901"/>
                <a:gd name="T70" fmla="*/ 557084 w 2268537"/>
                <a:gd name="T71" fmla="*/ 501242 h 2247901"/>
                <a:gd name="T72" fmla="*/ 475754 w 2268537"/>
                <a:gd name="T73" fmla="*/ 477547 h 2247901"/>
                <a:gd name="T74" fmla="*/ 430580 w 2268537"/>
                <a:gd name="T75" fmla="*/ 408346 h 2247901"/>
                <a:gd name="T76" fmla="*/ 442038 w 2268537"/>
                <a:gd name="T77" fmla="*/ 323724 h 2247901"/>
                <a:gd name="T78" fmla="*/ 503646 w 2268537"/>
                <a:gd name="T79" fmla="*/ 269003 h 2247901"/>
                <a:gd name="T80" fmla="*/ 751844 w 2268537"/>
                <a:gd name="T81" fmla="*/ 203597 h 2247901"/>
                <a:gd name="T82" fmla="*/ 782386 w 2268537"/>
                <a:gd name="T83" fmla="*/ 239278 h 2247901"/>
                <a:gd name="T84" fmla="*/ 775693 w 2268537"/>
                <a:gd name="T85" fmla="*/ 239560 h 2247901"/>
                <a:gd name="T86" fmla="*/ 790399 w 2268537"/>
                <a:gd name="T87" fmla="*/ 265570 h 2247901"/>
                <a:gd name="T88" fmla="*/ 804821 w 2268537"/>
                <a:gd name="T89" fmla="*/ 227353 h 2247901"/>
                <a:gd name="T90" fmla="*/ 783989 w 2268537"/>
                <a:gd name="T91" fmla="*/ 204442 h 2247901"/>
                <a:gd name="T92" fmla="*/ 785214 w 2268537"/>
                <a:gd name="T93" fmla="*/ 159370 h 2247901"/>
                <a:gd name="T94" fmla="*/ 852048 w 2268537"/>
                <a:gd name="T95" fmla="*/ 222470 h 2247901"/>
                <a:gd name="T96" fmla="*/ 799260 w 2268537"/>
                <a:gd name="T97" fmla="*/ 297871 h 2247901"/>
                <a:gd name="T98" fmla="*/ 716495 w 2268537"/>
                <a:gd name="T99" fmla="*/ 257025 h 2247901"/>
                <a:gd name="T100" fmla="*/ 744963 w 2268537"/>
                <a:gd name="T101" fmla="*/ 169418 h 2247901"/>
                <a:gd name="T102" fmla="*/ 595910 w 2268537"/>
                <a:gd name="T103" fmla="*/ 46037 h 2247901"/>
                <a:gd name="T104" fmla="*/ 626704 w 2268537"/>
                <a:gd name="T105" fmla="*/ 82867 h 2247901"/>
                <a:gd name="T106" fmla="*/ 599947 w 2268537"/>
                <a:gd name="T107" fmla="*/ 87471 h 2247901"/>
                <a:gd name="T108" fmla="*/ 651488 w 2268537"/>
                <a:gd name="T109" fmla="*/ 79673 h 2247901"/>
                <a:gd name="T110" fmla="*/ 618723 w 2268537"/>
                <a:gd name="T111" fmla="*/ 44722 h 2247901"/>
                <a:gd name="T112" fmla="*/ 645480 w 2268537"/>
                <a:gd name="T113" fmla="*/ 35702 h 2247901"/>
                <a:gd name="T114" fmla="*/ 670359 w 2268537"/>
                <a:gd name="T115" fmla="*/ 20576 h 2247901"/>
                <a:gd name="T116" fmla="*/ 672330 w 2268537"/>
                <a:gd name="T117" fmla="*/ 102879 h 2247901"/>
                <a:gd name="T118" fmla="*/ 591310 w 2268537"/>
                <a:gd name="T119" fmla="*/ 116597 h 2247901"/>
                <a:gd name="T120" fmla="*/ 565962 w 2268537"/>
                <a:gd name="T121" fmla="*/ 38427 h 2247901"/>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2268537"/>
                <a:gd name="T184" fmla="*/ 0 h 2247901"/>
                <a:gd name="T185" fmla="*/ 2268537 w 2268537"/>
                <a:gd name="T186" fmla="*/ 2247901 h 2247901"/>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2268537" h="2247901">
                  <a:moveTo>
                    <a:pt x="516787" y="1465473"/>
                  </a:moveTo>
                  <a:lnTo>
                    <a:pt x="512476" y="1465700"/>
                  </a:lnTo>
                  <a:lnTo>
                    <a:pt x="507939" y="1466607"/>
                  </a:lnTo>
                  <a:lnTo>
                    <a:pt x="503629" y="1467060"/>
                  </a:lnTo>
                  <a:lnTo>
                    <a:pt x="499545" y="1468194"/>
                  </a:lnTo>
                  <a:lnTo>
                    <a:pt x="495462" y="1469327"/>
                  </a:lnTo>
                  <a:lnTo>
                    <a:pt x="491151" y="1470688"/>
                  </a:lnTo>
                  <a:lnTo>
                    <a:pt x="487295" y="1472275"/>
                  </a:lnTo>
                  <a:lnTo>
                    <a:pt x="483438" y="1474089"/>
                  </a:lnTo>
                  <a:lnTo>
                    <a:pt x="479582" y="1475902"/>
                  </a:lnTo>
                  <a:lnTo>
                    <a:pt x="475952" y="1477943"/>
                  </a:lnTo>
                  <a:lnTo>
                    <a:pt x="472776" y="1480210"/>
                  </a:lnTo>
                  <a:lnTo>
                    <a:pt x="469146" y="1482704"/>
                  </a:lnTo>
                  <a:lnTo>
                    <a:pt x="465970" y="1485425"/>
                  </a:lnTo>
                  <a:lnTo>
                    <a:pt x="462794" y="1487919"/>
                  </a:lnTo>
                  <a:lnTo>
                    <a:pt x="459845" y="1490866"/>
                  </a:lnTo>
                  <a:lnTo>
                    <a:pt x="456896" y="1493814"/>
                  </a:lnTo>
                  <a:lnTo>
                    <a:pt x="454173" y="1496988"/>
                  </a:lnTo>
                  <a:lnTo>
                    <a:pt x="451451" y="1500389"/>
                  </a:lnTo>
                  <a:lnTo>
                    <a:pt x="449182" y="1503563"/>
                  </a:lnTo>
                  <a:lnTo>
                    <a:pt x="446914" y="1507190"/>
                  </a:lnTo>
                  <a:lnTo>
                    <a:pt x="444872" y="1510818"/>
                  </a:lnTo>
                  <a:lnTo>
                    <a:pt x="442830" y="1514446"/>
                  </a:lnTo>
                  <a:lnTo>
                    <a:pt x="441242" y="1518300"/>
                  </a:lnTo>
                  <a:lnTo>
                    <a:pt x="439654" y="1522381"/>
                  </a:lnTo>
                  <a:lnTo>
                    <a:pt x="438066" y="1526462"/>
                  </a:lnTo>
                  <a:lnTo>
                    <a:pt x="437159" y="1530543"/>
                  </a:lnTo>
                  <a:lnTo>
                    <a:pt x="436025" y="1534851"/>
                  </a:lnTo>
                  <a:lnTo>
                    <a:pt x="435344" y="1538932"/>
                  </a:lnTo>
                  <a:lnTo>
                    <a:pt x="434663" y="1543466"/>
                  </a:lnTo>
                  <a:lnTo>
                    <a:pt x="434437" y="1547774"/>
                  </a:lnTo>
                  <a:lnTo>
                    <a:pt x="434210" y="1552309"/>
                  </a:lnTo>
                  <a:lnTo>
                    <a:pt x="434437" y="1556843"/>
                  </a:lnTo>
                  <a:lnTo>
                    <a:pt x="434663" y="1561151"/>
                  </a:lnTo>
                  <a:lnTo>
                    <a:pt x="435344" y="1565459"/>
                  </a:lnTo>
                  <a:lnTo>
                    <a:pt x="436025" y="1569767"/>
                  </a:lnTo>
                  <a:lnTo>
                    <a:pt x="437159" y="1574074"/>
                  </a:lnTo>
                  <a:lnTo>
                    <a:pt x="438066" y="1578155"/>
                  </a:lnTo>
                  <a:lnTo>
                    <a:pt x="439654" y="1582010"/>
                  </a:lnTo>
                  <a:lnTo>
                    <a:pt x="441242" y="1586091"/>
                  </a:lnTo>
                  <a:lnTo>
                    <a:pt x="442830" y="1589945"/>
                  </a:lnTo>
                  <a:lnTo>
                    <a:pt x="444872" y="1593573"/>
                  </a:lnTo>
                  <a:lnTo>
                    <a:pt x="446914" y="1597200"/>
                  </a:lnTo>
                  <a:lnTo>
                    <a:pt x="449182" y="1600828"/>
                  </a:lnTo>
                  <a:lnTo>
                    <a:pt x="451451" y="1604229"/>
                  </a:lnTo>
                  <a:lnTo>
                    <a:pt x="454173" y="1607630"/>
                  </a:lnTo>
                  <a:lnTo>
                    <a:pt x="456896" y="1610577"/>
                  </a:lnTo>
                  <a:lnTo>
                    <a:pt x="459845" y="1613751"/>
                  </a:lnTo>
                  <a:lnTo>
                    <a:pt x="462794" y="1616472"/>
                  </a:lnTo>
                  <a:lnTo>
                    <a:pt x="465970" y="1619193"/>
                  </a:lnTo>
                  <a:lnTo>
                    <a:pt x="469146" y="1621687"/>
                  </a:lnTo>
                  <a:lnTo>
                    <a:pt x="472776" y="1624407"/>
                  </a:lnTo>
                  <a:lnTo>
                    <a:pt x="475952" y="1626675"/>
                  </a:lnTo>
                  <a:lnTo>
                    <a:pt x="479582" y="1628715"/>
                  </a:lnTo>
                  <a:lnTo>
                    <a:pt x="483438" y="1630529"/>
                  </a:lnTo>
                  <a:lnTo>
                    <a:pt x="487295" y="1632343"/>
                  </a:lnTo>
                  <a:lnTo>
                    <a:pt x="491151" y="1633930"/>
                  </a:lnTo>
                  <a:lnTo>
                    <a:pt x="495462" y="1635063"/>
                  </a:lnTo>
                  <a:lnTo>
                    <a:pt x="499545" y="1636424"/>
                  </a:lnTo>
                  <a:lnTo>
                    <a:pt x="503629" y="1637557"/>
                  </a:lnTo>
                  <a:lnTo>
                    <a:pt x="507939" y="1638011"/>
                  </a:lnTo>
                  <a:lnTo>
                    <a:pt x="512476" y="1638691"/>
                  </a:lnTo>
                  <a:lnTo>
                    <a:pt x="516787" y="1638918"/>
                  </a:lnTo>
                  <a:lnTo>
                    <a:pt x="521097" y="1638918"/>
                  </a:lnTo>
                  <a:lnTo>
                    <a:pt x="525634" y="1638918"/>
                  </a:lnTo>
                  <a:lnTo>
                    <a:pt x="529944" y="1638691"/>
                  </a:lnTo>
                  <a:lnTo>
                    <a:pt x="534255" y="1638011"/>
                  </a:lnTo>
                  <a:lnTo>
                    <a:pt x="538792" y="1637557"/>
                  </a:lnTo>
                  <a:lnTo>
                    <a:pt x="542875" y="1636424"/>
                  </a:lnTo>
                  <a:lnTo>
                    <a:pt x="546959" y="1635063"/>
                  </a:lnTo>
                  <a:lnTo>
                    <a:pt x="551042" y="1633930"/>
                  </a:lnTo>
                  <a:lnTo>
                    <a:pt x="554899" y="1632343"/>
                  </a:lnTo>
                  <a:lnTo>
                    <a:pt x="558756" y="1630529"/>
                  </a:lnTo>
                  <a:lnTo>
                    <a:pt x="562839" y="1628715"/>
                  </a:lnTo>
                  <a:lnTo>
                    <a:pt x="566242" y="1626675"/>
                  </a:lnTo>
                  <a:lnTo>
                    <a:pt x="569645" y="1624407"/>
                  </a:lnTo>
                  <a:lnTo>
                    <a:pt x="573275" y="1621687"/>
                  </a:lnTo>
                  <a:lnTo>
                    <a:pt x="576451" y="1619193"/>
                  </a:lnTo>
                  <a:lnTo>
                    <a:pt x="579854" y="1616472"/>
                  </a:lnTo>
                  <a:lnTo>
                    <a:pt x="582576" y="1613751"/>
                  </a:lnTo>
                  <a:lnTo>
                    <a:pt x="585525" y="1610577"/>
                  </a:lnTo>
                  <a:lnTo>
                    <a:pt x="588247" y="1607630"/>
                  </a:lnTo>
                  <a:lnTo>
                    <a:pt x="590743" y="1604229"/>
                  </a:lnTo>
                  <a:lnTo>
                    <a:pt x="593238" y="1600828"/>
                  </a:lnTo>
                  <a:lnTo>
                    <a:pt x="595507" y="1597200"/>
                  </a:lnTo>
                  <a:lnTo>
                    <a:pt x="597549" y="1593573"/>
                  </a:lnTo>
                  <a:lnTo>
                    <a:pt x="599590" y="1589945"/>
                  </a:lnTo>
                  <a:lnTo>
                    <a:pt x="601178" y="1586091"/>
                  </a:lnTo>
                  <a:lnTo>
                    <a:pt x="602766" y="1582010"/>
                  </a:lnTo>
                  <a:lnTo>
                    <a:pt x="604354" y="1578155"/>
                  </a:lnTo>
                  <a:lnTo>
                    <a:pt x="605262" y="1574074"/>
                  </a:lnTo>
                  <a:lnTo>
                    <a:pt x="606396" y="1569767"/>
                  </a:lnTo>
                  <a:lnTo>
                    <a:pt x="607077" y="1565459"/>
                  </a:lnTo>
                  <a:lnTo>
                    <a:pt x="607531" y="1561151"/>
                  </a:lnTo>
                  <a:lnTo>
                    <a:pt x="607984" y="1556843"/>
                  </a:lnTo>
                  <a:lnTo>
                    <a:pt x="608211" y="1552309"/>
                  </a:lnTo>
                  <a:lnTo>
                    <a:pt x="607984" y="1547774"/>
                  </a:lnTo>
                  <a:lnTo>
                    <a:pt x="607531" y="1543466"/>
                  </a:lnTo>
                  <a:lnTo>
                    <a:pt x="607077" y="1538932"/>
                  </a:lnTo>
                  <a:lnTo>
                    <a:pt x="606396" y="1534851"/>
                  </a:lnTo>
                  <a:lnTo>
                    <a:pt x="605262" y="1530543"/>
                  </a:lnTo>
                  <a:lnTo>
                    <a:pt x="604354" y="1526462"/>
                  </a:lnTo>
                  <a:lnTo>
                    <a:pt x="602766" y="1522381"/>
                  </a:lnTo>
                  <a:lnTo>
                    <a:pt x="601178" y="1518300"/>
                  </a:lnTo>
                  <a:lnTo>
                    <a:pt x="599590" y="1514446"/>
                  </a:lnTo>
                  <a:lnTo>
                    <a:pt x="597549" y="1510818"/>
                  </a:lnTo>
                  <a:lnTo>
                    <a:pt x="595507" y="1507190"/>
                  </a:lnTo>
                  <a:lnTo>
                    <a:pt x="593238" y="1503563"/>
                  </a:lnTo>
                  <a:lnTo>
                    <a:pt x="590743" y="1500389"/>
                  </a:lnTo>
                  <a:lnTo>
                    <a:pt x="588247" y="1496988"/>
                  </a:lnTo>
                  <a:lnTo>
                    <a:pt x="585525" y="1493814"/>
                  </a:lnTo>
                  <a:lnTo>
                    <a:pt x="582576" y="1490866"/>
                  </a:lnTo>
                  <a:lnTo>
                    <a:pt x="579854" y="1487919"/>
                  </a:lnTo>
                  <a:lnTo>
                    <a:pt x="576451" y="1485425"/>
                  </a:lnTo>
                  <a:lnTo>
                    <a:pt x="573275" y="1482704"/>
                  </a:lnTo>
                  <a:lnTo>
                    <a:pt x="569645" y="1480210"/>
                  </a:lnTo>
                  <a:lnTo>
                    <a:pt x="566242" y="1477943"/>
                  </a:lnTo>
                  <a:lnTo>
                    <a:pt x="562839" y="1475902"/>
                  </a:lnTo>
                  <a:lnTo>
                    <a:pt x="558756" y="1474089"/>
                  </a:lnTo>
                  <a:lnTo>
                    <a:pt x="554899" y="1472275"/>
                  </a:lnTo>
                  <a:lnTo>
                    <a:pt x="551042" y="1470688"/>
                  </a:lnTo>
                  <a:lnTo>
                    <a:pt x="546959" y="1469327"/>
                  </a:lnTo>
                  <a:lnTo>
                    <a:pt x="542875" y="1468194"/>
                  </a:lnTo>
                  <a:lnTo>
                    <a:pt x="538792" y="1467060"/>
                  </a:lnTo>
                  <a:lnTo>
                    <a:pt x="534255" y="1466607"/>
                  </a:lnTo>
                  <a:lnTo>
                    <a:pt x="529944" y="1465700"/>
                  </a:lnTo>
                  <a:lnTo>
                    <a:pt x="525634" y="1465473"/>
                  </a:lnTo>
                  <a:lnTo>
                    <a:pt x="521097" y="1465473"/>
                  </a:lnTo>
                  <a:lnTo>
                    <a:pt x="516787" y="1465473"/>
                  </a:lnTo>
                  <a:close/>
                  <a:moveTo>
                    <a:pt x="779462" y="1465263"/>
                  </a:moveTo>
                  <a:lnTo>
                    <a:pt x="795909" y="1465263"/>
                  </a:lnTo>
                  <a:lnTo>
                    <a:pt x="795118" y="1465354"/>
                  </a:lnTo>
                  <a:lnTo>
                    <a:pt x="796247" y="1465263"/>
                  </a:lnTo>
                  <a:lnTo>
                    <a:pt x="802144" y="1465263"/>
                  </a:lnTo>
                  <a:lnTo>
                    <a:pt x="997663" y="1465263"/>
                  </a:lnTo>
                  <a:lnTo>
                    <a:pt x="1331996" y="1465263"/>
                  </a:lnTo>
                  <a:lnTo>
                    <a:pt x="1527515" y="1465263"/>
                  </a:lnTo>
                  <a:lnTo>
                    <a:pt x="1532959" y="1465263"/>
                  </a:lnTo>
                  <a:lnTo>
                    <a:pt x="1538630" y="1465717"/>
                  </a:lnTo>
                  <a:lnTo>
                    <a:pt x="1543846" y="1466398"/>
                  </a:lnTo>
                  <a:lnTo>
                    <a:pt x="1549290" y="1467307"/>
                  </a:lnTo>
                  <a:lnTo>
                    <a:pt x="1554507" y="1468669"/>
                  </a:lnTo>
                  <a:lnTo>
                    <a:pt x="1559497" y="1470031"/>
                  </a:lnTo>
                  <a:lnTo>
                    <a:pt x="1564487" y="1471848"/>
                  </a:lnTo>
                  <a:lnTo>
                    <a:pt x="1569477" y="1473664"/>
                  </a:lnTo>
                  <a:lnTo>
                    <a:pt x="1574014" y="1475934"/>
                  </a:lnTo>
                  <a:lnTo>
                    <a:pt x="1578550" y="1478205"/>
                  </a:lnTo>
                  <a:lnTo>
                    <a:pt x="1583313" y="1480702"/>
                  </a:lnTo>
                  <a:lnTo>
                    <a:pt x="1587396" y="1483654"/>
                  </a:lnTo>
                  <a:lnTo>
                    <a:pt x="1591706" y="1486378"/>
                  </a:lnTo>
                  <a:lnTo>
                    <a:pt x="1595788" y="1489784"/>
                  </a:lnTo>
                  <a:lnTo>
                    <a:pt x="1599644" y="1493190"/>
                  </a:lnTo>
                  <a:lnTo>
                    <a:pt x="1603500" y="1496595"/>
                  </a:lnTo>
                  <a:lnTo>
                    <a:pt x="1607129" y="1500455"/>
                  </a:lnTo>
                  <a:lnTo>
                    <a:pt x="1610305" y="1504315"/>
                  </a:lnTo>
                  <a:lnTo>
                    <a:pt x="1613480" y="1508402"/>
                  </a:lnTo>
                  <a:lnTo>
                    <a:pt x="1616656" y="1512488"/>
                  </a:lnTo>
                  <a:lnTo>
                    <a:pt x="1619151" y="1517029"/>
                  </a:lnTo>
                  <a:lnTo>
                    <a:pt x="1621646" y="1521343"/>
                  </a:lnTo>
                  <a:lnTo>
                    <a:pt x="1624368" y="1525884"/>
                  </a:lnTo>
                  <a:lnTo>
                    <a:pt x="1626409" y="1530652"/>
                  </a:lnTo>
                  <a:lnTo>
                    <a:pt x="1628224" y="1535420"/>
                  </a:lnTo>
                  <a:lnTo>
                    <a:pt x="1630038" y="1540642"/>
                  </a:lnTo>
                  <a:lnTo>
                    <a:pt x="1631626" y="1545637"/>
                  </a:lnTo>
                  <a:lnTo>
                    <a:pt x="1632533" y="1550859"/>
                  </a:lnTo>
                  <a:lnTo>
                    <a:pt x="1633667" y="1556081"/>
                  </a:lnTo>
                  <a:lnTo>
                    <a:pt x="1634121" y="1561530"/>
                  </a:lnTo>
                  <a:lnTo>
                    <a:pt x="1634575" y="1566979"/>
                  </a:lnTo>
                  <a:lnTo>
                    <a:pt x="1634801" y="1572428"/>
                  </a:lnTo>
                  <a:lnTo>
                    <a:pt x="1634575" y="1578104"/>
                  </a:lnTo>
                  <a:lnTo>
                    <a:pt x="1634121" y="1583553"/>
                  </a:lnTo>
                  <a:lnTo>
                    <a:pt x="1633667" y="1588775"/>
                  </a:lnTo>
                  <a:lnTo>
                    <a:pt x="1632533" y="1594224"/>
                  </a:lnTo>
                  <a:lnTo>
                    <a:pt x="1631626" y="1599219"/>
                  </a:lnTo>
                  <a:lnTo>
                    <a:pt x="1630038" y="1604441"/>
                  </a:lnTo>
                  <a:lnTo>
                    <a:pt x="1628224" y="1609436"/>
                  </a:lnTo>
                  <a:lnTo>
                    <a:pt x="1626409" y="1614204"/>
                  </a:lnTo>
                  <a:lnTo>
                    <a:pt x="1624368" y="1618972"/>
                  </a:lnTo>
                  <a:lnTo>
                    <a:pt x="1621646" y="1623513"/>
                  </a:lnTo>
                  <a:lnTo>
                    <a:pt x="1619151" y="1628054"/>
                  </a:lnTo>
                  <a:lnTo>
                    <a:pt x="1616656" y="1632368"/>
                  </a:lnTo>
                  <a:lnTo>
                    <a:pt x="1613480" y="1636681"/>
                  </a:lnTo>
                  <a:lnTo>
                    <a:pt x="1610305" y="1640541"/>
                  </a:lnTo>
                  <a:lnTo>
                    <a:pt x="1607129" y="1644401"/>
                  </a:lnTo>
                  <a:lnTo>
                    <a:pt x="1603500" y="1648261"/>
                  </a:lnTo>
                  <a:lnTo>
                    <a:pt x="1599644" y="1651893"/>
                  </a:lnTo>
                  <a:lnTo>
                    <a:pt x="1595788" y="1655299"/>
                  </a:lnTo>
                  <a:lnTo>
                    <a:pt x="1591706" y="1658478"/>
                  </a:lnTo>
                  <a:lnTo>
                    <a:pt x="1587396" y="1661429"/>
                  </a:lnTo>
                  <a:lnTo>
                    <a:pt x="1583313" y="1664154"/>
                  </a:lnTo>
                  <a:lnTo>
                    <a:pt x="1578550" y="1666651"/>
                  </a:lnTo>
                  <a:lnTo>
                    <a:pt x="1574014" y="1669149"/>
                  </a:lnTo>
                  <a:lnTo>
                    <a:pt x="1569477" y="1671419"/>
                  </a:lnTo>
                  <a:lnTo>
                    <a:pt x="1564487" y="1673236"/>
                  </a:lnTo>
                  <a:lnTo>
                    <a:pt x="1559497" y="1674825"/>
                  </a:lnTo>
                  <a:lnTo>
                    <a:pt x="1554507" y="1676187"/>
                  </a:lnTo>
                  <a:lnTo>
                    <a:pt x="1549290" y="1677549"/>
                  </a:lnTo>
                  <a:lnTo>
                    <a:pt x="1543846" y="1678458"/>
                  </a:lnTo>
                  <a:lnTo>
                    <a:pt x="1538630" y="1679139"/>
                  </a:lnTo>
                  <a:lnTo>
                    <a:pt x="1532959" y="1679593"/>
                  </a:lnTo>
                  <a:lnTo>
                    <a:pt x="1527515" y="1679820"/>
                  </a:lnTo>
                  <a:lnTo>
                    <a:pt x="1331996" y="1679820"/>
                  </a:lnTo>
                  <a:lnTo>
                    <a:pt x="1169820" y="1679820"/>
                  </a:lnTo>
                  <a:lnTo>
                    <a:pt x="1169820" y="1730451"/>
                  </a:lnTo>
                  <a:lnTo>
                    <a:pt x="1527515" y="1730451"/>
                  </a:lnTo>
                  <a:lnTo>
                    <a:pt x="1537496" y="1730224"/>
                  </a:lnTo>
                  <a:lnTo>
                    <a:pt x="1547022" y="1729088"/>
                  </a:lnTo>
                  <a:lnTo>
                    <a:pt x="1556322" y="1727953"/>
                  </a:lnTo>
                  <a:lnTo>
                    <a:pt x="1565394" y="1725683"/>
                  </a:lnTo>
                  <a:lnTo>
                    <a:pt x="1574467" y="1723185"/>
                  </a:lnTo>
                  <a:lnTo>
                    <a:pt x="1583313" y="1720461"/>
                  </a:lnTo>
                  <a:lnTo>
                    <a:pt x="1591706" y="1716828"/>
                  </a:lnTo>
                  <a:lnTo>
                    <a:pt x="1600098" y="1712514"/>
                  </a:lnTo>
                  <a:lnTo>
                    <a:pt x="1608037" y="1708200"/>
                  </a:lnTo>
                  <a:lnTo>
                    <a:pt x="1615749" y="1703432"/>
                  </a:lnTo>
                  <a:lnTo>
                    <a:pt x="1623007" y="1697983"/>
                  </a:lnTo>
                  <a:lnTo>
                    <a:pt x="1630265" y="1692307"/>
                  </a:lnTo>
                  <a:lnTo>
                    <a:pt x="1637070" y="1685950"/>
                  </a:lnTo>
                  <a:lnTo>
                    <a:pt x="1643194" y="1679593"/>
                  </a:lnTo>
                  <a:lnTo>
                    <a:pt x="1649318" y="1672781"/>
                  </a:lnTo>
                  <a:lnTo>
                    <a:pt x="1654762" y="1665743"/>
                  </a:lnTo>
                  <a:lnTo>
                    <a:pt x="2174633" y="1612615"/>
                  </a:lnTo>
                  <a:lnTo>
                    <a:pt x="2179170" y="1612388"/>
                  </a:lnTo>
                  <a:lnTo>
                    <a:pt x="2183479" y="1612388"/>
                  </a:lnTo>
                  <a:lnTo>
                    <a:pt x="2188243" y="1612388"/>
                  </a:lnTo>
                  <a:lnTo>
                    <a:pt x="2192552" y="1613069"/>
                  </a:lnTo>
                  <a:lnTo>
                    <a:pt x="2197089" y="1613523"/>
                  </a:lnTo>
                  <a:lnTo>
                    <a:pt x="2201398" y="1614431"/>
                  </a:lnTo>
                  <a:lnTo>
                    <a:pt x="2205481" y="1615566"/>
                  </a:lnTo>
                  <a:lnTo>
                    <a:pt x="2209791" y="1616929"/>
                  </a:lnTo>
                  <a:lnTo>
                    <a:pt x="2214100" y="1618291"/>
                  </a:lnTo>
                  <a:lnTo>
                    <a:pt x="2218183" y="1620107"/>
                  </a:lnTo>
                  <a:lnTo>
                    <a:pt x="2222039" y="1622378"/>
                  </a:lnTo>
                  <a:lnTo>
                    <a:pt x="2225895" y="1624648"/>
                  </a:lnTo>
                  <a:lnTo>
                    <a:pt x="2229751" y="1626919"/>
                  </a:lnTo>
                  <a:lnTo>
                    <a:pt x="2233380" y="1629643"/>
                  </a:lnTo>
                  <a:lnTo>
                    <a:pt x="2237009" y="1632595"/>
                  </a:lnTo>
                  <a:lnTo>
                    <a:pt x="2240411" y="1635773"/>
                  </a:lnTo>
                  <a:lnTo>
                    <a:pt x="2243587" y="1638725"/>
                  </a:lnTo>
                  <a:lnTo>
                    <a:pt x="2246762" y="1642358"/>
                  </a:lnTo>
                  <a:lnTo>
                    <a:pt x="2249711" y="1645990"/>
                  </a:lnTo>
                  <a:lnTo>
                    <a:pt x="2252206" y="1649623"/>
                  </a:lnTo>
                  <a:lnTo>
                    <a:pt x="2254701" y="1653483"/>
                  </a:lnTo>
                  <a:lnTo>
                    <a:pt x="2257196" y="1657342"/>
                  </a:lnTo>
                  <a:lnTo>
                    <a:pt x="2259237" y="1661429"/>
                  </a:lnTo>
                  <a:lnTo>
                    <a:pt x="2261052" y="1665970"/>
                  </a:lnTo>
                  <a:lnTo>
                    <a:pt x="2262867" y="1670057"/>
                  </a:lnTo>
                  <a:lnTo>
                    <a:pt x="2264227" y="1674371"/>
                  </a:lnTo>
                  <a:lnTo>
                    <a:pt x="2265588" y="1679139"/>
                  </a:lnTo>
                  <a:lnTo>
                    <a:pt x="2266723" y="1683453"/>
                  </a:lnTo>
                  <a:lnTo>
                    <a:pt x="2267403" y="1687993"/>
                  </a:lnTo>
                  <a:lnTo>
                    <a:pt x="2267857" y="1692761"/>
                  </a:lnTo>
                  <a:lnTo>
                    <a:pt x="2268083" y="1697302"/>
                  </a:lnTo>
                  <a:lnTo>
                    <a:pt x="2268537" y="1702297"/>
                  </a:lnTo>
                  <a:lnTo>
                    <a:pt x="2268537" y="1712287"/>
                  </a:lnTo>
                  <a:lnTo>
                    <a:pt x="2268083" y="1717055"/>
                  </a:lnTo>
                  <a:lnTo>
                    <a:pt x="2267857" y="1721369"/>
                  </a:lnTo>
                  <a:lnTo>
                    <a:pt x="2267630" y="1726137"/>
                  </a:lnTo>
                  <a:lnTo>
                    <a:pt x="2266949" y="1730451"/>
                  </a:lnTo>
                  <a:lnTo>
                    <a:pt x="2266042" y="1734764"/>
                  </a:lnTo>
                  <a:lnTo>
                    <a:pt x="2265361" y="1739305"/>
                  </a:lnTo>
                  <a:lnTo>
                    <a:pt x="2264001" y="1743392"/>
                  </a:lnTo>
                  <a:lnTo>
                    <a:pt x="2262867" y="1747479"/>
                  </a:lnTo>
                  <a:lnTo>
                    <a:pt x="2261506" y="1751566"/>
                  </a:lnTo>
                  <a:lnTo>
                    <a:pt x="2259918" y="1755653"/>
                  </a:lnTo>
                  <a:lnTo>
                    <a:pt x="2258103" y="1759512"/>
                  </a:lnTo>
                  <a:lnTo>
                    <a:pt x="2256062" y="1763599"/>
                  </a:lnTo>
                  <a:lnTo>
                    <a:pt x="2254247" y="1767459"/>
                  </a:lnTo>
                  <a:lnTo>
                    <a:pt x="2251979" y="1770864"/>
                  </a:lnTo>
                  <a:lnTo>
                    <a:pt x="2249711" y="1774497"/>
                  </a:lnTo>
                  <a:lnTo>
                    <a:pt x="2247216" y="1778130"/>
                  </a:lnTo>
                  <a:lnTo>
                    <a:pt x="2244721" y="1781536"/>
                  </a:lnTo>
                  <a:lnTo>
                    <a:pt x="2241772" y="1784714"/>
                  </a:lnTo>
                  <a:lnTo>
                    <a:pt x="2239050" y="1788120"/>
                  </a:lnTo>
                  <a:lnTo>
                    <a:pt x="2236102" y="1791071"/>
                  </a:lnTo>
                  <a:lnTo>
                    <a:pt x="2233153" y="1794023"/>
                  </a:lnTo>
                  <a:lnTo>
                    <a:pt x="2229977" y="1796747"/>
                  </a:lnTo>
                  <a:lnTo>
                    <a:pt x="2226575" y="1799472"/>
                  </a:lnTo>
                  <a:lnTo>
                    <a:pt x="2223400" y="1801969"/>
                  </a:lnTo>
                  <a:lnTo>
                    <a:pt x="2219771" y="1804240"/>
                  </a:lnTo>
                  <a:lnTo>
                    <a:pt x="2216141" y="1806510"/>
                  </a:lnTo>
                  <a:lnTo>
                    <a:pt x="2212512" y="1808554"/>
                  </a:lnTo>
                  <a:lnTo>
                    <a:pt x="2208657" y="1810370"/>
                  </a:lnTo>
                  <a:lnTo>
                    <a:pt x="2204801" y="1812186"/>
                  </a:lnTo>
                  <a:lnTo>
                    <a:pt x="2200718" y="1813776"/>
                  </a:lnTo>
                  <a:lnTo>
                    <a:pt x="2196635" y="1815365"/>
                  </a:lnTo>
                  <a:lnTo>
                    <a:pt x="2192325" y="1816727"/>
                  </a:lnTo>
                  <a:lnTo>
                    <a:pt x="1439282" y="2028332"/>
                  </a:lnTo>
                  <a:lnTo>
                    <a:pt x="1418869" y="2033781"/>
                  </a:lnTo>
                  <a:lnTo>
                    <a:pt x="1398682" y="2039003"/>
                  </a:lnTo>
                  <a:lnTo>
                    <a:pt x="1378268" y="2043317"/>
                  </a:lnTo>
                  <a:lnTo>
                    <a:pt x="1357854" y="2047404"/>
                  </a:lnTo>
                  <a:lnTo>
                    <a:pt x="1337213" y="2051037"/>
                  </a:lnTo>
                  <a:lnTo>
                    <a:pt x="1316573" y="2054442"/>
                  </a:lnTo>
                  <a:lnTo>
                    <a:pt x="1295932" y="2056940"/>
                  </a:lnTo>
                  <a:lnTo>
                    <a:pt x="1275291" y="2059437"/>
                  </a:lnTo>
                  <a:lnTo>
                    <a:pt x="1254424" y="2061254"/>
                  </a:lnTo>
                  <a:lnTo>
                    <a:pt x="1233556" y="2062389"/>
                  </a:lnTo>
                  <a:lnTo>
                    <a:pt x="1212916" y="2063297"/>
                  </a:lnTo>
                  <a:lnTo>
                    <a:pt x="1192048" y="2063751"/>
                  </a:lnTo>
                  <a:lnTo>
                    <a:pt x="1171181" y="2063751"/>
                  </a:lnTo>
                  <a:lnTo>
                    <a:pt x="1150087" y="2063297"/>
                  </a:lnTo>
                  <a:lnTo>
                    <a:pt x="1129219" y="2062162"/>
                  </a:lnTo>
                  <a:lnTo>
                    <a:pt x="1108352" y="2060573"/>
                  </a:lnTo>
                  <a:lnTo>
                    <a:pt x="796701" y="2035598"/>
                  </a:lnTo>
                  <a:lnTo>
                    <a:pt x="792391" y="2035144"/>
                  </a:lnTo>
                  <a:lnTo>
                    <a:pt x="788081" y="2034463"/>
                  </a:lnTo>
                  <a:lnTo>
                    <a:pt x="783545" y="2033554"/>
                  </a:lnTo>
                  <a:lnTo>
                    <a:pt x="779462" y="2032419"/>
                  </a:lnTo>
                  <a:lnTo>
                    <a:pt x="779462" y="1468438"/>
                  </a:lnTo>
                  <a:lnTo>
                    <a:pt x="779462" y="1467534"/>
                  </a:lnTo>
                  <a:lnTo>
                    <a:pt x="779462" y="1465263"/>
                  </a:lnTo>
                  <a:close/>
                  <a:moveTo>
                    <a:pt x="0" y="1401763"/>
                  </a:moveTo>
                  <a:lnTo>
                    <a:pt x="695325" y="1401763"/>
                  </a:lnTo>
                  <a:lnTo>
                    <a:pt x="695325" y="1572487"/>
                  </a:lnTo>
                  <a:lnTo>
                    <a:pt x="695325" y="1927085"/>
                  </a:lnTo>
                  <a:lnTo>
                    <a:pt x="695325" y="2247901"/>
                  </a:lnTo>
                  <a:lnTo>
                    <a:pt x="0" y="2247901"/>
                  </a:lnTo>
                  <a:lnTo>
                    <a:pt x="0" y="1401763"/>
                  </a:lnTo>
                  <a:close/>
                  <a:moveTo>
                    <a:pt x="1870009" y="1163726"/>
                  </a:moveTo>
                  <a:lnTo>
                    <a:pt x="1870009" y="1180300"/>
                  </a:lnTo>
                  <a:lnTo>
                    <a:pt x="1861189" y="1180981"/>
                  </a:lnTo>
                  <a:lnTo>
                    <a:pt x="1853274" y="1182343"/>
                  </a:lnTo>
                  <a:lnTo>
                    <a:pt x="1845586" y="1183705"/>
                  </a:lnTo>
                  <a:lnTo>
                    <a:pt x="1838575" y="1185522"/>
                  </a:lnTo>
                  <a:lnTo>
                    <a:pt x="1832243" y="1188019"/>
                  </a:lnTo>
                  <a:lnTo>
                    <a:pt x="1826138" y="1190290"/>
                  </a:lnTo>
                  <a:lnTo>
                    <a:pt x="1820936" y="1193014"/>
                  </a:lnTo>
                  <a:lnTo>
                    <a:pt x="1816187" y="1196193"/>
                  </a:lnTo>
                  <a:lnTo>
                    <a:pt x="1811891" y="1199825"/>
                  </a:lnTo>
                  <a:lnTo>
                    <a:pt x="1810081" y="1201642"/>
                  </a:lnTo>
                  <a:lnTo>
                    <a:pt x="1808272" y="1203458"/>
                  </a:lnTo>
                  <a:lnTo>
                    <a:pt x="1806689" y="1205501"/>
                  </a:lnTo>
                  <a:lnTo>
                    <a:pt x="1805106" y="1207545"/>
                  </a:lnTo>
                  <a:lnTo>
                    <a:pt x="1803749" y="1209588"/>
                  </a:lnTo>
                  <a:lnTo>
                    <a:pt x="1802619" y="1211859"/>
                  </a:lnTo>
                  <a:lnTo>
                    <a:pt x="1801488" y="1214356"/>
                  </a:lnTo>
                  <a:lnTo>
                    <a:pt x="1800583" y="1216627"/>
                  </a:lnTo>
                  <a:lnTo>
                    <a:pt x="1799679" y="1219124"/>
                  </a:lnTo>
                  <a:lnTo>
                    <a:pt x="1799227" y="1221395"/>
                  </a:lnTo>
                  <a:lnTo>
                    <a:pt x="1798548" y="1226844"/>
                  </a:lnTo>
                  <a:lnTo>
                    <a:pt x="1798096" y="1232520"/>
                  </a:lnTo>
                  <a:lnTo>
                    <a:pt x="1798096" y="1236379"/>
                  </a:lnTo>
                  <a:lnTo>
                    <a:pt x="1798774" y="1240239"/>
                  </a:lnTo>
                  <a:lnTo>
                    <a:pt x="1799227" y="1243872"/>
                  </a:lnTo>
                  <a:lnTo>
                    <a:pt x="1800357" y="1247504"/>
                  </a:lnTo>
                  <a:lnTo>
                    <a:pt x="1801488" y="1251137"/>
                  </a:lnTo>
                  <a:lnTo>
                    <a:pt x="1802845" y="1254543"/>
                  </a:lnTo>
                  <a:lnTo>
                    <a:pt x="1804654" y="1257948"/>
                  </a:lnTo>
                  <a:lnTo>
                    <a:pt x="1806689" y="1261354"/>
                  </a:lnTo>
                  <a:lnTo>
                    <a:pt x="1808725" y="1264079"/>
                  </a:lnTo>
                  <a:lnTo>
                    <a:pt x="1810986" y="1267257"/>
                  </a:lnTo>
                  <a:lnTo>
                    <a:pt x="1813474" y="1269755"/>
                  </a:lnTo>
                  <a:lnTo>
                    <a:pt x="1815961" y="1272252"/>
                  </a:lnTo>
                  <a:lnTo>
                    <a:pt x="1818449" y="1274750"/>
                  </a:lnTo>
                  <a:lnTo>
                    <a:pt x="1821162" y="1277020"/>
                  </a:lnTo>
                  <a:lnTo>
                    <a:pt x="1823876" y="1278836"/>
                  </a:lnTo>
                  <a:lnTo>
                    <a:pt x="1826816" y="1280653"/>
                  </a:lnTo>
                  <a:lnTo>
                    <a:pt x="1834053" y="1284740"/>
                  </a:lnTo>
                  <a:lnTo>
                    <a:pt x="1843777" y="1289734"/>
                  </a:lnTo>
                  <a:lnTo>
                    <a:pt x="1855988" y="1295638"/>
                  </a:lnTo>
                  <a:lnTo>
                    <a:pt x="1870914" y="1302676"/>
                  </a:lnTo>
                  <a:lnTo>
                    <a:pt x="1875436" y="1304719"/>
                  </a:lnTo>
                  <a:lnTo>
                    <a:pt x="1879507" y="1306763"/>
                  </a:lnTo>
                  <a:lnTo>
                    <a:pt x="1883125" y="1309033"/>
                  </a:lnTo>
                  <a:lnTo>
                    <a:pt x="1886065" y="1311077"/>
                  </a:lnTo>
                  <a:lnTo>
                    <a:pt x="1889005" y="1312893"/>
                  </a:lnTo>
                  <a:lnTo>
                    <a:pt x="1891040" y="1314936"/>
                  </a:lnTo>
                  <a:lnTo>
                    <a:pt x="1892623" y="1316980"/>
                  </a:lnTo>
                  <a:lnTo>
                    <a:pt x="1893528" y="1318796"/>
                  </a:lnTo>
                  <a:lnTo>
                    <a:pt x="1894432" y="1320839"/>
                  </a:lnTo>
                  <a:lnTo>
                    <a:pt x="1895111" y="1323110"/>
                  </a:lnTo>
                  <a:lnTo>
                    <a:pt x="1895563" y="1325834"/>
                  </a:lnTo>
                  <a:lnTo>
                    <a:pt x="1896241" y="1328559"/>
                  </a:lnTo>
                  <a:lnTo>
                    <a:pt x="1896694" y="1335597"/>
                  </a:lnTo>
                  <a:lnTo>
                    <a:pt x="1896920" y="1343544"/>
                  </a:lnTo>
                  <a:lnTo>
                    <a:pt x="1896694" y="1346722"/>
                  </a:lnTo>
                  <a:lnTo>
                    <a:pt x="1896241" y="1349447"/>
                  </a:lnTo>
                  <a:lnTo>
                    <a:pt x="1894885" y="1352171"/>
                  </a:lnTo>
                  <a:lnTo>
                    <a:pt x="1893302" y="1353988"/>
                  </a:lnTo>
                  <a:lnTo>
                    <a:pt x="1892623" y="1354669"/>
                  </a:lnTo>
                  <a:lnTo>
                    <a:pt x="1891492" y="1355577"/>
                  </a:lnTo>
                  <a:lnTo>
                    <a:pt x="1889005" y="1356485"/>
                  </a:lnTo>
                  <a:lnTo>
                    <a:pt x="1886065" y="1357393"/>
                  </a:lnTo>
                  <a:lnTo>
                    <a:pt x="1882899" y="1357620"/>
                  </a:lnTo>
                  <a:lnTo>
                    <a:pt x="1880864" y="1357620"/>
                  </a:lnTo>
                  <a:lnTo>
                    <a:pt x="1879055" y="1357393"/>
                  </a:lnTo>
                  <a:lnTo>
                    <a:pt x="1877472" y="1356712"/>
                  </a:lnTo>
                  <a:lnTo>
                    <a:pt x="1875889" y="1356258"/>
                  </a:lnTo>
                  <a:lnTo>
                    <a:pt x="1874532" y="1355577"/>
                  </a:lnTo>
                  <a:lnTo>
                    <a:pt x="1873627" y="1354669"/>
                  </a:lnTo>
                  <a:lnTo>
                    <a:pt x="1872723" y="1353761"/>
                  </a:lnTo>
                  <a:lnTo>
                    <a:pt x="1872270" y="1352398"/>
                  </a:lnTo>
                  <a:lnTo>
                    <a:pt x="1871818" y="1350809"/>
                  </a:lnTo>
                  <a:lnTo>
                    <a:pt x="1871140" y="1348993"/>
                  </a:lnTo>
                  <a:lnTo>
                    <a:pt x="1870461" y="1343544"/>
                  </a:lnTo>
                  <a:lnTo>
                    <a:pt x="1870235" y="1336051"/>
                  </a:lnTo>
                  <a:lnTo>
                    <a:pt x="1870009" y="1326515"/>
                  </a:lnTo>
                  <a:lnTo>
                    <a:pt x="1870009" y="1314028"/>
                  </a:lnTo>
                  <a:lnTo>
                    <a:pt x="1799227" y="1314028"/>
                  </a:lnTo>
                  <a:lnTo>
                    <a:pt x="1799227" y="1324018"/>
                  </a:lnTo>
                  <a:lnTo>
                    <a:pt x="1799227" y="1328332"/>
                  </a:lnTo>
                  <a:lnTo>
                    <a:pt x="1799453" y="1332192"/>
                  </a:lnTo>
                  <a:lnTo>
                    <a:pt x="1799905" y="1336278"/>
                  </a:lnTo>
                  <a:lnTo>
                    <a:pt x="1800583" y="1339911"/>
                  </a:lnTo>
                  <a:lnTo>
                    <a:pt x="1801262" y="1343544"/>
                  </a:lnTo>
                  <a:lnTo>
                    <a:pt x="1802166" y="1346949"/>
                  </a:lnTo>
                  <a:lnTo>
                    <a:pt x="1803071" y="1350355"/>
                  </a:lnTo>
                  <a:lnTo>
                    <a:pt x="1804428" y="1353534"/>
                  </a:lnTo>
                  <a:lnTo>
                    <a:pt x="1806011" y="1356258"/>
                  </a:lnTo>
                  <a:lnTo>
                    <a:pt x="1807368" y="1359210"/>
                  </a:lnTo>
                  <a:lnTo>
                    <a:pt x="1809177" y="1361707"/>
                  </a:lnTo>
                  <a:lnTo>
                    <a:pt x="1810986" y="1364205"/>
                  </a:lnTo>
                  <a:lnTo>
                    <a:pt x="1813021" y="1366702"/>
                  </a:lnTo>
                  <a:lnTo>
                    <a:pt x="1815509" y="1368746"/>
                  </a:lnTo>
                  <a:lnTo>
                    <a:pt x="1817770" y="1370562"/>
                  </a:lnTo>
                  <a:lnTo>
                    <a:pt x="1820258" y="1372378"/>
                  </a:lnTo>
                  <a:lnTo>
                    <a:pt x="1825685" y="1375557"/>
                  </a:lnTo>
                  <a:lnTo>
                    <a:pt x="1831339" y="1378508"/>
                  </a:lnTo>
                  <a:lnTo>
                    <a:pt x="1837219" y="1381006"/>
                  </a:lnTo>
                  <a:lnTo>
                    <a:pt x="1843551" y="1383276"/>
                  </a:lnTo>
                  <a:lnTo>
                    <a:pt x="1849656" y="1385093"/>
                  </a:lnTo>
                  <a:lnTo>
                    <a:pt x="1856214" y="1386455"/>
                  </a:lnTo>
                  <a:lnTo>
                    <a:pt x="1862999" y="1387590"/>
                  </a:lnTo>
                  <a:lnTo>
                    <a:pt x="1870009" y="1388271"/>
                  </a:lnTo>
                  <a:lnTo>
                    <a:pt x="1870009" y="1408479"/>
                  </a:lnTo>
                  <a:lnTo>
                    <a:pt x="1902573" y="1408479"/>
                  </a:lnTo>
                  <a:lnTo>
                    <a:pt x="1902573" y="1388725"/>
                  </a:lnTo>
                  <a:lnTo>
                    <a:pt x="1911393" y="1387817"/>
                  </a:lnTo>
                  <a:lnTo>
                    <a:pt x="1919534" y="1386228"/>
                  </a:lnTo>
                  <a:lnTo>
                    <a:pt x="1927223" y="1384411"/>
                  </a:lnTo>
                  <a:lnTo>
                    <a:pt x="1934460" y="1382141"/>
                  </a:lnTo>
                  <a:lnTo>
                    <a:pt x="1941018" y="1379417"/>
                  </a:lnTo>
                  <a:lnTo>
                    <a:pt x="1947124" y="1376692"/>
                  </a:lnTo>
                  <a:lnTo>
                    <a:pt x="1952551" y="1373286"/>
                  </a:lnTo>
                  <a:lnTo>
                    <a:pt x="1954812" y="1371470"/>
                  </a:lnTo>
                  <a:lnTo>
                    <a:pt x="1957300" y="1369427"/>
                  </a:lnTo>
                  <a:lnTo>
                    <a:pt x="1959561" y="1367610"/>
                  </a:lnTo>
                  <a:lnTo>
                    <a:pt x="1961597" y="1365567"/>
                  </a:lnTo>
                  <a:lnTo>
                    <a:pt x="1963632" y="1363296"/>
                  </a:lnTo>
                  <a:lnTo>
                    <a:pt x="1965441" y="1360799"/>
                  </a:lnTo>
                  <a:lnTo>
                    <a:pt x="1967024" y="1358529"/>
                  </a:lnTo>
                  <a:lnTo>
                    <a:pt x="1968381" y="1356031"/>
                  </a:lnTo>
                  <a:lnTo>
                    <a:pt x="1969738" y="1353534"/>
                  </a:lnTo>
                  <a:lnTo>
                    <a:pt x="1971095" y="1350809"/>
                  </a:lnTo>
                  <a:lnTo>
                    <a:pt x="1971999" y="1348085"/>
                  </a:lnTo>
                  <a:lnTo>
                    <a:pt x="1972904" y="1345133"/>
                  </a:lnTo>
                  <a:lnTo>
                    <a:pt x="1973808" y="1342408"/>
                  </a:lnTo>
                  <a:lnTo>
                    <a:pt x="1974487" y="1339230"/>
                  </a:lnTo>
                  <a:lnTo>
                    <a:pt x="1975165" y="1333100"/>
                  </a:lnTo>
                  <a:lnTo>
                    <a:pt x="1975391" y="1326288"/>
                  </a:lnTo>
                  <a:lnTo>
                    <a:pt x="1975391" y="1321975"/>
                  </a:lnTo>
                  <a:lnTo>
                    <a:pt x="1975165" y="1318115"/>
                  </a:lnTo>
                  <a:lnTo>
                    <a:pt x="1974713" y="1314255"/>
                  </a:lnTo>
                  <a:lnTo>
                    <a:pt x="1973808" y="1310395"/>
                  </a:lnTo>
                  <a:lnTo>
                    <a:pt x="1972904" y="1306990"/>
                  </a:lnTo>
                  <a:lnTo>
                    <a:pt x="1971773" y="1303584"/>
                  </a:lnTo>
                  <a:lnTo>
                    <a:pt x="1970190" y="1300406"/>
                  </a:lnTo>
                  <a:lnTo>
                    <a:pt x="1968607" y="1297454"/>
                  </a:lnTo>
                  <a:lnTo>
                    <a:pt x="1967024" y="1294502"/>
                  </a:lnTo>
                  <a:lnTo>
                    <a:pt x="1965215" y="1292005"/>
                  </a:lnTo>
                  <a:lnTo>
                    <a:pt x="1963406" y="1289507"/>
                  </a:lnTo>
                  <a:lnTo>
                    <a:pt x="1961371" y="1287237"/>
                  </a:lnTo>
                  <a:lnTo>
                    <a:pt x="1959109" y="1284967"/>
                  </a:lnTo>
                  <a:lnTo>
                    <a:pt x="1956848" y="1282923"/>
                  </a:lnTo>
                  <a:lnTo>
                    <a:pt x="1954586" y="1281107"/>
                  </a:lnTo>
                  <a:lnTo>
                    <a:pt x="1952325" y="1279518"/>
                  </a:lnTo>
                  <a:lnTo>
                    <a:pt x="1945993" y="1275885"/>
                  </a:lnTo>
                  <a:lnTo>
                    <a:pt x="1938078" y="1271798"/>
                  </a:lnTo>
                  <a:lnTo>
                    <a:pt x="1927901" y="1267030"/>
                  </a:lnTo>
                  <a:lnTo>
                    <a:pt x="1915464" y="1261581"/>
                  </a:lnTo>
                  <a:lnTo>
                    <a:pt x="1900990" y="1254997"/>
                  </a:lnTo>
                  <a:lnTo>
                    <a:pt x="1889909" y="1249548"/>
                  </a:lnTo>
                  <a:lnTo>
                    <a:pt x="1881995" y="1245461"/>
                  </a:lnTo>
                  <a:lnTo>
                    <a:pt x="1879281" y="1243872"/>
                  </a:lnTo>
                  <a:lnTo>
                    <a:pt x="1877246" y="1242510"/>
                  </a:lnTo>
                  <a:lnTo>
                    <a:pt x="1875663" y="1241147"/>
                  </a:lnTo>
                  <a:lnTo>
                    <a:pt x="1874306" y="1239558"/>
                  </a:lnTo>
                  <a:lnTo>
                    <a:pt x="1872949" y="1237742"/>
                  </a:lnTo>
                  <a:lnTo>
                    <a:pt x="1872270" y="1235925"/>
                  </a:lnTo>
                  <a:lnTo>
                    <a:pt x="1871592" y="1233655"/>
                  </a:lnTo>
                  <a:lnTo>
                    <a:pt x="1870914" y="1231157"/>
                  </a:lnTo>
                  <a:lnTo>
                    <a:pt x="1870687" y="1228433"/>
                  </a:lnTo>
                  <a:lnTo>
                    <a:pt x="1870461" y="1225708"/>
                  </a:lnTo>
                  <a:lnTo>
                    <a:pt x="1870687" y="1222076"/>
                  </a:lnTo>
                  <a:lnTo>
                    <a:pt x="1871140" y="1219124"/>
                  </a:lnTo>
                  <a:lnTo>
                    <a:pt x="1872270" y="1216627"/>
                  </a:lnTo>
                  <a:lnTo>
                    <a:pt x="1873853" y="1214583"/>
                  </a:lnTo>
                  <a:lnTo>
                    <a:pt x="1874532" y="1213675"/>
                  </a:lnTo>
                  <a:lnTo>
                    <a:pt x="1875663" y="1212994"/>
                  </a:lnTo>
                  <a:lnTo>
                    <a:pt x="1877924" y="1211859"/>
                  </a:lnTo>
                  <a:lnTo>
                    <a:pt x="1880412" y="1211178"/>
                  </a:lnTo>
                  <a:lnTo>
                    <a:pt x="1883577" y="1210951"/>
                  </a:lnTo>
                  <a:lnTo>
                    <a:pt x="1887196" y="1211178"/>
                  </a:lnTo>
                  <a:lnTo>
                    <a:pt x="1888779" y="1211405"/>
                  </a:lnTo>
                  <a:lnTo>
                    <a:pt x="1889909" y="1211859"/>
                  </a:lnTo>
                  <a:lnTo>
                    <a:pt x="1891266" y="1212767"/>
                  </a:lnTo>
                  <a:lnTo>
                    <a:pt x="1892397" y="1213221"/>
                  </a:lnTo>
                  <a:lnTo>
                    <a:pt x="1893302" y="1214356"/>
                  </a:lnTo>
                  <a:lnTo>
                    <a:pt x="1894206" y="1215037"/>
                  </a:lnTo>
                  <a:lnTo>
                    <a:pt x="1894658" y="1216400"/>
                  </a:lnTo>
                  <a:lnTo>
                    <a:pt x="1895111" y="1217989"/>
                  </a:lnTo>
                  <a:lnTo>
                    <a:pt x="1896015" y="1221849"/>
                  </a:lnTo>
                  <a:lnTo>
                    <a:pt x="1896468" y="1226844"/>
                  </a:lnTo>
                  <a:lnTo>
                    <a:pt x="1896468" y="1233201"/>
                  </a:lnTo>
                  <a:lnTo>
                    <a:pt x="1896468" y="1241601"/>
                  </a:lnTo>
                  <a:lnTo>
                    <a:pt x="1967250" y="1241601"/>
                  </a:lnTo>
                  <a:lnTo>
                    <a:pt x="1967703" y="1235925"/>
                  </a:lnTo>
                  <a:lnTo>
                    <a:pt x="1967929" y="1231838"/>
                  </a:lnTo>
                  <a:lnTo>
                    <a:pt x="1967703" y="1226389"/>
                  </a:lnTo>
                  <a:lnTo>
                    <a:pt x="1967024" y="1220940"/>
                  </a:lnTo>
                  <a:lnTo>
                    <a:pt x="1965667" y="1216173"/>
                  </a:lnTo>
                  <a:lnTo>
                    <a:pt x="1963858" y="1211405"/>
                  </a:lnTo>
                  <a:lnTo>
                    <a:pt x="1961597" y="1207318"/>
                  </a:lnTo>
                  <a:lnTo>
                    <a:pt x="1958657" y="1203231"/>
                  </a:lnTo>
                  <a:lnTo>
                    <a:pt x="1955491" y="1199598"/>
                  </a:lnTo>
                  <a:lnTo>
                    <a:pt x="1951646" y="1196193"/>
                  </a:lnTo>
                  <a:lnTo>
                    <a:pt x="1947350" y="1193014"/>
                  </a:lnTo>
                  <a:lnTo>
                    <a:pt x="1942375" y="1190290"/>
                  </a:lnTo>
                  <a:lnTo>
                    <a:pt x="1937173" y="1187565"/>
                  </a:lnTo>
                  <a:lnTo>
                    <a:pt x="1931067" y="1185522"/>
                  </a:lnTo>
                  <a:lnTo>
                    <a:pt x="1924735" y="1183705"/>
                  </a:lnTo>
                  <a:lnTo>
                    <a:pt x="1917951" y="1182343"/>
                  </a:lnTo>
                  <a:lnTo>
                    <a:pt x="1910488" y="1180981"/>
                  </a:lnTo>
                  <a:lnTo>
                    <a:pt x="1902573" y="1180300"/>
                  </a:lnTo>
                  <a:lnTo>
                    <a:pt x="1902573" y="1163726"/>
                  </a:lnTo>
                  <a:lnTo>
                    <a:pt x="1870009" y="1163726"/>
                  </a:lnTo>
                  <a:close/>
                  <a:moveTo>
                    <a:pt x="1886970" y="1085850"/>
                  </a:moveTo>
                  <a:lnTo>
                    <a:pt x="1896920" y="1086304"/>
                  </a:lnTo>
                  <a:lnTo>
                    <a:pt x="1907322" y="1086985"/>
                  </a:lnTo>
                  <a:lnTo>
                    <a:pt x="1917047" y="1088347"/>
                  </a:lnTo>
                  <a:lnTo>
                    <a:pt x="1926997" y="1090164"/>
                  </a:lnTo>
                  <a:lnTo>
                    <a:pt x="1936495" y="1092434"/>
                  </a:lnTo>
                  <a:lnTo>
                    <a:pt x="1945993" y="1094931"/>
                  </a:lnTo>
                  <a:lnTo>
                    <a:pt x="1955265" y="1098110"/>
                  </a:lnTo>
                  <a:lnTo>
                    <a:pt x="1964310" y="1101743"/>
                  </a:lnTo>
                  <a:lnTo>
                    <a:pt x="1973130" y="1105830"/>
                  </a:lnTo>
                  <a:lnTo>
                    <a:pt x="1981723" y="1110143"/>
                  </a:lnTo>
                  <a:lnTo>
                    <a:pt x="1990091" y="1114911"/>
                  </a:lnTo>
                  <a:lnTo>
                    <a:pt x="1998232" y="1120133"/>
                  </a:lnTo>
                  <a:lnTo>
                    <a:pt x="2005921" y="1125809"/>
                  </a:lnTo>
                  <a:lnTo>
                    <a:pt x="2013383" y="1131712"/>
                  </a:lnTo>
                  <a:lnTo>
                    <a:pt x="2020620" y="1137843"/>
                  </a:lnTo>
                  <a:lnTo>
                    <a:pt x="2027630" y="1144654"/>
                  </a:lnTo>
                  <a:lnTo>
                    <a:pt x="2034415" y="1151465"/>
                  </a:lnTo>
                  <a:lnTo>
                    <a:pt x="2040520" y="1158731"/>
                  </a:lnTo>
                  <a:lnTo>
                    <a:pt x="2046400" y="1166223"/>
                  </a:lnTo>
                  <a:lnTo>
                    <a:pt x="2052054" y="1174170"/>
                  </a:lnTo>
                  <a:lnTo>
                    <a:pt x="2057255" y="1182343"/>
                  </a:lnTo>
                  <a:lnTo>
                    <a:pt x="2062004" y="1190744"/>
                  </a:lnTo>
                  <a:lnTo>
                    <a:pt x="2066527" y="1199371"/>
                  </a:lnTo>
                  <a:lnTo>
                    <a:pt x="2070371" y="1207999"/>
                  </a:lnTo>
                  <a:lnTo>
                    <a:pt x="2073989" y="1217081"/>
                  </a:lnTo>
                  <a:lnTo>
                    <a:pt x="2076929" y="1226389"/>
                  </a:lnTo>
                  <a:lnTo>
                    <a:pt x="2079869" y="1235925"/>
                  </a:lnTo>
                  <a:lnTo>
                    <a:pt x="2081904" y="1245688"/>
                  </a:lnTo>
                  <a:lnTo>
                    <a:pt x="2083714" y="1255678"/>
                  </a:lnTo>
                  <a:lnTo>
                    <a:pt x="2085070" y="1265668"/>
                  </a:lnTo>
                  <a:lnTo>
                    <a:pt x="2085749" y="1275658"/>
                  </a:lnTo>
                  <a:lnTo>
                    <a:pt x="2085975" y="1286102"/>
                  </a:lnTo>
                  <a:lnTo>
                    <a:pt x="2085749" y="1296319"/>
                  </a:lnTo>
                  <a:lnTo>
                    <a:pt x="2085070" y="1306536"/>
                  </a:lnTo>
                  <a:lnTo>
                    <a:pt x="2083714" y="1316526"/>
                  </a:lnTo>
                  <a:lnTo>
                    <a:pt x="2081904" y="1326288"/>
                  </a:lnTo>
                  <a:lnTo>
                    <a:pt x="2079869" y="1335824"/>
                  </a:lnTo>
                  <a:lnTo>
                    <a:pt x="2076929" y="1345360"/>
                  </a:lnTo>
                  <a:lnTo>
                    <a:pt x="2073989" y="1354669"/>
                  </a:lnTo>
                  <a:lnTo>
                    <a:pt x="2070371" y="1363751"/>
                  </a:lnTo>
                  <a:lnTo>
                    <a:pt x="2066527" y="1372832"/>
                  </a:lnTo>
                  <a:lnTo>
                    <a:pt x="2062004" y="1381233"/>
                  </a:lnTo>
                  <a:lnTo>
                    <a:pt x="2057255" y="1389633"/>
                  </a:lnTo>
                  <a:lnTo>
                    <a:pt x="2052054" y="1397807"/>
                  </a:lnTo>
                  <a:lnTo>
                    <a:pt x="2046400" y="1405527"/>
                  </a:lnTo>
                  <a:lnTo>
                    <a:pt x="2040520" y="1413019"/>
                  </a:lnTo>
                  <a:lnTo>
                    <a:pt x="2034415" y="1420285"/>
                  </a:lnTo>
                  <a:lnTo>
                    <a:pt x="2027630" y="1427323"/>
                  </a:lnTo>
                  <a:lnTo>
                    <a:pt x="2020620" y="1433907"/>
                  </a:lnTo>
                  <a:lnTo>
                    <a:pt x="2013383" y="1440265"/>
                  </a:lnTo>
                  <a:lnTo>
                    <a:pt x="2005921" y="1446168"/>
                  </a:lnTo>
                  <a:lnTo>
                    <a:pt x="1998232" y="1451844"/>
                  </a:lnTo>
                  <a:lnTo>
                    <a:pt x="1990091" y="1456839"/>
                  </a:lnTo>
                  <a:lnTo>
                    <a:pt x="1981723" y="1461834"/>
                  </a:lnTo>
                  <a:lnTo>
                    <a:pt x="1973130" y="1466147"/>
                  </a:lnTo>
                  <a:lnTo>
                    <a:pt x="1964310" y="1470007"/>
                  </a:lnTo>
                  <a:lnTo>
                    <a:pt x="1955265" y="1473640"/>
                  </a:lnTo>
                  <a:lnTo>
                    <a:pt x="1945993" y="1476819"/>
                  </a:lnTo>
                  <a:lnTo>
                    <a:pt x="1936495" y="1479770"/>
                  </a:lnTo>
                  <a:lnTo>
                    <a:pt x="1926997" y="1481813"/>
                  </a:lnTo>
                  <a:lnTo>
                    <a:pt x="1917047" y="1483630"/>
                  </a:lnTo>
                  <a:lnTo>
                    <a:pt x="1907322" y="1484765"/>
                  </a:lnTo>
                  <a:lnTo>
                    <a:pt x="1896920" y="1485673"/>
                  </a:lnTo>
                  <a:lnTo>
                    <a:pt x="1886970" y="1485900"/>
                  </a:lnTo>
                  <a:lnTo>
                    <a:pt x="1876567" y="1485673"/>
                  </a:lnTo>
                  <a:lnTo>
                    <a:pt x="1866391" y="1484765"/>
                  </a:lnTo>
                  <a:lnTo>
                    <a:pt x="1856667" y="1483630"/>
                  </a:lnTo>
                  <a:lnTo>
                    <a:pt x="1846490" y="1481813"/>
                  </a:lnTo>
                  <a:lnTo>
                    <a:pt x="1836992" y="1479770"/>
                  </a:lnTo>
                  <a:lnTo>
                    <a:pt x="1827494" y="1476819"/>
                  </a:lnTo>
                  <a:lnTo>
                    <a:pt x="1818223" y="1473640"/>
                  </a:lnTo>
                  <a:lnTo>
                    <a:pt x="1809177" y="1470007"/>
                  </a:lnTo>
                  <a:lnTo>
                    <a:pt x="1800583" y="1466147"/>
                  </a:lnTo>
                  <a:lnTo>
                    <a:pt x="1791764" y="1461834"/>
                  </a:lnTo>
                  <a:lnTo>
                    <a:pt x="1783623" y="1456839"/>
                  </a:lnTo>
                  <a:lnTo>
                    <a:pt x="1775256" y="1451844"/>
                  </a:lnTo>
                  <a:lnTo>
                    <a:pt x="1767567" y="1446168"/>
                  </a:lnTo>
                  <a:lnTo>
                    <a:pt x="1760104" y="1440265"/>
                  </a:lnTo>
                  <a:lnTo>
                    <a:pt x="1752867" y="1433907"/>
                  </a:lnTo>
                  <a:lnTo>
                    <a:pt x="1746083" y="1427323"/>
                  </a:lnTo>
                  <a:lnTo>
                    <a:pt x="1739299" y="1420285"/>
                  </a:lnTo>
                  <a:lnTo>
                    <a:pt x="1733193" y="1413019"/>
                  </a:lnTo>
                  <a:lnTo>
                    <a:pt x="1727313" y="1405527"/>
                  </a:lnTo>
                  <a:lnTo>
                    <a:pt x="1721660" y="1397807"/>
                  </a:lnTo>
                  <a:lnTo>
                    <a:pt x="1716458" y="1389633"/>
                  </a:lnTo>
                  <a:lnTo>
                    <a:pt x="1711483" y="1381233"/>
                  </a:lnTo>
                  <a:lnTo>
                    <a:pt x="1707187" y="1372832"/>
                  </a:lnTo>
                  <a:lnTo>
                    <a:pt x="1703342" y="1363751"/>
                  </a:lnTo>
                  <a:lnTo>
                    <a:pt x="1699724" y="1354669"/>
                  </a:lnTo>
                  <a:lnTo>
                    <a:pt x="1696558" y="1345360"/>
                  </a:lnTo>
                  <a:lnTo>
                    <a:pt x="1693844" y="1335824"/>
                  </a:lnTo>
                  <a:lnTo>
                    <a:pt x="1691809" y="1326288"/>
                  </a:lnTo>
                  <a:lnTo>
                    <a:pt x="1690000" y="1316526"/>
                  </a:lnTo>
                  <a:lnTo>
                    <a:pt x="1688643" y="1306536"/>
                  </a:lnTo>
                  <a:lnTo>
                    <a:pt x="1687965" y="1296319"/>
                  </a:lnTo>
                  <a:lnTo>
                    <a:pt x="1687512" y="1286102"/>
                  </a:lnTo>
                  <a:lnTo>
                    <a:pt x="1687965" y="1275658"/>
                  </a:lnTo>
                  <a:lnTo>
                    <a:pt x="1688643" y="1265668"/>
                  </a:lnTo>
                  <a:lnTo>
                    <a:pt x="1690000" y="1255678"/>
                  </a:lnTo>
                  <a:lnTo>
                    <a:pt x="1691809" y="1245688"/>
                  </a:lnTo>
                  <a:lnTo>
                    <a:pt x="1693844" y="1235925"/>
                  </a:lnTo>
                  <a:lnTo>
                    <a:pt x="1696558" y="1226389"/>
                  </a:lnTo>
                  <a:lnTo>
                    <a:pt x="1699724" y="1217081"/>
                  </a:lnTo>
                  <a:lnTo>
                    <a:pt x="1703342" y="1207999"/>
                  </a:lnTo>
                  <a:lnTo>
                    <a:pt x="1707187" y="1199371"/>
                  </a:lnTo>
                  <a:lnTo>
                    <a:pt x="1711483" y="1190744"/>
                  </a:lnTo>
                  <a:lnTo>
                    <a:pt x="1716458" y="1182343"/>
                  </a:lnTo>
                  <a:lnTo>
                    <a:pt x="1721660" y="1174170"/>
                  </a:lnTo>
                  <a:lnTo>
                    <a:pt x="1727313" y="1166223"/>
                  </a:lnTo>
                  <a:lnTo>
                    <a:pt x="1733193" y="1158731"/>
                  </a:lnTo>
                  <a:lnTo>
                    <a:pt x="1739299" y="1151465"/>
                  </a:lnTo>
                  <a:lnTo>
                    <a:pt x="1746083" y="1144654"/>
                  </a:lnTo>
                  <a:lnTo>
                    <a:pt x="1752867" y="1137843"/>
                  </a:lnTo>
                  <a:lnTo>
                    <a:pt x="1760104" y="1131712"/>
                  </a:lnTo>
                  <a:lnTo>
                    <a:pt x="1767567" y="1125809"/>
                  </a:lnTo>
                  <a:lnTo>
                    <a:pt x="1775256" y="1120133"/>
                  </a:lnTo>
                  <a:lnTo>
                    <a:pt x="1783623" y="1114911"/>
                  </a:lnTo>
                  <a:lnTo>
                    <a:pt x="1791764" y="1110143"/>
                  </a:lnTo>
                  <a:lnTo>
                    <a:pt x="1800583" y="1105830"/>
                  </a:lnTo>
                  <a:lnTo>
                    <a:pt x="1809177" y="1101743"/>
                  </a:lnTo>
                  <a:lnTo>
                    <a:pt x="1818223" y="1098110"/>
                  </a:lnTo>
                  <a:lnTo>
                    <a:pt x="1827494" y="1094931"/>
                  </a:lnTo>
                  <a:lnTo>
                    <a:pt x="1836992" y="1092434"/>
                  </a:lnTo>
                  <a:lnTo>
                    <a:pt x="1846490" y="1090164"/>
                  </a:lnTo>
                  <a:lnTo>
                    <a:pt x="1856667" y="1088347"/>
                  </a:lnTo>
                  <a:lnTo>
                    <a:pt x="1866391" y="1086985"/>
                  </a:lnTo>
                  <a:lnTo>
                    <a:pt x="1876567" y="1086304"/>
                  </a:lnTo>
                  <a:lnTo>
                    <a:pt x="1886970" y="1085850"/>
                  </a:lnTo>
                  <a:close/>
                  <a:moveTo>
                    <a:pt x="1297791" y="741362"/>
                  </a:moveTo>
                  <a:lnTo>
                    <a:pt x="1297791" y="765402"/>
                  </a:lnTo>
                  <a:lnTo>
                    <a:pt x="1285096" y="766762"/>
                  </a:lnTo>
                  <a:lnTo>
                    <a:pt x="1273308" y="768577"/>
                  </a:lnTo>
                  <a:lnTo>
                    <a:pt x="1262200" y="770844"/>
                  </a:lnTo>
                  <a:lnTo>
                    <a:pt x="1256986" y="771978"/>
                  </a:lnTo>
                  <a:lnTo>
                    <a:pt x="1251772" y="773566"/>
                  </a:lnTo>
                  <a:lnTo>
                    <a:pt x="1247238" y="775153"/>
                  </a:lnTo>
                  <a:lnTo>
                    <a:pt x="1242477" y="776741"/>
                  </a:lnTo>
                  <a:lnTo>
                    <a:pt x="1238170" y="778555"/>
                  </a:lnTo>
                  <a:lnTo>
                    <a:pt x="1233862" y="780369"/>
                  </a:lnTo>
                  <a:lnTo>
                    <a:pt x="1230009" y="782410"/>
                  </a:lnTo>
                  <a:lnTo>
                    <a:pt x="1226155" y="784452"/>
                  </a:lnTo>
                  <a:lnTo>
                    <a:pt x="1222528" y="786493"/>
                  </a:lnTo>
                  <a:lnTo>
                    <a:pt x="1219127" y="788760"/>
                  </a:lnTo>
                  <a:lnTo>
                    <a:pt x="1215953" y="791482"/>
                  </a:lnTo>
                  <a:lnTo>
                    <a:pt x="1213006" y="793977"/>
                  </a:lnTo>
                  <a:lnTo>
                    <a:pt x="1210286" y="796698"/>
                  </a:lnTo>
                  <a:lnTo>
                    <a:pt x="1207792" y="799419"/>
                  </a:lnTo>
                  <a:lnTo>
                    <a:pt x="1205525" y="802368"/>
                  </a:lnTo>
                  <a:lnTo>
                    <a:pt x="1203032" y="805316"/>
                  </a:lnTo>
                  <a:lnTo>
                    <a:pt x="1201218" y="808491"/>
                  </a:lnTo>
                  <a:lnTo>
                    <a:pt x="1199631" y="811893"/>
                  </a:lnTo>
                  <a:lnTo>
                    <a:pt x="1198044" y="815068"/>
                  </a:lnTo>
                  <a:lnTo>
                    <a:pt x="1196684" y="818469"/>
                  </a:lnTo>
                  <a:lnTo>
                    <a:pt x="1195551" y="822098"/>
                  </a:lnTo>
                  <a:lnTo>
                    <a:pt x="1194644" y="825727"/>
                  </a:lnTo>
                  <a:lnTo>
                    <a:pt x="1193737" y="829582"/>
                  </a:lnTo>
                  <a:lnTo>
                    <a:pt x="1193284" y="833437"/>
                  </a:lnTo>
                  <a:lnTo>
                    <a:pt x="1193057" y="837519"/>
                  </a:lnTo>
                  <a:lnTo>
                    <a:pt x="1193057" y="841828"/>
                  </a:lnTo>
                  <a:lnTo>
                    <a:pt x="1193284" y="847498"/>
                  </a:lnTo>
                  <a:lnTo>
                    <a:pt x="1193737" y="853168"/>
                  </a:lnTo>
                  <a:lnTo>
                    <a:pt x="1194871" y="858384"/>
                  </a:lnTo>
                  <a:lnTo>
                    <a:pt x="1196231" y="863600"/>
                  </a:lnTo>
                  <a:lnTo>
                    <a:pt x="1198044" y="868816"/>
                  </a:lnTo>
                  <a:lnTo>
                    <a:pt x="1200085" y="873805"/>
                  </a:lnTo>
                  <a:lnTo>
                    <a:pt x="1202578" y="878568"/>
                  </a:lnTo>
                  <a:lnTo>
                    <a:pt x="1205525" y="883330"/>
                  </a:lnTo>
                  <a:lnTo>
                    <a:pt x="1208472" y="887639"/>
                  </a:lnTo>
                  <a:lnTo>
                    <a:pt x="1211873" y="891721"/>
                  </a:lnTo>
                  <a:lnTo>
                    <a:pt x="1215273" y="895803"/>
                  </a:lnTo>
                  <a:lnTo>
                    <a:pt x="1218900" y="899432"/>
                  </a:lnTo>
                  <a:lnTo>
                    <a:pt x="1222754" y="902834"/>
                  </a:lnTo>
                  <a:lnTo>
                    <a:pt x="1226608" y="906235"/>
                  </a:lnTo>
                  <a:lnTo>
                    <a:pt x="1230689" y="908957"/>
                  </a:lnTo>
                  <a:lnTo>
                    <a:pt x="1234769" y="911678"/>
                  </a:lnTo>
                  <a:lnTo>
                    <a:pt x="1245197" y="917575"/>
                  </a:lnTo>
                  <a:lnTo>
                    <a:pt x="1259253" y="924832"/>
                  </a:lnTo>
                  <a:lnTo>
                    <a:pt x="1277388" y="933223"/>
                  </a:lnTo>
                  <a:lnTo>
                    <a:pt x="1299151" y="943428"/>
                  </a:lnTo>
                  <a:lnTo>
                    <a:pt x="1305725" y="946377"/>
                  </a:lnTo>
                  <a:lnTo>
                    <a:pt x="1311620" y="949552"/>
                  </a:lnTo>
                  <a:lnTo>
                    <a:pt x="1317060" y="952500"/>
                  </a:lnTo>
                  <a:lnTo>
                    <a:pt x="1321368" y="955675"/>
                  </a:lnTo>
                  <a:lnTo>
                    <a:pt x="1325448" y="958623"/>
                  </a:lnTo>
                  <a:lnTo>
                    <a:pt x="1328395" y="961344"/>
                  </a:lnTo>
                  <a:lnTo>
                    <a:pt x="1330662" y="964293"/>
                  </a:lnTo>
                  <a:lnTo>
                    <a:pt x="1332249" y="967014"/>
                  </a:lnTo>
                  <a:lnTo>
                    <a:pt x="1333383" y="969962"/>
                  </a:lnTo>
                  <a:lnTo>
                    <a:pt x="1334289" y="973137"/>
                  </a:lnTo>
                  <a:lnTo>
                    <a:pt x="1335196" y="976993"/>
                  </a:lnTo>
                  <a:lnTo>
                    <a:pt x="1335876" y="981528"/>
                  </a:lnTo>
                  <a:lnTo>
                    <a:pt x="1336330" y="986064"/>
                  </a:lnTo>
                  <a:lnTo>
                    <a:pt x="1337010" y="991280"/>
                  </a:lnTo>
                  <a:lnTo>
                    <a:pt x="1337010" y="996950"/>
                  </a:lnTo>
                  <a:lnTo>
                    <a:pt x="1337236" y="1002846"/>
                  </a:lnTo>
                  <a:lnTo>
                    <a:pt x="1337010" y="1005568"/>
                  </a:lnTo>
                  <a:lnTo>
                    <a:pt x="1337010" y="1007835"/>
                  </a:lnTo>
                  <a:lnTo>
                    <a:pt x="1336330" y="1009877"/>
                  </a:lnTo>
                  <a:lnTo>
                    <a:pt x="1335876" y="1011918"/>
                  </a:lnTo>
                  <a:lnTo>
                    <a:pt x="1335196" y="1013732"/>
                  </a:lnTo>
                  <a:lnTo>
                    <a:pt x="1334289" y="1015319"/>
                  </a:lnTo>
                  <a:lnTo>
                    <a:pt x="1333383" y="1016907"/>
                  </a:lnTo>
                  <a:lnTo>
                    <a:pt x="1332022" y="1018041"/>
                  </a:lnTo>
                  <a:lnTo>
                    <a:pt x="1330662" y="1019402"/>
                  </a:lnTo>
                  <a:lnTo>
                    <a:pt x="1329302" y="1020535"/>
                  </a:lnTo>
                  <a:lnTo>
                    <a:pt x="1327488" y="1021216"/>
                  </a:lnTo>
                  <a:lnTo>
                    <a:pt x="1325675" y="1021896"/>
                  </a:lnTo>
                  <a:lnTo>
                    <a:pt x="1323635" y="1022577"/>
                  </a:lnTo>
                  <a:lnTo>
                    <a:pt x="1321141" y="1023030"/>
                  </a:lnTo>
                  <a:lnTo>
                    <a:pt x="1318874" y="1023257"/>
                  </a:lnTo>
                  <a:lnTo>
                    <a:pt x="1316380" y="1023257"/>
                  </a:lnTo>
                  <a:lnTo>
                    <a:pt x="1313433" y="1023030"/>
                  </a:lnTo>
                  <a:lnTo>
                    <a:pt x="1310940" y="1022803"/>
                  </a:lnTo>
                  <a:lnTo>
                    <a:pt x="1308673" y="1022123"/>
                  </a:lnTo>
                  <a:lnTo>
                    <a:pt x="1306406" y="1021443"/>
                  </a:lnTo>
                  <a:lnTo>
                    <a:pt x="1304819" y="1020535"/>
                  </a:lnTo>
                  <a:lnTo>
                    <a:pt x="1303232" y="1019175"/>
                  </a:lnTo>
                  <a:lnTo>
                    <a:pt x="1301872" y="1017587"/>
                  </a:lnTo>
                  <a:lnTo>
                    <a:pt x="1301192" y="1015773"/>
                  </a:lnTo>
                  <a:lnTo>
                    <a:pt x="1300285" y="1013732"/>
                  </a:lnTo>
                  <a:lnTo>
                    <a:pt x="1299605" y="1010784"/>
                  </a:lnTo>
                  <a:lnTo>
                    <a:pt x="1299151" y="1007382"/>
                  </a:lnTo>
                  <a:lnTo>
                    <a:pt x="1298471" y="1002846"/>
                  </a:lnTo>
                  <a:lnTo>
                    <a:pt x="1298018" y="991960"/>
                  </a:lnTo>
                  <a:lnTo>
                    <a:pt x="1297791" y="978353"/>
                  </a:lnTo>
                  <a:lnTo>
                    <a:pt x="1297791" y="959984"/>
                  </a:lnTo>
                  <a:lnTo>
                    <a:pt x="1194644" y="959984"/>
                  </a:lnTo>
                  <a:lnTo>
                    <a:pt x="1194644" y="974725"/>
                  </a:lnTo>
                  <a:lnTo>
                    <a:pt x="1194644" y="980621"/>
                  </a:lnTo>
                  <a:lnTo>
                    <a:pt x="1195097" y="986744"/>
                  </a:lnTo>
                  <a:lnTo>
                    <a:pt x="1195551" y="992414"/>
                  </a:lnTo>
                  <a:lnTo>
                    <a:pt x="1196457" y="997630"/>
                  </a:lnTo>
                  <a:lnTo>
                    <a:pt x="1197364" y="1002846"/>
                  </a:lnTo>
                  <a:lnTo>
                    <a:pt x="1198951" y="1008062"/>
                  </a:lnTo>
                  <a:lnTo>
                    <a:pt x="1200538" y="1012598"/>
                  </a:lnTo>
                  <a:lnTo>
                    <a:pt x="1202352" y="1017360"/>
                  </a:lnTo>
                  <a:lnTo>
                    <a:pt x="1204392" y="1021443"/>
                  </a:lnTo>
                  <a:lnTo>
                    <a:pt x="1206659" y="1025525"/>
                  </a:lnTo>
                  <a:lnTo>
                    <a:pt x="1209152" y="1029380"/>
                  </a:lnTo>
                  <a:lnTo>
                    <a:pt x="1211873" y="1032782"/>
                  </a:lnTo>
                  <a:lnTo>
                    <a:pt x="1215047" y="1036184"/>
                  </a:lnTo>
                  <a:lnTo>
                    <a:pt x="1218447" y="1039359"/>
                  </a:lnTo>
                  <a:lnTo>
                    <a:pt x="1221621" y="1042080"/>
                  </a:lnTo>
                  <a:lnTo>
                    <a:pt x="1225475" y="1045028"/>
                  </a:lnTo>
                  <a:lnTo>
                    <a:pt x="1229329" y="1047296"/>
                  </a:lnTo>
                  <a:lnTo>
                    <a:pt x="1233182" y="1049564"/>
                  </a:lnTo>
                  <a:lnTo>
                    <a:pt x="1237490" y="1051832"/>
                  </a:lnTo>
                  <a:lnTo>
                    <a:pt x="1241570" y="1053646"/>
                  </a:lnTo>
                  <a:lnTo>
                    <a:pt x="1245877" y="1055687"/>
                  </a:lnTo>
                  <a:lnTo>
                    <a:pt x="1249958" y="1057502"/>
                  </a:lnTo>
                  <a:lnTo>
                    <a:pt x="1259026" y="1060677"/>
                  </a:lnTo>
                  <a:lnTo>
                    <a:pt x="1268094" y="1063171"/>
                  </a:lnTo>
                  <a:lnTo>
                    <a:pt x="1277615" y="1065212"/>
                  </a:lnTo>
                  <a:lnTo>
                    <a:pt x="1287590" y="1066800"/>
                  </a:lnTo>
                  <a:lnTo>
                    <a:pt x="1297791" y="1067934"/>
                  </a:lnTo>
                  <a:lnTo>
                    <a:pt x="1297791" y="1096962"/>
                  </a:lnTo>
                  <a:lnTo>
                    <a:pt x="1345171" y="1096962"/>
                  </a:lnTo>
                  <a:lnTo>
                    <a:pt x="1345171" y="1068841"/>
                  </a:lnTo>
                  <a:lnTo>
                    <a:pt x="1351972" y="1068160"/>
                  </a:lnTo>
                  <a:lnTo>
                    <a:pt x="1358093" y="1067253"/>
                  </a:lnTo>
                  <a:lnTo>
                    <a:pt x="1364213" y="1066346"/>
                  </a:lnTo>
                  <a:lnTo>
                    <a:pt x="1370108" y="1064985"/>
                  </a:lnTo>
                  <a:lnTo>
                    <a:pt x="1375775" y="1063852"/>
                  </a:lnTo>
                  <a:lnTo>
                    <a:pt x="1381442" y="1062491"/>
                  </a:lnTo>
                  <a:lnTo>
                    <a:pt x="1386656" y="1060903"/>
                  </a:lnTo>
                  <a:lnTo>
                    <a:pt x="1391870" y="1059089"/>
                  </a:lnTo>
                  <a:lnTo>
                    <a:pt x="1396858" y="1057275"/>
                  </a:lnTo>
                  <a:lnTo>
                    <a:pt x="1401392" y="1055234"/>
                  </a:lnTo>
                  <a:lnTo>
                    <a:pt x="1405699" y="1053193"/>
                  </a:lnTo>
                  <a:lnTo>
                    <a:pt x="1410233" y="1050925"/>
                  </a:lnTo>
                  <a:lnTo>
                    <a:pt x="1414087" y="1048430"/>
                  </a:lnTo>
                  <a:lnTo>
                    <a:pt x="1417941" y="1045935"/>
                  </a:lnTo>
                  <a:lnTo>
                    <a:pt x="1421568" y="1043441"/>
                  </a:lnTo>
                  <a:lnTo>
                    <a:pt x="1425195" y="1040493"/>
                  </a:lnTo>
                  <a:lnTo>
                    <a:pt x="1428142" y="1037771"/>
                  </a:lnTo>
                  <a:lnTo>
                    <a:pt x="1431316" y="1034596"/>
                  </a:lnTo>
                  <a:lnTo>
                    <a:pt x="1434036" y="1031421"/>
                  </a:lnTo>
                  <a:lnTo>
                    <a:pt x="1436756" y="1028246"/>
                  </a:lnTo>
                  <a:lnTo>
                    <a:pt x="1439023" y="1024844"/>
                  </a:lnTo>
                  <a:lnTo>
                    <a:pt x="1441290" y="1021216"/>
                  </a:lnTo>
                  <a:lnTo>
                    <a:pt x="1443104" y="1017360"/>
                  </a:lnTo>
                  <a:lnTo>
                    <a:pt x="1444918" y="1013505"/>
                  </a:lnTo>
                  <a:lnTo>
                    <a:pt x="1446504" y="1009650"/>
                  </a:lnTo>
                  <a:lnTo>
                    <a:pt x="1447865" y="1005568"/>
                  </a:lnTo>
                  <a:lnTo>
                    <a:pt x="1448998" y="1001032"/>
                  </a:lnTo>
                  <a:lnTo>
                    <a:pt x="1449905" y="996723"/>
                  </a:lnTo>
                  <a:lnTo>
                    <a:pt x="1450585" y="992414"/>
                  </a:lnTo>
                  <a:lnTo>
                    <a:pt x="1451265" y="987425"/>
                  </a:lnTo>
                  <a:lnTo>
                    <a:pt x="1451492" y="982889"/>
                  </a:lnTo>
                  <a:lnTo>
                    <a:pt x="1451719" y="977900"/>
                  </a:lnTo>
                  <a:lnTo>
                    <a:pt x="1451492" y="971777"/>
                  </a:lnTo>
                  <a:lnTo>
                    <a:pt x="1450812" y="965653"/>
                  </a:lnTo>
                  <a:lnTo>
                    <a:pt x="1450132" y="959984"/>
                  </a:lnTo>
                  <a:lnTo>
                    <a:pt x="1448998" y="954994"/>
                  </a:lnTo>
                  <a:lnTo>
                    <a:pt x="1447865" y="949778"/>
                  </a:lnTo>
                  <a:lnTo>
                    <a:pt x="1446051" y="944789"/>
                  </a:lnTo>
                  <a:lnTo>
                    <a:pt x="1444237" y="940253"/>
                  </a:lnTo>
                  <a:lnTo>
                    <a:pt x="1441971" y="935944"/>
                  </a:lnTo>
                  <a:lnTo>
                    <a:pt x="1439250" y="931862"/>
                  </a:lnTo>
                  <a:lnTo>
                    <a:pt x="1436756" y="928007"/>
                  </a:lnTo>
                  <a:lnTo>
                    <a:pt x="1433809" y="924605"/>
                  </a:lnTo>
                  <a:lnTo>
                    <a:pt x="1430862" y="921203"/>
                  </a:lnTo>
                  <a:lnTo>
                    <a:pt x="1427689" y="918028"/>
                  </a:lnTo>
                  <a:lnTo>
                    <a:pt x="1424515" y="914853"/>
                  </a:lnTo>
                  <a:lnTo>
                    <a:pt x="1421341" y="912359"/>
                  </a:lnTo>
                  <a:lnTo>
                    <a:pt x="1417714" y="910091"/>
                  </a:lnTo>
                  <a:lnTo>
                    <a:pt x="1413860" y="907369"/>
                  </a:lnTo>
                  <a:lnTo>
                    <a:pt x="1408873" y="904875"/>
                  </a:lnTo>
                  <a:lnTo>
                    <a:pt x="1397084" y="898752"/>
                  </a:lnTo>
                  <a:lnTo>
                    <a:pt x="1382122" y="891721"/>
                  </a:lnTo>
                  <a:lnTo>
                    <a:pt x="1363987" y="883557"/>
                  </a:lnTo>
                  <a:lnTo>
                    <a:pt x="1343131" y="874259"/>
                  </a:lnTo>
                  <a:lnTo>
                    <a:pt x="1326808" y="866548"/>
                  </a:lnTo>
                  <a:lnTo>
                    <a:pt x="1320461" y="863373"/>
                  </a:lnTo>
                  <a:lnTo>
                    <a:pt x="1315247" y="860652"/>
                  </a:lnTo>
                  <a:lnTo>
                    <a:pt x="1311166" y="857930"/>
                  </a:lnTo>
                  <a:lnTo>
                    <a:pt x="1308219" y="856116"/>
                  </a:lnTo>
                  <a:lnTo>
                    <a:pt x="1305952" y="854075"/>
                  </a:lnTo>
                  <a:lnTo>
                    <a:pt x="1303912" y="852034"/>
                  </a:lnTo>
                  <a:lnTo>
                    <a:pt x="1302325" y="849539"/>
                  </a:lnTo>
                  <a:lnTo>
                    <a:pt x="1301192" y="846364"/>
                  </a:lnTo>
                  <a:lnTo>
                    <a:pt x="1299831" y="843189"/>
                  </a:lnTo>
                  <a:lnTo>
                    <a:pt x="1299151" y="839560"/>
                  </a:lnTo>
                  <a:lnTo>
                    <a:pt x="1298698" y="835705"/>
                  </a:lnTo>
                  <a:lnTo>
                    <a:pt x="1298471" y="831396"/>
                  </a:lnTo>
                  <a:lnTo>
                    <a:pt x="1298471" y="828902"/>
                  </a:lnTo>
                  <a:lnTo>
                    <a:pt x="1298698" y="826407"/>
                  </a:lnTo>
                  <a:lnTo>
                    <a:pt x="1299378" y="824139"/>
                  </a:lnTo>
                  <a:lnTo>
                    <a:pt x="1299831" y="822098"/>
                  </a:lnTo>
                  <a:lnTo>
                    <a:pt x="1300285" y="820284"/>
                  </a:lnTo>
                  <a:lnTo>
                    <a:pt x="1301192" y="818469"/>
                  </a:lnTo>
                  <a:lnTo>
                    <a:pt x="1302098" y="816882"/>
                  </a:lnTo>
                  <a:lnTo>
                    <a:pt x="1303232" y="815748"/>
                  </a:lnTo>
                  <a:lnTo>
                    <a:pt x="1304365" y="814387"/>
                  </a:lnTo>
                  <a:lnTo>
                    <a:pt x="1305952" y="813253"/>
                  </a:lnTo>
                  <a:lnTo>
                    <a:pt x="1307539" y="812346"/>
                  </a:lnTo>
                  <a:lnTo>
                    <a:pt x="1309126" y="811439"/>
                  </a:lnTo>
                  <a:lnTo>
                    <a:pt x="1311166" y="810985"/>
                  </a:lnTo>
                  <a:lnTo>
                    <a:pt x="1312980" y="810532"/>
                  </a:lnTo>
                  <a:lnTo>
                    <a:pt x="1315247" y="810305"/>
                  </a:lnTo>
                  <a:lnTo>
                    <a:pt x="1317287" y="810305"/>
                  </a:lnTo>
                  <a:lnTo>
                    <a:pt x="1320234" y="810532"/>
                  </a:lnTo>
                  <a:lnTo>
                    <a:pt x="1322728" y="810759"/>
                  </a:lnTo>
                  <a:lnTo>
                    <a:pt x="1324995" y="811212"/>
                  </a:lnTo>
                  <a:lnTo>
                    <a:pt x="1327035" y="811893"/>
                  </a:lnTo>
                  <a:lnTo>
                    <a:pt x="1328849" y="812573"/>
                  </a:lnTo>
                  <a:lnTo>
                    <a:pt x="1330435" y="813934"/>
                  </a:lnTo>
                  <a:lnTo>
                    <a:pt x="1331796" y="814841"/>
                  </a:lnTo>
                  <a:lnTo>
                    <a:pt x="1332702" y="816428"/>
                  </a:lnTo>
                  <a:lnTo>
                    <a:pt x="1333609" y="818243"/>
                  </a:lnTo>
                  <a:lnTo>
                    <a:pt x="1334289" y="820284"/>
                  </a:lnTo>
                  <a:lnTo>
                    <a:pt x="1334969" y="823005"/>
                  </a:lnTo>
                  <a:lnTo>
                    <a:pt x="1335423" y="825953"/>
                  </a:lnTo>
                  <a:lnTo>
                    <a:pt x="1336103" y="833210"/>
                  </a:lnTo>
                  <a:lnTo>
                    <a:pt x="1336330" y="842509"/>
                  </a:lnTo>
                  <a:lnTo>
                    <a:pt x="1336330" y="854982"/>
                  </a:lnTo>
                  <a:lnTo>
                    <a:pt x="1439477" y="854982"/>
                  </a:lnTo>
                  <a:lnTo>
                    <a:pt x="1440384" y="846591"/>
                  </a:lnTo>
                  <a:lnTo>
                    <a:pt x="1440610" y="840694"/>
                  </a:lnTo>
                  <a:lnTo>
                    <a:pt x="1440610" y="836612"/>
                  </a:lnTo>
                  <a:lnTo>
                    <a:pt x="1440384" y="832757"/>
                  </a:lnTo>
                  <a:lnTo>
                    <a:pt x="1439704" y="828902"/>
                  </a:lnTo>
                  <a:lnTo>
                    <a:pt x="1439023" y="825046"/>
                  </a:lnTo>
                  <a:lnTo>
                    <a:pt x="1438343" y="821418"/>
                  </a:lnTo>
                  <a:lnTo>
                    <a:pt x="1437210" y="817789"/>
                  </a:lnTo>
                  <a:lnTo>
                    <a:pt x="1436303" y="814387"/>
                  </a:lnTo>
                  <a:lnTo>
                    <a:pt x="1434716" y="810985"/>
                  </a:lnTo>
                  <a:lnTo>
                    <a:pt x="1433129" y="808037"/>
                  </a:lnTo>
                  <a:lnTo>
                    <a:pt x="1431316" y="804862"/>
                  </a:lnTo>
                  <a:lnTo>
                    <a:pt x="1429502" y="801687"/>
                  </a:lnTo>
                  <a:lnTo>
                    <a:pt x="1427235" y="798966"/>
                  </a:lnTo>
                  <a:lnTo>
                    <a:pt x="1424968" y="796244"/>
                  </a:lnTo>
                  <a:lnTo>
                    <a:pt x="1422475" y="793750"/>
                  </a:lnTo>
                  <a:lnTo>
                    <a:pt x="1419754" y="791255"/>
                  </a:lnTo>
                  <a:lnTo>
                    <a:pt x="1416807" y="788534"/>
                  </a:lnTo>
                  <a:lnTo>
                    <a:pt x="1413860" y="786493"/>
                  </a:lnTo>
                  <a:lnTo>
                    <a:pt x="1410686" y="784225"/>
                  </a:lnTo>
                  <a:lnTo>
                    <a:pt x="1407059" y="782184"/>
                  </a:lnTo>
                  <a:lnTo>
                    <a:pt x="1403432" y="780143"/>
                  </a:lnTo>
                  <a:lnTo>
                    <a:pt x="1399578" y="778328"/>
                  </a:lnTo>
                  <a:lnTo>
                    <a:pt x="1395724" y="776514"/>
                  </a:lnTo>
                  <a:lnTo>
                    <a:pt x="1391644" y="774927"/>
                  </a:lnTo>
                  <a:lnTo>
                    <a:pt x="1387110" y="773339"/>
                  </a:lnTo>
                  <a:lnTo>
                    <a:pt x="1382576" y="771978"/>
                  </a:lnTo>
                  <a:lnTo>
                    <a:pt x="1377589" y="770844"/>
                  </a:lnTo>
                  <a:lnTo>
                    <a:pt x="1367614" y="768577"/>
                  </a:lnTo>
                  <a:lnTo>
                    <a:pt x="1356732" y="766762"/>
                  </a:lnTo>
                  <a:lnTo>
                    <a:pt x="1345171" y="765402"/>
                  </a:lnTo>
                  <a:lnTo>
                    <a:pt x="1345171" y="741362"/>
                  </a:lnTo>
                  <a:lnTo>
                    <a:pt x="1297791" y="741362"/>
                  </a:lnTo>
                  <a:close/>
                  <a:moveTo>
                    <a:pt x="1322274" y="628650"/>
                  </a:moveTo>
                  <a:lnTo>
                    <a:pt x="1329755" y="628877"/>
                  </a:lnTo>
                  <a:lnTo>
                    <a:pt x="1337236" y="629330"/>
                  </a:lnTo>
                  <a:lnTo>
                    <a:pt x="1344717" y="629557"/>
                  </a:lnTo>
                  <a:lnTo>
                    <a:pt x="1351972" y="630237"/>
                  </a:lnTo>
                  <a:lnTo>
                    <a:pt x="1359453" y="631144"/>
                  </a:lnTo>
                  <a:lnTo>
                    <a:pt x="1366480" y="632052"/>
                  </a:lnTo>
                  <a:lnTo>
                    <a:pt x="1373735" y="633412"/>
                  </a:lnTo>
                  <a:lnTo>
                    <a:pt x="1380762" y="634546"/>
                  </a:lnTo>
                  <a:lnTo>
                    <a:pt x="1388017" y="636134"/>
                  </a:lnTo>
                  <a:lnTo>
                    <a:pt x="1395044" y="637948"/>
                  </a:lnTo>
                  <a:lnTo>
                    <a:pt x="1401845" y="639762"/>
                  </a:lnTo>
                  <a:lnTo>
                    <a:pt x="1408646" y="641803"/>
                  </a:lnTo>
                  <a:lnTo>
                    <a:pt x="1415674" y="643844"/>
                  </a:lnTo>
                  <a:lnTo>
                    <a:pt x="1422248" y="646566"/>
                  </a:lnTo>
                  <a:lnTo>
                    <a:pt x="1428822" y="648834"/>
                  </a:lnTo>
                  <a:lnTo>
                    <a:pt x="1435396" y="651555"/>
                  </a:lnTo>
                  <a:lnTo>
                    <a:pt x="1441971" y="654503"/>
                  </a:lnTo>
                  <a:lnTo>
                    <a:pt x="1448318" y="657225"/>
                  </a:lnTo>
                  <a:lnTo>
                    <a:pt x="1454439" y="660400"/>
                  </a:lnTo>
                  <a:lnTo>
                    <a:pt x="1460786" y="663802"/>
                  </a:lnTo>
                  <a:lnTo>
                    <a:pt x="1466907" y="667203"/>
                  </a:lnTo>
                  <a:lnTo>
                    <a:pt x="1472801" y="670832"/>
                  </a:lnTo>
                  <a:lnTo>
                    <a:pt x="1478695" y="674687"/>
                  </a:lnTo>
                  <a:lnTo>
                    <a:pt x="1484590" y="678543"/>
                  </a:lnTo>
                  <a:lnTo>
                    <a:pt x="1490257" y="682398"/>
                  </a:lnTo>
                  <a:lnTo>
                    <a:pt x="1495924" y="686480"/>
                  </a:lnTo>
                  <a:lnTo>
                    <a:pt x="1501592" y="690562"/>
                  </a:lnTo>
                  <a:lnTo>
                    <a:pt x="1507033" y="695098"/>
                  </a:lnTo>
                  <a:lnTo>
                    <a:pt x="1512473" y="699634"/>
                  </a:lnTo>
                  <a:lnTo>
                    <a:pt x="1517687" y="704169"/>
                  </a:lnTo>
                  <a:lnTo>
                    <a:pt x="1522901" y="708932"/>
                  </a:lnTo>
                  <a:lnTo>
                    <a:pt x="1527662" y="713921"/>
                  </a:lnTo>
                  <a:lnTo>
                    <a:pt x="1532649" y="718684"/>
                  </a:lnTo>
                  <a:lnTo>
                    <a:pt x="1537183" y="723900"/>
                  </a:lnTo>
                  <a:lnTo>
                    <a:pt x="1541944" y="729116"/>
                  </a:lnTo>
                  <a:lnTo>
                    <a:pt x="1546478" y="734332"/>
                  </a:lnTo>
                  <a:lnTo>
                    <a:pt x="1551012" y="739775"/>
                  </a:lnTo>
                  <a:lnTo>
                    <a:pt x="1555092" y="745444"/>
                  </a:lnTo>
                  <a:lnTo>
                    <a:pt x="1559173" y="751114"/>
                  </a:lnTo>
                  <a:lnTo>
                    <a:pt x="1563027" y="756784"/>
                  </a:lnTo>
                  <a:lnTo>
                    <a:pt x="1566881" y="762907"/>
                  </a:lnTo>
                  <a:lnTo>
                    <a:pt x="1570735" y="768803"/>
                  </a:lnTo>
                  <a:lnTo>
                    <a:pt x="1574362" y="774700"/>
                  </a:lnTo>
                  <a:lnTo>
                    <a:pt x="1577762" y="780823"/>
                  </a:lnTo>
                  <a:lnTo>
                    <a:pt x="1581163" y="786946"/>
                  </a:lnTo>
                  <a:lnTo>
                    <a:pt x="1584110" y="793296"/>
                  </a:lnTo>
                  <a:lnTo>
                    <a:pt x="1587057" y="799646"/>
                  </a:lnTo>
                  <a:lnTo>
                    <a:pt x="1589777" y="806223"/>
                  </a:lnTo>
                  <a:lnTo>
                    <a:pt x="1592724" y="812800"/>
                  </a:lnTo>
                  <a:lnTo>
                    <a:pt x="1594991" y="819377"/>
                  </a:lnTo>
                  <a:lnTo>
                    <a:pt x="1597712" y="825953"/>
                  </a:lnTo>
                  <a:lnTo>
                    <a:pt x="1599752" y="832984"/>
                  </a:lnTo>
                  <a:lnTo>
                    <a:pt x="1601792" y="839560"/>
                  </a:lnTo>
                  <a:lnTo>
                    <a:pt x="1603606" y="846591"/>
                  </a:lnTo>
                  <a:lnTo>
                    <a:pt x="1605419" y="853621"/>
                  </a:lnTo>
                  <a:lnTo>
                    <a:pt x="1606779" y="860878"/>
                  </a:lnTo>
                  <a:lnTo>
                    <a:pt x="1608140" y="867682"/>
                  </a:lnTo>
                  <a:lnTo>
                    <a:pt x="1609500" y="874939"/>
                  </a:lnTo>
                  <a:lnTo>
                    <a:pt x="1610407" y="882196"/>
                  </a:lnTo>
                  <a:lnTo>
                    <a:pt x="1611313" y="889680"/>
                  </a:lnTo>
                  <a:lnTo>
                    <a:pt x="1611993" y="896937"/>
                  </a:lnTo>
                  <a:lnTo>
                    <a:pt x="1612220" y="904421"/>
                  </a:lnTo>
                  <a:lnTo>
                    <a:pt x="1612447" y="911905"/>
                  </a:lnTo>
                  <a:lnTo>
                    <a:pt x="1612900" y="919389"/>
                  </a:lnTo>
                  <a:lnTo>
                    <a:pt x="1612447" y="926873"/>
                  </a:lnTo>
                  <a:lnTo>
                    <a:pt x="1612220" y="934357"/>
                  </a:lnTo>
                  <a:lnTo>
                    <a:pt x="1611993" y="941614"/>
                  </a:lnTo>
                  <a:lnTo>
                    <a:pt x="1611313" y="949098"/>
                  </a:lnTo>
                  <a:lnTo>
                    <a:pt x="1610407" y="956128"/>
                  </a:lnTo>
                  <a:lnTo>
                    <a:pt x="1609500" y="963385"/>
                  </a:lnTo>
                  <a:lnTo>
                    <a:pt x="1608140" y="970643"/>
                  </a:lnTo>
                  <a:lnTo>
                    <a:pt x="1606779" y="977900"/>
                  </a:lnTo>
                  <a:lnTo>
                    <a:pt x="1605419" y="984930"/>
                  </a:lnTo>
                  <a:lnTo>
                    <a:pt x="1603606" y="991734"/>
                  </a:lnTo>
                  <a:lnTo>
                    <a:pt x="1601792" y="998764"/>
                  </a:lnTo>
                  <a:lnTo>
                    <a:pt x="1599752" y="1005794"/>
                  </a:lnTo>
                  <a:lnTo>
                    <a:pt x="1597712" y="1012371"/>
                  </a:lnTo>
                  <a:lnTo>
                    <a:pt x="1594991" y="1019175"/>
                  </a:lnTo>
                  <a:lnTo>
                    <a:pt x="1592724" y="1025752"/>
                  </a:lnTo>
                  <a:lnTo>
                    <a:pt x="1589777" y="1032328"/>
                  </a:lnTo>
                  <a:lnTo>
                    <a:pt x="1587057" y="1038678"/>
                  </a:lnTo>
                  <a:lnTo>
                    <a:pt x="1584110" y="1045255"/>
                  </a:lnTo>
                  <a:lnTo>
                    <a:pt x="1581163" y="1051605"/>
                  </a:lnTo>
                  <a:lnTo>
                    <a:pt x="1577762" y="1057728"/>
                  </a:lnTo>
                  <a:lnTo>
                    <a:pt x="1574362" y="1063852"/>
                  </a:lnTo>
                  <a:lnTo>
                    <a:pt x="1570735" y="1069975"/>
                  </a:lnTo>
                  <a:lnTo>
                    <a:pt x="1566881" y="1075871"/>
                  </a:lnTo>
                  <a:lnTo>
                    <a:pt x="1563027" y="1081768"/>
                  </a:lnTo>
                  <a:lnTo>
                    <a:pt x="1559173" y="1087437"/>
                  </a:lnTo>
                  <a:lnTo>
                    <a:pt x="1555092" y="1093107"/>
                  </a:lnTo>
                  <a:lnTo>
                    <a:pt x="1551012" y="1098550"/>
                  </a:lnTo>
                  <a:lnTo>
                    <a:pt x="1546478" y="1103993"/>
                  </a:lnTo>
                  <a:lnTo>
                    <a:pt x="1541944" y="1109435"/>
                  </a:lnTo>
                  <a:lnTo>
                    <a:pt x="1537183" y="1114652"/>
                  </a:lnTo>
                  <a:lnTo>
                    <a:pt x="1532649" y="1119641"/>
                  </a:lnTo>
                  <a:lnTo>
                    <a:pt x="1527662" y="1124630"/>
                  </a:lnTo>
                  <a:lnTo>
                    <a:pt x="1522901" y="1129619"/>
                  </a:lnTo>
                  <a:lnTo>
                    <a:pt x="1517687" y="1134382"/>
                  </a:lnTo>
                  <a:lnTo>
                    <a:pt x="1512473" y="1139144"/>
                  </a:lnTo>
                  <a:lnTo>
                    <a:pt x="1507033" y="1143453"/>
                  </a:lnTo>
                  <a:lnTo>
                    <a:pt x="1501592" y="1147762"/>
                  </a:lnTo>
                  <a:lnTo>
                    <a:pt x="1495924" y="1151844"/>
                  </a:lnTo>
                  <a:lnTo>
                    <a:pt x="1490257" y="1156153"/>
                  </a:lnTo>
                  <a:lnTo>
                    <a:pt x="1484590" y="1160235"/>
                  </a:lnTo>
                  <a:lnTo>
                    <a:pt x="1478695" y="1164091"/>
                  </a:lnTo>
                  <a:lnTo>
                    <a:pt x="1472801" y="1167719"/>
                  </a:lnTo>
                  <a:lnTo>
                    <a:pt x="1466907" y="1171348"/>
                  </a:lnTo>
                  <a:lnTo>
                    <a:pt x="1460786" y="1174750"/>
                  </a:lnTo>
                  <a:lnTo>
                    <a:pt x="1454439" y="1177925"/>
                  </a:lnTo>
                  <a:lnTo>
                    <a:pt x="1448318" y="1181100"/>
                  </a:lnTo>
                  <a:lnTo>
                    <a:pt x="1441971" y="1184275"/>
                  </a:lnTo>
                  <a:lnTo>
                    <a:pt x="1435396" y="1186996"/>
                  </a:lnTo>
                  <a:lnTo>
                    <a:pt x="1428822" y="1189491"/>
                  </a:lnTo>
                  <a:lnTo>
                    <a:pt x="1422248" y="1192212"/>
                  </a:lnTo>
                  <a:lnTo>
                    <a:pt x="1415674" y="1194480"/>
                  </a:lnTo>
                  <a:lnTo>
                    <a:pt x="1408646" y="1196748"/>
                  </a:lnTo>
                  <a:lnTo>
                    <a:pt x="1401845" y="1198562"/>
                  </a:lnTo>
                  <a:lnTo>
                    <a:pt x="1395044" y="1200603"/>
                  </a:lnTo>
                  <a:lnTo>
                    <a:pt x="1388017" y="1202191"/>
                  </a:lnTo>
                  <a:lnTo>
                    <a:pt x="1380762" y="1203778"/>
                  </a:lnTo>
                  <a:lnTo>
                    <a:pt x="1373735" y="1205366"/>
                  </a:lnTo>
                  <a:lnTo>
                    <a:pt x="1366480" y="1206273"/>
                  </a:lnTo>
                  <a:lnTo>
                    <a:pt x="1359453" y="1207407"/>
                  </a:lnTo>
                  <a:lnTo>
                    <a:pt x="1351972" y="1208087"/>
                  </a:lnTo>
                  <a:lnTo>
                    <a:pt x="1344717" y="1208994"/>
                  </a:lnTo>
                  <a:lnTo>
                    <a:pt x="1337236" y="1209448"/>
                  </a:lnTo>
                  <a:lnTo>
                    <a:pt x="1329755" y="1209675"/>
                  </a:lnTo>
                  <a:lnTo>
                    <a:pt x="1322274" y="1209675"/>
                  </a:lnTo>
                  <a:lnTo>
                    <a:pt x="1314793" y="1209675"/>
                  </a:lnTo>
                  <a:lnTo>
                    <a:pt x="1307312" y="1209448"/>
                  </a:lnTo>
                  <a:lnTo>
                    <a:pt x="1300058" y="1208994"/>
                  </a:lnTo>
                  <a:lnTo>
                    <a:pt x="1292577" y="1208087"/>
                  </a:lnTo>
                  <a:lnTo>
                    <a:pt x="1285323" y="1207407"/>
                  </a:lnTo>
                  <a:lnTo>
                    <a:pt x="1278068" y="1206273"/>
                  </a:lnTo>
                  <a:lnTo>
                    <a:pt x="1271041" y="1205366"/>
                  </a:lnTo>
                  <a:lnTo>
                    <a:pt x="1263787" y="1203778"/>
                  </a:lnTo>
                  <a:lnTo>
                    <a:pt x="1256759" y="1202191"/>
                  </a:lnTo>
                  <a:lnTo>
                    <a:pt x="1249731" y="1200603"/>
                  </a:lnTo>
                  <a:lnTo>
                    <a:pt x="1242930" y="1198562"/>
                  </a:lnTo>
                  <a:lnTo>
                    <a:pt x="1235903" y="1196748"/>
                  </a:lnTo>
                  <a:lnTo>
                    <a:pt x="1229102" y="1194480"/>
                  </a:lnTo>
                  <a:lnTo>
                    <a:pt x="1222528" y="1192212"/>
                  </a:lnTo>
                  <a:lnTo>
                    <a:pt x="1215727" y="1189491"/>
                  </a:lnTo>
                  <a:lnTo>
                    <a:pt x="1209379" y="1186996"/>
                  </a:lnTo>
                  <a:lnTo>
                    <a:pt x="1202805" y="1184275"/>
                  </a:lnTo>
                  <a:lnTo>
                    <a:pt x="1196457" y="1181100"/>
                  </a:lnTo>
                  <a:lnTo>
                    <a:pt x="1189883" y="1177925"/>
                  </a:lnTo>
                  <a:lnTo>
                    <a:pt x="1183762" y="1174750"/>
                  </a:lnTo>
                  <a:lnTo>
                    <a:pt x="1177868" y="1171348"/>
                  </a:lnTo>
                  <a:lnTo>
                    <a:pt x="1171747" y="1167719"/>
                  </a:lnTo>
                  <a:lnTo>
                    <a:pt x="1165853" y="1164091"/>
                  </a:lnTo>
                  <a:lnTo>
                    <a:pt x="1159732" y="1160235"/>
                  </a:lnTo>
                  <a:lnTo>
                    <a:pt x="1154065" y="1156153"/>
                  </a:lnTo>
                  <a:lnTo>
                    <a:pt x="1148398" y="1151844"/>
                  </a:lnTo>
                  <a:lnTo>
                    <a:pt x="1142957" y="1147762"/>
                  </a:lnTo>
                  <a:lnTo>
                    <a:pt x="1137743" y="1143453"/>
                  </a:lnTo>
                  <a:lnTo>
                    <a:pt x="1132302" y="1139144"/>
                  </a:lnTo>
                  <a:lnTo>
                    <a:pt x="1127088" y="1134382"/>
                  </a:lnTo>
                  <a:lnTo>
                    <a:pt x="1121874" y="1129619"/>
                  </a:lnTo>
                  <a:lnTo>
                    <a:pt x="1117113" y="1124630"/>
                  </a:lnTo>
                  <a:lnTo>
                    <a:pt x="1112126" y="1119641"/>
                  </a:lnTo>
                  <a:lnTo>
                    <a:pt x="1107139" y="1114652"/>
                  </a:lnTo>
                  <a:lnTo>
                    <a:pt x="1102605" y="1109435"/>
                  </a:lnTo>
                  <a:lnTo>
                    <a:pt x="1098298" y="1103993"/>
                  </a:lnTo>
                  <a:lnTo>
                    <a:pt x="1093764" y="1098550"/>
                  </a:lnTo>
                  <a:lnTo>
                    <a:pt x="1089683" y="1093107"/>
                  </a:lnTo>
                  <a:lnTo>
                    <a:pt x="1085602" y="1087437"/>
                  </a:lnTo>
                  <a:lnTo>
                    <a:pt x="1081522" y="1081768"/>
                  </a:lnTo>
                  <a:lnTo>
                    <a:pt x="1077668" y="1075871"/>
                  </a:lnTo>
                  <a:lnTo>
                    <a:pt x="1074041" y="1069975"/>
                  </a:lnTo>
                  <a:lnTo>
                    <a:pt x="1070414" y="1063852"/>
                  </a:lnTo>
                  <a:lnTo>
                    <a:pt x="1067013" y="1057728"/>
                  </a:lnTo>
                  <a:lnTo>
                    <a:pt x="1063613" y="1051605"/>
                  </a:lnTo>
                  <a:lnTo>
                    <a:pt x="1060439" y="1045255"/>
                  </a:lnTo>
                  <a:lnTo>
                    <a:pt x="1057492" y="1038678"/>
                  </a:lnTo>
                  <a:lnTo>
                    <a:pt x="1054545" y="1032328"/>
                  </a:lnTo>
                  <a:lnTo>
                    <a:pt x="1052051" y="1025752"/>
                  </a:lnTo>
                  <a:lnTo>
                    <a:pt x="1049558" y="1019175"/>
                  </a:lnTo>
                  <a:lnTo>
                    <a:pt x="1047064" y="1012371"/>
                  </a:lnTo>
                  <a:lnTo>
                    <a:pt x="1044797" y="1005794"/>
                  </a:lnTo>
                  <a:lnTo>
                    <a:pt x="1042757" y="998764"/>
                  </a:lnTo>
                  <a:lnTo>
                    <a:pt x="1040943" y="991734"/>
                  </a:lnTo>
                  <a:lnTo>
                    <a:pt x="1039356" y="984930"/>
                  </a:lnTo>
                  <a:lnTo>
                    <a:pt x="1037769" y="977900"/>
                  </a:lnTo>
                  <a:lnTo>
                    <a:pt x="1036409" y="970643"/>
                  </a:lnTo>
                  <a:lnTo>
                    <a:pt x="1035276" y="963385"/>
                  </a:lnTo>
                  <a:lnTo>
                    <a:pt x="1034142" y="956128"/>
                  </a:lnTo>
                  <a:lnTo>
                    <a:pt x="1033462" y="949098"/>
                  </a:lnTo>
                  <a:lnTo>
                    <a:pt x="1032782" y="941614"/>
                  </a:lnTo>
                  <a:lnTo>
                    <a:pt x="1032102" y="934357"/>
                  </a:lnTo>
                  <a:lnTo>
                    <a:pt x="1031875" y="926873"/>
                  </a:lnTo>
                  <a:lnTo>
                    <a:pt x="1031875" y="919389"/>
                  </a:lnTo>
                  <a:lnTo>
                    <a:pt x="1031875" y="911905"/>
                  </a:lnTo>
                  <a:lnTo>
                    <a:pt x="1032102" y="904421"/>
                  </a:lnTo>
                  <a:lnTo>
                    <a:pt x="1032782" y="896937"/>
                  </a:lnTo>
                  <a:lnTo>
                    <a:pt x="1033462" y="889680"/>
                  </a:lnTo>
                  <a:lnTo>
                    <a:pt x="1034142" y="882196"/>
                  </a:lnTo>
                  <a:lnTo>
                    <a:pt x="1035276" y="874939"/>
                  </a:lnTo>
                  <a:lnTo>
                    <a:pt x="1036409" y="867682"/>
                  </a:lnTo>
                  <a:lnTo>
                    <a:pt x="1037769" y="860878"/>
                  </a:lnTo>
                  <a:lnTo>
                    <a:pt x="1039356" y="853621"/>
                  </a:lnTo>
                  <a:lnTo>
                    <a:pt x="1040943" y="846591"/>
                  </a:lnTo>
                  <a:lnTo>
                    <a:pt x="1042757" y="839560"/>
                  </a:lnTo>
                  <a:lnTo>
                    <a:pt x="1044797" y="832984"/>
                  </a:lnTo>
                  <a:lnTo>
                    <a:pt x="1047064" y="825953"/>
                  </a:lnTo>
                  <a:lnTo>
                    <a:pt x="1049558" y="819377"/>
                  </a:lnTo>
                  <a:lnTo>
                    <a:pt x="1052051" y="812800"/>
                  </a:lnTo>
                  <a:lnTo>
                    <a:pt x="1054545" y="806223"/>
                  </a:lnTo>
                  <a:lnTo>
                    <a:pt x="1057492" y="799646"/>
                  </a:lnTo>
                  <a:lnTo>
                    <a:pt x="1060439" y="793296"/>
                  </a:lnTo>
                  <a:lnTo>
                    <a:pt x="1063613" y="786946"/>
                  </a:lnTo>
                  <a:lnTo>
                    <a:pt x="1067013" y="780823"/>
                  </a:lnTo>
                  <a:lnTo>
                    <a:pt x="1070414" y="774700"/>
                  </a:lnTo>
                  <a:lnTo>
                    <a:pt x="1074041" y="768803"/>
                  </a:lnTo>
                  <a:lnTo>
                    <a:pt x="1077668" y="762907"/>
                  </a:lnTo>
                  <a:lnTo>
                    <a:pt x="1081522" y="756784"/>
                  </a:lnTo>
                  <a:lnTo>
                    <a:pt x="1085602" y="751114"/>
                  </a:lnTo>
                  <a:lnTo>
                    <a:pt x="1089683" y="745444"/>
                  </a:lnTo>
                  <a:lnTo>
                    <a:pt x="1093764" y="739775"/>
                  </a:lnTo>
                  <a:lnTo>
                    <a:pt x="1098298" y="734332"/>
                  </a:lnTo>
                  <a:lnTo>
                    <a:pt x="1102605" y="729116"/>
                  </a:lnTo>
                  <a:lnTo>
                    <a:pt x="1107139" y="723900"/>
                  </a:lnTo>
                  <a:lnTo>
                    <a:pt x="1112126" y="718684"/>
                  </a:lnTo>
                  <a:lnTo>
                    <a:pt x="1117113" y="713921"/>
                  </a:lnTo>
                  <a:lnTo>
                    <a:pt x="1121874" y="708932"/>
                  </a:lnTo>
                  <a:lnTo>
                    <a:pt x="1127088" y="704169"/>
                  </a:lnTo>
                  <a:lnTo>
                    <a:pt x="1132302" y="699634"/>
                  </a:lnTo>
                  <a:lnTo>
                    <a:pt x="1137743" y="695098"/>
                  </a:lnTo>
                  <a:lnTo>
                    <a:pt x="1142957" y="690562"/>
                  </a:lnTo>
                  <a:lnTo>
                    <a:pt x="1148398" y="686480"/>
                  </a:lnTo>
                  <a:lnTo>
                    <a:pt x="1154065" y="682398"/>
                  </a:lnTo>
                  <a:lnTo>
                    <a:pt x="1159732" y="678543"/>
                  </a:lnTo>
                  <a:lnTo>
                    <a:pt x="1165853" y="674687"/>
                  </a:lnTo>
                  <a:lnTo>
                    <a:pt x="1171747" y="670832"/>
                  </a:lnTo>
                  <a:lnTo>
                    <a:pt x="1177868" y="667203"/>
                  </a:lnTo>
                  <a:lnTo>
                    <a:pt x="1183762" y="663802"/>
                  </a:lnTo>
                  <a:lnTo>
                    <a:pt x="1189883" y="660400"/>
                  </a:lnTo>
                  <a:lnTo>
                    <a:pt x="1196457" y="657225"/>
                  </a:lnTo>
                  <a:lnTo>
                    <a:pt x="1202805" y="654503"/>
                  </a:lnTo>
                  <a:lnTo>
                    <a:pt x="1209379" y="651555"/>
                  </a:lnTo>
                  <a:lnTo>
                    <a:pt x="1215727" y="648834"/>
                  </a:lnTo>
                  <a:lnTo>
                    <a:pt x="1222528" y="646566"/>
                  </a:lnTo>
                  <a:lnTo>
                    <a:pt x="1229102" y="643844"/>
                  </a:lnTo>
                  <a:lnTo>
                    <a:pt x="1235903" y="641803"/>
                  </a:lnTo>
                  <a:lnTo>
                    <a:pt x="1242930" y="639762"/>
                  </a:lnTo>
                  <a:lnTo>
                    <a:pt x="1249731" y="637948"/>
                  </a:lnTo>
                  <a:lnTo>
                    <a:pt x="1256759" y="636134"/>
                  </a:lnTo>
                  <a:lnTo>
                    <a:pt x="1263787" y="634546"/>
                  </a:lnTo>
                  <a:lnTo>
                    <a:pt x="1271041" y="633412"/>
                  </a:lnTo>
                  <a:lnTo>
                    <a:pt x="1278068" y="632052"/>
                  </a:lnTo>
                  <a:lnTo>
                    <a:pt x="1285323" y="631144"/>
                  </a:lnTo>
                  <a:lnTo>
                    <a:pt x="1292577" y="630237"/>
                  </a:lnTo>
                  <a:lnTo>
                    <a:pt x="1300058" y="629557"/>
                  </a:lnTo>
                  <a:lnTo>
                    <a:pt x="1307312" y="629330"/>
                  </a:lnTo>
                  <a:lnTo>
                    <a:pt x="1314793" y="628877"/>
                  </a:lnTo>
                  <a:lnTo>
                    <a:pt x="1322274" y="628650"/>
                  </a:lnTo>
                  <a:close/>
                  <a:moveTo>
                    <a:pt x="1872408" y="450081"/>
                  </a:moveTo>
                  <a:lnTo>
                    <a:pt x="1872408" y="463897"/>
                  </a:lnTo>
                  <a:lnTo>
                    <a:pt x="1864899" y="464803"/>
                  </a:lnTo>
                  <a:lnTo>
                    <a:pt x="1857846" y="465709"/>
                  </a:lnTo>
                  <a:lnTo>
                    <a:pt x="1851474" y="467068"/>
                  </a:lnTo>
                  <a:lnTo>
                    <a:pt x="1845558" y="468880"/>
                  </a:lnTo>
                  <a:lnTo>
                    <a:pt x="1839870" y="470691"/>
                  </a:lnTo>
                  <a:lnTo>
                    <a:pt x="1834864" y="472730"/>
                  </a:lnTo>
                  <a:lnTo>
                    <a:pt x="1830313" y="474995"/>
                  </a:lnTo>
                  <a:lnTo>
                    <a:pt x="1826218" y="477939"/>
                  </a:lnTo>
                  <a:lnTo>
                    <a:pt x="1822577" y="480657"/>
                  </a:lnTo>
                  <a:lnTo>
                    <a:pt x="1819391" y="483827"/>
                  </a:lnTo>
                  <a:lnTo>
                    <a:pt x="1816888" y="487451"/>
                  </a:lnTo>
                  <a:lnTo>
                    <a:pt x="1814840" y="491075"/>
                  </a:lnTo>
                  <a:lnTo>
                    <a:pt x="1813020" y="495152"/>
                  </a:lnTo>
                  <a:lnTo>
                    <a:pt x="1811882" y="499228"/>
                  </a:lnTo>
                  <a:lnTo>
                    <a:pt x="1811200" y="503984"/>
                  </a:lnTo>
                  <a:lnTo>
                    <a:pt x="1810745" y="508514"/>
                  </a:lnTo>
                  <a:lnTo>
                    <a:pt x="1810745" y="511911"/>
                  </a:lnTo>
                  <a:lnTo>
                    <a:pt x="1811427" y="515309"/>
                  </a:lnTo>
                  <a:lnTo>
                    <a:pt x="1811882" y="518253"/>
                  </a:lnTo>
                  <a:lnTo>
                    <a:pt x="1812565" y="521424"/>
                  </a:lnTo>
                  <a:lnTo>
                    <a:pt x="1813703" y="524594"/>
                  </a:lnTo>
                  <a:lnTo>
                    <a:pt x="1815068" y="527312"/>
                  </a:lnTo>
                  <a:lnTo>
                    <a:pt x="1816206" y="530257"/>
                  </a:lnTo>
                  <a:lnTo>
                    <a:pt x="1818026" y="532974"/>
                  </a:lnTo>
                  <a:lnTo>
                    <a:pt x="1819846" y="535692"/>
                  </a:lnTo>
                  <a:lnTo>
                    <a:pt x="1821894" y="537957"/>
                  </a:lnTo>
                  <a:lnTo>
                    <a:pt x="1823942" y="540222"/>
                  </a:lnTo>
                  <a:lnTo>
                    <a:pt x="1826218" y="542487"/>
                  </a:lnTo>
                  <a:lnTo>
                    <a:pt x="1828265" y="544298"/>
                  </a:lnTo>
                  <a:lnTo>
                    <a:pt x="1830541" y="546337"/>
                  </a:lnTo>
                  <a:lnTo>
                    <a:pt x="1832816" y="547922"/>
                  </a:lnTo>
                  <a:lnTo>
                    <a:pt x="1835547" y="549508"/>
                  </a:lnTo>
                  <a:lnTo>
                    <a:pt x="1841463" y="552905"/>
                  </a:lnTo>
                  <a:lnTo>
                    <a:pt x="1849654" y="557208"/>
                  </a:lnTo>
                  <a:lnTo>
                    <a:pt x="1860349" y="562191"/>
                  </a:lnTo>
                  <a:lnTo>
                    <a:pt x="1873319" y="568079"/>
                  </a:lnTo>
                  <a:lnTo>
                    <a:pt x="1877187" y="569891"/>
                  </a:lnTo>
                  <a:lnTo>
                    <a:pt x="1880827" y="571703"/>
                  </a:lnTo>
                  <a:lnTo>
                    <a:pt x="1883785" y="573515"/>
                  </a:lnTo>
                  <a:lnTo>
                    <a:pt x="1886516" y="575327"/>
                  </a:lnTo>
                  <a:lnTo>
                    <a:pt x="1888564" y="577139"/>
                  </a:lnTo>
                  <a:lnTo>
                    <a:pt x="1890384" y="578497"/>
                  </a:lnTo>
                  <a:lnTo>
                    <a:pt x="1891749" y="580083"/>
                  </a:lnTo>
                  <a:lnTo>
                    <a:pt x="1892660" y="581895"/>
                  </a:lnTo>
                  <a:lnTo>
                    <a:pt x="1893342" y="583480"/>
                  </a:lnTo>
                  <a:lnTo>
                    <a:pt x="1894025" y="585518"/>
                  </a:lnTo>
                  <a:lnTo>
                    <a:pt x="1894707" y="590501"/>
                  </a:lnTo>
                  <a:lnTo>
                    <a:pt x="1895390" y="596163"/>
                  </a:lnTo>
                  <a:lnTo>
                    <a:pt x="1895390" y="602958"/>
                  </a:lnTo>
                  <a:lnTo>
                    <a:pt x="1895390" y="605675"/>
                  </a:lnTo>
                  <a:lnTo>
                    <a:pt x="1894707" y="608167"/>
                  </a:lnTo>
                  <a:lnTo>
                    <a:pt x="1894025" y="610205"/>
                  </a:lnTo>
                  <a:lnTo>
                    <a:pt x="1892660" y="611791"/>
                  </a:lnTo>
                  <a:lnTo>
                    <a:pt x="1890839" y="613149"/>
                  </a:lnTo>
                  <a:lnTo>
                    <a:pt x="1888791" y="614055"/>
                  </a:lnTo>
                  <a:lnTo>
                    <a:pt x="1886061" y="614735"/>
                  </a:lnTo>
                  <a:lnTo>
                    <a:pt x="1883330" y="614961"/>
                  </a:lnTo>
                  <a:lnTo>
                    <a:pt x="1880145" y="614735"/>
                  </a:lnTo>
                  <a:lnTo>
                    <a:pt x="1878552" y="614055"/>
                  </a:lnTo>
                  <a:lnTo>
                    <a:pt x="1877414" y="613602"/>
                  </a:lnTo>
                  <a:lnTo>
                    <a:pt x="1876277" y="613149"/>
                  </a:lnTo>
                  <a:lnTo>
                    <a:pt x="1875594" y="612243"/>
                  </a:lnTo>
                  <a:lnTo>
                    <a:pt x="1874684" y="611564"/>
                  </a:lnTo>
                  <a:lnTo>
                    <a:pt x="1874229" y="610432"/>
                  </a:lnTo>
                  <a:lnTo>
                    <a:pt x="1873774" y="609299"/>
                  </a:lnTo>
                  <a:lnTo>
                    <a:pt x="1873546" y="607487"/>
                  </a:lnTo>
                  <a:lnTo>
                    <a:pt x="1872863" y="602731"/>
                  </a:lnTo>
                  <a:lnTo>
                    <a:pt x="1872408" y="596616"/>
                  </a:lnTo>
                  <a:lnTo>
                    <a:pt x="1872408" y="588689"/>
                  </a:lnTo>
                  <a:lnTo>
                    <a:pt x="1872408" y="577818"/>
                  </a:lnTo>
                  <a:lnTo>
                    <a:pt x="1811655" y="577818"/>
                  </a:lnTo>
                  <a:lnTo>
                    <a:pt x="1811655" y="586424"/>
                  </a:lnTo>
                  <a:lnTo>
                    <a:pt x="1811882" y="593445"/>
                  </a:lnTo>
                  <a:lnTo>
                    <a:pt x="1812338" y="596616"/>
                  </a:lnTo>
                  <a:lnTo>
                    <a:pt x="1813020" y="600013"/>
                  </a:lnTo>
                  <a:lnTo>
                    <a:pt x="1813475" y="602958"/>
                  </a:lnTo>
                  <a:lnTo>
                    <a:pt x="1814158" y="605902"/>
                  </a:lnTo>
                  <a:lnTo>
                    <a:pt x="1815296" y="608620"/>
                  </a:lnTo>
                  <a:lnTo>
                    <a:pt x="1816206" y="611338"/>
                  </a:lnTo>
                  <a:lnTo>
                    <a:pt x="1817343" y="613829"/>
                  </a:lnTo>
                  <a:lnTo>
                    <a:pt x="1818936" y="616094"/>
                  </a:lnTo>
                  <a:lnTo>
                    <a:pt x="1820074" y="618359"/>
                  </a:lnTo>
                  <a:lnTo>
                    <a:pt x="1821894" y="620623"/>
                  </a:lnTo>
                  <a:lnTo>
                    <a:pt x="1823715" y="622435"/>
                  </a:lnTo>
                  <a:lnTo>
                    <a:pt x="1825535" y="624247"/>
                  </a:lnTo>
                  <a:lnTo>
                    <a:pt x="1827583" y="626059"/>
                  </a:lnTo>
                  <a:lnTo>
                    <a:pt x="1829631" y="627418"/>
                  </a:lnTo>
                  <a:lnTo>
                    <a:pt x="1834409" y="630136"/>
                  </a:lnTo>
                  <a:lnTo>
                    <a:pt x="1839415" y="632627"/>
                  </a:lnTo>
                  <a:lnTo>
                    <a:pt x="1844193" y="634665"/>
                  </a:lnTo>
                  <a:lnTo>
                    <a:pt x="1849654" y="636704"/>
                  </a:lnTo>
                  <a:lnTo>
                    <a:pt x="1855115" y="638289"/>
                  </a:lnTo>
                  <a:lnTo>
                    <a:pt x="1860576" y="639421"/>
                  </a:lnTo>
                  <a:lnTo>
                    <a:pt x="1866492" y="640327"/>
                  </a:lnTo>
                  <a:lnTo>
                    <a:pt x="1872408" y="641007"/>
                  </a:lnTo>
                  <a:lnTo>
                    <a:pt x="1872408" y="657993"/>
                  </a:lnTo>
                  <a:lnTo>
                    <a:pt x="1900396" y="657993"/>
                  </a:lnTo>
                  <a:lnTo>
                    <a:pt x="1900396" y="641460"/>
                  </a:lnTo>
                  <a:lnTo>
                    <a:pt x="1907905" y="640554"/>
                  </a:lnTo>
                  <a:lnTo>
                    <a:pt x="1914959" y="639421"/>
                  </a:lnTo>
                  <a:lnTo>
                    <a:pt x="1921557" y="637610"/>
                  </a:lnTo>
                  <a:lnTo>
                    <a:pt x="1927474" y="635798"/>
                  </a:lnTo>
                  <a:lnTo>
                    <a:pt x="1933162" y="633533"/>
                  </a:lnTo>
                  <a:lnTo>
                    <a:pt x="1938396" y="631042"/>
                  </a:lnTo>
                  <a:lnTo>
                    <a:pt x="1943174" y="628324"/>
                  </a:lnTo>
                  <a:lnTo>
                    <a:pt x="1947270" y="624927"/>
                  </a:lnTo>
                  <a:lnTo>
                    <a:pt x="1950910" y="621529"/>
                  </a:lnTo>
                  <a:lnTo>
                    <a:pt x="1953868" y="617679"/>
                  </a:lnTo>
                  <a:lnTo>
                    <a:pt x="1956826" y="613602"/>
                  </a:lnTo>
                  <a:lnTo>
                    <a:pt x="1958874" y="609299"/>
                  </a:lnTo>
                  <a:lnTo>
                    <a:pt x="1960695" y="604317"/>
                  </a:lnTo>
                  <a:lnTo>
                    <a:pt x="1962060" y="599107"/>
                  </a:lnTo>
                  <a:lnTo>
                    <a:pt x="1962515" y="593672"/>
                  </a:lnTo>
                  <a:lnTo>
                    <a:pt x="1962743" y="588010"/>
                  </a:lnTo>
                  <a:lnTo>
                    <a:pt x="1962743" y="584613"/>
                  </a:lnTo>
                  <a:lnTo>
                    <a:pt x="1962515" y="581215"/>
                  </a:lnTo>
                  <a:lnTo>
                    <a:pt x="1962060" y="577818"/>
                  </a:lnTo>
                  <a:lnTo>
                    <a:pt x="1961377" y="574647"/>
                  </a:lnTo>
                  <a:lnTo>
                    <a:pt x="1960695" y="571929"/>
                  </a:lnTo>
                  <a:lnTo>
                    <a:pt x="1959557" y="568985"/>
                  </a:lnTo>
                  <a:lnTo>
                    <a:pt x="1958419" y="566267"/>
                  </a:lnTo>
                  <a:lnTo>
                    <a:pt x="1957054" y="563550"/>
                  </a:lnTo>
                  <a:lnTo>
                    <a:pt x="1953868" y="559020"/>
                  </a:lnTo>
                  <a:lnTo>
                    <a:pt x="1950683" y="555170"/>
                  </a:lnTo>
                  <a:lnTo>
                    <a:pt x="1948862" y="553358"/>
                  </a:lnTo>
                  <a:lnTo>
                    <a:pt x="1947042" y="551546"/>
                  </a:lnTo>
                  <a:lnTo>
                    <a:pt x="1944994" y="549961"/>
                  </a:lnTo>
                  <a:lnTo>
                    <a:pt x="1942719" y="548375"/>
                  </a:lnTo>
                  <a:lnTo>
                    <a:pt x="1937713" y="545657"/>
                  </a:lnTo>
                  <a:lnTo>
                    <a:pt x="1930659" y="542034"/>
                  </a:lnTo>
                  <a:lnTo>
                    <a:pt x="1921785" y="537957"/>
                  </a:lnTo>
                  <a:lnTo>
                    <a:pt x="1911318" y="532974"/>
                  </a:lnTo>
                  <a:lnTo>
                    <a:pt x="1899031" y="527539"/>
                  </a:lnTo>
                  <a:lnTo>
                    <a:pt x="1889474" y="523236"/>
                  </a:lnTo>
                  <a:lnTo>
                    <a:pt x="1882875" y="519612"/>
                  </a:lnTo>
                  <a:lnTo>
                    <a:pt x="1878552" y="517120"/>
                  </a:lnTo>
                  <a:lnTo>
                    <a:pt x="1877187" y="515988"/>
                  </a:lnTo>
                  <a:lnTo>
                    <a:pt x="1876049" y="514629"/>
                  </a:lnTo>
                  <a:lnTo>
                    <a:pt x="1875139" y="513270"/>
                  </a:lnTo>
                  <a:lnTo>
                    <a:pt x="1874229" y="511458"/>
                  </a:lnTo>
                  <a:lnTo>
                    <a:pt x="1873774" y="509647"/>
                  </a:lnTo>
                  <a:lnTo>
                    <a:pt x="1873319" y="507608"/>
                  </a:lnTo>
                  <a:lnTo>
                    <a:pt x="1872863" y="505117"/>
                  </a:lnTo>
                  <a:lnTo>
                    <a:pt x="1872863" y="502626"/>
                  </a:lnTo>
                  <a:lnTo>
                    <a:pt x="1872863" y="499681"/>
                  </a:lnTo>
                  <a:lnTo>
                    <a:pt x="1873546" y="497190"/>
                  </a:lnTo>
                  <a:lnTo>
                    <a:pt x="1874456" y="495152"/>
                  </a:lnTo>
                  <a:lnTo>
                    <a:pt x="1875594" y="493340"/>
                  </a:lnTo>
                  <a:lnTo>
                    <a:pt x="1877187" y="491981"/>
                  </a:lnTo>
                  <a:lnTo>
                    <a:pt x="1879235" y="491075"/>
                  </a:lnTo>
                  <a:lnTo>
                    <a:pt x="1881282" y="490622"/>
                  </a:lnTo>
                  <a:lnTo>
                    <a:pt x="1883785" y="490169"/>
                  </a:lnTo>
                  <a:lnTo>
                    <a:pt x="1887199" y="490622"/>
                  </a:lnTo>
                  <a:lnTo>
                    <a:pt x="1889702" y="491301"/>
                  </a:lnTo>
                  <a:lnTo>
                    <a:pt x="1890839" y="491528"/>
                  </a:lnTo>
                  <a:lnTo>
                    <a:pt x="1891522" y="492207"/>
                  </a:lnTo>
                  <a:lnTo>
                    <a:pt x="1892432" y="493113"/>
                  </a:lnTo>
                  <a:lnTo>
                    <a:pt x="1892887" y="493793"/>
                  </a:lnTo>
                  <a:lnTo>
                    <a:pt x="1894025" y="496284"/>
                  </a:lnTo>
                  <a:lnTo>
                    <a:pt x="1894480" y="499455"/>
                  </a:lnTo>
                  <a:lnTo>
                    <a:pt x="1894935" y="503758"/>
                  </a:lnTo>
                  <a:lnTo>
                    <a:pt x="1895163" y="508967"/>
                  </a:lnTo>
                  <a:lnTo>
                    <a:pt x="1895163" y="516215"/>
                  </a:lnTo>
                  <a:lnTo>
                    <a:pt x="1955689" y="516215"/>
                  </a:lnTo>
                  <a:lnTo>
                    <a:pt x="1956371" y="511458"/>
                  </a:lnTo>
                  <a:lnTo>
                    <a:pt x="1956371" y="508061"/>
                  </a:lnTo>
                  <a:lnTo>
                    <a:pt x="1955916" y="503305"/>
                  </a:lnTo>
                  <a:lnTo>
                    <a:pt x="1955461" y="498775"/>
                  </a:lnTo>
                  <a:lnTo>
                    <a:pt x="1954551" y="494699"/>
                  </a:lnTo>
                  <a:lnTo>
                    <a:pt x="1952958" y="490848"/>
                  </a:lnTo>
                  <a:lnTo>
                    <a:pt x="1950910" y="487225"/>
                  </a:lnTo>
                  <a:lnTo>
                    <a:pt x="1948635" y="483601"/>
                  </a:lnTo>
                  <a:lnTo>
                    <a:pt x="1945677" y="480430"/>
                  </a:lnTo>
                  <a:lnTo>
                    <a:pt x="1942264" y="477712"/>
                  </a:lnTo>
                  <a:lnTo>
                    <a:pt x="1938623" y="474995"/>
                  </a:lnTo>
                  <a:lnTo>
                    <a:pt x="1934527" y="472730"/>
                  </a:lnTo>
                  <a:lnTo>
                    <a:pt x="1929976" y="470465"/>
                  </a:lnTo>
                  <a:lnTo>
                    <a:pt x="1924971" y="468653"/>
                  </a:lnTo>
                  <a:lnTo>
                    <a:pt x="1919510" y="467068"/>
                  </a:lnTo>
                  <a:lnTo>
                    <a:pt x="1913593" y="465709"/>
                  </a:lnTo>
                  <a:lnTo>
                    <a:pt x="1907222" y="464803"/>
                  </a:lnTo>
                  <a:lnTo>
                    <a:pt x="1900396" y="463897"/>
                  </a:lnTo>
                  <a:lnTo>
                    <a:pt x="1900396" y="450081"/>
                  </a:lnTo>
                  <a:lnTo>
                    <a:pt x="1872408" y="450081"/>
                  </a:lnTo>
                  <a:close/>
                  <a:moveTo>
                    <a:pt x="1886971" y="384175"/>
                  </a:moveTo>
                  <a:lnTo>
                    <a:pt x="1895390" y="384401"/>
                  </a:lnTo>
                  <a:lnTo>
                    <a:pt x="1904264" y="384854"/>
                  </a:lnTo>
                  <a:lnTo>
                    <a:pt x="1912911" y="385987"/>
                  </a:lnTo>
                  <a:lnTo>
                    <a:pt x="1921102" y="387572"/>
                  </a:lnTo>
                  <a:lnTo>
                    <a:pt x="1929294" y="389610"/>
                  </a:lnTo>
                  <a:lnTo>
                    <a:pt x="1937713" y="391649"/>
                  </a:lnTo>
                  <a:lnTo>
                    <a:pt x="1945449" y="394367"/>
                  </a:lnTo>
                  <a:lnTo>
                    <a:pt x="1953186" y="397537"/>
                  </a:lnTo>
                  <a:lnTo>
                    <a:pt x="1960922" y="400935"/>
                  </a:lnTo>
                  <a:lnTo>
                    <a:pt x="1968204" y="404558"/>
                  </a:lnTo>
                  <a:lnTo>
                    <a:pt x="1975485" y="408635"/>
                  </a:lnTo>
                  <a:lnTo>
                    <a:pt x="1982084" y="412938"/>
                  </a:lnTo>
                  <a:lnTo>
                    <a:pt x="1988910" y="417921"/>
                  </a:lnTo>
                  <a:lnTo>
                    <a:pt x="1995281" y="422677"/>
                  </a:lnTo>
                  <a:lnTo>
                    <a:pt x="2001652" y="428113"/>
                  </a:lnTo>
                  <a:lnTo>
                    <a:pt x="2007568" y="433775"/>
                  </a:lnTo>
                  <a:lnTo>
                    <a:pt x="2013257" y="439890"/>
                  </a:lnTo>
                  <a:lnTo>
                    <a:pt x="2018718" y="446005"/>
                  </a:lnTo>
                  <a:lnTo>
                    <a:pt x="2023496" y="452346"/>
                  </a:lnTo>
                  <a:lnTo>
                    <a:pt x="2028502" y="459141"/>
                  </a:lnTo>
                  <a:lnTo>
                    <a:pt x="2032825" y="465709"/>
                  </a:lnTo>
                  <a:lnTo>
                    <a:pt x="2036921" y="472956"/>
                  </a:lnTo>
                  <a:lnTo>
                    <a:pt x="2040562" y="480430"/>
                  </a:lnTo>
                  <a:lnTo>
                    <a:pt x="2043975" y="487904"/>
                  </a:lnTo>
                  <a:lnTo>
                    <a:pt x="2047161" y="495605"/>
                  </a:lnTo>
                  <a:lnTo>
                    <a:pt x="2049891" y="503305"/>
                  </a:lnTo>
                  <a:lnTo>
                    <a:pt x="2052394" y="511685"/>
                  </a:lnTo>
                  <a:lnTo>
                    <a:pt x="2054214" y="519838"/>
                  </a:lnTo>
                  <a:lnTo>
                    <a:pt x="2055580" y="528218"/>
                  </a:lnTo>
                  <a:lnTo>
                    <a:pt x="2056717" y="536598"/>
                  </a:lnTo>
                  <a:lnTo>
                    <a:pt x="2057172" y="545431"/>
                  </a:lnTo>
                  <a:lnTo>
                    <a:pt x="2057400" y="553811"/>
                  </a:lnTo>
                  <a:lnTo>
                    <a:pt x="2057172" y="562644"/>
                  </a:lnTo>
                  <a:lnTo>
                    <a:pt x="2056717" y="571476"/>
                  </a:lnTo>
                  <a:lnTo>
                    <a:pt x="2055580" y="579856"/>
                  </a:lnTo>
                  <a:lnTo>
                    <a:pt x="2054214" y="588010"/>
                  </a:lnTo>
                  <a:lnTo>
                    <a:pt x="2052394" y="596390"/>
                  </a:lnTo>
                  <a:lnTo>
                    <a:pt x="2049891" y="604543"/>
                  </a:lnTo>
                  <a:lnTo>
                    <a:pt x="2047161" y="612243"/>
                  </a:lnTo>
                  <a:lnTo>
                    <a:pt x="2043975" y="619944"/>
                  </a:lnTo>
                  <a:lnTo>
                    <a:pt x="2040562" y="627418"/>
                  </a:lnTo>
                  <a:lnTo>
                    <a:pt x="2036921" y="634892"/>
                  </a:lnTo>
                  <a:lnTo>
                    <a:pt x="2032825" y="642139"/>
                  </a:lnTo>
                  <a:lnTo>
                    <a:pt x="2028502" y="648934"/>
                  </a:lnTo>
                  <a:lnTo>
                    <a:pt x="2023496" y="655502"/>
                  </a:lnTo>
                  <a:lnTo>
                    <a:pt x="2018718" y="662070"/>
                  </a:lnTo>
                  <a:lnTo>
                    <a:pt x="2013257" y="668185"/>
                  </a:lnTo>
                  <a:lnTo>
                    <a:pt x="2007568" y="674073"/>
                  </a:lnTo>
                  <a:lnTo>
                    <a:pt x="2001652" y="679736"/>
                  </a:lnTo>
                  <a:lnTo>
                    <a:pt x="1995281" y="685171"/>
                  </a:lnTo>
                  <a:lnTo>
                    <a:pt x="1988910" y="690154"/>
                  </a:lnTo>
                  <a:lnTo>
                    <a:pt x="1982084" y="694683"/>
                  </a:lnTo>
                  <a:lnTo>
                    <a:pt x="1975485" y="699440"/>
                  </a:lnTo>
                  <a:lnTo>
                    <a:pt x="1968204" y="703516"/>
                  </a:lnTo>
                  <a:lnTo>
                    <a:pt x="1960922" y="707140"/>
                  </a:lnTo>
                  <a:lnTo>
                    <a:pt x="1953186" y="710537"/>
                  </a:lnTo>
                  <a:lnTo>
                    <a:pt x="1945449" y="713482"/>
                  </a:lnTo>
                  <a:lnTo>
                    <a:pt x="1937713" y="716199"/>
                  </a:lnTo>
                  <a:lnTo>
                    <a:pt x="1929294" y="718464"/>
                  </a:lnTo>
                  <a:lnTo>
                    <a:pt x="1921102" y="720503"/>
                  </a:lnTo>
                  <a:lnTo>
                    <a:pt x="1912911" y="722088"/>
                  </a:lnTo>
                  <a:lnTo>
                    <a:pt x="1904264" y="722994"/>
                  </a:lnTo>
                  <a:lnTo>
                    <a:pt x="1895390" y="723673"/>
                  </a:lnTo>
                  <a:lnTo>
                    <a:pt x="1886971" y="723900"/>
                  </a:lnTo>
                  <a:lnTo>
                    <a:pt x="1878097" y="723673"/>
                  </a:lnTo>
                  <a:lnTo>
                    <a:pt x="1869223" y="722994"/>
                  </a:lnTo>
                  <a:lnTo>
                    <a:pt x="1860804" y="722088"/>
                  </a:lnTo>
                  <a:lnTo>
                    <a:pt x="1852612" y="720503"/>
                  </a:lnTo>
                  <a:lnTo>
                    <a:pt x="1844193" y="718464"/>
                  </a:lnTo>
                  <a:lnTo>
                    <a:pt x="1836002" y="716199"/>
                  </a:lnTo>
                  <a:lnTo>
                    <a:pt x="1828265" y="713482"/>
                  </a:lnTo>
                  <a:lnTo>
                    <a:pt x="1820529" y="710537"/>
                  </a:lnTo>
                  <a:lnTo>
                    <a:pt x="1812565" y="707140"/>
                  </a:lnTo>
                  <a:lnTo>
                    <a:pt x="1805511" y="703516"/>
                  </a:lnTo>
                  <a:lnTo>
                    <a:pt x="1798230" y="699440"/>
                  </a:lnTo>
                  <a:lnTo>
                    <a:pt x="1791404" y="694683"/>
                  </a:lnTo>
                  <a:lnTo>
                    <a:pt x="1784805" y="690154"/>
                  </a:lnTo>
                  <a:lnTo>
                    <a:pt x="1778206" y="685171"/>
                  </a:lnTo>
                  <a:lnTo>
                    <a:pt x="1772063" y="679736"/>
                  </a:lnTo>
                  <a:lnTo>
                    <a:pt x="1766146" y="674073"/>
                  </a:lnTo>
                  <a:lnTo>
                    <a:pt x="1760458" y="668185"/>
                  </a:lnTo>
                  <a:lnTo>
                    <a:pt x="1754997" y="662070"/>
                  </a:lnTo>
                  <a:lnTo>
                    <a:pt x="1749991" y="655502"/>
                  </a:lnTo>
                  <a:lnTo>
                    <a:pt x="1745213" y="648934"/>
                  </a:lnTo>
                  <a:lnTo>
                    <a:pt x="1740662" y="642139"/>
                  </a:lnTo>
                  <a:lnTo>
                    <a:pt x="1736566" y="634892"/>
                  </a:lnTo>
                  <a:lnTo>
                    <a:pt x="1732925" y="627418"/>
                  </a:lnTo>
                  <a:lnTo>
                    <a:pt x="1729512" y="619944"/>
                  </a:lnTo>
                  <a:lnTo>
                    <a:pt x="1726554" y="612243"/>
                  </a:lnTo>
                  <a:lnTo>
                    <a:pt x="1723596" y="604543"/>
                  </a:lnTo>
                  <a:lnTo>
                    <a:pt x="1721548" y="596390"/>
                  </a:lnTo>
                  <a:lnTo>
                    <a:pt x="1719500" y="588010"/>
                  </a:lnTo>
                  <a:lnTo>
                    <a:pt x="1717908" y="579856"/>
                  </a:lnTo>
                  <a:lnTo>
                    <a:pt x="1716997" y="571476"/>
                  </a:lnTo>
                  <a:lnTo>
                    <a:pt x="1716315" y="562644"/>
                  </a:lnTo>
                  <a:lnTo>
                    <a:pt x="1716087" y="553811"/>
                  </a:lnTo>
                  <a:lnTo>
                    <a:pt x="1716315" y="545431"/>
                  </a:lnTo>
                  <a:lnTo>
                    <a:pt x="1716997" y="536598"/>
                  </a:lnTo>
                  <a:lnTo>
                    <a:pt x="1717908" y="528218"/>
                  </a:lnTo>
                  <a:lnTo>
                    <a:pt x="1719500" y="519838"/>
                  </a:lnTo>
                  <a:lnTo>
                    <a:pt x="1721548" y="511685"/>
                  </a:lnTo>
                  <a:lnTo>
                    <a:pt x="1723596" y="503305"/>
                  </a:lnTo>
                  <a:lnTo>
                    <a:pt x="1726554" y="495605"/>
                  </a:lnTo>
                  <a:lnTo>
                    <a:pt x="1729512" y="487904"/>
                  </a:lnTo>
                  <a:lnTo>
                    <a:pt x="1732925" y="480430"/>
                  </a:lnTo>
                  <a:lnTo>
                    <a:pt x="1736566" y="472956"/>
                  </a:lnTo>
                  <a:lnTo>
                    <a:pt x="1740662" y="465709"/>
                  </a:lnTo>
                  <a:lnTo>
                    <a:pt x="1745213" y="459141"/>
                  </a:lnTo>
                  <a:lnTo>
                    <a:pt x="1749991" y="452346"/>
                  </a:lnTo>
                  <a:lnTo>
                    <a:pt x="1754997" y="446005"/>
                  </a:lnTo>
                  <a:lnTo>
                    <a:pt x="1760458" y="439890"/>
                  </a:lnTo>
                  <a:lnTo>
                    <a:pt x="1766146" y="433775"/>
                  </a:lnTo>
                  <a:lnTo>
                    <a:pt x="1772063" y="428113"/>
                  </a:lnTo>
                  <a:lnTo>
                    <a:pt x="1778206" y="422677"/>
                  </a:lnTo>
                  <a:lnTo>
                    <a:pt x="1784805" y="417921"/>
                  </a:lnTo>
                  <a:lnTo>
                    <a:pt x="1791404" y="412938"/>
                  </a:lnTo>
                  <a:lnTo>
                    <a:pt x="1798230" y="408635"/>
                  </a:lnTo>
                  <a:lnTo>
                    <a:pt x="1805511" y="404558"/>
                  </a:lnTo>
                  <a:lnTo>
                    <a:pt x="1812565" y="400935"/>
                  </a:lnTo>
                  <a:lnTo>
                    <a:pt x="1820529" y="397537"/>
                  </a:lnTo>
                  <a:lnTo>
                    <a:pt x="1828265" y="394367"/>
                  </a:lnTo>
                  <a:lnTo>
                    <a:pt x="1836002" y="391649"/>
                  </a:lnTo>
                  <a:lnTo>
                    <a:pt x="1844193" y="389610"/>
                  </a:lnTo>
                  <a:lnTo>
                    <a:pt x="1852612" y="387572"/>
                  </a:lnTo>
                  <a:lnTo>
                    <a:pt x="1860804" y="385987"/>
                  </a:lnTo>
                  <a:lnTo>
                    <a:pt x="1869223" y="384854"/>
                  </a:lnTo>
                  <a:lnTo>
                    <a:pt x="1878097" y="384401"/>
                  </a:lnTo>
                  <a:lnTo>
                    <a:pt x="1886971" y="384175"/>
                  </a:lnTo>
                  <a:close/>
                  <a:moveTo>
                    <a:pt x="1493053" y="58920"/>
                  </a:moveTo>
                  <a:lnTo>
                    <a:pt x="1493053" y="71384"/>
                  </a:lnTo>
                  <a:lnTo>
                    <a:pt x="1486255" y="72064"/>
                  </a:lnTo>
                  <a:lnTo>
                    <a:pt x="1480136" y="72970"/>
                  </a:lnTo>
                  <a:lnTo>
                    <a:pt x="1474471" y="74103"/>
                  </a:lnTo>
                  <a:lnTo>
                    <a:pt x="1469032" y="75463"/>
                  </a:lnTo>
                  <a:lnTo>
                    <a:pt x="1464046" y="77276"/>
                  </a:lnTo>
                  <a:lnTo>
                    <a:pt x="1459741" y="79089"/>
                  </a:lnTo>
                  <a:lnTo>
                    <a:pt x="1455661" y="81128"/>
                  </a:lnTo>
                  <a:lnTo>
                    <a:pt x="1452036" y="83621"/>
                  </a:lnTo>
                  <a:lnTo>
                    <a:pt x="1448863" y="86341"/>
                  </a:lnTo>
                  <a:lnTo>
                    <a:pt x="1446144" y="89060"/>
                  </a:lnTo>
                  <a:lnTo>
                    <a:pt x="1443877" y="92233"/>
                  </a:lnTo>
                  <a:lnTo>
                    <a:pt x="1441611" y="95632"/>
                  </a:lnTo>
                  <a:lnTo>
                    <a:pt x="1440252" y="99258"/>
                  </a:lnTo>
                  <a:lnTo>
                    <a:pt x="1439118" y="102657"/>
                  </a:lnTo>
                  <a:lnTo>
                    <a:pt x="1438665" y="106963"/>
                  </a:lnTo>
                  <a:lnTo>
                    <a:pt x="1438439" y="111042"/>
                  </a:lnTo>
                  <a:lnTo>
                    <a:pt x="1438439" y="113988"/>
                  </a:lnTo>
                  <a:lnTo>
                    <a:pt x="1438665" y="116934"/>
                  </a:lnTo>
                  <a:lnTo>
                    <a:pt x="1439118" y="119880"/>
                  </a:lnTo>
                  <a:lnTo>
                    <a:pt x="1439798" y="122599"/>
                  </a:lnTo>
                  <a:lnTo>
                    <a:pt x="1440931" y="125092"/>
                  </a:lnTo>
                  <a:lnTo>
                    <a:pt x="1442064" y="127812"/>
                  </a:lnTo>
                  <a:lnTo>
                    <a:pt x="1443198" y="130304"/>
                  </a:lnTo>
                  <a:lnTo>
                    <a:pt x="1444784" y="132797"/>
                  </a:lnTo>
                  <a:lnTo>
                    <a:pt x="1448183" y="137329"/>
                  </a:lnTo>
                  <a:lnTo>
                    <a:pt x="1451809" y="141409"/>
                  </a:lnTo>
                  <a:lnTo>
                    <a:pt x="1455888" y="144808"/>
                  </a:lnTo>
                  <a:lnTo>
                    <a:pt x="1460194" y="147527"/>
                  </a:lnTo>
                  <a:lnTo>
                    <a:pt x="1465633" y="150700"/>
                  </a:lnTo>
                  <a:lnTo>
                    <a:pt x="1472884" y="154552"/>
                  </a:lnTo>
                  <a:lnTo>
                    <a:pt x="1482402" y="158858"/>
                  </a:lnTo>
                  <a:lnTo>
                    <a:pt x="1493733" y="164070"/>
                  </a:lnTo>
                  <a:lnTo>
                    <a:pt x="1500532" y="167469"/>
                  </a:lnTo>
                  <a:lnTo>
                    <a:pt x="1503024" y="169056"/>
                  </a:lnTo>
                  <a:lnTo>
                    <a:pt x="1505291" y="170642"/>
                  </a:lnTo>
                  <a:lnTo>
                    <a:pt x="1507330" y="172002"/>
                  </a:lnTo>
                  <a:lnTo>
                    <a:pt x="1508916" y="173588"/>
                  </a:lnTo>
                  <a:lnTo>
                    <a:pt x="1510276" y="175174"/>
                  </a:lnTo>
                  <a:lnTo>
                    <a:pt x="1510956" y="176534"/>
                  </a:lnTo>
                  <a:lnTo>
                    <a:pt x="1512089" y="179707"/>
                  </a:lnTo>
                  <a:lnTo>
                    <a:pt x="1512769" y="184012"/>
                  </a:lnTo>
                  <a:lnTo>
                    <a:pt x="1513449" y="189451"/>
                  </a:lnTo>
                  <a:lnTo>
                    <a:pt x="1513675" y="195343"/>
                  </a:lnTo>
                  <a:lnTo>
                    <a:pt x="1513449" y="197836"/>
                  </a:lnTo>
                  <a:lnTo>
                    <a:pt x="1512769" y="199876"/>
                  </a:lnTo>
                  <a:lnTo>
                    <a:pt x="1512089" y="201689"/>
                  </a:lnTo>
                  <a:lnTo>
                    <a:pt x="1510956" y="203275"/>
                  </a:lnTo>
                  <a:lnTo>
                    <a:pt x="1509596" y="204181"/>
                  </a:lnTo>
                  <a:lnTo>
                    <a:pt x="1507783" y="205314"/>
                  </a:lnTo>
                  <a:lnTo>
                    <a:pt x="1505291" y="205768"/>
                  </a:lnTo>
                  <a:lnTo>
                    <a:pt x="1502798" y="205768"/>
                  </a:lnTo>
                  <a:lnTo>
                    <a:pt x="1499852" y="205541"/>
                  </a:lnTo>
                  <a:lnTo>
                    <a:pt x="1498719" y="205314"/>
                  </a:lnTo>
                  <a:lnTo>
                    <a:pt x="1497586" y="204861"/>
                  </a:lnTo>
                  <a:lnTo>
                    <a:pt x="1496679" y="204181"/>
                  </a:lnTo>
                  <a:lnTo>
                    <a:pt x="1495773" y="203728"/>
                  </a:lnTo>
                  <a:lnTo>
                    <a:pt x="1495319" y="203048"/>
                  </a:lnTo>
                  <a:lnTo>
                    <a:pt x="1494866" y="201915"/>
                  </a:lnTo>
                  <a:lnTo>
                    <a:pt x="1493960" y="199422"/>
                  </a:lnTo>
                  <a:lnTo>
                    <a:pt x="1493506" y="195343"/>
                  </a:lnTo>
                  <a:lnTo>
                    <a:pt x="1493280" y="189678"/>
                  </a:lnTo>
                  <a:lnTo>
                    <a:pt x="1493053" y="182426"/>
                  </a:lnTo>
                  <a:lnTo>
                    <a:pt x="1493053" y="172908"/>
                  </a:lnTo>
                  <a:lnTo>
                    <a:pt x="1439118" y="172908"/>
                  </a:lnTo>
                  <a:lnTo>
                    <a:pt x="1439118" y="180613"/>
                  </a:lnTo>
                  <a:lnTo>
                    <a:pt x="1439345" y="186732"/>
                  </a:lnTo>
                  <a:lnTo>
                    <a:pt x="1440252" y="192624"/>
                  </a:lnTo>
                  <a:lnTo>
                    <a:pt x="1441385" y="197836"/>
                  </a:lnTo>
                  <a:lnTo>
                    <a:pt x="1442291" y="200329"/>
                  </a:lnTo>
                  <a:lnTo>
                    <a:pt x="1443198" y="202822"/>
                  </a:lnTo>
                  <a:lnTo>
                    <a:pt x="1444331" y="205088"/>
                  </a:lnTo>
                  <a:lnTo>
                    <a:pt x="1445237" y="207127"/>
                  </a:lnTo>
                  <a:lnTo>
                    <a:pt x="1446823" y="209167"/>
                  </a:lnTo>
                  <a:lnTo>
                    <a:pt x="1448183" y="210980"/>
                  </a:lnTo>
                  <a:lnTo>
                    <a:pt x="1449769" y="212793"/>
                  </a:lnTo>
                  <a:lnTo>
                    <a:pt x="1451582" y="214379"/>
                  </a:lnTo>
                  <a:lnTo>
                    <a:pt x="1453395" y="215965"/>
                  </a:lnTo>
                  <a:lnTo>
                    <a:pt x="1455435" y="217098"/>
                  </a:lnTo>
                  <a:lnTo>
                    <a:pt x="1459514" y="219818"/>
                  </a:lnTo>
                  <a:lnTo>
                    <a:pt x="1463593" y="221857"/>
                  </a:lnTo>
                  <a:lnTo>
                    <a:pt x="1468352" y="223897"/>
                  </a:lnTo>
                  <a:lnTo>
                    <a:pt x="1472884" y="225483"/>
                  </a:lnTo>
                  <a:lnTo>
                    <a:pt x="1477643" y="226616"/>
                  </a:lnTo>
                  <a:lnTo>
                    <a:pt x="1482629" y="227976"/>
                  </a:lnTo>
                  <a:lnTo>
                    <a:pt x="1487841" y="228656"/>
                  </a:lnTo>
                  <a:lnTo>
                    <a:pt x="1493053" y="229336"/>
                  </a:lnTo>
                  <a:lnTo>
                    <a:pt x="1493053" y="244519"/>
                  </a:lnTo>
                  <a:lnTo>
                    <a:pt x="1517981" y="244519"/>
                  </a:lnTo>
                  <a:lnTo>
                    <a:pt x="1517981" y="229789"/>
                  </a:lnTo>
                  <a:lnTo>
                    <a:pt x="1524780" y="228656"/>
                  </a:lnTo>
                  <a:lnTo>
                    <a:pt x="1530898" y="227749"/>
                  </a:lnTo>
                  <a:lnTo>
                    <a:pt x="1536790" y="226163"/>
                  </a:lnTo>
                  <a:lnTo>
                    <a:pt x="1542229" y="224577"/>
                  </a:lnTo>
                  <a:lnTo>
                    <a:pt x="1547215" y="222537"/>
                  </a:lnTo>
                  <a:lnTo>
                    <a:pt x="1551747" y="220271"/>
                  </a:lnTo>
                  <a:lnTo>
                    <a:pt x="1555826" y="218005"/>
                  </a:lnTo>
                  <a:lnTo>
                    <a:pt x="1559452" y="215059"/>
                  </a:lnTo>
                  <a:lnTo>
                    <a:pt x="1562851" y="211660"/>
                  </a:lnTo>
                  <a:lnTo>
                    <a:pt x="1565571" y="208487"/>
                  </a:lnTo>
                  <a:lnTo>
                    <a:pt x="1568063" y="204861"/>
                  </a:lnTo>
                  <a:lnTo>
                    <a:pt x="1569876" y="201009"/>
                  </a:lnTo>
                  <a:lnTo>
                    <a:pt x="1571236" y="196476"/>
                  </a:lnTo>
                  <a:lnTo>
                    <a:pt x="1572596" y="192171"/>
                  </a:lnTo>
                  <a:lnTo>
                    <a:pt x="1573049" y="187185"/>
                  </a:lnTo>
                  <a:lnTo>
                    <a:pt x="1573502" y="182199"/>
                  </a:lnTo>
                  <a:lnTo>
                    <a:pt x="1573502" y="179027"/>
                  </a:lnTo>
                  <a:lnTo>
                    <a:pt x="1573049" y="175854"/>
                  </a:lnTo>
                  <a:lnTo>
                    <a:pt x="1572596" y="172908"/>
                  </a:lnTo>
                  <a:lnTo>
                    <a:pt x="1572142" y="170189"/>
                  </a:lnTo>
                  <a:lnTo>
                    <a:pt x="1571236" y="167469"/>
                  </a:lnTo>
                  <a:lnTo>
                    <a:pt x="1570556" y="164750"/>
                  </a:lnTo>
                  <a:lnTo>
                    <a:pt x="1569650" y="162484"/>
                  </a:lnTo>
                  <a:lnTo>
                    <a:pt x="1568290" y="160218"/>
                  </a:lnTo>
                  <a:lnTo>
                    <a:pt x="1565344" y="156139"/>
                  </a:lnTo>
                  <a:lnTo>
                    <a:pt x="1562625" y="152513"/>
                  </a:lnTo>
                  <a:lnTo>
                    <a:pt x="1559225" y="149340"/>
                  </a:lnTo>
                  <a:lnTo>
                    <a:pt x="1555599" y="146847"/>
                  </a:lnTo>
                  <a:lnTo>
                    <a:pt x="1551067" y="144355"/>
                  </a:lnTo>
                  <a:lnTo>
                    <a:pt x="1544722" y="140955"/>
                  </a:lnTo>
                  <a:lnTo>
                    <a:pt x="1537017" y="137329"/>
                  </a:lnTo>
                  <a:lnTo>
                    <a:pt x="1527499" y="132797"/>
                  </a:lnTo>
                  <a:lnTo>
                    <a:pt x="1516621" y="128038"/>
                  </a:lnTo>
                  <a:lnTo>
                    <a:pt x="1508237" y="124186"/>
                  </a:lnTo>
                  <a:lnTo>
                    <a:pt x="1502344" y="120786"/>
                  </a:lnTo>
                  <a:lnTo>
                    <a:pt x="1498719" y="118747"/>
                  </a:lnTo>
                  <a:lnTo>
                    <a:pt x="1497359" y="117614"/>
                  </a:lnTo>
                  <a:lnTo>
                    <a:pt x="1496452" y="116481"/>
                  </a:lnTo>
                  <a:lnTo>
                    <a:pt x="1495319" y="115121"/>
                  </a:lnTo>
                  <a:lnTo>
                    <a:pt x="1494866" y="113535"/>
                  </a:lnTo>
                  <a:lnTo>
                    <a:pt x="1493960" y="111948"/>
                  </a:lnTo>
                  <a:lnTo>
                    <a:pt x="1493733" y="109909"/>
                  </a:lnTo>
                  <a:lnTo>
                    <a:pt x="1493506" y="107869"/>
                  </a:lnTo>
                  <a:lnTo>
                    <a:pt x="1493506" y="105830"/>
                  </a:lnTo>
                  <a:lnTo>
                    <a:pt x="1493506" y="103337"/>
                  </a:lnTo>
                  <a:lnTo>
                    <a:pt x="1493960" y="100844"/>
                  </a:lnTo>
                  <a:lnTo>
                    <a:pt x="1494866" y="99258"/>
                  </a:lnTo>
                  <a:lnTo>
                    <a:pt x="1495773" y="97672"/>
                  </a:lnTo>
                  <a:lnTo>
                    <a:pt x="1497359" y="96312"/>
                  </a:lnTo>
                  <a:lnTo>
                    <a:pt x="1498945" y="95632"/>
                  </a:lnTo>
                  <a:lnTo>
                    <a:pt x="1500985" y="94952"/>
                  </a:lnTo>
                  <a:lnTo>
                    <a:pt x="1503251" y="94725"/>
                  </a:lnTo>
                  <a:lnTo>
                    <a:pt x="1506197" y="94952"/>
                  </a:lnTo>
                  <a:lnTo>
                    <a:pt x="1508463" y="95632"/>
                  </a:lnTo>
                  <a:lnTo>
                    <a:pt x="1510049" y="96538"/>
                  </a:lnTo>
                  <a:lnTo>
                    <a:pt x="1510729" y="96992"/>
                  </a:lnTo>
                  <a:lnTo>
                    <a:pt x="1511409" y="97898"/>
                  </a:lnTo>
                  <a:lnTo>
                    <a:pt x="1512089" y="99938"/>
                  </a:lnTo>
                  <a:lnTo>
                    <a:pt x="1512769" y="103110"/>
                  </a:lnTo>
                  <a:lnTo>
                    <a:pt x="1512995" y="106963"/>
                  </a:lnTo>
                  <a:lnTo>
                    <a:pt x="1512995" y="111495"/>
                  </a:lnTo>
                  <a:lnTo>
                    <a:pt x="1512995" y="118067"/>
                  </a:lnTo>
                  <a:lnTo>
                    <a:pt x="1567157" y="118067"/>
                  </a:lnTo>
                  <a:lnTo>
                    <a:pt x="1567383" y="113535"/>
                  </a:lnTo>
                  <a:lnTo>
                    <a:pt x="1567837" y="110815"/>
                  </a:lnTo>
                  <a:lnTo>
                    <a:pt x="1567383" y="106283"/>
                  </a:lnTo>
                  <a:lnTo>
                    <a:pt x="1566930" y="102430"/>
                  </a:lnTo>
                  <a:lnTo>
                    <a:pt x="1566024" y="98578"/>
                  </a:lnTo>
                  <a:lnTo>
                    <a:pt x="1564664" y="95179"/>
                  </a:lnTo>
                  <a:lnTo>
                    <a:pt x="1562851" y="92006"/>
                  </a:lnTo>
                  <a:lnTo>
                    <a:pt x="1560812" y="88833"/>
                  </a:lnTo>
                  <a:lnTo>
                    <a:pt x="1558092" y="86114"/>
                  </a:lnTo>
                  <a:lnTo>
                    <a:pt x="1555373" y="83395"/>
                  </a:lnTo>
                  <a:lnTo>
                    <a:pt x="1551974" y="81128"/>
                  </a:lnTo>
                  <a:lnTo>
                    <a:pt x="1548121" y="79089"/>
                  </a:lnTo>
                  <a:lnTo>
                    <a:pt x="1544269" y="77276"/>
                  </a:lnTo>
                  <a:lnTo>
                    <a:pt x="1539736" y="75463"/>
                  </a:lnTo>
                  <a:lnTo>
                    <a:pt x="1534751" y="74103"/>
                  </a:lnTo>
                  <a:lnTo>
                    <a:pt x="1529538" y="72970"/>
                  </a:lnTo>
                  <a:lnTo>
                    <a:pt x="1523873" y="72064"/>
                  </a:lnTo>
                  <a:lnTo>
                    <a:pt x="1517981" y="71384"/>
                  </a:lnTo>
                  <a:lnTo>
                    <a:pt x="1517981" y="58920"/>
                  </a:lnTo>
                  <a:lnTo>
                    <a:pt x="1493053" y="58920"/>
                  </a:lnTo>
                  <a:close/>
                  <a:moveTo>
                    <a:pt x="1505970" y="0"/>
                  </a:moveTo>
                  <a:lnTo>
                    <a:pt x="1513675" y="226"/>
                  </a:lnTo>
                  <a:lnTo>
                    <a:pt x="1521380" y="680"/>
                  </a:lnTo>
                  <a:lnTo>
                    <a:pt x="1528859" y="1813"/>
                  </a:lnTo>
                  <a:lnTo>
                    <a:pt x="1536337" y="2946"/>
                  </a:lnTo>
                  <a:lnTo>
                    <a:pt x="1543815" y="4759"/>
                  </a:lnTo>
                  <a:lnTo>
                    <a:pt x="1551067" y="6798"/>
                  </a:lnTo>
                  <a:lnTo>
                    <a:pt x="1557866" y="9291"/>
                  </a:lnTo>
                  <a:lnTo>
                    <a:pt x="1564891" y="11784"/>
                  </a:lnTo>
                  <a:lnTo>
                    <a:pt x="1571689" y="14956"/>
                  </a:lnTo>
                  <a:lnTo>
                    <a:pt x="1578034" y="18129"/>
                  </a:lnTo>
                  <a:lnTo>
                    <a:pt x="1584380" y="21755"/>
                  </a:lnTo>
                  <a:lnTo>
                    <a:pt x="1590725" y="26061"/>
                  </a:lnTo>
                  <a:lnTo>
                    <a:pt x="1596617" y="30140"/>
                  </a:lnTo>
                  <a:lnTo>
                    <a:pt x="1602282" y="34445"/>
                  </a:lnTo>
                  <a:lnTo>
                    <a:pt x="1607948" y="39431"/>
                  </a:lnTo>
                  <a:lnTo>
                    <a:pt x="1613160" y="44190"/>
                  </a:lnTo>
                  <a:lnTo>
                    <a:pt x="1618146" y="49629"/>
                  </a:lnTo>
                  <a:lnTo>
                    <a:pt x="1622905" y="55068"/>
                  </a:lnTo>
                  <a:lnTo>
                    <a:pt x="1627437" y="60960"/>
                  </a:lnTo>
                  <a:lnTo>
                    <a:pt x="1631743" y="66852"/>
                  </a:lnTo>
                  <a:lnTo>
                    <a:pt x="1635595" y="72970"/>
                  </a:lnTo>
                  <a:lnTo>
                    <a:pt x="1639221" y="79316"/>
                  </a:lnTo>
                  <a:lnTo>
                    <a:pt x="1642394" y="85661"/>
                  </a:lnTo>
                  <a:lnTo>
                    <a:pt x="1645566" y="92686"/>
                  </a:lnTo>
                  <a:lnTo>
                    <a:pt x="1648512" y="99484"/>
                  </a:lnTo>
                  <a:lnTo>
                    <a:pt x="1650778" y="106736"/>
                  </a:lnTo>
                  <a:lnTo>
                    <a:pt x="1652818" y="113761"/>
                  </a:lnTo>
                  <a:lnTo>
                    <a:pt x="1654404" y="121013"/>
                  </a:lnTo>
                  <a:lnTo>
                    <a:pt x="1655991" y="128491"/>
                  </a:lnTo>
                  <a:lnTo>
                    <a:pt x="1656670" y="135970"/>
                  </a:lnTo>
                  <a:lnTo>
                    <a:pt x="1657350" y="143675"/>
                  </a:lnTo>
                  <a:lnTo>
                    <a:pt x="1657350" y="151833"/>
                  </a:lnTo>
                  <a:lnTo>
                    <a:pt x="1657350" y="159538"/>
                  </a:lnTo>
                  <a:lnTo>
                    <a:pt x="1656670" y="167243"/>
                  </a:lnTo>
                  <a:lnTo>
                    <a:pt x="1655991" y="174721"/>
                  </a:lnTo>
                  <a:lnTo>
                    <a:pt x="1654404" y="182199"/>
                  </a:lnTo>
                  <a:lnTo>
                    <a:pt x="1652818" y="189678"/>
                  </a:lnTo>
                  <a:lnTo>
                    <a:pt x="1650778" y="196703"/>
                  </a:lnTo>
                  <a:lnTo>
                    <a:pt x="1648512" y="203728"/>
                  </a:lnTo>
                  <a:lnTo>
                    <a:pt x="1645566" y="210753"/>
                  </a:lnTo>
                  <a:lnTo>
                    <a:pt x="1642394" y="217325"/>
                  </a:lnTo>
                  <a:lnTo>
                    <a:pt x="1639221" y="223897"/>
                  </a:lnTo>
                  <a:lnTo>
                    <a:pt x="1635595" y="230242"/>
                  </a:lnTo>
                  <a:lnTo>
                    <a:pt x="1631743" y="236587"/>
                  </a:lnTo>
                  <a:lnTo>
                    <a:pt x="1627437" y="242480"/>
                  </a:lnTo>
                  <a:lnTo>
                    <a:pt x="1622905" y="248145"/>
                  </a:lnTo>
                  <a:lnTo>
                    <a:pt x="1618146" y="253584"/>
                  </a:lnTo>
                  <a:lnTo>
                    <a:pt x="1613160" y="259023"/>
                  </a:lnTo>
                  <a:lnTo>
                    <a:pt x="1607948" y="263781"/>
                  </a:lnTo>
                  <a:lnTo>
                    <a:pt x="1602282" y="268767"/>
                  </a:lnTo>
                  <a:lnTo>
                    <a:pt x="1596617" y="273073"/>
                  </a:lnTo>
                  <a:lnTo>
                    <a:pt x="1590725" y="277378"/>
                  </a:lnTo>
                  <a:lnTo>
                    <a:pt x="1584380" y="281231"/>
                  </a:lnTo>
                  <a:lnTo>
                    <a:pt x="1578034" y="284857"/>
                  </a:lnTo>
                  <a:lnTo>
                    <a:pt x="1571689" y="288256"/>
                  </a:lnTo>
                  <a:lnTo>
                    <a:pt x="1564891" y="291429"/>
                  </a:lnTo>
                  <a:lnTo>
                    <a:pt x="1557866" y="293921"/>
                  </a:lnTo>
                  <a:lnTo>
                    <a:pt x="1551067" y="296641"/>
                  </a:lnTo>
                  <a:lnTo>
                    <a:pt x="1543815" y="298454"/>
                  </a:lnTo>
                  <a:lnTo>
                    <a:pt x="1536337" y="300040"/>
                  </a:lnTo>
                  <a:lnTo>
                    <a:pt x="1528859" y="301400"/>
                  </a:lnTo>
                  <a:lnTo>
                    <a:pt x="1521380" y="302533"/>
                  </a:lnTo>
                  <a:lnTo>
                    <a:pt x="1513675" y="302986"/>
                  </a:lnTo>
                  <a:lnTo>
                    <a:pt x="1505970" y="303213"/>
                  </a:lnTo>
                  <a:lnTo>
                    <a:pt x="1498265" y="302986"/>
                  </a:lnTo>
                  <a:lnTo>
                    <a:pt x="1490334" y="302533"/>
                  </a:lnTo>
                  <a:lnTo>
                    <a:pt x="1482629" y="301400"/>
                  </a:lnTo>
                  <a:lnTo>
                    <a:pt x="1475151" y="300040"/>
                  </a:lnTo>
                  <a:lnTo>
                    <a:pt x="1467899" y="298454"/>
                  </a:lnTo>
                  <a:lnTo>
                    <a:pt x="1460874" y="296641"/>
                  </a:lnTo>
                  <a:lnTo>
                    <a:pt x="1453849" y="293921"/>
                  </a:lnTo>
                  <a:lnTo>
                    <a:pt x="1446823" y="291429"/>
                  </a:lnTo>
                  <a:lnTo>
                    <a:pt x="1440252" y="288256"/>
                  </a:lnTo>
                  <a:lnTo>
                    <a:pt x="1433453" y="284857"/>
                  </a:lnTo>
                  <a:lnTo>
                    <a:pt x="1427334" y="281231"/>
                  </a:lnTo>
                  <a:lnTo>
                    <a:pt x="1420989" y="277378"/>
                  </a:lnTo>
                  <a:lnTo>
                    <a:pt x="1415097" y="273073"/>
                  </a:lnTo>
                  <a:lnTo>
                    <a:pt x="1409432" y="268767"/>
                  </a:lnTo>
                  <a:lnTo>
                    <a:pt x="1403766" y="263781"/>
                  </a:lnTo>
                  <a:lnTo>
                    <a:pt x="1398781" y="259023"/>
                  </a:lnTo>
                  <a:lnTo>
                    <a:pt x="1393569" y="253584"/>
                  </a:lnTo>
                  <a:lnTo>
                    <a:pt x="1388810" y="248145"/>
                  </a:lnTo>
                  <a:lnTo>
                    <a:pt x="1384277" y="242480"/>
                  </a:lnTo>
                  <a:lnTo>
                    <a:pt x="1380198" y="236587"/>
                  </a:lnTo>
                  <a:lnTo>
                    <a:pt x="1376346" y="230242"/>
                  </a:lnTo>
                  <a:lnTo>
                    <a:pt x="1372267" y="223897"/>
                  </a:lnTo>
                  <a:lnTo>
                    <a:pt x="1369094" y="217325"/>
                  </a:lnTo>
                  <a:lnTo>
                    <a:pt x="1366148" y="210753"/>
                  </a:lnTo>
                  <a:lnTo>
                    <a:pt x="1363429" y="203728"/>
                  </a:lnTo>
                  <a:lnTo>
                    <a:pt x="1360936" y="196703"/>
                  </a:lnTo>
                  <a:lnTo>
                    <a:pt x="1358896" y="189678"/>
                  </a:lnTo>
                  <a:lnTo>
                    <a:pt x="1357083" y="182199"/>
                  </a:lnTo>
                  <a:lnTo>
                    <a:pt x="1355950" y="174721"/>
                  </a:lnTo>
                  <a:lnTo>
                    <a:pt x="1354817" y="167243"/>
                  </a:lnTo>
                  <a:lnTo>
                    <a:pt x="1354364" y="159538"/>
                  </a:lnTo>
                  <a:lnTo>
                    <a:pt x="1354137" y="151833"/>
                  </a:lnTo>
                  <a:lnTo>
                    <a:pt x="1354364" y="143675"/>
                  </a:lnTo>
                  <a:lnTo>
                    <a:pt x="1354817" y="135970"/>
                  </a:lnTo>
                  <a:lnTo>
                    <a:pt x="1355950" y="128491"/>
                  </a:lnTo>
                  <a:lnTo>
                    <a:pt x="1357083" y="121013"/>
                  </a:lnTo>
                  <a:lnTo>
                    <a:pt x="1358896" y="113761"/>
                  </a:lnTo>
                  <a:lnTo>
                    <a:pt x="1360936" y="106736"/>
                  </a:lnTo>
                  <a:lnTo>
                    <a:pt x="1363429" y="99484"/>
                  </a:lnTo>
                  <a:lnTo>
                    <a:pt x="1366148" y="92686"/>
                  </a:lnTo>
                  <a:lnTo>
                    <a:pt x="1369094" y="85661"/>
                  </a:lnTo>
                  <a:lnTo>
                    <a:pt x="1372267" y="79316"/>
                  </a:lnTo>
                  <a:lnTo>
                    <a:pt x="1376346" y="72970"/>
                  </a:lnTo>
                  <a:lnTo>
                    <a:pt x="1380198" y="66852"/>
                  </a:lnTo>
                  <a:lnTo>
                    <a:pt x="1384277" y="60960"/>
                  </a:lnTo>
                  <a:lnTo>
                    <a:pt x="1388810" y="55068"/>
                  </a:lnTo>
                  <a:lnTo>
                    <a:pt x="1393569" y="49629"/>
                  </a:lnTo>
                  <a:lnTo>
                    <a:pt x="1398781" y="44190"/>
                  </a:lnTo>
                  <a:lnTo>
                    <a:pt x="1403766" y="39431"/>
                  </a:lnTo>
                  <a:lnTo>
                    <a:pt x="1409432" y="34445"/>
                  </a:lnTo>
                  <a:lnTo>
                    <a:pt x="1415097" y="30140"/>
                  </a:lnTo>
                  <a:lnTo>
                    <a:pt x="1420989" y="26061"/>
                  </a:lnTo>
                  <a:lnTo>
                    <a:pt x="1427334" y="21755"/>
                  </a:lnTo>
                  <a:lnTo>
                    <a:pt x="1433453" y="18129"/>
                  </a:lnTo>
                  <a:lnTo>
                    <a:pt x="1440252" y="14956"/>
                  </a:lnTo>
                  <a:lnTo>
                    <a:pt x="1446823" y="11784"/>
                  </a:lnTo>
                  <a:lnTo>
                    <a:pt x="1453849" y="9291"/>
                  </a:lnTo>
                  <a:lnTo>
                    <a:pt x="1460874" y="6798"/>
                  </a:lnTo>
                  <a:lnTo>
                    <a:pt x="1467899" y="4759"/>
                  </a:lnTo>
                  <a:lnTo>
                    <a:pt x="1475151" y="2946"/>
                  </a:lnTo>
                  <a:lnTo>
                    <a:pt x="1482629" y="1813"/>
                  </a:lnTo>
                  <a:lnTo>
                    <a:pt x="1490334" y="680"/>
                  </a:lnTo>
                  <a:lnTo>
                    <a:pt x="1498265" y="226"/>
                  </a:lnTo>
                  <a:lnTo>
                    <a:pt x="1505970"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72" name="矩形 101"/>
            <p:cNvSpPr>
              <a:spLocks noChangeArrowheads="1"/>
            </p:cNvSpPr>
            <p:nvPr/>
          </p:nvSpPr>
          <p:spPr bwMode="auto">
            <a:xfrm>
              <a:off x="199449" y="1066821"/>
              <a:ext cx="2174410" cy="830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在此插入内容在此插入内容</a:t>
              </a:r>
              <a:endParaRPr lang="en-US" altLang="zh-CN"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在此插入内容在此插入内容</a:t>
              </a:r>
              <a:endParaRPr lang="en-US" altLang="zh-CN"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在此插入内容在此插入内容</a:t>
              </a:r>
              <a:endParaRPr lang="en-US" altLang="zh-CN"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在此插入内容</a:t>
              </a:r>
              <a:endParaRPr lang="en-US" altLang="zh-CN"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73" name="组合 19"/>
          <p:cNvGrpSpPr>
            <a:grpSpLocks/>
          </p:cNvGrpSpPr>
          <p:nvPr/>
        </p:nvGrpSpPr>
        <p:grpSpPr bwMode="auto">
          <a:xfrm>
            <a:off x="6279617" y="2100263"/>
            <a:ext cx="2174875" cy="1914139"/>
            <a:chOff x="199449" y="0"/>
            <a:chExt cx="2174410" cy="1913667"/>
          </a:xfrm>
        </p:grpSpPr>
        <p:sp>
          <p:nvSpPr>
            <p:cNvPr id="74" name="KSO_Shape"/>
            <p:cNvSpPr>
              <a:spLocks noChangeArrowheads="1"/>
            </p:cNvSpPr>
            <p:nvPr/>
          </p:nvSpPr>
          <p:spPr bwMode="auto">
            <a:xfrm>
              <a:off x="647635" y="0"/>
              <a:ext cx="879140" cy="861558"/>
            </a:xfrm>
            <a:custGeom>
              <a:avLst/>
              <a:gdLst>
                <a:gd name="T0" fmla="*/ 240578 w 2452688"/>
                <a:gd name="T1" fmla="*/ 646385 h 2401888"/>
                <a:gd name="T2" fmla="*/ 249913 w 2452688"/>
                <a:gd name="T3" fmla="*/ 624806 h 2401888"/>
                <a:gd name="T4" fmla="*/ 259616 w 2452688"/>
                <a:gd name="T5" fmla="*/ 665386 h 2401888"/>
                <a:gd name="T6" fmla="*/ 212352 w 2452688"/>
                <a:gd name="T7" fmla="*/ 651319 h 2401888"/>
                <a:gd name="T8" fmla="*/ 62635 w 2452688"/>
                <a:gd name="T9" fmla="*/ 632097 h 2401888"/>
                <a:gd name="T10" fmla="*/ 86010 w 2452688"/>
                <a:gd name="T11" fmla="*/ 638210 h 2401888"/>
                <a:gd name="T12" fmla="*/ 108496 w 2452688"/>
                <a:gd name="T13" fmla="*/ 643365 h 2401888"/>
                <a:gd name="T14" fmla="*/ 65741 w 2452688"/>
                <a:gd name="T15" fmla="*/ 668553 h 2401888"/>
                <a:gd name="T16" fmla="*/ 40148 w 2452688"/>
                <a:gd name="T17" fmla="*/ 627899 h 2401888"/>
                <a:gd name="T18" fmla="*/ 669781 w 2452688"/>
                <a:gd name="T19" fmla="*/ 662137 h 2401888"/>
                <a:gd name="T20" fmla="*/ 626514 w 2452688"/>
                <a:gd name="T21" fmla="*/ 654838 h 2401888"/>
                <a:gd name="T22" fmla="*/ 143376 w 2452688"/>
                <a:gd name="T23" fmla="*/ 412776 h 2401888"/>
                <a:gd name="T24" fmla="*/ 108674 w 2452688"/>
                <a:gd name="T25" fmla="*/ 446404 h 2401888"/>
                <a:gd name="T26" fmla="*/ 122599 w 2452688"/>
                <a:gd name="T27" fmla="*/ 483350 h 2401888"/>
                <a:gd name="T28" fmla="*/ 165037 w 2452688"/>
                <a:gd name="T29" fmla="*/ 523616 h 2401888"/>
                <a:gd name="T30" fmla="*/ 118841 w 2452688"/>
                <a:gd name="T31" fmla="*/ 510341 h 2401888"/>
                <a:gd name="T32" fmla="*/ 116115 w 2452688"/>
                <a:gd name="T33" fmla="*/ 534530 h 2401888"/>
                <a:gd name="T34" fmla="*/ 168352 w 2452688"/>
                <a:gd name="T35" fmla="*/ 542716 h 2401888"/>
                <a:gd name="T36" fmla="*/ 201949 w 2452688"/>
                <a:gd name="T37" fmla="*/ 506064 h 2401888"/>
                <a:gd name="T38" fmla="*/ 138955 w 2452688"/>
                <a:gd name="T39" fmla="*/ 468011 h 2401888"/>
                <a:gd name="T40" fmla="*/ 150449 w 2452688"/>
                <a:gd name="T41" fmla="*/ 444265 h 2401888"/>
                <a:gd name="T42" fmla="*/ 188687 w 2452688"/>
                <a:gd name="T43" fmla="*/ 457540 h 2401888"/>
                <a:gd name="T44" fmla="*/ 177857 w 2452688"/>
                <a:gd name="T45" fmla="*/ 429516 h 2401888"/>
                <a:gd name="T46" fmla="*/ 39417 w 2452688"/>
                <a:gd name="T47" fmla="*/ 395815 h 2401888"/>
                <a:gd name="T48" fmla="*/ 29250 w 2452688"/>
                <a:gd name="T49" fmla="*/ 427968 h 2401888"/>
                <a:gd name="T50" fmla="*/ 62552 w 2452688"/>
                <a:gd name="T51" fmla="*/ 396257 h 2401888"/>
                <a:gd name="T52" fmla="*/ 285057 w 2452688"/>
                <a:gd name="T53" fmla="*/ 421699 h 2401888"/>
                <a:gd name="T54" fmla="*/ 283804 w 2452688"/>
                <a:gd name="T55" fmla="*/ 402230 h 2401888"/>
                <a:gd name="T56" fmla="*/ 128788 w 2452688"/>
                <a:gd name="T57" fmla="*/ 347954 h 2401888"/>
                <a:gd name="T58" fmla="*/ 188024 w 2452688"/>
                <a:gd name="T59" fmla="*/ 348470 h 2401888"/>
                <a:gd name="T60" fmla="*/ 363069 w 2452688"/>
                <a:gd name="T61" fmla="*/ 366021 h 2401888"/>
                <a:gd name="T62" fmla="*/ 333451 w 2452688"/>
                <a:gd name="T63" fmla="*/ 593025 h 2401888"/>
                <a:gd name="T64" fmla="*/ 589 w 2452688"/>
                <a:gd name="T65" fmla="*/ 609909 h 2401888"/>
                <a:gd name="T66" fmla="*/ 310981 w 2452688"/>
                <a:gd name="T67" fmla="*/ 590150 h 2401888"/>
                <a:gd name="T68" fmla="*/ 344797 w 2452688"/>
                <a:gd name="T69" fmla="*/ 364177 h 2401888"/>
                <a:gd name="T70" fmla="*/ 455512 w 2452688"/>
                <a:gd name="T71" fmla="*/ 345780 h 2401888"/>
                <a:gd name="T72" fmla="*/ 371982 w 2452688"/>
                <a:gd name="T73" fmla="*/ 350733 h 2401888"/>
                <a:gd name="T74" fmla="*/ 195613 w 2452688"/>
                <a:gd name="T75" fmla="*/ 334163 h 2401888"/>
                <a:gd name="T76" fmla="*/ 286383 w 2452688"/>
                <a:gd name="T77" fmla="*/ 372511 h 2401888"/>
                <a:gd name="T78" fmla="*/ 310328 w 2452688"/>
                <a:gd name="T79" fmla="*/ 554515 h 2401888"/>
                <a:gd name="T80" fmla="*/ 30429 w 2452688"/>
                <a:gd name="T81" fmla="*/ 578187 h 2401888"/>
                <a:gd name="T82" fmla="*/ 4273 w 2452688"/>
                <a:gd name="T83" fmla="*/ 401345 h 2401888"/>
                <a:gd name="T84" fmla="*/ 103369 w 2452688"/>
                <a:gd name="T85" fmla="*/ 354664 h 2401888"/>
                <a:gd name="T86" fmla="*/ 595067 w 2452688"/>
                <a:gd name="T87" fmla="*/ 149083 h 2401888"/>
                <a:gd name="T88" fmla="*/ 635453 w 2452688"/>
                <a:gd name="T89" fmla="*/ 230472 h 2401888"/>
                <a:gd name="T90" fmla="*/ 640096 w 2452688"/>
                <a:gd name="T91" fmla="*/ 392732 h 2401888"/>
                <a:gd name="T92" fmla="*/ 540751 w 2452688"/>
                <a:gd name="T93" fmla="*/ 480539 h 2401888"/>
                <a:gd name="T94" fmla="*/ 501618 w 2452688"/>
                <a:gd name="T95" fmla="*/ 656450 h 2401888"/>
                <a:gd name="T96" fmla="*/ 456294 w 2452688"/>
                <a:gd name="T97" fmla="*/ 659918 h 2401888"/>
                <a:gd name="T98" fmla="*/ 467717 w 2452688"/>
                <a:gd name="T99" fmla="*/ 472644 h 2401888"/>
                <a:gd name="T100" fmla="*/ 539498 w 2452688"/>
                <a:gd name="T101" fmla="*/ 357978 h 2401888"/>
                <a:gd name="T102" fmla="*/ 443765 w 2452688"/>
                <a:gd name="T103" fmla="*/ 321231 h 2401888"/>
                <a:gd name="T104" fmla="*/ 371025 w 2452688"/>
                <a:gd name="T105" fmla="*/ 307728 h 2401888"/>
                <a:gd name="T106" fmla="*/ 389818 w 2452688"/>
                <a:gd name="T107" fmla="*/ 278803 h 2401888"/>
                <a:gd name="T108" fmla="*/ 519379 w 2452688"/>
                <a:gd name="T109" fmla="*/ 202727 h 2401888"/>
                <a:gd name="T110" fmla="*/ 526528 w 2452688"/>
                <a:gd name="T111" fmla="*/ 188191 h 2401888"/>
                <a:gd name="T112" fmla="*/ 548342 w 2452688"/>
                <a:gd name="T113" fmla="*/ 176680 h 2401888"/>
                <a:gd name="T114" fmla="*/ 566311 w 2452688"/>
                <a:gd name="T115" fmla="*/ 6997 h 2401888"/>
                <a:gd name="T116" fmla="*/ 591775 w 2452688"/>
                <a:gd name="T117" fmla="*/ 85954 h 2401888"/>
                <a:gd name="T118" fmla="*/ 532505 w 2452688"/>
                <a:gd name="T119" fmla="*/ 143772 h 2401888"/>
                <a:gd name="T120" fmla="*/ 492130 w 2452688"/>
                <a:gd name="T121" fmla="*/ 92067 h 2401888"/>
                <a:gd name="T122" fmla="*/ 519293 w 2452688"/>
                <a:gd name="T123" fmla="*/ 4493 h 24018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452688"/>
                <a:gd name="T187" fmla="*/ 0 h 2401888"/>
                <a:gd name="T188" fmla="*/ 2452688 w 2452688"/>
                <a:gd name="T189" fmla="*/ 2401888 h 240188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452688" h="2401888">
                  <a:moveTo>
                    <a:pt x="754049" y="2238375"/>
                  </a:moveTo>
                  <a:lnTo>
                    <a:pt x="853059" y="2238375"/>
                  </a:lnTo>
                  <a:lnTo>
                    <a:pt x="850418" y="2239696"/>
                  </a:lnTo>
                  <a:lnTo>
                    <a:pt x="848042" y="2241017"/>
                  </a:lnTo>
                  <a:lnTo>
                    <a:pt x="845666" y="2243130"/>
                  </a:lnTo>
                  <a:lnTo>
                    <a:pt x="843554" y="2244715"/>
                  </a:lnTo>
                  <a:lnTo>
                    <a:pt x="841442" y="2247092"/>
                  </a:lnTo>
                  <a:lnTo>
                    <a:pt x="839593" y="2248942"/>
                  </a:lnTo>
                  <a:lnTo>
                    <a:pt x="837745" y="2251319"/>
                  </a:lnTo>
                  <a:lnTo>
                    <a:pt x="836161" y="2253696"/>
                  </a:lnTo>
                  <a:lnTo>
                    <a:pt x="834841" y="2256338"/>
                  </a:lnTo>
                  <a:lnTo>
                    <a:pt x="833521" y="2258715"/>
                  </a:lnTo>
                  <a:lnTo>
                    <a:pt x="832465" y="2261621"/>
                  </a:lnTo>
                  <a:lnTo>
                    <a:pt x="831409" y="2264263"/>
                  </a:lnTo>
                  <a:lnTo>
                    <a:pt x="830881" y="2267168"/>
                  </a:lnTo>
                  <a:lnTo>
                    <a:pt x="830352" y="2270338"/>
                  </a:lnTo>
                  <a:lnTo>
                    <a:pt x="830088" y="2272980"/>
                  </a:lnTo>
                  <a:lnTo>
                    <a:pt x="829824" y="2276150"/>
                  </a:lnTo>
                  <a:lnTo>
                    <a:pt x="830088" y="2280640"/>
                  </a:lnTo>
                  <a:lnTo>
                    <a:pt x="830617" y="2284867"/>
                  </a:lnTo>
                  <a:lnTo>
                    <a:pt x="831673" y="2289093"/>
                  </a:lnTo>
                  <a:lnTo>
                    <a:pt x="832993" y="2293056"/>
                  </a:lnTo>
                  <a:lnTo>
                    <a:pt x="835105" y="2297018"/>
                  </a:lnTo>
                  <a:lnTo>
                    <a:pt x="837217" y="2300188"/>
                  </a:lnTo>
                  <a:lnTo>
                    <a:pt x="839593" y="2303622"/>
                  </a:lnTo>
                  <a:lnTo>
                    <a:pt x="842234" y="2306792"/>
                  </a:lnTo>
                  <a:lnTo>
                    <a:pt x="845402" y="2309433"/>
                  </a:lnTo>
                  <a:lnTo>
                    <a:pt x="848834" y="2312075"/>
                  </a:lnTo>
                  <a:lnTo>
                    <a:pt x="852267" y="2314188"/>
                  </a:lnTo>
                  <a:lnTo>
                    <a:pt x="855963" y="2316037"/>
                  </a:lnTo>
                  <a:lnTo>
                    <a:pt x="859923" y="2317358"/>
                  </a:lnTo>
                  <a:lnTo>
                    <a:pt x="864148" y="2318415"/>
                  </a:lnTo>
                  <a:lnTo>
                    <a:pt x="868372" y="2319207"/>
                  </a:lnTo>
                  <a:lnTo>
                    <a:pt x="872861" y="2319207"/>
                  </a:lnTo>
                  <a:lnTo>
                    <a:pt x="877349" y="2319207"/>
                  </a:lnTo>
                  <a:lnTo>
                    <a:pt x="881574" y="2318415"/>
                  </a:lnTo>
                  <a:lnTo>
                    <a:pt x="885798" y="2317358"/>
                  </a:lnTo>
                  <a:lnTo>
                    <a:pt x="889758" y="2316037"/>
                  </a:lnTo>
                  <a:lnTo>
                    <a:pt x="893191" y="2314188"/>
                  </a:lnTo>
                  <a:lnTo>
                    <a:pt x="896887" y="2312075"/>
                  </a:lnTo>
                  <a:lnTo>
                    <a:pt x="900319" y="2309433"/>
                  </a:lnTo>
                  <a:lnTo>
                    <a:pt x="903488" y="2306792"/>
                  </a:lnTo>
                  <a:lnTo>
                    <a:pt x="906128" y="2303622"/>
                  </a:lnTo>
                  <a:lnTo>
                    <a:pt x="908768" y="2300188"/>
                  </a:lnTo>
                  <a:lnTo>
                    <a:pt x="910616" y="2297018"/>
                  </a:lnTo>
                  <a:lnTo>
                    <a:pt x="912729" y="2293056"/>
                  </a:lnTo>
                  <a:lnTo>
                    <a:pt x="914049" y="2289093"/>
                  </a:lnTo>
                  <a:lnTo>
                    <a:pt x="915105" y="2284867"/>
                  </a:lnTo>
                  <a:lnTo>
                    <a:pt x="915633" y="2280640"/>
                  </a:lnTo>
                  <a:lnTo>
                    <a:pt x="915897" y="2276150"/>
                  </a:lnTo>
                  <a:lnTo>
                    <a:pt x="915897" y="2272980"/>
                  </a:lnTo>
                  <a:lnTo>
                    <a:pt x="915369" y="2270338"/>
                  </a:lnTo>
                  <a:lnTo>
                    <a:pt x="915105" y="2267168"/>
                  </a:lnTo>
                  <a:lnTo>
                    <a:pt x="914313" y="2264263"/>
                  </a:lnTo>
                  <a:lnTo>
                    <a:pt x="913521" y="2261621"/>
                  </a:lnTo>
                  <a:lnTo>
                    <a:pt x="912465" y="2258715"/>
                  </a:lnTo>
                  <a:lnTo>
                    <a:pt x="910881" y="2256338"/>
                  </a:lnTo>
                  <a:lnTo>
                    <a:pt x="909560" y="2253696"/>
                  </a:lnTo>
                  <a:lnTo>
                    <a:pt x="907976" y="2251319"/>
                  </a:lnTo>
                  <a:lnTo>
                    <a:pt x="906128" y="2248942"/>
                  </a:lnTo>
                  <a:lnTo>
                    <a:pt x="904280" y="2247092"/>
                  </a:lnTo>
                  <a:lnTo>
                    <a:pt x="902168" y="2244715"/>
                  </a:lnTo>
                  <a:lnTo>
                    <a:pt x="900055" y="2243130"/>
                  </a:lnTo>
                  <a:lnTo>
                    <a:pt x="897679" y="2241017"/>
                  </a:lnTo>
                  <a:lnTo>
                    <a:pt x="895303" y="2239696"/>
                  </a:lnTo>
                  <a:lnTo>
                    <a:pt x="892663" y="2238375"/>
                  </a:lnTo>
                  <a:lnTo>
                    <a:pt x="991673" y="2238375"/>
                  </a:lnTo>
                  <a:lnTo>
                    <a:pt x="994577" y="2247357"/>
                  </a:lnTo>
                  <a:lnTo>
                    <a:pt x="995633" y="2252111"/>
                  </a:lnTo>
                  <a:lnTo>
                    <a:pt x="996425" y="2256866"/>
                  </a:lnTo>
                  <a:lnTo>
                    <a:pt x="997217" y="2261621"/>
                  </a:lnTo>
                  <a:lnTo>
                    <a:pt x="997745" y="2266376"/>
                  </a:lnTo>
                  <a:lnTo>
                    <a:pt x="998009" y="2271395"/>
                  </a:lnTo>
                  <a:lnTo>
                    <a:pt x="998537" y="2276150"/>
                  </a:lnTo>
                  <a:lnTo>
                    <a:pt x="998009" y="2282489"/>
                  </a:lnTo>
                  <a:lnTo>
                    <a:pt x="997481" y="2289093"/>
                  </a:lnTo>
                  <a:lnTo>
                    <a:pt x="996689" y="2295433"/>
                  </a:lnTo>
                  <a:lnTo>
                    <a:pt x="995897" y="2301773"/>
                  </a:lnTo>
                  <a:lnTo>
                    <a:pt x="994577" y="2307584"/>
                  </a:lnTo>
                  <a:lnTo>
                    <a:pt x="992465" y="2313396"/>
                  </a:lnTo>
                  <a:lnTo>
                    <a:pt x="990616" y="2319207"/>
                  </a:lnTo>
                  <a:lnTo>
                    <a:pt x="988240" y="2325283"/>
                  </a:lnTo>
                  <a:lnTo>
                    <a:pt x="985864" y="2330566"/>
                  </a:lnTo>
                  <a:lnTo>
                    <a:pt x="983224" y="2336113"/>
                  </a:lnTo>
                  <a:lnTo>
                    <a:pt x="980319" y="2341132"/>
                  </a:lnTo>
                  <a:lnTo>
                    <a:pt x="976887" y="2346415"/>
                  </a:lnTo>
                  <a:lnTo>
                    <a:pt x="973455" y="2351170"/>
                  </a:lnTo>
                  <a:lnTo>
                    <a:pt x="969494" y="2356189"/>
                  </a:lnTo>
                  <a:lnTo>
                    <a:pt x="965534" y="2360416"/>
                  </a:lnTo>
                  <a:lnTo>
                    <a:pt x="961574" y="2364906"/>
                  </a:lnTo>
                  <a:lnTo>
                    <a:pt x="957085" y="2369133"/>
                  </a:lnTo>
                  <a:lnTo>
                    <a:pt x="952597" y="2373095"/>
                  </a:lnTo>
                  <a:lnTo>
                    <a:pt x="947844" y="2376793"/>
                  </a:lnTo>
                  <a:lnTo>
                    <a:pt x="942828" y="2380227"/>
                  </a:lnTo>
                  <a:lnTo>
                    <a:pt x="937811" y="2383661"/>
                  </a:lnTo>
                  <a:lnTo>
                    <a:pt x="932531" y="2386567"/>
                  </a:lnTo>
                  <a:lnTo>
                    <a:pt x="927250" y="2389473"/>
                  </a:lnTo>
                  <a:lnTo>
                    <a:pt x="921706" y="2391850"/>
                  </a:lnTo>
                  <a:lnTo>
                    <a:pt x="915897" y="2394228"/>
                  </a:lnTo>
                  <a:lnTo>
                    <a:pt x="910088" y="2396077"/>
                  </a:lnTo>
                  <a:lnTo>
                    <a:pt x="904280" y="2397926"/>
                  </a:lnTo>
                  <a:lnTo>
                    <a:pt x="898207" y="2399247"/>
                  </a:lnTo>
                  <a:lnTo>
                    <a:pt x="891871" y="2400303"/>
                  </a:lnTo>
                  <a:lnTo>
                    <a:pt x="885798" y="2400832"/>
                  </a:lnTo>
                  <a:lnTo>
                    <a:pt x="879197" y="2401360"/>
                  </a:lnTo>
                  <a:lnTo>
                    <a:pt x="872861" y="2401888"/>
                  </a:lnTo>
                  <a:lnTo>
                    <a:pt x="866524" y="2401360"/>
                  </a:lnTo>
                  <a:lnTo>
                    <a:pt x="859923" y="2400832"/>
                  </a:lnTo>
                  <a:lnTo>
                    <a:pt x="853851" y="2400303"/>
                  </a:lnTo>
                  <a:lnTo>
                    <a:pt x="847514" y="2399247"/>
                  </a:lnTo>
                  <a:lnTo>
                    <a:pt x="841442" y="2397926"/>
                  </a:lnTo>
                  <a:lnTo>
                    <a:pt x="835633" y="2396077"/>
                  </a:lnTo>
                  <a:lnTo>
                    <a:pt x="829824" y="2394228"/>
                  </a:lnTo>
                  <a:lnTo>
                    <a:pt x="824016" y="2391850"/>
                  </a:lnTo>
                  <a:lnTo>
                    <a:pt x="818471" y="2389473"/>
                  </a:lnTo>
                  <a:lnTo>
                    <a:pt x="813191" y="2386567"/>
                  </a:lnTo>
                  <a:lnTo>
                    <a:pt x="807910" y="2383661"/>
                  </a:lnTo>
                  <a:lnTo>
                    <a:pt x="802894" y="2380227"/>
                  </a:lnTo>
                  <a:lnTo>
                    <a:pt x="797877" y="2376793"/>
                  </a:lnTo>
                  <a:lnTo>
                    <a:pt x="793389" y="2373095"/>
                  </a:lnTo>
                  <a:lnTo>
                    <a:pt x="788372" y="2369133"/>
                  </a:lnTo>
                  <a:lnTo>
                    <a:pt x="784412" y="2364906"/>
                  </a:lnTo>
                  <a:lnTo>
                    <a:pt x="780187" y="2360416"/>
                  </a:lnTo>
                  <a:lnTo>
                    <a:pt x="776227" y="2356189"/>
                  </a:lnTo>
                  <a:lnTo>
                    <a:pt x="772531" y="2351170"/>
                  </a:lnTo>
                  <a:lnTo>
                    <a:pt x="768834" y="2346415"/>
                  </a:lnTo>
                  <a:lnTo>
                    <a:pt x="765402" y="2341132"/>
                  </a:lnTo>
                  <a:lnTo>
                    <a:pt x="762762" y="2336113"/>
                  </a:lnTo>
                  <a:lnTo>
                    <a:pt x="759857" y="2330566"/>
                  </a:lnTo>
                  <a:lnTo>
                    <a:pt x="757481" y="2325283"/>
                  </a:lnTo>
                  <a:lnTo>
                    <a:pt x="755105" y="2319207"/>
                  </a:lnTo>
                  <a:lnTo>
                    <a:pt x="753257" y="2313396"/>
                  </a:lnTo>
                  <a:lnTo>
                    <a:pt x="751409" y="2307584"/>
                  </a:lnTo>
                  <a:lnTo>
                    <a:pt x="750088" y="2301773"/>
                  </a:lnTo>
                  <a:lnTo>
                    <a:pt x="749032" y="2295433"/>
                  </a:lnTo>
                  <a:lnTo>
                    <a:pt x="748240" y="2289093"/>
                  </a:lnTo>
                  <a:lnTo>
                    <a:pt x="747712" y="2282489"/>
                  </a:lnTo>
                  <a:lnTo>
                    <a:pt x="747712" y="2276150"/>
                  </a:lnTo>
                  <a:lnTo>
                    <a:pt x="747712" y="2271395"/>
                  </a:lnTo>
                  <a:lnTo>
                    <a:pt x="747976" y="2266376"/>
                  </a:lnTo>
                  <a:lnTo>
                    <a:pt x="748504" y="2261621"/>
                  </a:lnTo>
                  <a:lnTo>
                    <a:pt x="749296" y="2256866"/>
                  </a:lnTo>
                  <a:lnTo>
                    <a:pt x="750353" y="2252111"/>
                  </a:lnTo>
                  <a:lnTo>
                    <a:pt x="751409" y="2247357"/>
                  </a:lnTo>
                  <a:lnTo>
                    <a:pt x="754049" y="2238375"/>
                  </a:lnTo>
                  <a:close/>
                  <a:moveTo>
                    <a:pt x="147930" y="2238375"/>
                  </a:moveTo>
                  <a:lnTo>
                    <a:pt x="247566" y="2238375"/>
                  </a:lnTo>
                  <a:lnTo>
                    <a:pt x="245175" y="2239696"/>
                  </a:lnTo>
                  <a:lnTo>
                    <a:pt x="242518" y="2241017"/>
                  </a:lnTo>
                  <a:lnTo>
                    <a:pt x="240127" y="2243130"/>
                  </a:lnTo>
                  <a:lnTo>
                    <a:pt x="238001" y="2244715"/>
                  </a:lnTo>
                  <a:lnTo>
                    <a:pt x="236141" y="2247092"/>
                  </a:lnTo>
                  <a:lnTo>
                    <a:pt x="234016" y="2248942"/>
                  </a:lnTo>
                  <a:lnTo>
                    <a:pt x="232422" y="2251319"/>
                  </a:lnTo>
                  <a:lnTo>
                    <a:pt x="230562" y="2253696"/>
                  </a:lnTo>
                  <a:lnTo>
                    <a:pt x="229233" y="2256338"/>
                  </a:lnTo>
                  <a:lnTo>
                    <a:pt x="227905" y="2258715"/>
                  </a:lnTo>
                  <a:lnTo>
                    <a:pt x="226842" y="2261621"/>
                  </a:lnTo>
                  <a:lnTo>
                    <a:pt x="225779" y="2264263"/>
                  </a:lnTo>
                  <a:lnTo>
                    <a:pt x="224982" y="2267168"/>
                  </a:lnTo>
                  <a:lnTo>
                    <a:pt x="224451" y="2270338"/>
                  </a:lnTo>
                  <a:lnTo>
                    <a:pt x="224185" y="2272980"/>
                  </a:lnTo>
                  <a:lnTo>
                    <a:pt x="224185" y="2276150"/>
                  </a:lnTo>
                  <a:lnTo>
                    <a:pt x="224451" y="2280640"/>
                  </a:lnTo>
                  <a:lnTo>
                    <a:pt x="224982" y="2284867"/>
                  </a:lnTo>
                  <a:lnTo>
                    <a:pt x="226045" y="2289093"/>
                  </a:lnTo>
                  <a:lnTo>
                    <a:pt x="227639" y="2293056"/>
                  </a:lnTo>
                  <a:lnTo>
                    <a:pt x="229233" y="2297018"/>
                  </a:lnTo>
                  <a:lnTo>
                    <a:pt x="231625" y="2300188"/>
                  </a:lnTo>
                  <a:lnTo>
                    <a:pt x="234016" y="2303622"/>
                  </a:lnTo>
                  <a:lnTo>
                    <a:pt x="236938" y="2306792"/>
                  </a:lnTo>
                  <a:lnTo>
                    <a:pt x="239861" y="2309433"/>
                  </a:lnTo>
                  <a:lnTo>
                    <a:pt x="243315" y="2312075"/>
                  </a:lnTo>
                  <a:lnTo>
                    <a:pt x="246769" y="2314188"/>
                  </a:lnTo>
                  <a:lnTo>
                    <a:pt x="250755" y="2316037"/>
                  </a:lnTo>
                  <a:lnTo>
                    <a:pt x="254740" y="2317358"/>
                  </a:lnTo>
                  <a:lnTo>
                    <a:pt x="258991" y="2318415"/>
                  </a:lnTo>
                  <a:lnTo>
                    <a:pt x="262977" y="2319207"/>
                  </a:lnTo>
                  <a:lnTo>
                    <a:pt x="267494" y="2319207"/>
                  </a:lnTo>
                  <a:lnTo>
                    <a:pt x="272011" y="2319207"/>
                  </a:lnTo>
                  <a:lnTo>
                    <a:pt x="276262" y="2318415"/>
                  </a:lnTo>
                  <a:lnTo>
                    <a:pt x="280513" y="2317358"/>
                  </a:lnTo>
                  <a:lnTo>
                    <a:pt x="284498" y="2316037"/>
                  </a:lnTo>
                  <a:lnTo>
                    <a:pt x="288218" y="2314188"/>
                  </a:lnTo>
                  <a:lnTo>
                    <a:pt x="291938" y="2312075"/>
                  </a:lnTo>
                  <a:lnTo>
                    <a:pt x="295126" y="2309433"/>
                  </a:lnTo>
                  <a:lnTo>
                    <a:pt x="298315" y="2306792"/>
                  </a:lnTo>
                  <a:lnTo>
                    <a:pt x="301237" y="2303622"/>
                  </a:lnTo>
                  <a:lnTo>
                    <a:pt x="303629" y="2300188"/>
                  </a:lnTo>
                  <a:lnTo>
                    <a:pt x="305754" y="2297018"/>
                  </a:lnTo>
                  <a:lnTo>
                    <a:pt x="307614" y="2293056"/>
                  </a:lnTo>
                  <a:lnTo>
                    <a:pt x="308943" y="2289093"/>
                  </a:lnTo>
                  <a:lnTo>
                    <a:pt x="310271" y="2284867"/>
                  </a:lnTo>
                  <a:lnTo>
                    <a:pt x="310802" y="2280640"/>
                  </a:lnTo>
                  <a:lnTo>
                    <a:pt x="311068" y="2276150"/>
                  </a:lnTo>
                  <a:lnTo>
                    <a:pt x="310802" y="2272980"/>
                  </a:lnTo>
                  <a:lnTo>
                    <a:pt x="310537" y="2270338"/>
                  </a:lnTo>
                  <a:lnTo>
                    <a:pt x="310005" y="2267168"/>
                  </a:lnTo>
                  <a:lnTo>
                    <a:pt x="309474" y="2264263"/>
                  </a:lnTo>
                  <a:lnTo>
                    <a:pt x="308411" y="2261621"/>
                  </a:lnTo>
                  <a:lnTo>
                    <a:pt x="307348" y="2258715"/>
                  </a:lnTo>
                  <a:lnTo>
                    <a:pt x="306020" y="2256338"/>
                  </a:lnTo>
                  <a:lnTo>
                    <a:pt x="304426" y="2253696"/>
                  </a:lnTo>
                  <a:lnTo>
                    <a:pt x="302832" y="2251319"/>
                  </a:lnTo>
                  <a:lnTo>
                    <a:pt x="301237" y="2248942"/>
                  </a:lnTo>
                  <a:lnTo>
                    <a:pt x="299112" y="2247092"/>
                  </a:lnTo>
                  <a:lnTo>
                    <a:pt x="297252" y="2244715"/>
                  </a:lnTo>
                  <a:lnTo>
                    <a:pt x="294861" y="2243130"/>
                  </a:lnTo>
                  <a:lnTo>
                    <a:pt x="292735" y="2241017"/>
                  </a:lnTo>
                  <a:lnTo>
                    <a:pt x="290078" y="2239696"/>
                  </a:lnTo>
                  <a:lnTo>
                    <a:pt x="287687" y="2238375"/>
                  </a:lnTo>
                  <a:lnTo>
                    <a:pt x="387058" y="2238375"/>
                  </a:lnTo>
                  <a:lnTo>
                    <a:pt x="389715" y="2247357"/>
                  </a:lnTo>
                  <a:lnTo>
                    <a:pt x="390778" y="2252111"/>
                  </a:lnTo>
                  <a:lnTo>
                    <a:pt x="392106" y="2256866"/>
                  </a:lnTo>
                  <a:lnTo>
                    <a:pt x="392903" y="2261621"/>
                  </a:lnTo>
                  <a:lnTo>
                    <a:pt x="393435" y="2266376"/>
                  </a:lnTo>
                  <a:lnTo>
                    <a:pt x="393700" y="2271395"/>
                  </a:lnTo>
                  <a:lnTo>
                    <a:pt x="393700" y="2276150"/>
                  </a:lnTo>
                  <a:lnTo>
                    <a:pt x="393700" y="2282489"/>
                  </a:lnTo>
                  <a:lnTo>
                    <a:pt x="393169" y="2289093"/>
                  </a:lnTo>
                  <a:lnTo>
                    <a:pt x="392372" y="2295433"/>
                  </a:lnTo>
                  <a:lnTo>
                    <a:pt x="391043" y="2301773"/>
                  </a:lnTo>
                  <a:lnTo>
                    <a:pt x="389715" y="2307584"/>
                  </a:lnTo>
                  <a:lnTo>
                    <a:pt x="388121" y="2313396"/>
                  </a:lnTo>
                  <a:lnTo>
                    <a:pt x="385995" y="2319207"/>
                  </a:lnTo>
                  <a:lnTo>
                    <a:pt x="383869" y="2325283"/>
                  </a:lnTo>
                  <a:lnTo>
                    <a:pt x="381212" y="2330566"/>
                  </a:lnTo>
                  <a:lnTo>
                    <a:pt x="378555" y="2336113"/>
                  </a:lnTo>
                  <a:lnTo>
                    <a:pt x="375367" y="2341132"/>
                  </a:lnTo>
                  <a:lnTo>
                    <a:pt x="372179" y="2346415"/>
                  </a:lnTo>
                  <a:lnTo>
                    <a:pt x="368459" y="2351170"/>
                  </a:lnTo>
                  <a:lnTo>
                    <a:pt x="365005" y="2356189"/>
                  </a:lnTo>
                  <a:lnTo>
                    <a:pt x="361019" y="2360416"/>
                  </a:lnTo>
                  <a:lnTo>
                    <a:pt x="356768" y="2364906"/>
                  </a:lnTo>
                  <a:lnTo>
                    <a:pt x="352517" y="2369133"/>
                  </a:lnTo>
                  <a:lnTo>
                    <a:pt x="347735" y="2373095"/>
                  </a:lnTo>
                  <a:lnTo>
                    <a:pt x="343218" y="2376793"/>
                  </a:lnTo>
                  <a:lnTo>
                    <a:pt x="338169" y="2380227"/>
                  </a:lnTo>
                  <a:lnTo>
                    <a:pt x="333121" y="2383661"/>
                  </a:lnTo>
                  <a:lnTo>
                    <a:pt x="327807" y="2386567"/>
                  </a:lnTo>
                  <a:lnTo>
                    <a:pt x="322228" y="2389473"/>
                  </a:lnTo>
                  <a:lnTo>
                    <a:pt x="316648" y="2391850"/>
                  </a:lnTo>
                  <a:lnTo>
                    <a:pt x="311068" y="2394228"/>
                  </a:lnTo>
                  <a:lnTo>
                    <a:pt x="305223" y="2396077"/>
                  </a:lnTo>
                  <a:lnTo>
                    <a:pt x="299112" y="2397926"/>
                  </a:lnTo>
                  <a:lnTo>
                    <a:pt x="293001" y="2399247"/>
                  </a:lnTo>
                  <a:lnTo>
                    <a:pt x="286890" y="2400303"/>
                  </a:lnTo>
                  <a:lnTo>
                    <a:pt x="280513" y="2400832"/>
                  </a:lnTo>
                  <a:lnTo>
                    <a:pt x="274136" y="2401360"/>
                  </a:lnTo>
                  <a:lnTo>
                    <a:pt x="267494" y="2401888"/>
                  </a:lnTo>
                  <a:lnTo>
                    <a:pt x="261117" y="2401360"/>
                  </a:lnTo>
                  <a:lnTo>
                    <a:pt x="254740" y="2400832"/>
                  </a:lnTo>
                  <a:lnTo>
                    <a:pt x="248363" y="2400303"/>
                  </a:lnTo>
                  <a:lnTo>
                    <a:pt x="242252" y="2399247"/>
                  </a:lnTo>
                  <a:lnTo>
                    <a:pt x="236141" y="2397926"/>
                  </a:lnTo>
                  <a:lnTo>
                    <a:pt x="230030" y="2396077"/>
                  </a:lnTo>
                  <a:lnTo>
                    <a:pt x="224185" y="2394228"/>
                  </a:lnTo>
                  <a:lnTo>
                    <a:pt x="218605" y="2391850"/>
                  </a:lnTo>
                  <a:lnTo>
                    <a:pt x="213026" y="2389473"/>
                  </a:lnTo>
                  <a:lnTo>
                    <a:pt x="207446" y="2386567"/>
                  </a:lnTo>
                  <a:lnTo>
                    <a:pt x="202132" y="2383661"/>
                  </a:lnTo>
                  <a:lnTo>
                    <a:pt x="197084" y="2380227"/>
                  </a:lnTo>
                  <a:lnTo>
                    <a:pt x="192036" y="2376793"/>
                  </a:lnTo>
                  <a:lnTo>
                    <a:pt x="187253" y="2373095"/>
                  </a:lnTo>
                  <a:lnTo>
                    <a:pt x="182736" y="2369133"/>
                  </a:lnTo>
                  <a:lnTo>
                    <a:pt x="178485" y="2364906"/>
                  </a:lnTo>
                  <a:lnTo>
                    <a:pt x="174234" y="2360416"/>
                  </a:lnTo>
                  <a:lnTo>
                    <a:pt x="170248" y="2356189"/>
                  </a:lnTo>
                  <a:lnTo>
                    <a:pt x="166263" y="2351170"/>
                  </a:lnTo>
                  <a:lnTo>
                    <a:pt x="163074" y="2346415"/>
                  </a:lnTo>
                  <a:lnTo>
                    <a:pt x="159620" y="2341132"/>
                  </a:lnTo>
                  <a:lnTo>
                    <a:pt x="156432" y="2336113"/>
                  </a:lnTo>
                  <a:lnTo>
                    <a:pt x="154041" y="2330566"/>
                  </a:lnTo>
                  <a:lnTo>
                    <a:pt x="151384" y="2325283"/>
                  </a:lnTo>
                  <a:lnTo>
                    <a:pt x="149258" y="2319207"/>
                  </a:lnTo>
                  <a:lnTo>
                    <a:pt x="147133" y="2313396"/>
                  </a:lnTo>
                  <a:lnTo>
                    <a:pt x="145538" y="2307584"/>
                  </a:lnTo>
                  <a:lnTo>
                    <a:pt x="144210" y="2301773"/>
                  </a:lnTo>
                  <a:lnTo>
                    <a:pt x="142881" y="2295433"/>
                  </a:lnTo>
                  <a:lnTo>
                    <a:pt x="142084" y="2289093"/>
                  </a:lnTo>
                  <a:lnTo>
                    <a:pt x="141553" y="2282489"/>
                  </a:lnTo>
                  <a:lnTo>
                    <a:pt x="141287" y="2276150"/>
                  </a:lnTo>
                  <a:lnTo>
                    <a:pt x="141553" y="2271395"/>
                  </a:lnTo>
                  <a:lnTo>
                    <a:pt x="141819" y="2266376"/>
                  </a:lnTo>
                  <a:lnTo>
                    <a:pt x="142350" y="2261621"/>
                  </a:lnTo>
                  <a:lnTo>
                    <a:pt x="143147" y="2256866"/>
                  </a:lnTo>
                  <a:lnTo>
                    <a:pt x="144210" y="2252111"/>
                  </a:lnTo>
                  <a:lnTo>
                    <a:pt x="145273" y="2247357"/>
                  </a:lnTo>
                  <a:lnTo>
                    <a:pt x="147930" y="2238375"/>
                  </a:lnTo>
                  <a:close/>
                  <a:moveTo>
                    <a:pt x="2257562" y="1497012"/>
                  </a:moveTo>
                  <a:lnTo>
                    <a:pt x="2299129" y="1864038"/>
                  </a:lnTo>
                  <a:lnTo>
                    <a:pt x="2445275" y="2244549"/>
                  </a:lnTo>
                  <a:lnTo>
                    <a:pt x="2446864" y="2249838"/>
                  </a:lnTo>
                  <a:lnTo>
                    <a:pt x="2448717" y="2255126"/>
                  </a:lnTo>
                  <a:lnTo>
                    <a:pt x="2450041" y="2260944"/>
                  </a:lnTo>
                  <a:lnTo>
                    <a:pt x="2451100" y="2266232"/>
                  </a:lnTo>
                  <a:lnTo>
                    <a:pt x="2451629" y="2271785"/>
                  </a:lnTo>
                  <a:lnTo>
                    <a:pt x="2452159" y="2277074"/>
                  </a:lnTo>
                  <a:lnTo>
                    <a:pt x="2452688" y="2282627"/>
                  </a:lnTo>
                  <a:lnTo>
                    <a:pt x="2452688" y="2288180"/>
                  </a:lnTo>
                  <a:lnTo>
                    <a:pt x="2452159" y="2293468"/>
                  </a:lnTo>
                  <a:lnTo>
                    <a:pt x="2451629" y="2298757"/>
                  </a:lnTo>
                  <a:lnTo>
                    <a:pt x="2450835" y="2304045"/>
                  </a:lnTo>
                  <a:lnTo>
                    <a:pt x="2449776" y="2309334"/>
                  </a:lnTo>
                  <a:lnTo>
                    <a:pt x="2448452" y="2314358"/>
                  </a:lnTo>
                  <a:lnTo>
                    <a:pt x="2446599" y="2319646"/>
                  </a:lnTo>
                  <a:lnTo>
                    <a:pt x="2445010" y="2324671"/>
                  </a:lnTo>
                  <a:lnTo>
                    <a:pt x="2442892" y="2329695"/>
                  </a:lnTo>
                  <a:lnTo>
                    <a:pt x="2440509" y="2334454"/>
                  </a:lnTo>
                  <a:lnTo>
                    <a:pt x="2437862" y="2339214"/>
                  </a:lnTo>
                  <a:lnTo>
                    <a:pt x="2435479" y="2343709"/>
                  </a:lnTo>
                  <a:lnTo>
                    <a:pt x="2432302" y="2348205"/>
                  </a:lnTo>
                  <a:lnTo>
                    <a:pt x="2429125" y="2352436"/>
                  </a:lnTo>
                  <a:lnTo>
                    <a:pt x="2425948" y="2356666"/>
                  </a:lnTo>
                  <a:lnTo>
                    <a:pt x="2422241" y="2360897"/>
                  </a:lnTo>
                  <a:lnTo>
                    <a:pt x="2418270" y="2364335"/>
                  </a:lnTo>
                  <a:lnTo>
                    <a:pt x="2414298" y="2368037"/>
                  </a:lnTo>
                  <a:lnTo>
                    <a:pt x="2410062" y="2371739"/>
                  </a:lnTo>
                  <a:lnTo>
                    <a:pt x="2405826" y="2374912"/>
                  </a:lnTo>
                  <a:lnTo>
                    <a:pt x="2401060" y="2377821"/>
                  </a:lnTo>
                  <a:lnTo>
                    <a:pt x="2396295" y="2380994"/>
                  </a:lnTo>
                  <a:lnTo>
                    <a:pt x="2391529" y="2383638"/>
                  </a:lnTo>
                  <a:lnTo>
                    <a:pt x="2386234" y="2386018"/>
                  </a:lnTo>
                  <a:lnTo>
                    <a:pt x="2381204" y="2388398"/>
                  </a:lnTo>
                  <a:lnTo>
                    <a:pt x="2375644" y="2389984"/>
                  </a:lnTo>
                  <a:lnTo>
                    <a:pt x="2370348" y="2391571"/>
                  </a:lnTo>
                  <a:lnTo>
                    <a:pt x="2364789" y="2393157"/>
                  </a:lnTo>
                  <a:lnTo>
                    <a:pt x="2359229" y="2394215"/>
                  </a:lnTo>
                  <a:lnTo>
                    <a:pt x="2353933" y="2394744"/>
                  </a:lnTo>
                  <a:lnTo>
                    <a:pt x="2348374" y="2395273"/>
                  </a:lnTo>
                  <a:lnTo>
                    <a:pt x="2343078" y="2395537"/>
                  </a:lnTo>
                  <a:lnTo>
                    <a:pt x="2337254" y="2395537"/>
                  </a:lnTo>
                  <a:lnTo>
                    <a:pt x="2331959" y="2395273"/>
                  </a:lnTo>
                  <a:lnTo>
                    <a:pt x="2326663" y="2394480"/>
                  </a:lnTo>
                  <a:lnTo>
                    <a:pt x="2321368" y="2393951"/>
                  </a:lnTo>
                  <a:lnTo>
                    <a:pt x="2316073" y="2392893"/>
                  </a:lnTo>
                  <a:lnTo>
                    <a:pt x="2311043" y="2391306"/>
                  </a:lnTo>
                  <a:lnTo>
                    <a:pt x="2305748" y="2389720"/>
                  </a:lnTo>
                  <a:lnTo>
                    <a:pt x="2300717" y="2388133"/>
                  </a:lnTo>
                  <a:lnTo>
                    <a:pt x="2295687" y="2385753"/>
                  </a:lnTo>
                  <a:lnTo>
                    <a:pt x="2290921" y="2383638"/>
                  </a:lnTo>
                  <a:lnTo>
                    <a:pt x="2286155" y="2380994"/>
                  </a:lnTo>
                  <a:lnTo>
                    <a:pt x="2281655" y="2378349"/>
                  </a:lnTo>
                  <a:lnTo>
                    <a:pt x="2277154" y="2375441"/>
                  </a:lnTo>
                  <a:lnTo>
                    <a:pt x="2272918" y="2372268"/>
                  </a:lnTo>
                  <a:lnTo>
                    <a:pt x="2268681" y="2368830"/>
                  </a:lnTo>
                  <a:lnTo>
                    <a:pt x="2264975" y="2365392"/>
                  </a:lnTo>
                  <a:lnTo>
                    <a:pt x="2261003" y="2361426"/>
                  </a:lnTo>
                  <a:lnTo>
                    <a:pt x="2257297" y="2357460"/>
                  </a:lnTo>
                  <a:lnTo>
                    <a:pt x="2253855" y="2353229"/>
                  </a:lnTo>
                  <a:lnTo>
                    <a:pt x="2250413" y="2348734"/>
                  </a:lnTo>
                  <a:lnTo>
                    <a:pt x="2247501" y="2344238"/>
                  </a:lnTo>
                  <a:lnTo>
                    <a:pt x="2244588" y="2339479"/>
                  </a:lnTo>
                  <a:lnTo>
                    <a:pt x="2241676" y="2334719"/>
                  </a:lnTo>
                  <a:lnTo>
                    <a:pt x="2239293" y="2329430"/>
                  </a:lnTo>
                  <a:lnTo>
                    <a:pt x="2237175" y="2324142"/>
                  </a:lnTo>
                  <a:lnTo>
                    <a:pt x="2085998" y="1930409"/>
                  </a:lnTo>
                  <a:lnTo>
                    <a:pt x="2083615" y="1923798"/>
                  </a:lnTo>
                  <a:lnTo>
                    <a:pt x="2082027" y="1916923"/>
                  </a:lnTo>
                  <a:lnTo>
                    <a:pt x="2080174" y="1910048"/>
                  </a:lnTo>
                  <a:lnTo>
                    <a:pt x="2079379" y="1902909"/>
                  </a:lnTo>
                  <a:lnTo>
                    <a:pt x="2051050" y="1651967"/>
                  </a:lnTo>
                  <a:lnTo>
                    <a:pt x="2069848" y="1633986"/>
                  </a:lnTo>
                  <a:lnTo>
                    <a:pt x="2089175" y="1615740"/>
                  </a:lnTo>
                  <a:lnTo>
                    <a:pt x="2108503" y="1597495"/>
                  </a:lnTo>
                  <a:lnTo>
                    <a:pt x="2127830" y="1580042"/>
                  </a:lnTo>
                  <a:lnTo>
                    <a:pt x="2137097" y="1576076"/>
                  </a:lnTo>
                  <a:lnTo>
                    <a:pt x="2146098" y="1571581"/>
                  </a:lnTo>
                  <a:lnTo>
                    <a:pt x="2154571" y="1567085"/>
                  </a:lnTo>
                  <a:lnTo>
                    <a:pt x="2163572" y="1562590"/>
                  </a:lnTo>
                  <a:lnTo>
                    <a:pt x="2172309" y="1557566"/>
                  </a:lnTo>
                  <a:lnTo>
                    <a:pt x="2180782" y="1552542"/>
                  </a:lnTo>
                  <a:lnTo>
                    <a:pt x="2189519" y="1547253"/>
                  </a:lnTo>
                  <a:lnTo>
                    <a:pt x="2197726" y="1541965"/>
                  </a:lnTo>
                  <a:lnTo>
                    <a:pt x="2205934" y="1536412"/>
                  </a:lnTo>
                  <a:lnTo>
                    <a:pt x="2213876" y="1531123"/>
                  </a:lnTo>
                  <a:lnTo>
                    <a:pt x="2229497" y="1519753"/>
                  </a:lnTo>
                  <a:lnTo>
                    <a:pt x="2244059" y="1508647"/>
                  </a:lnTo>
                  <a:lnTo>
                    <a:pt x="2257562" y="1497012"/>
                  </a:lnTo>
                  <a:close/>
                  <a:moveTo>
                    <a:pt x="522410" y="1478404"/>
                  </a:moveTo>
                  <a:lnTo>
                    <a:pt x="519763" y="1478669"/>
                  </a:lnTo>
                  <a:lnTo>
                    <a:pt x="517381" y="1479198"/>
                  </a:lnTo>
                  <a:lnTo>
                    <a:pt x="515000" y="1480520"/>
                  </a:lnTo>
                  <a:lnTo>
                    <a:pt x="512882" y="1481578"/>
                  </a:lnTo>
                  <a:lnTo>
                    <a:pt x="511559" y="1483165"/>
                  </a:lnTo>
                  <a:lnTo>
                    <a:pt x="510236" y="1485017"/>
                  </a:lnTo>
                  <a:lnTo>
                    <a:pt x="509177" y="1486868"/>
                  </a:lnTo>
                  <a:lnTo>
                    <a:pt x="508913" y="1488984"/>
                  </a:lnTo>
                  <a:lnTo>
                    <a:pt x="508913" y="1528660"/>
                  </a:lnTo>
                  <a:lnTo>
                    <a:pt x="502561" y="1529718"/>
                  </a:lnTo>
                  <a:lnTo>
                    <a:pt x="495945" y="1531305"/>
                  </a:lnTo>
                  <a:lnTo>
                    <a:pt x="489329" y="1532628"/>
                  </a:lnTo>
                  <a:lnTo>
                    <a:pt x="483242" y="1534215"/>
                  </a:lnTo>
                  <a:lnTo>
                    <a:pt x="476891" y="1536331"/>
                  </a:lnTo>
                  <a:lnTo>
                    <a:pt x="470804" y="1538183"/>
                  </a:lnTo>
                  <a:lnTo>
                    <a:pt x="464982" y="1540299"/>
                  </a:lnTo>
                  <a:lnTo>
                    <a:pt x="459424" y="1542415"/>
                  </a:lnTo>
                  <a:lnTo>
                    <a:pt x="453602" y="1545060"/>
                  </a:lnTo>
                  <a:lnTo>
                    <a:pt x="448044" y="1547440"/>
                  </a:lnTo>
                  <a:lnTo>
                    <a:pt x="442751" y="1550350"/>
                  </a:lnTo>
                  <a:lnTo>
                    <a:pt x="437723" y="1553259"/>
                  </a:lnTo>
                  <a:lnTo>
                    <a:pt x="432695" y="1556169"/>
                  </a:lnTo>
                  <a:lnTo>
                    <a:pt x="427931" y="1559608"/>
                  </a:lnTo>
                  <a:lnTo>
                    <a:pt x="423432" y="1562782"/>
                  </a:lnTo>
                  <a:lnTo>
                    <a:pt x="419198" y="1566220"/>
                  </a:lnTo>
                  <a:lnTo>
                    <a:pt x="415493" y="1569394"/>
                  </a:lnTo>
                  <a:lnTo>
                    <a:pt x="411788" y="1572568"/>
                  </a:lnTo>
                  <a:lnTo>
                    <a:pt x="408612" y="1576007"/>
                  </a:lnTo>
                  <a:lnTo>
                    <a:pt x="405701" y="1579181"/>
                  </a:lnTo>
                  <a:lnTo>
                    <a:pt x="402525" y="1582620"/>
                  </a:lnTo>
                  <a:lnTo>
                    <a:pt x="399879" y="1586323"/>
                  </a:lnTo>
                  <a:lnTo>
                    <a:pt x="397232" y="1590026"/>
                  </a:lnTo>
                  <a:lnTo>
                    <a:pt x="394586" y="1593464"/>
                  </a:lnTo>
                  <a:lnTo>
                    <a:pt x="392469" y="1597168"/>
                  </a:lnTo>
                  <a:lnTo>
                    <a:pt x="390352" y="1601135"/>
                  </a:lnTo>
                  <a:lnTo>
                    <a:pt x="388499" y="1604838"/>
                  </a:lnTo>
                  <a:lnTo>
                    <a:pt x="386911" y="1608806"/>
                  </a:lnTo>
                  <a:lnTo>
                    <a:pt x="385059" y="1612773"/>
                  </a:lnTo>
                  <a:lnTo>
                    <a:pt x="383735" y="1616476"/>
                  </a:lnTo>
                  <a:lnTo>
                    <a:pt x="382677" y="1620444"/>
                  </a:lnTo>
                  <a:lnTo>
                    <a:pt x="381883" y="1624676"/>
                  </a:lnTo>
                  <a:lnTo>
                    <a:pt x="380824" y="1628644"/>
                  </a:lnTo>
                  <a:lnTo>
                    <a:pt x="380030" y="1632611"/>
                  </a:lnTo>
                  <a:lnTo>
                    <a:pt x="379766" y="1636843"/>
                  </a:lnTo>
                  <a:lnTo>
                    <a:pt x="379501" y="1640811"/>
                  </a:lnTo>
                  <a:lnTo>
                    <a:pt x="379501" y="1645043"/>
                  </a:lnTo>
                  <a:lnTo>
                    <a:pt x="379501" y="1649011"/>
                  </a:lnTo>
                  <a:lnTo>
                    <a:pt x="379766" y="1652978"/>
                  </a:lnTo>
                  <a:lnTo>
                    <a:pt x="380295" y="1656946"/>
                  </a:lnTo>
                  <a:lnTo>
                    <a:pt x="380824" y="1661178"/>
                  </a:lnTo>
                  <a:lnTo>
                    <a:pt x="381883" y="1665146"/>
                  </a:lnTo>
                  <a:lnTo>
                    <a:pt x="382942" y="1669113"/>
                  </a:lnTo>
                  <a:lnTo>
                    <a:pt x="384265" y="1673345"/>
                  </a:lnTo>
                  <a:lnTo>
                    <a:pt x="385588" y="1677313"/>
                  </a:lnTo>
                  <a:lnTo>
                    <a:pt x="387440" y="1681281"/>
                  </a:lnTo>
                  <a:lnTo>
                    <a:pt x="389028" y="1684719"/>
                  </a:lnTo>
                  <a:lnTo>
                    <a:pt x="391410" y="1688687"/>
                  </a:lnTo>
                  <a:lnTo>
                    <a:pt x="393263" y="1692390"/>
                  </a:lnTo>
                  <a:lnTo>
                    <a:pt x="395909" y="1695828"/>
                  </a:lnTo>
                  <a:lnTo>
                    <a:pt x="400673" y="1702706"/>
                  </a:lnTo>
                  <a:lnTo>
                    <a:pt x="406230" y="1709054"/>
                  </a:lnTo>
                  <a:lnTo>
                    <a:pt x="412053" y="1714873"/>
                  </a:lnTo>
                  <a:lnTo>
                    <a:pt x="418933" y="1720427"/>
                  </a:lnTo>
                  <a:lnTo>
                    <a:pt x="425549" y="1725189"/>
                  </a:lnTo>
                  <a:lnTo>
                    <a:pt x="432960" y="1729685"/>
                  </a:lnTo>
                  <a:lnTo>
                    <a:pt x="436665" y="1731801"/>
                  </a:lnTo>
                  <a:lnTo>
                    <a:pt x="440370" y="1733653"/>
                  </a:lnTo>
                  <a:lnTo>
                    <a:pt x="462335" y="1742910"/>
                  </a:lnTo>
                  <a:lnTo>
                    <a:pt x="498062" y="1757723"/>
                  </a:lnTo>
                  <a:lnTo>
                    <a:pt x="571369" y="1787877"/>
                  </a:lnTo>
                  <a:lnTo>
                    <a:pt x="589894" y="1795547"/>
                  </a:lnTo>
                  <a:lnTo>
                    <a:pt x="595716" y="1798192"/>
                  </a:lnTo>
                  <a:lnTo>
                    <a:pt x="601539" y="1801102"/>
                  </a:lnTo>
                  <a:lnTo>
                    <a:pt x="606567" y="1804276"/>
                  </a:lnTo>
                  <a:lnTo>
                    <a:pt x="611331" y="1807186"/>
                  </a:lnTo>
                  <a:lnTo>
                    <a:pt x="615565" y="1810360"/>
                  </a:lnTo>
                  <a:lnTo>
                    <a:pt x="619005" y="1813798"/>
                  </a:lnTo>
                  <a:lnTo>
                    <a:pt x="622446" y="1816972"/>
                  </a:lnTo>
                  <a:lnTo>
                    <a:pt x="624827" y="1820411"/>
                  </a:lnTo>
                  <a:lnTo>
                    <a:pt x="626415" y="1823585"/>
                  </a:lnTo>
                  <a:lnTo>
                    <a:pt x="627739" y="1826494"/>
                  </a:lnTo>
                  <a:lnTo>
                    <a:pt x="629062" y="1829933"/>
                  </a:lnTo>
                  <a:lnTo>
                    <a:pt x="629856" y="1833107"/>
                  </a:lnTo>
                  <a:lnTo>
                    <a:pt x="630120" y="1836546"/>
                  </a:lnTo>
                  <a:lnTo>
                    <a:pt x="630120" y="1839720"/>
                  </a:lnTo>
                  <a:lnTo>
                    <a:pt x="630120" y="1843158"/>
                  </a:lnTo>
                  <a:lnTo>
                    <a:pt x="629591" y="1846332"/>
                  </a:lnTo>
                  <a:lnTo>
                    <a:pt x="628797" y="1849771"/>
                  </a:lnTo>
                  <a:lnTo>
                    <a:pt x="627474" y="1852681"/>
                  </a:lnTo>
                  <a:lnTo>
                    <a:pt x="626151" y="1855855"/>
                  </a:lnTo>
                  <a:lnTo>
                    <a:pt x="624563" y="1858500"/>
                  </a:lnTo>
                  <a:lnTo>
                    <a:pt x="622446" y="1861409"/>
                  </a:lnTo>
                  <a:lnTo>
                    <a:pt x="620328" y="1864054"/>
                  </a:lnTo>
                  <a:lnTo>
                    <a:pt x="617682" y="1866435"/>
                  </a:lnTo>
                  <a:lnTo>
                    <a:pt x="615036" y="1868551"/>
                  </a:lnTo>
                  <a:lnTo>
                    <a:pt x="610272" y="1871461"/>
                  </a:lnTo>
                  <a:lnTo>
                    <a:pt x="604979" y="1874106"/>
                  </a:lnTo>
                  <a:lnTo>
                    <a:pt x="599157" y="1876222"/>
                  </a:lnTo>
                  <a:lnTo>
                    <a:pt x="592805" y="1878073"/>
                  </a:lnTo>
                  <a:lnTo>
                    <a:pt x="585925" y="1879396"/>
                  </a:lnTo>
                  <a:lnTo>
                    <a:pt x="578779" y="1880454"/>
                  </a:lnTo>
                  <a:lnTo>
                    <a:pt x="570840" y="1880983"/>
                  </a:lnTo>
                  <a:lnTo>
                    <a:pt x="562636" y="1881247"/>
                  </a:lnTo>
                  <a:lnTo>
                    <a:pt x="554961" y="1880983"/>
                  </a:lnTo>
                  <a:lnTo>
                    <a:pt x="547286" y="1880454"/>
                  </a:lnTo>
                  <a:lnTo>
                    <a:pt x="539082" y="1879660"/>
                  </a:lnTo>
                  <a:lnTo>
                    <a:pt x="530878" y="1878602"/>
                  </a:lnTo>
                  <a:lnTo>
                    <a:pt x="522674" y="1877544"/>
                  </a:lnTo>
                  <a:lnTo>
                    <a:pt x="514470" y="1875693"/>
                  </a:lnTo>
                  <a:lnTo>
                    <a:pt x="506266" y="1873841"/>
                  </a:lnTo>
                  <a:lnTo>
                    <a:pt x="498327" y="1871461"/>
                  </a:lnTo>
                  <a:lnTo>
                    <a:pt x="493299" y="1869874"/>
                  </a:lnTo>
                  <a:lnTo>
                    <a:pt x="488270" y="1867757"/>
                  </a:lnTo>
                  <a:lnTo>
                    <a:pt x="482713" y="1865377"/>
                  </a:lnTo>
                  <a:lnTo>
                    <a:pt x="476891" y="1862467"/>
                  </a:lnTo>
                  <a:lnTo>
                    <a:pt x="471333" y="1859822"/>
                  </a:lnTo>
                  <a:lnTo>
                    <a:pt x="466040" y="1856648"/>
                  </a:lnTo>
                  <a:lnTo>
                    <a:pt x="461277" y="1853474"/>
                  </a:lnTo>
                  <a:lnTo>
                    <a:pt x="456778" y="1850300"/>
                  </a:lnTo>
                  <a:lnTo>
                    <a:pt x="452014" y="1846332"/>
                  </a:lnTo>
                  <a:lnTo>
                    <a:pt x="450955" y="1845539"/>
                  </a:lnTo>
                  <a:lnTo>
                    <a:pt x="450691" y="1844745"/>
                  </a:lnTo>
                  <a:lnTo>
                    <a:pt x="449368" y="1843687"/>
                  </a:lnTo>
                  <a:lnTo>
                    <a:pt x="448309" y="1842365"/>
                  </a:lnTo>
                  <a:lnTo>
                    <a:pt x="446192" y="1839455"/>
                  </a:lnTo>
                  <a:lnTo>
                    <a:pt x="443545" y="1837339"/>
                  </a:lnTo>
                  <a:lnTo>
                    <a:pt x="440370" y="1834959"/>
                  </a:lnTo>
                  <a:lnTo>
                    <a:pt x="437458" y="1833372"/>
                  </a:lnTo>
                  <a:lnTo>
                    <a:pt x="434283" y="1832049"/>
                  </a:lnTo>
                  <a:lnTo>
                    <a:pt x="430578" y="1830991"/>
                  </a:lnTo>
                  <a:lnTo>
                    <a:pt x="426873" y="1830462"/>
                  </a:lnTo>
                  <a:lnTo>
                    <a:pt x="423168" y="1830198"/>
                  </a:lnTo>
                  <a:lnTo>
                    <a:pt x="419727" y="1830198"/>
                  </a:lnTo>
                  <a:lnTo>
                    <a:pt x="416287" y="1830727"/>
                  </a:lnTo>
                  <a:lnTo>
                    <a:pt x="413111" y="1831520"/>
                  </a:lnTo>
                  <a:lnTo>
                    <a:pt x="409935" y="1832314"/>
                  </a:lnTo>
                  <a:lnTo>
                    <a:pt x="406760" y="1833372"/>
                  </a:lnTo>
                  <a:lnTo>
                    <a:pt x="403584" y="1834694"/>
                  </a:lnTo>
                  <a:lnTo>
                    <a:pt x="400673" y="1836281"/>
                  </a:lnTo>
                  <a:lnTo>
                    <a:pt x="397762" y="1837868"/>
                  </a:lnTo>
                  <a:lnTo>
                    <a:pt x="394851" y="1839720"/>
                  </a:lnTo>
                  <a:lnTo>
                    <a:pt x="392469" y="1841571"/>
                  </a:lnTo>
                  <a:lnTo>
                    <a:pt x="389822" y="1843687"/>
                  </a:lnTo>
                  <a:lnTo>
                    <a:pt x="387705" y="1845803"/>
                  </a:lnTo>
                  <a:lnTo>
                    <a:pt x="385323" y="1847919"/>
                  </a:lnTo>
                  <a:lnTo>
                    <a:pt x="383471" y="1850300"/>
                  </a:lnTo>
                  <a:lnTo>
                    <a:pt x="381883" y="1852416"/>
                  </a:lnTo>
                  <a:lnTo>
                    <a:pt x="380030" y="1854797"/>
                  </a:lnTo>
                  <a:lnTo>
                    <a:pt x="377913" y="1858500"/>
                  </a:lnTo>
                  <a:lnTo>
                    <a:pt x="376061" y="1862732"/>
                  </a:lnTo>
                  <a:lnTo>
                    <a:pt x="375002" y="1866699"/>
                  </a:lnTo>
                  <a:lnTo>
                    <a:pt x="374737" y="1870667"/>
                  </a:lnTo>
                  <a:lnTo>
                    <a:pt x="375002" y="1874635"/>
                  </a:lnTo>
                  <a:lnTo>
                    <a:pt x="375531" y="1878338"/>
                  </a:lnTo>
                  <a:lnTo>
                    <a:pt x="377384" y="1882041"/>
                  </a:lnTo>
                  <a:lnTo>
                    <a:pt x="379236" y="1885215"/>
                  </a:lnTo>
                  <a:lnTo>
                    <a:pt x="381618" y="1888389"/>
                  </a:lnTo>
                  <a:lnTo>
                    <a:pt x="384000" y="1891563"/>
                  </a:lnTo>
                  <a:lnTo>
                    <a:pt x="389558" y="1897118"/>
                  </a:lnTo>
                  <a:lnTo>
                    <a:pt x="395909" y="1902672"/>
                  </a:lnTo>
                  <a:lnTo>
                    <a:pt x="402525" y="1907962"/>
                  </a:lnTo>
                  <a:lnTo>
                    <a:pt x="409671" y="1912724"/>
                  </a:lnTo>
                  <a:lnTo>
                    <a:pt x="417081" y="1917220"/>
                  </a:lnTo>
                  <a:lnTo>
                    <a:pt x="425285" y="1921452"/>
                  </a:lnTo>
                  <a:lnTo>
                    <a:pt x="433489" y="1925420"/>
                  </a:lnTo>
                  <a:lnTo>
                    <a:pt x="442222" y="1929123"/>
                  </a:lnTo>
                  <a:lnTo>
                    <a:pt x="451485" y="1932561"/>
                  </a:lnTo>
                  <a:lnTo>
                    <a:pt x="460483" y="1935471"/>
                  </a:lnTo>
                  <a:lnTo>
                    <a:pt x="470010" y="1938381"/>
                  </a:lnTo>
                  <a:lnTo>
                    <a:pt x="479537" y="1940497"/>
                  </a:lnTo>
                  <a:lnTo>
                    <a:pt x="489329" y="1942877"/>
                  </a:lnTo>
                  <a:lnTo>
                    <a:pt x="499121" y="1944464"/>
                  </a:lnTo>
                  <a:lnTo>
                    <a:pt x="508913" y="1946316"/>
                  </a:lnTo>
                  <a:lnTo>
                    <a:pt x="508913" y="1984140"/>
                  </a:lnTo>
                  <a:lnTo>
                    <a:pt x="509177" y="1986256"/>
                  </a:lnTo>
                  <a:lnTo>
                    <a:pt x="510236" y="1988372"/>
                  </a:lnTo>
                  <a:lnTo>
                    <a:pt x="511559" y="1989959"/>
                  </a:lnTo>
                  <a:lnTo>
                    <a:pt x="512882" y="1991811"/>
                  </a:lnTo>
                  <a:lnTo>
                    <a:pt x="515000" y="1992869"/>
                  </a:lnTo>
                  <a:lnTo>
                    <a:pt x="517381" y="1993927"/>
                  </a:lnTo>
                  <a:lnTo>
                    <a:pt x="519763" y="1994456"/>
                  </a:lnTo>
                  <a:lnTo>
                    <a:pt x="522410" y="1994720"/>
                  </a:lnTo>
                  <a:lnTo>
                    <a:pt x="568458" y="1994720"/>
                  </a:lnTo>
                  <a:lnTo>
                    <a:pt x="571104" y="1994456"/>
                  </a:lnTo>
                  <a:lnTo>
                    <a:pt x="573751" y="1993927"/>
                  </a:lnTo>
                  <a:lnTo>
                    <a:pt x="575868" y="1992869"/>
                  </a:lnTo>
                  <a:lnTo>
                    <a:pt x="577721" y="1991811"/>
                  </a:lnTo>
                  <a:lnTo>
                    <a:pt x="579573" y="1989959"/>
                  </a:lnTo>
                  <a:lnTo>
                    <a:pt x="580896" y="1988372"/>
                  </a:lnTo>
                  <a:lnTo>
                    <a:pt x="581426" y="1986256"/>
                  </a:lnTo>
                  <a:lnTo>
                    <a:pt x="581690" y="1984140"/>
                  </a:lnTo>
                  <a:lnTo>
                    <a:pt x="581690" y="1948961"/>
                  </a:lnTo>
                  <a:lnTo>
                    <a:pt x="589630" y="1948167"/>
                  </a:lnTo>
                  <a:lnTo>
                    <a:pt x="597304" y="1947374"/>
                  </a:lnTo>
                  <a:lnTo>
                    <a:pt x="604714" y="1946580"/>
                  </a:lnTo>
                  <a:lnTo>
                    <a:pt x="612124" y="1944993"/>
                  </a:lnTo>
                  <a:lnTo>
                    <a:pt x="619005" y="1943935"/>
                  </a:lnTo>
                  <a:lnTo>
                    <a:pt x="626151" y="1942348"/>
                  </a:lnTo>
                  <a:lnTo>
                    <a:pt x="632502" y="1940497"/>
                  </a:lnTo>
                  <a:lnTo>
                    <a:pt x="639118" y="1938645"/>
                  </a:lnTo>
                  <a:lnTo>
                    <a:pt x="645470" y="1936794"/>
                  </a:lnTo>
                  <a:lnTo>
                    <a:pt x="651557" y="1934413"/>
                  </a:lnTo>
                  <a:lnTo>
                    <a:pt x="657379" y="1932297"/>
                  </a:lnTo>
                  <a:lnTo>
                    <a:pt x="662672" y="1929652"/>
                  </a:lnTo>
                  <a:lnTo>
                    <a:pt x="667965" y="1927007"/>
                  </a:lnTo>
                  <a:lnTo>
                    <a:pt x="672728" y="1924362"/>
                  </a:lnTo>
                  <a:lnTo>
                    <a:pt x="677492" y="1921188"/>
                  </a:lnTo>
                  <a:lnTo>
                    <a:pt x="681726" y="1918278"/>
                  </a:lnTo>
                  <a:lnTo>
                    <a:pt x="689136" y="1912195"/>
                  </a:lnTo>
                  <a:lnTo>
                    <a:pt x="695488" y="1905846"/>
                  </a:lnTo>
                  <a:lnTo>
                    <a:pt x="701839" y="1899234"/>
                  </a:lnTo>
                  <a:lnTo>
                    <a:pt x="707132" y="1892621"/>
                  </a:lnTo>
                  <a:lnTo>
                    <a:pt x="711896" y="1885215"/>
                  </a:lnTo>
                  <a:lnTo>
                    <a:pt x="716130" y="1878073"/>
                  </a:lnTo>
                  <a:lnTo>
                    <a:pt x="719306" y="1870667"/>
                  </a:lnTo>
                  <a:lnTo>
                    <a:pt x="722482" y="1862732"/>
                  </a:lnTo>
                  <a:lnTo>
                    <a:pt x="724599" y="1855061"/>
                  </a:lnTo>
                  <a:lnTo>
                    <a:pt x="725393" y="1851094"/>
                  </a:lnTo>
                  <a:lnTo>
                    <a:pt x="726187" y="1847126"/>
                  </a:lnTo>
                  <a:lnTo>
                    <a:pt x="726716" y="1843158"/>
                  </a:lnTo>
                  <a:lnTo>
                    <a:pt x="726981" y="1839191"/>
                  </a:lnTo>
                  <a:lnTo>
                    <a:pt x="726981" y="1834959"/>
                  </a:lnTo>
                  <a:lnTo>
                    <a:pt x="726981" y="1830991"/>
                  </a:lnTo>
                  <a:lnTo>
                    <a:pt x="726981" y="1827288"/>
                  </a:lnTo>
                  <a:lnTo>
                    <a:pt x="726451" y="1823320"/>
                  </a:lnTo>
                  <a:lnTo>
                    <a:pt x="726187" y="1819088"/>
                  </a:lnTo>
                  <a:lnTo>
                    <a:pt x="725393" y="1815121"/>
                  </a:lnTo>
                  <a:lnTo>
                    <a:pt x="724599" y="1811153"/>
                  </a:lnTo>
                  <a:lnTo>
                    <a:pt x="723276" y="1807186"/>
                  </a:lnTo>
                  <a:lnTo>
                    <a:pt x="721952" y="1803218"/>
                  </a:lnTo>
                  <a:lnTo>
                    <a:pt x="720629" y="1799515"/>
                  </a:lnTo>
                  <a:lnTo>
                    <a:pt x="718777" y="1795283"/>
                  </a:lnTo>
                  <a:lnTo>
                    <a:pt x="716659" y="1791051"/>
                  </a:lnTo>
                  <a:lnTo>
                    <a:pt x="714278" y="1787083"/>
                  </a:lnTo>
                  <a:lnTo>
                    <a:pt x="711631" y="1783115"/>
                  </a:lnTo>
                  <a:lnTo>
                    <a:pt x="708455" y="1779148"/>
                  </a:lnTo>
                  <a:lnTo>
                    <a:pt x="705280" y="1775445"/>
                  </a:lnTo>
                  <a:lnTo>
                    <a:pt x="702104" y="1772271"/>
                  </a:lnTo>
                  <a:lnTo>
                    <a:pt x="698399" y="1768568"/>
                  </a:lnTo>
                  <a:lnTo>
                    <a:pt x="694429" y="1765129"/>
                  </a:lnTo>
                  <a:lnTo>
                    <a:pt x="690195" y="1761955"/>
                  </a:lnTo>
                  <a:lnTo>
                    <a:pt x="685961" y="1758781"/>
                  </a:lnTo>
                  <a:lnTo>
                    <a:pt x="681726" y="1755607"/>
                  </a:lnTo>
                  <a:lnTo>
                    <a:pt x="672199" y="1749788"/>
                  </a:lnTo>
                  <a:lnTo>
                    <a:pt x="662672" y="1743969"/>
                  </a:lnTo>
                  <a:lnTo>
                    <a:pt x="652351" y="1738943"/>
                  </a:lnTo>
                  <a:lnTo>
                    <a:pt x="641765" y="1733917"/>
                  </a:lnTo>
                  <a:lnTo>
                    <a:pt x="631179" y="1729156"/>
                  </a:lnTo>
                  <a:lnTo>
                    <a:pt x="620593" y="1724924"/>
                  </a:lnTo>
                  <a:lnTo>
                    <a:pt x="609743" y="1720692"/>
                  </a:lnTo>
                  <a:lnTo>
                    <a:pt x="599157" y="1716724"/>
                  </a:lnTo>
                  <a:lnTo>
                    <a:pt x="578779" y="1709583"/>
                  </a:lnTo>
                  <a:lnTo>
                    <a:pt x="570310" y="1706409"/>
                  </a:lnTo>
                  <a:lnTo>
                    <a:pt x="556549" y="1701118"/>
                  </a:lnTo>
                  <a:lnTo>
                    <a:pt x="541993" y="1695564"/>
                  </a:lnTo>
                  <a:lnTo>
                    <a:pt x="520557" y="1687629"/>
                  </a:lnTo>
                  <a:lnTo>
                    <a:pt x="517117" y="1686306"/>
                  </a:lnTo>
                  <a:lnTo>
                    <a:pt x="504678" y="1681281"/>
                  </a:lnTo>
                  <a:lnTo>
                    <a:pt x="499121" y="1678635"/>
                  </a:lnTo>
                  <a:lnTo>
                    <a:pt x="494093" y="1676255"/>
                  </a:lnTo>
                  <a:lnTo>
                    <a:pt x="489594" y="1673081"/>
                  </a:lnTo>
                  <a:lnTo>
                    <a:pt x="485359" y="1669642"/>
                  </a:lnTo>
                  <a:lnTo>
                    <a:pt x="481390" y="1665939"/>
                  </a:lnTo>
                  <a:lnTo>
                    <a:pt x="477949" y="1661443"/>
                  </a:lnTo>
                  <a:lnTo>
                    <a:pt x="476097" y="1658797"/>
                  </a:lnTo>
                  <a:lnTo>
                    <a:pt x="474509" y="1655623"/>
                  </a:lnTo>
                  <a:lnTo>
                    <a:pt x="473450" y="1652185"/>
                  </a:lnTo>
                  <a:lnTo>
                    <a:pt x="472127" y="1649011"/>
                  </a:lnTo>
                  <a:lnTo>
                    <a:pt x="471598" y="1645837"/>
                  </a:lnTo>
                  <a:lnTo>
                    <a:pt x="471333" y="1642398"/>
                  </a:lnTo>
                  <a:lnTo>
                    <a:pt x="471333" y="1638960"/>
                  </a:lnTo>
                  <a:lnTo>
                    <a:pt x="471598" y="1635785"/>
                  </a:lnTo>
                  <a:lnTo>
                    <a:pt x="471862" y="1632347"/>
                  </a:lnTo>
                  <a:lnTo>
                    <a:pt x="472656" y="1628908"/>
                  </a:lnTo>
                  <a:lnTo>
                    <a:pt x="473980" y="1625999"/>
                  </a:lnTo>
                  <a:lnTo>
                    <a:pt x="475303" y="1623089"/>
                  </a:lnTo>
                  <a:lnTo>
                    <a:pt x="476891" y="1620180"/>
                  </a:lnTo>
                  <a:lnTo>
                    <a:pt x="479008" y="1617799"/>
                  </a:lnTo>
                  <a:lnTo>
                    <a:pt x="481125" y="1615154"/>
                  </a:lnTo>
                  <a:lnTo>
                    <a:pt x="483507" y="1613302"/>
                  </a:lnTo>
                  <a:lnTo>
                    <a:pt x="487741" y="1610393"/>
                  </a:lnTo>
                  <a:lnTo>
                    <a:pt x="491711" y="1607748"/>
                  </a:lnTo>
                  <a:lnTo>
                    <a:pt x="495945" y="1605367"/>
                  </a:lnTo>
                  <a:lnTo>
                    <a:pt x="499915" y="1603516"/>
                  </a:lnTo>
                  <a:lnTo>
                    <a:pt x="504149" y="1601400"/>
                  </a:lnTo>
                  <a:lnTo>
                    <a:pt x="508383" y="1599813"/>
                  </a:lnTo>
                  <a:lnTo>
                    <a:pt x="512618" y="1598226"/>
                  </a:lnTo>
                  <a:lnTo>
                    <a:pt x="516852" y="1597168"/>
                  </a:lnTo>
                  <a:lnTo>
                    <a:pt x="525321" y="1595580"/>
                  </a:lnTo>
                  <a:lnTo>
                    <a:pt x="533260" y="1594522"/>
                  </a:lnTo>
                  <a:lnTo>
                    <a:pt x="540406" y="1593464"/>
                  </a:lnTo>
                  <a:lnTo>
                    <a:pt x="547551" y="1593464"/>
                  </a:lnTo>
                  <a:lnTo>
                    <a:pt x="552579" y="1593464"/>
                  </a:lnTo>
                  <a:lnTo>
                    <a:pt x="557608" y="1593993"/>
                  </a:lnTo>
                  <a:lnTo>
                    <a:pt x="562900" y="1594522"/>
                  </a:lnTo>
                  <a:lnTo>
                    <a:pt x="568193" y="1595051"/>
                  </a:lnTo>
                  <a:lnTo>
                    <a:pt x="573222" y="1595845"/>
                  </a:lnTo>
                  <a:lnTo>
                    <a:pt x="578779" y="1596903"/>
                  </a:lnTo>
                  <a:lnTo>
                    <a:pt x="583807" y="1598226"/>
                  </a:lnTo>
                  <a:lnTo>
                    <a:pt x="588836" y="1599813"/>
                  </a:lnTo>
                  <a:lnTo>
                    <a:pt x="593599" y="1601135"/>
                  </a:lnTo>
                  <a:lnTo>
                    <a:pt x="598628" y="1603516"/>
                  </a:lnTo>
                  <a:lnTo>
                    <a:pt x="604185" y="1606161"/>
                  </a:lnTo>
                  <a:lnTo>
                    <a:pt x="609743" y="1609335"/>
                  </a:lnTo>
                  <a:lnTo>
                    <a:pt x="615565" y="1612773"/>
                  </a:lnTo>
                  <a:lnTo>
                    <a:pt x="621122" y="1615947"/>
                  </a:lnTo>
                  <a:lnTo>
                    <a:pt x="626415" y="1619651"/>
                  </a:lnTo>
                  <a:lnTo>
                    <a:pt x="631179" y="1623089"/>
                  </a:lnTo>
                  <a:lnTo>
                    <a:pt x="635943" y="1627057"/>
                  </a:lnTo>
                  <a:lnTo>
                    <a:pt x="637266" y="1628379"/>
                  </a:lnTo>
                  <a:lnTo>
                    <a:pt x="639383" y="1631024"/>
                  </a:lnTo>
                  <a:lnTo>
                    <a:pt x="641500" y="1633669"/>
                  </a:lnTo>
                  <a:lnTo>
                    <a:pt x="644411" y="1636050"/>
                  </a:lnTo>
                  <a:lnTo>
                    <a:pt x="647322" y="1638166"/>
                  </a:lnTo>
                  <a:lnTo>
                    <a:pt x="650233" y="1640018"/>
                  </a:lnTo>
                  <a:lnTo>
                    <a:pt x="653674" y="1641340"/>
                  </a:lnTo>
                  <a:lnTo>
                    <a:pt x="657114" y="1642134"/>
                  </a:lnTo>
                  <a:lnTo>
                    <a:pt x="660819" y="1642927"/>
                  </a:lnTo>
                  <a:lnTo>
                    <a:pt x="664524" y="1642927"/>
                  </a:lnTo>
                  <a:lnTo>
                    <a:pt x="667965" y="1642927"/>
                  </a:lnTo>
                  <a:lnTo>
                    <a:pt x="671405" y="1642398"/>
                  </a:lnTo>
                  <a:lnTo>
                    <a:pt x="674845" y="1641869"/>
                  </a:lnTo>
                  <a:lnTo>
                    <a:pt x="677757" y="1641076"/>
                  </a:lnTo>
                  <a:lnTo>
                    <a:pt x="680932" y="1640018"/>
                  </a:lnTo>
                  <a:lnTo>
                    <a:pt x="684108" y="1638431"/>
                  </a:lnTo>
                  <a:lnTo>
                    <a:pt x="687019" y="1637108"/>
                  </a:lnTo>
                  <a:lnTo>
                    <a:pt x="689930" y="1635521"/>
                  </a:lnTo>
                  <a:lnTo>
                    <a:pt x="692841" y="1633669"/>
                  </a:lnTo>
                  <a:lnTo>
                    <a:pt x="695223" y="1631818"/>
                  </a:lnTo>
                  <a:lnTo>
                    <a:pt x="697870" y="1629702"/>
                  </a:lnTo>
                  <a:lnTo>
                    <a:pt x="700251" y="1627586"/>
                  </a:lnTo>
                  <a:lnTo>
                    <a:pt x="702369" y="1625470"/>
                  </a:lnTo>
                  <a:lnTo>
                    <a:pt x="704221" y="1623354"/>
                  </a:lnTo>
                  <a:lnTo>
                    <a:pt x="706338" y="1620973"/>
                  </a:lnTo>
                  <a:lnTo>
                    <a:pt x="707662" y="1618593"/>
                  </a:lnTo>
                  <a:lnTo>
                    <a:pt x="709779" y="1614625"/>
                  </a:lnTo>
                  <a:lnTo>
                    <a:pt x="711631" y="1610657"/>
                  </a:lnTo>
                  <a:lnTo>
                    <a:pt x="712690" y="1606425"/>
                  </a:lnTo>
                  <a:lnTo>
                    <a:pt x="713219" y="1602458"/>
                  </a:lnTo>
                  <a:lnTo>
                    <a:pt x="712954" y="1599019"/>
                  </a:lnTo>
                  <a:lnTo>
                    <a:pt x="712160" y="1595051"/>
                  </a:lnTo>
                  <a:lnTo>
                    <a:pt x="710837" y="1591348"/>
                  </a:lnTo>
                  <a:lnTo>
                    <a:pt x="708455" y="1587910"/>
                  </a:lnTo>
                  <a:lnTo>
                    <a:pt x="704750" y="1583149"/>
                  </a:lnTo>
                  <a:lnTo>
                    <a:pt x="700251" y="1578388"/>
                  </a:lnTo>
                  <a:lnTo>
                    <a:pt x="695488" y="1573891"/>
                  </a:lnTo>
                  <a:lnTo>
                    <a:pt x="690195" y="1569394"/>
                  </a:lnTo>
                  <a:lnTo>
                    <a:pt x="684637" y="1565162"/>
                  </a:lnTo>
                  <a:lnTo>
                    <a:pt x="678815" y="1560930"/>
                  </a:lnTo>
                  <a:lnTo>
                    <a:pt x="672199" y="1556963"/>
                  </a:lnTo>
                  <a:lnTo>
                    <a:pt x="665848" y="1553259"/>
                  </a:lnTo>
                  <a:lnTo>
                    <a:pt x="659231" y="1549821"/>
                  </a:lnTo>
                  <a:lnTo>
                    <a:pt x="652615" y="1546382"/>
                  </a:lnTo>
                  <a:lnTo>
                    <a:pt x="645734" y="1543208"/>
                  </a:lnTo>
                  <a:lnTo>
                    <a:pt x="638854" y="1540563"/>
                  </a:lnTo>
                  <a:lnTo>
                    <a:pt x="631973" y="1537918"/>
                  </a:lnTo>
                  <a:lnTo>
                    <a:pt x="625357" y="1535802"/>
                  </a:lnTo>
                  <a:lnTo>
                    <a:pt x="618741" y="1533686"/>
                  </a:lnTo>
                  <a:lnTo>
                    <a:pt x="612389" y="1532099"/>
                  </a:lnTo>
                  <a:lnTo>
                    <a:pt x="604979" y="1530512"/>
                  </a:lnTo>
                  <a:lnTo>
                    <a:pt x="597569" y="1528925"/>
                  </a:lnTo>
                  <a:lnTo>
                    <a:pt x="589630" y="1527867"/>
                  </a:lnTo>
                  <a:lnTo>
                    <a:pt x="581690" y="1527073"/>
                  </a:lnTo>
                  <a:lnTo>
                    <a:pt x="581690" y="1488984"/>
                  </a:lnTo>
                  <a:lnTo>
                    <a:pt x="581426" y="1486868"/>
                  </a:lnTo>
                  <a:lnTo>
                    <a:pt x="580896" y="1485017"/>
                  </a:lnTo>
                  <a:lnTo>
                    <a:pt x="579573" y="1483165"/>
                  </a:lnTo>
                  <a:lnTo>
                    <a:pt x="577721" y="1481578"/>
                  </a:lnTo>
                  <a:lnTo>
                    <a:pt x="575868" y="1480520"/>
                  </a:lnTo>
                  <a:lnTo>
                    <a:pt x="573751" y="1479198"/>
                  </a:lnTo>
                  <a:lnTo>
                    <a:pt x="571104" y="1478669"/>
                  </a:lnTo>
                  <a:lnTo>
                    <a:pt x="568458" y="1478404"/>
                  </a:lnTo>
                  <a:lnTo>
                    <a:pt x="522410" y="1478404"/>
                  </a:lnTo>
                  <a:close/>
                  <a:moveTo>
                    <a:pt x="229447" y="1389795"/>
                  </a:moveTo>
                  <a:lnTo>
                    <a:pt x="222037" y="1390324"/>
                  </a:lnTo>
                  <a:lnTo>
                    <a:pt x="214627" y="1391117"/>
                  </a:lnTo>
                  <a:lnTo>
                    <a:pt x="207217" y="1392175"/>
                  </a:lnTo>
                  <a:lnTo>
                    <a:pt x="200071" y="1393762"/>
                  </a:lnTo>
                  <a:lnTo>
                    <a:pt x="192926" y="1395349"/>
                  </a:lnTo>
                  <a:lnTo>
                    <a:pt x="186045" y="1397730"/>
                  </a:lnTo>
                  <a:lnTo>
                    <a:pt x="179164" y="1399846"/>
                  </a:lnTo>
                  <a:lnTo>
                    <a:pt x="172548" y="1402755"/>
                  </a:lnTo>
                  <a:lnTo>
                    <a:pt x="165932" y="1405400"/>
                  </a:lnTo>
                  <a:lnTo>
                    <a:pt x="159581" y="1408575"/>
                  </a:lnTo>
                  <a:lnTo>
                    <a:pt x="153494" y="1412278"/>
                  </a:lnTo>
                  <a:lnTo>
                    <a:pt x="147407" y="1415981"/>
                  </a:lnTo>
                  <a:lnTo>
                    <a:pt x="141585" y="1419684"/>
                  </a:lnTo>
                  <a:lnTo>
                    <a:pt x="136027" y="1423916"/>
                  </a:lnTo>
                  <a:lnTo>
                    <a:pt x="130734" y="1428148"/>
                  </a:lnTo>
                  <a:lnTo>
                    <a:pt x="125177" y="1432909"/>
                  </a:lnTo>
                  <a:lnTo>
                    <a:pt x="120149" y="1437670"/>
                  </a:lnTo>
                  <a:lnTo>
                    <a:pt x="115385" y="1442696"/>
                  </a:lnTo>
                  <a:lnTo>
                    <a:pt x="110886" y="1448251"/>
                  </a:lnTo>
                  <a:lnTo>
                    <a:pt x="106387" y="1453805"/>
                  </a:lnTo>
                  <a:lnTo>
                    <a:pt x="102153" y="1459360"/>
                  </a:lnTo>
                  <a:lnTo>
                    <a:pt x="98712" y="1464914"/>
                  </a:lnTo>
                  <a:lnTo>
                    <a:pt x="95007" y="1471263"/>
                  </a:lnTo>
                  <a:lnTo>
                    <a:pt x="91567" y="1477346"/>
                  </a:lnTo>
                  <a:lnTo>
                    <a:pt x="88391" y="1483430"/>
                  </a:lnTo>
                  <a:lnTo>
                    <a:pt x="85745" y="1490042"/>
                  </a:lnTo>
                  <a:lnTo>
                    <a:pt x="83098" y="1496655"/>
                  </a:lnTo>
                  <a:lnTo>
                    <a:pt x="80981" y="1503532"/>
                  </a:lnTo>
                  <a:lnTo>
                    <a:pt x="79129" y="1510409"/>
                  </a:lnTo>
                  <a:lnTo>
                    <a:pt x="77541" y="1517551"/>
                  </a:lnTo>
                  <a:lnTo>
                    <a:pt x="76482" y="1524428"/>
                  </a:lnTo>
                  <a:lnTo>
                    <a:pt x="76217" y="1527602"/>
                  </a:lnTo>
                  <a:lnTo>
                    <a:pt x="76747" y="1530776"/>
                  </a:lnTo>
                  <a:lnTo>
                    <a:pt x="77541" y="1533422"/>
                  </a:lnTo>
                  <a:lnTo>
                    <a:pt x="79129" y="1536067"/>
                  </a:lnTo>
                  <a:lnTo>
                    <a:pt x="81246" y="1538183"/>
                  </a:lnTo>
                  <a:lnTo>
                    <a:pt x="83363" y="1540299"/>
                  </a:lnTo>
                  <a:lnTo>
                    <a:pt x="86274" y="1541357"/>
                  </a:lnTo>
                  <a:lnTo>
                    <a:pt x="89450" y="1542150"/>
                  </a:lnTo>
                  <a:lnTo>
                    <a:pt x="92361" y="1542415"/>
                  </a:lnTo>
                  <a:lnTo>
                    <a:pt x="95537" y="1541886"/>
                  </a:lnTo>
                  <a:lnTo>
                    <a:pt x="98448" y="1541092"/>
                  </a:lnTo>
                  <a:lnTo>
                    <a:pt x="100829" y="1539505"/>
                  </a:lnTo>
                  <a:lnTo>
                    <a:pt x="103211" y="1537389"/>
                  </a:lnTo>
                  <a:lnTo>
                    <a:pt x="105064" y="1535009"/>
                  </a:lnTo>
                  <a:lnTo>
                    <a:pt x="106387" y="1532363"/>
                  </a:lnTo>
                  <a:lnTo>
                    <a:pt x="106916" y="1529189"/>
                  </a:lnTo>
                  <a:lnTo>
                    <a:pt x="108240" y="1523370"/>
                  </a:lnTo>
                  <a:lnTo>
                    <a:pt x="109298" y="1518080"/>
                  </a:lnTo>
                  <a:lnTo>
                    <a:pt x="110886" y="1512526"/>
                  </a:lnTo>
                  <a:lnTo>
                    <a:pt x="112738" y="1507235"/>
                  </a:lnTo>
                  <a:lnTo>
                    <a:pt x="114591" y="1501681"/>
                  </a:lnTo>
                  <a:lnTo>
                    <a:pt x="116973" y="1496391"/>
                  </a:lnTo>
                  <a:lnTo>
                    <a:pt x="119355" y="1491365"/>
                  </a:lnTo>
                  <a:lnTo>
                    <a:pt x="122001" y="1486604"/>
                  </a:lnTo>
                  <a:lnTo>
                    <a:pt x="124912" y="1481843"/>
                  </a:lnTo>
                  <a:lnTo>
                    <a:pt x="128088" y="1477082"/>
                  </a:lnTo>
                  <a:lnTo>
                    <a:pt x="131264" y="1472585"/>
                  </a:lnTo>
                  <a:lnTo>
                    <a:pt x="134969" y="1468088"/>
                  </a:lnTo>
                  <a:lnTo>
                    <a:pt x="138409" y="1463856"/>
                  </a:lnTo>
                  <a:lnTo>
                    <a:pt x="142379" y="1459624"/>
                  </a:lnTo>
                  <a:lnTo>
                    <a:pt x="146348" y="1455921"/>
                  </a:lnTo>
                  <a:lnTo>
                    <a:pt x="150583" y="1451954"/>
                  </a:lnTo>
                  <a:lnTo>
                    <a:pt x="155082" y="1448515"/>
                  </a:lnTo>
                  <a:lnTo>
                    <a:pt x="159581" y="1445076"/>
                  </a:lnTo>
                  <a:lnTo>
                    <a:pt x="164344" y="1441902"/>
                  </a:lnTo>
                  <a:lnTo>
                    <a:pt x="169108" y="1438993"/>
                  </a:lnTo>
                  <a:lnTo>
                    <a:pt x="174136" y="1436348"/>
                  </a:lnTo>
                  <a:lnTo>
                    <a:pt x="179429" y="1433438"/>
                  </a:lnTo>
                  <a:lnTo>
                    <a:pt x="184457" y="1431322"/>
                  </a:lnTo>
                  <a:lnTo>
                    <a:pt x="190280" y="1428942"/>
                  </a:lnTo>
                  <a:lnTo>
                    <a:pt x="195573" y="1427355"/>
                  </a:lnTo>
                  <a:lnTo>
                    <a:pt x="201130" y="1425767"/>
                  </a:lnTo>
                  <a:lnTo>
                    <a:pt x="206952" y="1423916"/>
                  </a:lnTo>
                  <a:lnTo>
                    <a:pt x="213039" y="1422858"/>
                  </a:lnTo>
                  <a:lnTo>
                    <a:pt x="218861" y="1422064"/>
                  </a:lnTo>
                  <a:lnTo>
                    <a:pt x="224684" y="1421271"/>
                  </a:lnTo>
                  <a:lnTo>
                    <a:pt x="231035" y="1421006"/>
                  </a:lnTo>
                  <a:lnTo>
                    <a:pt x="237122" y="1421006"/>
                  </a:lnTo>
                  <a:lnTo>
                    <a:pt x="897677" y="1421006"/>
                  </a:lnTo>
                  <a:lnTo>
                    <a:pt x="904028" y="1421006"/>
                  </a:lnTo>
                  <a:lnTo>
                    <a:pt x="910115" y="1421271"/>
                  </a:lnTo>
                  <a:lnTo>
                    <a:pt x="915938" y="1422064"/>
                  </a:lnTo>
                  <a:lnTo>
                    <a:pt x="922024" y="1422858"/>
                  </a:lnTo>
                  <a:lnTo>
                    <a:pt x="927847" y="1423916"/>
                  </a:lnTo>
                  <a:lnTo>
                    <a:pt x="933404" y="1425767"/>
                  </a:lnTo>
                  <a:lnTo>
                    <a:pt x="938962" y="1427355"/>
                  </a:lnTo>
                  <a:lnTo>
                    <a:pt x="944784" y="1428942"/>
                  </a:lnTo>
                  <a:lnTo>
                    <a:pt x="950077" y="1431322"/>
                  </a:lnTo>
                  <a:lnTo>
                    <a:pt x="955370" y="1433438"/>
                  </a:lnTo>
                  <a:lnTo>
                    <a:pt x="960398" y="1436348"/>
                  </a:lnTo>
                  <a:lnTo>
                    <a:pt x="965426" y="1438993"/>
                  </a:lnTo>
                  <a:lnTo>
                    <a:pt x="970454" y="1441902"/>
                  </a:lnTo>
                  <a:lnTo>
                    <a:pt x="974953" y="1445076"/>
                  </a:lnTo>
                  <a:lnTo>
                    <a:pt x="979717" y="1448515"/>
                  </a:lnTo>
                  <a:lnTo>
                    <a:pt x="983951" y="1451954"/>
                  </a:lnTo>
                  <a:lnTo>
                    <a:pt x="988186" y="1455921"/>
                  </a:lnTo>
                  <a:lnTo>
                    <a:pt x="992420" y="1459624"/>
                  </a:lnTo>
                  <a:lnTo>
                    <a:pt x="996390" y="1463856"/>
                  </a:lnTo>
                  <a:lnTo>
                    <a:pt x="1000095" y="1468088"/>
                  </a:lnTo>
                  <a:lnTo>
                    <a:pt x="1003535" y="1472585"/>
                  </a:lnTo>
                  <a:lnTo>
                    <a:pt x="1006711" y="1477082"/>
                  </a:lnTo>
                  <a:lnTo>
                    <a:pt x="1009887" y="1481843"/>
                  </a:lnTo>
                  <a:lnTo>
                    <a:pt x="1012798" y="1486604"/>
                  </a:lnTo>
                  <a:lnTo>
                    <a:pt x="1015444" y="1491365"/>
                  </a:lnTo>
                  <a:lnTo>
                    <a:pt x="1018091" y="1496391"/>
                  </a:lnTo>
                  <a:lnTo>
                    <a:pt x="1020208" y="1501681"/>
                  </a:lnTo>
                  <a:lnTo>
                    <a:pt x="1022325" y="1507235"/>
                  </a:lnTo>
                  <a:lnTo>
                    <a:pt x="1023913" y="1512526"/>
                  </a:lnTo>
                  <a:lnTo>
                    <a:pt x="1025236" y="1518080"/>
                  </a:lnTo>
                  <a:lnTo>
                    <a:pt x="1026824" y="1523370"/>
                  </a:lnTo>
                  <a:lnTo>
                    <a:pt x="1027618" y="1529189"/>
                  </a:lnTo>
                  <a:lnTo>
                    <a:pt x="1028412" y="1532363"/>
                  </a:lnTo>
                  <a:lnTo>
                    <a:pt x="1029735" y="1535009"/>
                  </a:lnTo>
                  <a:lnTo>
                    <a:pt x="1031852" y="1537389"/>
                  </a:lnTo>
                  <a:lnTo>
                    <a:pt x="1033969" y="1539505"/>
                  </a:lnTo>
                  <a:lnTo>
                    <a:pt x="1036616" y="1541092"/>
                  </a:lnTo>
                  <a:lnTo>
                    <a:pt x="1039262" y="1541886"/>
                  </a:lnTo>
                  <a:lnTo>
                    <a:pt x="1042438" y="1542415"/>
                  </a:lnTo>
                  <a:lnTo>
                    <a:pt x="1045614" y="1542150"/>
                  </a:lnTo>
                  <a:lnTo>
                    <a:pt x="1048525" y="1541357"/>
                  </a:lnTo>
                  <a:lnTo>
                    <a:pt x="1051171" y="1540299"/>
                  </a:lnTo>
                  <a:lnTo>
                    <a:pt x="1053818" y="1538183"/>
                  </a:lnTo>
                  <a:lnTo>
                    <a:pt x="1055670" y="1536067"/>
                  </a:lnTo>
                  <a:lnTo>
                    <a:pt x="1057258" y="1533422"/>
                  </a:lnTo>
                  <a:lnTo>
                    <a:pt x="1058317" y="1530776"/>
                  </a:lnTo>
                  <a:lnTo>
                    <a:pt x="1058846" y="1527602"/>
                  </a:lnTo>
                  <a:lnTo>
                    <a:pt x="1058581" y="1524428"/>
                  </a:lnTo>
                  <a:lnTo>
                    <a:pt x="1057258" y="1517551"/>
                  </a:lnTo>
                  <a:lnTo>
                    <a:pt x="1055670" y="1510409"/>
                  </a:lnTo>
                  <a:lnTo>
                    <a:pt x="1053818" y="1503532"/>
                  </a:lnTo>
                  <a:lnTo>
                    <a:pt x="1051701" y="1496655"/>
                  </a:lnTo>
                  <a:lnTo>
                    <a:pt x="1049319" y="1490042"/>
                  </a:lnTo>
                  <a:lnTo>
                    <a:pt x="1046408" y="1483430"/>
                  </a:lnTo>
                  <a:lnTo>
                    <a:pt x="1043232" y="1477346"/>
                  </a:lnTo>
                  <a:lnTo>
                    <a:pt x="1040056" y="1471263"/>
                  </a:lnTo>
                  <a:lnTo>
                    <a:pt x="1036351" y="1464914"/>
                  </a:lnTo>
                  <a:lnTo>
                    <a:pt x="1032382" y="1459360"/>
                  </a:lnTo>
                  <a:lnTo>
                    <a:pt x="1028412" y="1453541"/>
                  </a:lnTo>
                  <a:lnTo>
                    <a:pt x="1023913" y="1448251"/>
                  </a:lnTo>
                  <a:lnTo>
                    <a:pt x="1019414" y="1442696"/>
                  </a:lnTo>
                  <a:lnTo>
                    <a:pt x="1014650" y="1437670"/>
                  </a:lnTo>
                  <a:lnTo>
                    <a:pt x="1009622" y="1432909"/>
                  </a:lnTo>
                  <a:lnTo>
                    <a:pt x="1004329" y="1428148"/>
                  </a:lnTo>
                  <a:lnTo>
                    <a:pt x="999036" y="1423916"/>
                  </a:lnTo>
                  <a:lnTo>
                    <a:pt x="993214" y="1419684"/>
                  </a:lnTo>
                  <a:lnTo>
                    <a:pt x="987392" y="1415981"/>
                  </a:lnTo>
                  <a:lnTo>
                    <a:pt x="981305" y="1412278"/>
                  </a:lnTo>
                  <a:lnTo>
                    <a:pt x="974953" y="1408575"/>
                  </a:lnTo>
                  <a:lnTo>
                    <a:pt x="968867" y="1405400"/>
                  </a:lnTo>
                  <a:lnTo>
                    <a:pt x="962250" y="1402755"/>
                  </a:lnTo>
                  <a:lnTo>
                    <a:pt x="955634" y="1399846"/>
                  </a:lnTo>
                  <a:lnTo>
                    <a:pt x="948754" y="1397730"/>
                  </a:lnTo>
                  <a:lnTo>
                    <a:pt x="941873" y="1395349"/>
                  </a:lnTo>
                  <a:lnTo>
                    <a:pt x="934992" y="1393762"/>
                  </a:lnTo>
                  <a:lnTo>
                    <a:pt x="927582" y="1392175"/>
                  </a:lnTo>
                  <a:lnTo>
                    <a:pt x="920172" y="1391117"/>
                  </a:lnTo>
                  <a:lnTo>
                    <a:pt x="913026" y="1390324"/>
                  </a:lnTo>
                  <a:lnTo>
                    <a:pt x="905352" y="1389795"/>
                  </a:lnTo>
                  <a:lnTo>
                    <a:pt x="897677" y="1389795"/>
                  </a:lnTo>
                  <a:lnTo>
                    <a:pt x="237122" y="1389795"/>
                  </a:lnTo>
                  <a:lnTo>
                    <a:pt x="229447" y="1389795"/>
                  </a:lnTo>
                  <a:close/>
                  <a:moveTo>
                    <a:pt x="498856" y="1237704"/>
                  </a:moveTo>
                  <a:lnTo>
                    <a:pt x="494887" y="1237968"/>
                  </a:lnTo>
                  <a:lnTo>
                    <a:pt x="490917" y="1238497"/>
                  </a:lnTo>
                  <a:lnTo>
                    <a:pt x="487212" y="1239026"/>
                  </a:lnTo>
                  <a:lnTo>
                    <a:pt x="483507" y="1239820"/>
                  </a:lnTo>
                  <a:lnTo>
                    <a:pt x="479802" y="1240613"/>
                  </a:lnTo>
                  <a:lnTo>
                    <a:pt x="476097" y="1241671"/>
                  </a:lnTo>
                  <a:lnTo>
                    <a:pt x="472656" y="1243258"/>
                  </a:lnTo>
                  <a:lnTo>
                    <a:pt x="469216" y="1244581"/>
                  </a:lnTo>
                  <a:lnTo>
                    <a:pt x="466040" y="1246168"/>
                  </a:lnTo>
                  <a:lnTo>
                    <a:pt x="462600" y="1248019"/>
                  </a:lnTo>
                  <a:lnTo>
                    <a:pt x="459689" y="1249871"/>
                  </a:lnTo>
                  <a:lnTo>
                    <a:pt x="453337" y="1254103"/>
                  </a:lnTo>
                  <a:lnTo>
                    <a:pt x="447780" y="1258864"/>
                  </a:lnTo>
                  <a:lnTo>
                    <a:pt x="442751" y="1264154"/>
                  </a:lnTo>
                  <a:lnTo>
                    <a:pt x="437988" y="1269973"/>
                  </a:lnTo>
                  <a:lnTo>
                    <a:pt x="433753" y="1276057"/>
                  </a:lnTo>
                  <a:lnTo>
                    <a:pt x="431901" y="1279231"/>
                  </a:lnTo>
                  <a:lnTo>
                    <a:pt x="430048" y="1282405"/>
                  </a:lnTo>
                  <a:lnTo>
                    <a:pt x="428461" y="1285844"/>
                  </a:lnTo>
                  <a:lnTo>
                    <a:pt x="426873" y="1289547"/>
                  </a:lnTo>
                  <a:lnTo>
                    <a:pt x="425814" y="1292985"/>
                  </a:lnTo>
                  <a:lnTo>
                    <a:pt x="424755" y="1296424"/>
                  </a:lnTo>
                  <a:lnTo>
                    <a:pt x="423697" y="1300127"/>
                  </a:lnTo>
                  <a:lnTo>
                    <a:pt x="422903" y="1304095"/>
                  </a:lnTo>
                  <a:lnTo>
                    <a:pt x="422109" y="1307798"/>
                  </a:lnTo>
                  <a:lnTo>
                    <a:pt x="421580" y="1311765"/>
                  </a:lnTo>
                  <a:lnTo>
                    <a:pt x="712954" y="1311765"/>
                  </a:lnTo>
                  <a:lnTo>
                    <a:pt x="712690" y="1307798"/>
                  </a:lnTo>
                  <a:lnTo>
                    <a:pt x="712160" y="1304095"/>
                  </a:lnTo>
                  <a:lnTo>
                    <a:pt x="711367" y="1300127"/>
                  </a:lnTo>
                  <a:lnTo>
                    <a:pt x="710043" y="1296424"/>
                  </a:lnTo>
                  <a:lnTo>
                    <a:pt x="708985" y="1292985"/>
                  </a:lnTo>
                  <a:lnTo>
                    <a:pt x="707926" y="1289547"/>
                  </a:lnTo>
                  <a:lnTo>
                    <a:pt x="706603" y="1285844"/>
                  </a:lnTo>
                  <a:lnTo>
                    <a:pt x="704750" y="1282405"/>
                  </a:lnTo>
                  <a:lnTo>
                    <a:pt x="703163" y="1279231"/>
                  </a:lnTo>
                  <a:lnTo>
                    <a:pt x="701045" y="1276057"/>
                  </a:lnTo>
                  <a:lnTo>
                    <a:pt x="697076" y="1269973"/>
                  </a:lnTo>
                  <a:lnTo>
                    <a:pt x="692047" y="1264154"/>
                  </a:lnTo>
                  <a:lnTo>
                    <a:pt x="687019" y="1258864"/>
                  </a:lnTo>
                  <a:lnTo>
                    <a:pt x="681462" y="1254103"/>
                  </a:lnTo>
                  <a:lnTo>
                    <a:pt x="675375" y="1249871"/>
                  </a:lnTo>
                  <a:lnTo>
                    <a:pt x="672199" y="1248019"/>
                  </a:lnTo>
                  <a:lnTo>
                    <a:pt x="668759" y="1246168"/>
                  </a:lnTo>
                  <a:lnTo>
                    <a:pt x="665583" y="1244581"/>
                  </a:lnTo>
                  <a:lnTo>
                    <a:pt x="662142" y="1243258"/>
                  </a:lnTo>
                  <a:lnTo>
                    <a:pt x="658702" y="1241671"/>
                  </a:lnTo>
                  <a:lnTo>
                    <a:pt x="654997" y="1240613"/>
                  </a:lnTo>
                  <a:lnTo>
                    <a:pt x="651557" y="1239820"/>
                  </a:lnTo>
                  <a:lnTo>
                    <a:pt x="647587" y="1239026"/>
                  </a:lnTo>
                  <a:lnTo>
                    <a:pt x="643882" y="1238497"/>
                  </a:lnTo>
                  <a:lnTo>
                    <a:pt x="639912" y="1237968"/>
                  </a:lnTo>
                  <a:lnTo>
                    <a:pt x="635943" y="1237704"/>
                  </a:lnTo>
                  <a:lnTo>
                    <a:pt x="631973" y="1237704"/>
                  </a:lnTo>
                  <a:lnTo>
                    <a:pt x="502826" y="1237704"/>
                  </a:lnTo>
                  <a:lnTo>
                    <a:pt x="498856" y="1237704"/>
                  </a:lnTo>
                  <a:close/>
                  <a:moveTo>
                    <a:pt x="1309156" y="1236662"/>
                  </a:moveTo>
                  <a:lnTo>
                    <a:pt x="1308892" y="1239042"/>
                  </a:lnTo>
                  <a:lnTo>
                    <a:pt x="1308362" y="1245124"/>
                  </a:lnTo>
                  <a:lnTo>
                    <a:pt x="1308098" y="1249355"/>
                  </a:lnTo>
                  <a:lnTo>
                    <a:pt x="1308362" y="1254380"/>
                  </a:lnTo>
                  <a:lnTo>
                    <a:pt x="1308892" y="1259668"/>
                  </a:lnTo>
                  <a:lnTo>
                    <a:pt x="1309685" y="1266015"/>
                  </a:lnTo>
                  <a:lnTo>
                    <a:pt x="1311273" y="1272361"/>
                  </a:lnTo>
                  <a:lnTo>
                    <a:pt x="1312861" y="1278443"/>
                  </a:lnTo>
                  <a:lnTo>
                    <a:pt x="1314978" y="1283997"/>
                  </a:lnTo>
                  <a:lnTo>
                    <a:pt x="1316566" y="1288492"/>
                  </a:lnTo>
                  <a:lnTo>
                    <a:pt x="1319212" y="1295103"/>
                  </a:lnTo>
                  <a:lnTo>
                    <a:pt x="1320800" y="1297747"/>
                  </a:lnTo>
                  <a:lnTo>
                    <a:pt x="1316831" y="1300392"/>
                  </a:lnTo>
                  <a:lnTo>
                    <a:pt x="1313390" y="1303301"/>
                  </a:lnTo>
                  <a:lnTo>
                    <a:pt x="1309950" y="1306474"/>
                  </a:lnTo>
                  <a:lnTo>
                    <a:pt x="1307039" y="1309647"/>
                  </a:lnTo>
                  <a:lnTo>
                    <a:pt x="1304128" y="1312821"/>
                  </a:lnTo>
                  <a:lnTo>
                    <a:pt x="1301482" y="1316258"/>
                  </a:lnTo>
                  <a:lnTo>
                    <a:pt x="1296189" y="1322869"/>
                  </a:lnTo>
                  <a:lnTo>
                    <a:pt x="1293807" y="1327100"/>
                  </a:lnTo>
                  <a:lnTo>
                    <a:pt x="1291161" y="1331331"/>
                  </a:lnTo>
                  <a:lnTo>
                    <a:pt x="1289044" y="1335298"/>
                  </a:lnTo>
                  <a:lnTo>
                    <a:pt x="1286927" y="1339529"/>
                  </a:lnTo>
                  <a:lnTo>
                    <a:pt x="1283751" y="1347462"/>
                  </a:lnTo>
                  <a:lnTo>
                    <a:pt x="1280840" y="1354602"/>
                  </a:lnTo>
                  <a:lnTo>
                    <a:pt x="1278988" y="1361477"/>
                  </a:lnTo>
                  <a:lnTo>
                    <a:pt x="1277135" y="1367030"/>
                  </a:lnTo>
                  <a:lnTo>
                    <a:pt x="1276341" y="1371526"/>
                  </a:lnTo>
                  <a:lnTo>
                    <a:pt x="1275812" y="1374170"/>
                  </a:lnTo>
                  <a:lnTo>
                    <a:pt x="1275812" y="1938747"/>
                  </a:lnTo>
                  <a:lnTo>
                    <a:pt x="1275547" y="1945887"/>
                  </a:lnTo>
                  <a:lnTo>
                    <a:pt x="1275547" y="1952498"/>
                  </a:lnTo>
                  <a:lnTo>
                    <a:pt x="1275018" y="1959373"/>
                  </a:lnTo>
                  <a:lnTo>
                    <a:pt x="1274489" y="1965984"/>
                  </a:lnTo>
                  <a:lnTo>
                    <a:pt x="1273430" y="1972595"/>
                  </a:lnTo>
                  <a:lnTo>
                    <a:pt x="1272636" y="1979471"/>
                  </a:lnTo>
                  <a:lnTo>
                    <a:pt x="1270255" y="1992428"/>
                  </a:lnTo>
                  <a:lnTo>
                    <a:pt x="1267344" y="2005386"/>
                  </a:lnTo>
                  <a:lnTo>
                    <a:pt x="1263639" y="2017815"/>
                  </a:lnTo>
                  <a:lnTo>
                    <a:pt x="1259405" y="2030243"/>
                  </a:lnTo>
                  <a:lnTo>
                    <a:pt x="1254641" y="2042672"/>
                  </a:lnTo>
                  <a:lnTo>
                    <a:pt x="1249348" y="2054307"/>
                  </a:lnTo>
                  <a:lnTo>
                    <a:pt x="1243526" y="2065678"/>
                  </a:lnTo>
                  <a:lnTo>
                    <a:pt x="1236910" y="2076784"/>
                  </a:lnTo>
                  <a:lnTo>
                    <a:pt x="1230295" y="2087891"/>
                  </a:lnTo>
                  <a:lnTo>
                    <a:pt x="1222620" y="2098204"/>
                  </a:lnTo>
                  <a:lnTo>
                    <a:pt x="1214946" y="2108253"/>
                  </a:lnTo>
                  <a:lnTo>
                    <a:pt x="1206477" y="2117772"/>
                  </a:lnTo>
                  <a:lnTo>
                    <a:pt x="1197744" y="2127028"/>
                  </a:lnTo>
                  <a:lnTo>
                    <a:pt x="1188482" y="2136019"/>
                  </a:lnTo>
                  <a:lnTo>
                    <a:pt x="1178690" y="2144216"/>
                  </a:lnTo>
                  <a:lnTo>
                    <a:pt x="1168899" y="2152414"/>
                  </a:lnTo>
                  <a:lnTo>
                    <a:pt x="1158049" y="2159554"/>
                  </a:lnTo>
                  <a:lnTo>
                    <a:pt x="1147463" y="2166694"/>
                  </a:lnTo>
                  <a:lnTo>
                    <a:pt x="1136084" y="2173040"/>
                  </a:lnTo>
                  <a:lnTo>
                    <a:pt x="1124705" y="2179122"/>
                  </a:lnTo>
                  <a:lnTo>
                    <a:pt x="1112796" y="2184411"/>
                  </a:lnTo>
                  <a:lnTo>
                    <a:pt x="1100887" y="2189171"/>
                  </a:lnTo>
                  <a:lnTo>
                    <a:pt x="1088449" y="2193402"/>
                  </a:lnTo>
                  <a:lnTo>
                    <a:pt x="1075747" y="2196840"/>
                  </a:lnTo>
                  <a:lnTo>
                    <a:pt x="1062780" y="2199748"/>
                  </a:lnTo>
                  <a:lnTo>
                    <a:pt x="1049813" y="2202128"/>
                  </a:lnTo>
                  <a:lnTo>
                    <a:pt x="1042932" y="2203186"/>
                  </a:lnTo>
                  <a:lnTo>
                    <a:pt x="1036581" y="2203715"/>
                  </a:lnTo>
                  <a:lnTo>
                    <a:pt x="1029700" y="2204244"/>
                  </a:lnTo>
                  <a:lnTo>
                    <a:pt x="1022820" y="2204773"/>
                  </a:lnTo>
                  <a:lnTo>
                    <a:pt x="1015939" y="2205037"/>
                  </a:lnTo>
                  <a:lnTo>
                    <a:pt x="1009323" y="2205037"/>
                  </a:lnTo>
                  <a:lnTo>
                    <a:pt x="29110" y="2205037"/>
                  </a:lnTo>
                  <a:lnTo>
                    <a:pt x="26199" y="2205037"/>
                  </a:lnTo>
                  <a:lnTo>
                    <a:pt x="23288" y="2204508"/>
                  </a:lnTo>
                  <a:lnTo>
                    <a:pt x="20377" y="2203979"/>
                  </a:lnTo>
                  <a:lnTo>
                    <a:pt x="17996" y="2202922"/>
                  </a:lnTo>
                  <a:lnTo>
                    <a:pt x="15349" y="2201864"/>
                  </a:lnTo>
                  <a:lnTo>
                    <a:pt x="12967" y="2200277"/>
                  </a:lnTo>
                  <a:lnTo>
                    <a:pt x="10586" y="2198691"/>
                  </a:lnTo>
                  <a:lnTo>
                    <a:pt x="8733" y="2196840"/>
                  </a:lnTo>
                  <a:lnTo>
                    <a:pt x="6616" y="2194460"/>
                  </a:lnTo>
                  <a:lnTo>
                    <a:pt x="5028" y="2192344"/>
                  </a:lnTo>
                  <a:lnTo>
                    <a:pt x="3705" y="2189964"/>
                  </a:lnTo>
                  <a:lnTo>
                    <a:pt x="2117" y="2187584"/>
                  </a:lnTo>
                  <a:lnTo>
                    <a:pt x="1323" y="2184675"/>
                  </a:lnTo>
                  <a:lnTo>
                    <a:pt x="529" y="2181767"/>
                  </a:lnTo>
                  <a:lnTo>
                    <a:pt x="264" y="2179122"/>
                  </a:lnTo>
                  <a:lnTo>
                    <a:pt x="0" y="2175949"/>
                  </a:lnTo>
                  <a:lnTo>
                    <a:pt x="264" y="2173040"/>
                  </a:lnTo>
                  <a:lnTo>
                    <a:pt x="529" y="2170131"/>
                  </a:lnTo>
                  <a:lnTo>
                    <a:pt x="1323" y="2167487"/>
                  </a:lnTo>
                  <a:lnTo>
                    <a:pt x="2117" y="2164843"/>
                  </a:lnTo>
                  <a:lnTo>
                    <a:pt x="3705" y="2162198"/>
                  </a:lnTo>
                  <a:lnTo>
                    <a:pt x="5028" y="2159554"/>
                  </a:lnTo>
                  <a:lnTo>
                    <a:pt x="6616" y="2157438"/>
                  </a:lnTo>
                  <a:lnTo>
                    <a:pt x="8733" y="2155587"/>
                  </a:lnTo>
                  <a:lnTo>
                    <a:pt x="10586" y="2153472"/>
                  </a:lnTo>
                  <a:lnTo>
                    <a:pt x="12967" y="2151885"/>
                  </a:lnTo>
                  <a:lnTo>
                    <a:pt x="15349" y="2150298"/>
                  </a:lnTo>
                  <a:lnTo>
                    <a:pt x="17996" y="2149241"/>
                  </a:lnTo>
                  <a:lnTo>
                    <a:pt x="20377" y="2148183"/>
                  </a:lnTo>
                  <a:lnTo>
                    <a:pt x="23288" y="2147654"/>
                  </a:lnTo>
                  <a:lnTo>
                    <a:pt x="26199" y="2147125"/>
                  </a:lnTo>
                  <a:lnTo>
                    <a:pt x="29110" y="2147125"/>
                  </a:lnTo>
                  <a:lnTo>
                    <a:pt x="1009323" y="2147125"/>
                  </a:lnTo>
                  <a:lnTo>
                    <a:pt x="1019909" y="2146861"/>
                  </a:lnTo>
                  <a:lnTo>
                    <a:pt x="1030230" y="2145803"/>
                  </a:lnTo>
                  <a:lnTo>
                    <a:pt x="1041080" y="2144481"/>
                  </a:lnTo>
                  <a:lnTo>
                    <a:pt x="1051136" y="2142630"/>
                  </a:lnTo>
                  <a:lnTo>
                    <a:pt x="1061192" y="2140250"/>
                  </a:lnTo>
                  <a:lnTo>
                    <a:pt x="1070983" y="2137605"/>
                  </a:lnTo>
                  <a:lnTo>
                    <a:pt x="1080775" y="2134432"/>
                  </a:lnTo>
                  <a:lnTo>
                    <a:pt x="1090037" y="2130465"/>
                  </a:lnTo>
                  <a:lnTo>
                    <a:pt x="1099300" y="2126234"/>
                  </a:lnTo>
                  <a:lnTo>
                    <a:pt x="1108297" y="2121739"/>
                  </a:lnTo>
                  <a:lnTo>
                    <a:pt x="1117030" y="2116715"/>
                  </a:lnTo>
                  <a:lnTo>
                    <a:pt x="1125499" y="2111426"/>
                  </a:lnTo>
                  <a:lnTo>
                    <a:pt x="1133702" y="2105608"/>
                  </a:lnTo>
                  <a:lnTo>
                    <a:pt x="1141641" y="2099262"/>
                  </a:lnTo>
                  <a:lnTo>
                    <a:pt x="1149051" y="2092915"/>
                  </a:lnTo>
                  <a:lnTo>
                    <a:pt x="1156461" y="2085775"/>
                  </a:lnTo>
                  <a:lnTo>
                    <a:pt x="1163342" y="2078900"/>
                  </a:lnTo>
                  <a:lnTo>
                    <a:pt x="1169957" y="2071231"/>
                  </a:lnTo>
                  <a:lnTo>
                    <a:pt x="1176044" y="2063298"/>
                  </a:lnTo>
                  <a:lnTo>
                    <a:pt x="1181866" y="2055365"/>
                  </a:lnTo>
                  <a:lnTo>
                    <a:pt x="1187423" y="2046638"/>
                  </a:lnTo>
                  <a:lnTo>
                    <a:pt x="1192452" y="2037912"/>
                  </a:lnTo>
                  <a:lnTo>
                    <a:pt x="1196950" y="2029185"/>
                  </a:lnTo>
                  <a:lnTo>
                    <a:pt x="1201185" y="2019930"/>
                  </a:lnTo>
                  <a:lnTo>
                    <a:pt x="1204625" y="2010410"/>
                  </a:lnTo>
                  <a:lnTo>
                    <a:pt x="1208065" y="2000890"/>
                  </a:lnTo>
                  <a:lnTo>
                    <a:pt x="1210976" y="1990577"/>
                  </a:lnTo>
                  <a:lnTo>
                    <a:pt x="1213093" y="1980793"/>
                  </a:lnTo>
                  <a:lnTo>
                    <a:pt x="1215210" y="1970480"/>
                  </a:lnTo>
                  <a:lnTo>
                    <a:pt x="1216269" y="1960167"/>
                  </a:lnTo>
                  <a:lnTo>
                    <a:pt x="1217063" y="1949325"/>
                  </a:lnTo>
                  <a:lnTo>
                    <a:pt x="1217327" y="1938747"/>
                  </a:lnTo>
                  <a:lnTo>
                    <a:pt x="1217327" y="1372319"/>
                  </a:lnTo>
                  <a:lnTo>
                    <a:pt x="1217592" y="1369146"/>
                  </a:lnTo>
                  <a:lnTo>
                    <a:pt x="1218121" y="1364386"/>
                  </a:lnTo>
                  <a:lnTo>
                    <a:pt x="1219180" y="1359891"/>
                  </a:lnTo>
                  <a:lnTo>
                    <a:pt x="1220503" y="1354337"/>
                  </a:lnTo>
                  <a:lnTo>
                    <a:pt x="1222091" y="1347462"/>
                  </a:lnTo>
                  <a:lnTo>
                    <a:pt x="1224473" y="1339529"/>
                  </a:lnTo>
                  <a:lnTo>
                    <a:pt x="1227384" y="1330538"/>
                  </a:lnTo>
                  <a:lnTo>
                    <a:pt x="1231088" y="1321283"/>
                  </a:lnTo>
                  <a:lnTo>
                    <a:pt x="1235852" y="1311234"/>
                  </a:lnTo>
                  <a:lnTo>
                    <a:pt x="1238498" y="1306210"/>
                  </a:lnTo>
                  <a:lnTo>
                    <a:pt x="1241409" y="1300921"/>
                  </a:lnTo>
                  <a:lnTo>
                    <a:pt x="1244585" y="1295632"/>
                  </a:lnTo>
                  <a:lnTo>
                    <a:pt x="1248025" y="1290343"/>
                  </a:lnTo>
                  <a:lnTo>
                    <a:pt x="1251995" y="1285054"/>
                  </a:lnTo>
                  <a:lnTo>
                    <a:pt x="1255964" y="1279766"/>
                  </a:lnTo>
                  <a:lnTo>
                    <a:pt x="1260463" y="1274741"/>
                  </a:lnTo>
                  <a:lnTo>
                    <a:pt x="1264962" y="1269188"/>
                  </a:lnTo>
                  <a:lnTo>
                    <a:pt x="1269990" y="1264164"/>
                  </a:lnTo>
                  <a:lnTo>
                    <a:pt x="1275283" y="1259404"/>
                  </a:lnTo>
                  <a:lnTo>
                    <a:pt x="1280840" y="1254644"/>
                  </a:lnTo>
                  <a:lnTo>
                    <a:pt x="1286927" y="1249884"/>
                  </a:lnTo>
                  <a:lnTo>
                    <a:pt x="1293278" y="1245389"/>
                  </a:lnTo>
                  <a:lnTo>
                    <a:pt x="1299894" y="1241158"/>
                  </a:lnTo>
                  <a:lnTo>
                    <a:pt x="1304393" y="1239042"/>
                  </a:lnTo>
                  <a:lnTo>
                    <a:pt x="1309156" y="1236662"/>
                  </a:lnTo>
                  <a:close/>
                  <a:moveTo>
                    <a:pt x="1393825" y="1187450"/>
                  </a:moveTo>
                  <a:lnTo>
                    <a:pt x="1577975" y="1187450"/>
                  </a:lnTo>
                  <a:lnTo>
                    <a:pt x="1584060" y="1187715"/>
                  </a:lnTo>
                  <a:lnTo>
                    <a:pt x="1589881" y="1188511"/>
                  </a:lnTo>
                  <a:lnTo>
                    <a:pt x="1595437" y="1190102"/>
                  </a:lnTo>
                  <a:lnTo>
                    <a:pt x="1600729" y="1192223"/>
                  </a:lnTo>
                  <a:lnTo>
                    <a:pt x="1605756" y="1194345"/>
                  </a:lnTo>
                  <a:lnTo>
                    <a:pt x="1610518" y="1197527"/>
                  </a:lnTo>
                  <a:lnTo>
                    <a:pt x="1615281" y="1200974"/>
                  </a:lnTo>
                  <a:lnTo>
                    <a:pt x="1619250" y="1204422"/>
                  </a:lnTo>
                  <a:lnTo>
                    <a:pt x="1623218" y="1208665"/>
                  </a:lnTo>
                  <a:lnTo>
                    <a:pt x="1626658" y="1213173"/>
                  </a:lnTo>
                  <a:lnTo>
                    <a:pt x="1629568" y="1217946"/>
                  </a:lnTo>
                  <a:lnTo>
                    <a:pt x="1631950" y="1223515"/>
                  </a:lnTo>
                  <a:lnTo>
                    <a:pt x="1633802" y="1228818"/>
                  </a:lnTo>
                  <a:lnTo>
                    <a:pt x="1635389" y="1234387"/>
                  </a:lnTo>
                  <a:lnTo>
                    <a:pt x="1636183" y="1240221"/>
                  </a:lnTo>
                  <a:lnTo>
                    <a:pt x="1636712" y="1246320"/>
                  </a:lnTo>
                  <a:lnTo>
                    <a:pt x="1636183" y="1252154"/>
                  </a:lnTo>
                  <a:lnTo>
                    <a:pt x="1635389" y="1257988"/>
                  </a:lnTo>
                  <a:lnTo>
                    <a:pt x="1633802" y="1263557"/>
                  </a:lnTo>
                  <a:lnTo>
                    <a:pt x="1631950" y="1269126"/>
                  </a:lnTo>
                  <a:lnTo>
                    <a:pt x="1629568" y="1274164"/>
                  </a:lnTo>
                  <a:lnTo>
                    <a:pt x="1626658" y="1279203"/>
                  </a:lnTo>
                  <a:lnTo>
                    <a:pt x="1623218" y="1283711"/>
                  </a:lnTo>
                  <a:lnTo>
                    <a:pt x="1619250" y="1287954"/>
                  </a:lnTo>
                  <a:lnTo>
                    <a:pt x="1615281" y="1291401"/>
                  </a:lnTo>
                  <a:lnTo>
                    <a:pt x="1610518" y="1294848"/>
                  </a:lnTo>
                  <a:lnTo>
                    <a:pt x="1605756" y="1298030"/>
                  </a:lnTo>
                  <a:lnTo>
                    <a:pt x="1600729" y="1300152"/>
                  </a:lnTo>
                  <a:lnTo>
                    <a:pt x="1595437" y="1302273"/>
                  </a:lnTo>
                  <a:lnTo>
                    <a:pt x="1589881" y="1303864"/>
                  </a:lnTo>
                  <a:lnTo>
                    <a:pt x="1584060" y="1304660"/>
                  </a:lnTo>
                  <a:lnTo>
                    <a:pt x="1577975" y="1304925"/>
                  </a:lnTo>
                  <a:lnTo>
                    <a:pt x="1393825" y="1304925"/>
                  </a:lnTo>
                  <a:lnTo>
                    <a:pt x="1387739" y="1304660"/>
                  </a:lnTo>
                  <a:lnTo>
                    <a:pt x="1381654" y="1303864"/>
                  </a:lnTo>
                  <a:lnTo>
                    <a:pt x="1376098" y="1302273"/>
                  </a:lnTo>
                  <a:lnTo>
                    <a:pt x="1370806" y="1300152"/>
                  </a:lnTo>
                  <a:lnTo>
                    <a:pt x="1365779" y="1298030"/>
                  </a:lnTo>
                  <a:lnTo>
                    <a:pt x="1361016" y="1294848"/>
                  </a:lnTo>
                  <a:lnTo>
                    <a:pt x="1356518" y="1291401"/>
                  </a:lnTo>
                  <a:lnTo>
                    <a:pt x="1352285" y="1287954"/>
                  </a:lnTo>
                  <a:lnTo>
                    <a:pt x="1348316" y="1283711"/>
                  </a:lnTo>
                  <a:lnTo>
                    <a:pt x="1344877" y="1279203"/>
                  </a:lnTo>
                  <a:lnTo>
                    <a:pt x="1342231" y="1274164"/>
                  </a:lnTo>
                  <a:lnTo>
                    <a:pt x="1339585" y="1269126"/>
                  </a:lnTo>
                  <a:lnTo>
                    <a:pt x="1337733" y="1263557"/>
                  </a:lnTo>
                  <a:lnTo>
                    <a:pt x="1336146" y="1257988"/>
                  </a:lnTo>
                  <a:lnTo>
                    <a:pt x="1335352" y="1252154"/>
                  </a:lnTo>
                  <a:lnTo>
                    <a:pt x="1335087" y="1246320"/>
                  </a:lnTo>
                  <a:lnTo>
                    <a:pt x="1335352" y="1240221"/>
                  </a:lnTo>
                  <a:lnTo>
                    <a:pt x="1336146" y="1234387"/>
                  </a:lnTo>
                  <a:lnTo>
                    <a:pt x="1337733" y="1228818"/>
                  </a:lnTo>
                  <a:lnTo>
                    <a:pt x="1339585" y="1223515"/>
                  </a:lnTo>
                  <a:lnTo>
                    <a:pt x="1342231" y="1217946"/>
                  </a:lnTo>
                  <a:lnTo>
                    <a:pt x="1344877" y="1213173"/>
                  </a:lnTo>
                  <a:lnTo>
                    <a:pt x="1348316" y="1208665"/>
                  </a:lnTo>
                  <a:lnTo>
                    <a:pt x="1352285" y="1204422"/>
                  </a:lnTo>
                  <a:lnTo>
                    <a:pt x="1356518" y="1200974"/>
                  </a:lnTo>
                  <a:lnTo>
                    <a:pt x="1361016" y="1197527"/>
                  </a:lnTo>
                  <a:lnTo>
                    <a:pt x="1365779" y="1194345"/>
                  </a:lnTo>
                  <a:lnTo>
                    <a:pt x="1370806" y="1192223"/>
                  </a:lnTo>
                  <a:lnTo>
                    <a:pt x="1376098" y="1190102"/>
                  </a:lnTo>
                  <a:lnTo>
                    <a:pt x="1381654" y="1188511"/>
                  </a:lnTo>
                  <a:lnTo>
                    <a:pt x="1387739" y="1187715"/>
                  </a:lnTo>
                  <a:lnTo>
                    <a:pt x="1393825" y="1187450"/>
                  </a:lnTo>
                  <a:close/>
                  <a:moveTo>
                    <a:pt x="495945" y="1179512"/>
                  </a:moveTo>
                  <a:lnTo>
                    <a:pt x="502826" y="1179512"/>
                  </a:lnTo>
                  <a:lnTo>
                    <a:pt x="631973" y="1179512"/>
                  </a:lnTo>
                  <a:lnTo>
                    <a:pt x="639118" y="1179512"/>
                  </a:lnTo>
                  <a:lnTo>
                    <a:pt x="645734" y="1180041"/>
                  </a:lnTo>
                  <a:lnTo>
                    <a:pt x="652615" y="1180835"/>
                  </a:lnTo>
                  <a:lnTo>
                    <a:pt x="659231" y="1181893"/>
                  </a:lnTo>
                  <a:lnTo>
                    <a:pt x="666112" y="1183744"/>
                  </a:lnTo>
                  <a:lnTo>
                    <a:pt x="672199" y="1185331"/>
                  </a:lnTo>
                  <a:lnTo>
                    <a:pt x="678815" y="1187183"/>
                  </a:lnTo>
                  <a:lnTo>
                    <a:pt x="684902" y="1189828"/>
                  </a:lnTo>
                  <a:lnTo>
                    <a:pt x="690724" y="1192473"/>
                  </a:lnTo>
                  <a:lnTo>
                    <a:pt x="696546" y="1195118"/>
                  </a:lnTo>
                  <a:lnTo>
                    <a:pt x="702633" y="1198557"/>
                  </a:lnTo>
                  <a:lnTo>
                    <a:pt x="707926" y="1201995"/>
                  </a:lnTo>
                  <a:lnTo>
                    <a:pt x="713219" y="1205434"/>
                  </a:lnTo>
                  <a:lnTo>
                    <a:pt x="718512" y="1209401"/>
                  </a:lnTo>
                  <a:lnTo>
                    <a:pt x="723540" y="1213369"/>
                  </a:lnTo>
                  <a:lnTo>
                    <a:pt x="728304" y="1217866"/>
                  </a:lnTo>
                  <a:lnTo>
                    <a:pt x="732803" y="1222362"/>
                  </a:lnTo>
                  <a:lnTo>
                    <a:pt x="737302" y="1227123"/>
                  </a:lnTo>
                  <a:lnTo>
                    <a:pt x="741271" y="1232149"/>
                  </a:lnTo>
                  <a:lnTo>
                    <a:pt x="745241" y="1237704"/>
                  </a:lnTo>
                  <a:lnTo>
                    <a:pt x="749211" y="1242994"/>
                  </a:lnTo>
                  <a:lnTo>
                    <a:pt x="752651" y="1248284"/>
                  </a:lnTo>
                  <a:lnTo>
                    <a:pt x="755562" y="1254103"/>
                  </a:lnTo>
                  <a:lnTo>
                    <a:pt x="758473" y="1259922"/>
                  </a:lnTo>
                  <a:lnTo>
                    <a:pt x="761385" y="1266006"/>
                  </a:lnTo>
                  <a:lnTo>
                    <a:pt x="763502" y="1272089"/>
                  </a:lnTo>
                  <a:lnTo>
                    <a:pt x="765884" y="1278173"/>
                  </a:lnTo>
                  <a:lnTo>
                    <a:pt x="767471" y="1284786"/>
                  </a:lnTo>
                  <a:lnTo>
                    <a:pt x="768795" y="1291398"/>
                  </a:lnTo>
                  <a:lnTo>
                    <a:pt x="770382" y="1298011"/>
                  </a:lnTo>
                  <a:lnTo>
                    <a:pt x="771176" y="1304624"/>
                  </a:lnTo>
                  <a:lnTo>
                    <a:pt x="771706" y="1311765"/>
                  </a:lnTo>
                  <a:lnTo>
                    <a:pt x="942137" y="1311765"/>
                  </a:lnTo>
                  <a:lnTo>
                    <a:pt x="951135" y="1312030"/>
                  </a:lnTo>
                  <a:lnTo>
                    <a:pt x="960133" y="1312823"/>
                  </a:lnTo>
                  <a:lnTo>
                    <a:pt x="969131" y="1313881"/>
                  </a:lnTo>
                  <a:lnTo>
                    <a:pt x="977865" y="1315997"/>
                  </a:lnTo>
                  <a:lnTo>
                    <a:pt x="986862" y="1318113"/>
                  </a:lnTo>
                  <a:lnTo>
                    <a:pt x="995331" y="1321023"/>
                  </a:lnTo>
                  <a:lnTo>
                    <a:pt x="1004064" y="1323933"/>
                  </a:lnTo>
                  <a:lnTo>
                    <a:pt x="1012533" y="1327636"/>
                  </a:lnTo>
                  <a:lnTo>
                    <a:pt x="1020472" y="1331868"/>
                  </a:lnTo>
                  <a:lnTo>
                    <a:pt x="1028676" y="1336100"/>
                  </a:lnTo>
                  <a:lnTo>
                    <a:pt x="1036616" y="1341125"/>
                  </a:lnTo>
                  <a:lnTo>
                    <a:pt x="1044555" y="1346151"/>
                  </a:lnTo>
                  <a:lnTo>
                    <a:pt x="1051965" y="1351970"/>
                  </a:lnTo>
                  <a:lnTo>
                    <a:pt x="1059375" y="1357789"/>
                  </a:lnTo>
                  <a:lnTo>
                    <a:pt x="1066256" y="1363873"/>
                  </a:lnTo>
                  <a:lnTo>
                    <a:pt x="1073137" y="1370486"/>
                  </a:lnTo>
                  <a:lnTo>
                    <a:pt x="1079488" y="1377098"/>
                  </a:lnTo>
                  <a:lnTo>
                    <a:pt x="1085840" y="1384240"/>
                  </a:lnTo>
                  <a:lnTo>
                    <a:pt x="1091662" y="1391382"/>
                  </a:lnTo>
                  <a:lnTo>
                    <a:pt x="1097220" y="1399052"/>
                  </a:lnTo>
                  <a:lnTo>
                    <a:pt x="1102248" y="1406723"/>
                  </a:lnTo>
                  <a:lnTo>
                    <a:pt x="1107012" y="1414394"/>
                  </a:lnTo>
                  <a:lnTo>
                    <a:pt x="1111510" y="1422593"/>
                  </a:lnTo>
                  <a:lnTo>
                    <a:pt x="1115745" y="1431058"/>
                  </a:lnTo>
                  <a:lnTo>
                    <a:pt x="1119450" y="1439522"/>
                  </a:lnTo>
                  <a:lnTo>
                    <a:pt x="1122626" y="1447986"/>
                  </a:lnTo>
                  <a:lnTo>
                    <a:pt x="1125272" y="1456450"/>
                  </a:lnTo>
                  <a:lnTo>
                    <a:pt x="1127654" y="1465179"/>
                  </a:lnTo>
                  <a:lnTo>
                    <a:pt x="1129242" y="1474172"/>
                  </a:lnTo>
                  <a:lnTo>
                    <a:pt x="1130565" y="1482901"/>
                  </a:lnTo>
                  <a:lnTo>
                    <a:pt x="1131624" y="1491894"/>
                  </a:lnTo>
                  <a:lnTo>
                    <a:pt x="1131888" y="1500887"/>
                  </a:lnTo>
                  <a:lnTo>
                    <a:pt x="1131888" y="1913782"/>
                  </a:lnTo>
                  <a:lnTo>
                    <a:pt x="1131624" y="1922510"/>
                  </a:lnTo>
                  <a:lnTo>
                    <a:pt x="1130830" y="1931239"/>
                  </a:lnTo>
                  <a:lnTo>
                    <a:pt x="1129771" y="1939968"/>
                  </a:lnTo>
                  <a:lnTo>
                    <a:pt x="1128183" y="1948696"/>
                  </a:lnTo>
                  <a:lnTo>
                    <a:pt x="1126066" y="1957161"/>
                  </a:lnTo>
                  <a:lnTo>
                    <a:pt x="1123949" y="1965360"/>
                  </a:lnTo>
                  <a:lnTo>
                    <a:pt x="1121038" y="1973560"/>
                  </a:lnTo>
                  <a:lnTo>
                    <a:pt x="1118127" y="1981231"/>
                  </a:lnTo>
                  <a:lnTo>
                    <a:pt x="1114686" y="1988901"/>
                  </a:lnTo>
                  <a:lnTo>
                    <a:pt x="1110717" y="1996572"/>
                  </a:lnTo>
                  <a:lnTo>
                    <a:pt x="1106482" y="2003714"/>
                  </a:lnTo>
                  <a:lnTo>
                    <a:pt x="1101983" y="2010855"/>
                  </a:lnTo>
                  <a:lnTo>
                    <a:pt x="1097220" y="2017468"/>
                  </a:lnTo>
                  <a:lnTo>
                    <a:pt x="1092191" y="2024345"/>
                  </a:lnTo>
                  <a:lnTo>
                    <a:pt x="1086634" y="2030429"/>
                  </a:lnTo>
                  <a:lnTo>
                    <a:pt x="1081076" y="2036513"/>
                  </a:lnTo>
                  <a:lnTo>
                    <a:pt x="1074725" y="2042332"/>
                  </a:lnTo>
                  <a:lnTo>
                    <a:pt x="1068638" y="2047886"/>
                  </a:lnTo>
                  <a:lnTo>
                    <a:pt x="1061757" y="2052912"/>
                  </a:lnTo>
                  <a:lnTo>
                    <a:pt x="1055141" y="2057673"/>
                  </a:lnTo>
                  <a:lnTo>
                    <a:pt x="1047996" y="2062170"/>
                  </a:lnTo>
                  <a:lnTo>
                    <a:pt x="1040850" y="2066402"/>
                  </a:lnTo>
                  <a:lnTo>
                    <a:pt x="1033175" y="2070369"/>
                  </a:lnTo>
                  <a:lnTo>
                    <a:pt x="1025501" y="2073808"/>
                  </a:lnTo>
                  <a:lnTo>
                    <a:pt x="1017826" y="2076717"/>
                  </a:lnTo>
                  <a:lnTo>
                    <a:pt x="1009622" y="2079627"/>
                  </a:lnTo>
                  <a:lnTo>
                    <a:pt x="1001418" y="2081743"/>
                  </a:lnTo>
                  <a:lnTo>
                    <a:pt x="992949" y="2083859"/>
                  </a:lnTo>
                  <a:lnTo>
                    <a:pt x="984216" y="2085446"/>
                  </a:lnTo>
                  <a:lnTo>
                    <a:pt x="975483" y="2086504"/>
                  </a:lnTo>
                  <a:lnTo>
                    <a:pt x="967014" y="2087298"/>
                  </a:lnTo>
                  <a:lnTo>
                    <a:pt x="958016" y="2087562"/>
                  </a:lnTo>
                  <a:lnTo>
                    <a:pt x="177047" y="2087562"/>
                  </a:lnTo>
                  <a:lnTo>
                    <a:pt x="168049" y="2087298"/>
                  </a:lnTo>
                  <a:lnTo>
                    <a:pt x="159316" y="2086504"/>
                  </a:lnTo>
                  <a:lnTo>
                    <a:pt x="150583" y="2085446"/>
                  </a:lnTo>
                  <a:lnTo>
                    <a:pt x="141849" y="2083859"/>
                  </a:lnTo>
                  <a:lnTo>
                    <a:pt x="133381" y="2081743"/>
                  </a:lnTo>
                  <a:lnTo>
                    <a:pt x="125177" y="2079627"/>
                  </a:lnTo>
                  <a:lnTo>
                    <a:pt x="117237" y="2076717"/>
                  </a:lnTo>
                  <a:lnTo>
                    <a:pt x="109298" y="2073808"/>
                  </a:lnTo>
                  <a:lnTo>
                    <a:pt x="101623" y="2070369"/>
                  </a:lnTo>
                  <a:lnTo>
                    <a:pt x="94213" y="2066402"/>
                  </a:lnTo>
                  <a:lnTo>
                    <a:pt x="86803" y="2062170"/>
                  </a:lnTo>
                  <a:lnTo>
                    <a:pt x="79922" y="2057673"/>
                  </a:lnTo>
                  <a:lnTo>
                    <a:pt x="73042" y="2052912"/>
                  </a:lnTo>
                  <a:lnTo>
                    <a:pt x="66426" y="2047886"/>
                  </a:lnTo>
                  <a:lnTo>
                    <a:pt x="60074" y="2042332"/>
                  </a:lnTo>
                  <a:lnTo>
                    <a:pt x="53987" y="2036513"/>
                  </a:lnTo>
                  <a:lnTo>
                    <a:pt x="48430" y="2030429"/>
                  </a:lnTo>
                  <a:lnTo>
                    <a:pt x="42607" y="2024345"/>
                  </a:lnTo>
                  <a:lnTo>
                    <a:pt x="37579" y="2017468"/>
                  </a:lnTo>
                  <a:lnTo>
                    <a:pt x="32816" y="2010855"/>
                  </a:lnTo>
                  <a:lnTo>
                    <a:pt x="28317" y="2003714"/>
                  </a:lnTo>
                  <a:lnTo>
                    <a:pt x="24082" y="1996572"/>
                  </a:lnTo>
                  <a:lnTo>
                    <a:pt x="20113" y="1988901"/>
                  </a:lnTo>
                  <a:lnTo>
                    <a:pt x="16937" y="1981231"/>
                  </a:lnTo>
                  <a:lnTo>
                    <a:pt x="13761" y="1973560"/>
                  </a:lnTo>
                  <a:lnTo>
                    <a:pt x="10850" y="1965360"/>
                  </a:lnTo>
                  <a:lnTo>
                    <a:pt x="8733" y="1957161"/>
                  </a:lnTo>
                  <a:lnTo>
                    <a:pt x="6880" y="1948696"/>
                  </a:lnTo>
                  <a:lnTo>
                    <a:pt x="5028" y="1939968"/>
                  </a:lnTo>
                  <a:lnTo>
                    <a:pt x="3969" y="1931239"/>
                  </a:lnTo>
                  <a:lnTo>
                    <a:pt x="3440" y="1922510"/>
                  </a:lnTo>
                  <a:lnTo>
                    <a:pt x="3175" y="1913782"/>
                  </a:lnTo>
                  <a:lnTo>
                    <a:pt x="3175" y="1500887"/>
                  </a:lnTo>
                  <a:lnTo>
                    <a:pt x="3440" y="1491894"/>
                  </a:lnTo>
                  <a:lnTo>
                    <a:pt x="4234" y="1482901"/>
                  </a:lnTo>
                  <a:lnTo>
                    <a:pt x="5557" y="1474172"/>
                  </a:lnTo>
                  <a:lnTo>
                    <a:pt x="7410" y="1465179"/>
                  </a:lnTo>
                  <a:lnTo>
                    <a:pt x="9527" y="1456450"/>
                  </a:lnTo>
                  <a:lnTo>
                    <a:pt x="12438" y="1447986"/>
                  </a:lnTo>
                  <a:lnTo>
                    <a:pt x="15349" y="1439522"/>
                  </a:lnTo>
                  <a:lnTo>
                    <a:pt x="19054" y="1431058"/>
                  </a:lnTo>
                  <a:lnTo>
                    <a:pt x="23288" y="1422593"/>
                  </a:lnTo>
                  <a:lnTo>
                    <a:pt x="27787" y="1414394"/>
                  </a:lnTo>
                  <a:lnTo>
                    <a:pt x="32551" y="1406723"/>
                  </a:lnTo>
                  <a:lnTo>
                    <a:pt x="37579" y="1399052"/>
                  </a:lnTo>
                  <a:lnTo>
                    <a:pt x="43401" y="1391382"/>
                  </a:lnTo>
                  <a:lnTo>
                    <a:pt x="49224" y="1384240"/>
                  </a:lnTo>
                  <a:lnTo>
                    <a:pt x="55310" y="1377098"/>
                  </a:lnTo>
                  <a:lnTo>
                    <a:pt x="61927" y="1370486"/>
                  </a:lnTo>
                  <a:lnTo>
                    <a:pt x="68543" y="1363873"/>
                  </a:lnTo>
                  <a:lnTo>
                    <a:pt x="75688" y="1357789"/>
                  </a:lnTo>
                  <a:lnTo>
                    <a:pt x="82834" y="1351970"/>
                  </a:lnTo>
                  <a:lnTo>
                    <a:pt x="90508" y="1346151"/>
                  </a:lnTo>
                  <a:lnTo>
                    <a:pt x="98183" y="1341125"/>
                  </a:lnTo>
                  <a:lnTo>
                    <a:pt x="106122" y="1336100"/>
                  </a:lnTo>
                  <a:lnTo>
                    <a:pt x="114062" y="1331868"/>
                  </a:lnTo>
                  <a:lnTo>
                    <a:pt x="122530" y="1327636"/>
                  </a:lnTo>
                  <a:lnTo>
                    <a:pt x="130999" y="1323933"/>
                  </a:lnTo>
                  <a:lnTo>
                    <a:pt x="139468" y="1321023"/>
                  </a:lnTo>
                  <a:lnTo>
                    <a:pt x="147936" y="1318113"/>
                  </a:lnTo>
                  <a:lnTo>
                    <a:pt x="156670" y="1315997"/>
                  </a:lnTo>
                  <a:lnTo>
                    <a:pt x="165668" y="1313881"/>
                  </a:lnTo>
                  <a:lnTo>
                    <a:pt x="174666" y="1312823"/>
                  </a:lnTo>
                  <a:lnTo>
                    <a:pt x="183399" y="1312030"/>
                  </a:lnTo>
                  <a:lnTo>
                    <a:pt x="192397" y="1311765"/>
                  </a:lnTo>
                  <a:lnTo>
                    <a:pt x="363358" y="1311765"/>
                  </a:lnTo>
                  <a:lnTo>
                    <a:pt x="363887" y="1304624"/>
                  </a:lnTo>
                  <a:lnTo>
                    <a:pt x="364681" y="1298011"/>
                  </a:lnTo>
                  <a:lnTo>
                    <a:pt x="366004" y="1291398"/>
                  </a:lnTo>
                  <a:lnTo>
                    <a:pt x="367327" y="1284786"/>
                  </a:lnTo>
                  <a:lnTo>
                    <a:pt x="369180" y="1278173"/>
                  </a:lnTo>
                  <a:lnTo>
                    <a:pt x="371297" y="1272089"/>
                  </a:lnTo>
                  <a:lnTo>
                    <a:pt x="373679" y="1266006"/>
                  </a:lnTo>
                  <a:lnTo>
                    <a:pt x="376061" y="1259922"/>
                  </a:lnTo>
                  <a:lnTo>
                    <a:pt x="379236" y="1254103"/>
                  </a:lnTo>
                  <a:lnTo>
                    <a:pt x="382412" y="1248284"/>
                  </a:lnTo>
                  <a:lnTo>
                    <a:pt x="385588" y="1242994"/>
                  </a:lnTo>
                  <a:lnTo>
                    <a:pt x="389293" y="1237704"/>
                  </a:lnTo>
                  <a:lnTo>
                    <a:pt x="393263" y="1232149"/>
                  </a:lnTo>
                  <a:lnTo>
                    <a:pt x="397497" y="1227123"/>
                  </a:lnTo>
                  <a:lnTo>
                    <a:pt x="401996" y="1222362"/>
                  </a:lnTo>
                  <a:lnTo>
                    <a:pt x="406495" y="1217866"/>
                  </a:lnTo>
                  <a:lnTo>
                    <a:pt x="411259" y="1213369"/>
                  </a:lnTo>
                  <a:lnTo>
                    <a:pt x="416287" y="1209401"/>
                  </a:lnTo>
                  <a:lnTo>
                    <a:pt x="421315" y="1205434"/>
                  </a:lnTo>
                  <a:lnTo>
                    <a:pt x="426873" y="1201995"/>
                  </a:lnTo>
                  <a:lnTo>
                    <a:pt x="432430" y="1198557"/>
                  </a:lnTo>
                  <a:lnTo>
                    <a:pt x="438252" y="1195118"/>
                  </a:lnTo>
                  <a:lnTo>
                    <a:pt x="443810" y="1192473"/>
                  </a:lnTo>
                  <a:lnTo>
                    <a:pt x="450161" y="1189828"/>
                  </a:lnTo>
                  <a:lnTo>
                    <a:pt x="456248" y="1187183"/>
                  </a:lnTo>
                  <a:lnTo>
                    <a:pt x="462335" y="1185331"/>
                  </a:lnTo>
                  <a:lnTo>
                    <a:pt x="468951" y="1183744"/>
                  </a:lnTo>
                  <a:lnTo>
                    <a:pt x="475567" y="1181893"/>
                  </a:lnTo>
                  <a:lnTo>
                    <a:pt x="482184" y="1180835"/>
                  </a:lnTo>
                  <a:lnTo>
                    <a:pt x="488800" y="1180041"/>
                  </a:lnTo>
                  <a:lnTo>
                    <a:pt x="495945" y="1179512"/>
                  </a:lnTo>
                  <a:close/>
                  <a:moveTo>
                    <a:pt x="2087689" y="528637"/>
                  </a:moveTo>
                  <a:lnTo>
                    <a:pt x="2098277" y="528902"/>
                  </a:lnTo>
                  <a:lnTo>
                    <a:pt x="2104631" y="529166"/>
                  </a:lnTo>
                  <a:lnTo>
                    <a:pt x="2112043" y="529696"/>
                  </a:lnTo>
                  <a:lnTo>
                    <a:pt x="2119985" y="530754"/>
                  </a:lnTo>
                  <a:lnTo>
                    <a:pt x="2128456" y="532342"/>
                  </a:lnTo>
                  <a:lnTo>
                    <a:pt x="2137456" y="534724"/>
                  </a:lnTo>
                  <a:lnTo>
                    <a:pt x="2141956" y="536047"/>
                  </a:lnTo>
                  <a:lnTo>
                    <a:pt x="2146457" y="537900"/>
                  </a:lnTo>
                  <a:lnTo>
                    <a:pt x="2151221" y="539753"/>
                  </a:lnTo>
                  <a:lnTo>
                    <a:pt x="2155986" y="541605"/>
                  </a:lnTo>
                  <a:lnTo>
                    <a:pt x="2160751" y="544252"/>
                  </a:lnTo>
                  <a:lnTo>
                    <a:pt x="2165516" y="546898"/>
                  </a:lnTo>
                  <a:lnTo>
                    <a:pt x="2170281" y="549545"/>
                  </a:lnTo>
                  <a:lnTo>
                    <a:pt x="2175046" y="552721"/>
                  </a:lnTo>
                  <a:lnTo>
                    <a:pt x="2180076" y="556426"/>
                  </a:lnTo>
                  <a:lnTo>
                    <a:pt x="2184841" y="559867"/>
                  </a:lnTo>
                  <a:lnTo>
                    <a:pt x="2189606" y="564101"/>
                  </a:lnTo>
                  <a:lnTo>
                    <a:pt x="2194106" y="568600"/>
                  </a:lnTo>
                  <a:lnTo>
                    <a:pt x="2198871" y="573364"/>
                  </a:lnTo>
                  <a:lnTo>
                    <a:pt x="2203636" y="578657"/>
                  </a:lnTo>
                  <a:lnTo>
                    <a:pt x="2208136" y="584215"/>
                  </a:lnTo>
                  <a:lnTo>
                    <a:pt x="2212636" y="590038"/>
                  </a:lnTo>
                  <a:lnTo>
                    <a:pt x="2216872" y="596389"/>
                  </a:lnTo>
                  <a:lnTo>
                    <a:pt x="2221107" y="603271"/>
                  </a:lnTo>
                  <a:lnTo>
                    <a:pt x="2223225" y="606976"/>
                  </a:lnTo>
                  <a:lnTo>
                    <a:pt x="2225343" y="611210"/>
                  </a:lnTo>
                  <a:lnTo>
                    <a:pt x="2227461" y="616239"/>
                  </a:lnTo>
                  <a:lnTo>
                    <a:pt x="2229843" y="621532"/>
                  </a:lnTo>
                  <a:lnTo>
                    <a:pt x="2234343" y="634500"/>
                  </a:lnTo>
                  <a:lnTo>
                    <a:pt x="2239373" y="649056"/>
                  </a:lnTo>
                  <a:lnTo>
                    <a:pt x="2244403" y="665995"/>
                  </a:lnTo>
                  <a:lnTo>
                    <a:pt x="2249433" y="684785"/>
                  </a:lnTo>
                  <a:lnTo>
                    <a:pt x="2254727" y="704899"/>
                  </a:lnTo>
                  <a:lnTo>
                    <a:pt x="2260286" y="726866"/>
                  </a:lnTo>
                  <a:lnTo>
                    <a:pt x="2265845" y="750156"/>
                  </a:lnTo>
                  <a:lnTo>
                    <a:pt x="2271404" y="774504"/>
                  </a:lnTo>
                  <a:lnTo>
                    <a:pt x="2276963" y="800176"/>
                  </a:lnTo>
                  <a:lnTo>
                    <a:pt x="2282523" y="826642"/>
                  </a:lnTo>
                  <a:lnTo>
                    <a:pt x="2293905" y="881691"/>
                  </a:lnTo>
                  <a:lnTo>
                    <a:pt x="2304759" y="938328"/>
                  </a:lnTo>
                  <a:lnTo>
                    <a:pt x="2315083" y="996024"/>
                  </a:lnTo>
                  <a:lnTo>
                    <a:pt x="2324878" y="1052660"/>
                  </a:lnTo>
                  <a:lnTo>
                    <a:pt x="2333878" y="1107974"/>
                  </a:lnTo>
                  <a:lnTo>
                    <a:pt x="2341290" y="1160112"/>
                  </a:lnTo>
                  <a:lnTo>
                    <a:pt x="2344732" y="1184461"/>
                  </a:lnTo>
                  <a:lnTo>
                    <a:pt x="2347908" y="1207751"/>
                  </a:lnTo>
                  <a:lnTo>
                    <a:pt x="2350556" y="1229717"/>
                  </a:lnTo>
                  <a:lnTo>
                    <a:pt x="2352938" y="1250360"/>
                  </a:lnTo>
                  <a:lnTo>
                    <a:pt x="2354526" y="1269151"/>
                  </a:lnTo>
                  <a:lnTo>
                    <a:pt x="2355850" y="1285825"/>
                  </a:lnTo>
                  <a:lnTo>
                    <a:pt x="2356909" y="1300910"/>
                  </a:lnTo>
                  <a:lnTo>
                    <a:pt x="2357438" y="1313614"/>
                  </a:lnTo>
                  <a:lnTo>
                    <a:pt x="2357173" y="1316525"/>
                  </a:lnTo>
                  <a:lnTo>
                    <a:pt x="2355850" y="1319436"/>
                  </a:lnTo>
                  <a:lnTo>
                    <a:pt x="2354526" y="1322348"/>
                  </a:lnTo>
                  <a:lnTo>
                    <a:pt x="2352673" y="1325788"/>
                  </a:lnTo>
                  <a:lnTo>
                    <a:pt x="2350026" y="1329229"/>
                  </a:lnTo>
                  <a:lnTo>
                    <a:pt x="2347644" y="1332669"/>
                  </a:lnTo>
                  <a:lnTo>
                    <a:pt x="2341555" y="1339550"/>
                  </a:lnTo>
                  <a:lnTo>
                    <a:pt x="2335466" y="1346696"/>
                  </a:lnTo>
                  <a:lnTo>
                    <a:pt x="2329643" y="1353313"/>
                  </a:lnTo>
                  <a:lnTo>
                    <a:pt x="2326995" y="1356488"/>
                  </a:lnTo>
                  <a:lnTo>
                    <a:pt x="2324878" y="1359135"/>
                  </a:lnTo>
                  <a:lnTo>
                    <a:pt x="2323025" y="1361782"/>
                  </a:lnTo>
                  <a:lnTo>
                    <a:pt x="2321966" y="1364164"/>
                  </a:lnTo>
                  <a:lnTo>
                    <a:pt x="2317730" y="1373956"/>
                  </a:lnTo>
                  <a:lnTo>
                    <a:pt x="2313495" y="1382954"/>
                  </a:lnTo>
                  <a:lnTo>
                    <a:pt x="2308994" y="1391688"/>
                  </a:lnTo>
                  <a:lnTo>
                    <a:pt x="2304230" y="1400422"/>
                  </a:lnTo>
                  <a:lnTo>
                    <a:pt x="2299200" y="1408626"/>
                  </a:lnTo>
                  <a:lnTo>
                    <a:pt x="2293905" y="1416831"/>
                  </a:lnTo>
                  <a:lnTo>
                    <a:pt x="2288611" y="1424770"/>
                  </a:lnTo>
                  <a:lnTo>
                    <a:pt x="2282787" y="1432181"/>
                  </a:lnTo>
                  <a:lnTo>
                    <a:pt x="2277228" y="1439591"/>
                  </a:lnTo>
                  <a:lnTo>
                    <a:pt x="2271140" y="1446472"/>
                  </a:lnTo>
                  <a:lnTo>
                    <a:pt x="2265316" y="1453353"/>
                  </a:lnTo>
                  <a:lnTo>
                    <a:pt x="2258698" y="1459970"/>
                  </a:lnTo>
                  <a:lnTo>
                    <a:pt x="2252344" y="1466322"/>
                  </a:lnTo>
                  <a:lnTo>
                    <a:pt x="2245726" y="1472409"/>
                  </a:lnTo>
                  <a:lnTo>
                    <a:pt x="2239108" y="1478496"/>
                  </a:lnTo>
                  <a:lnTo>
                    <a:pt x="2231961" y="1484318"/>
                  </a:lnTo>
                  <a:lnTo>
                    <a:pt x="2225343" y="1489876"/>
                  </a:lnTo>
                  <a:lnTo>
                    <a:pt x="2217931" y="1495169"/>
                  </a:lnTo>
                  <a:lnTo>
                    <a:pt x="2211048" y="1500198"/>
                  </a:lnTo>
                  <a:lnTo>
                    <a:pt x="2203636" y="1505226"/>
                  </a:lnTo>
                  <a:lnTo>
                    <a:pt x="2196224" y="1509990"/>
                  </a:lnTo>
                  <a:lnTo>
                    <a:pt x="2189076" y="1514490"/>
                  </a:lnTo>
                  <a:lnTo>
                    <a:pt x="2174252" y="1523488"/>
                  </a:lnTo>
                  <a:lnTo>
                    <a:pt x="2158898" y="1531428"/>
                  </a:lnTo>
                  <a:lnTo>
                    <a:pt x="2143545" y="1539103"/>
                  </a:lnTo>
                  <a:lnTo>
                    <a:pt x="2128456" y="1545984"/>
                  </a:lnTo>
                  <a:lnTo>
                    <a:pt x="2113102" y="1552865"/>
                  </a:lnTo>
                  <a:lnTo>
                    <a:pt x="2098277" y="1566363"/>
                  </a:lnTo>
                  <a:lnTo>
                    <a:pt x="2082394" y="1581713"/>
                  </a:lnTo>
                  <a:lnTo>
                    <a:pt x="2065188" y="1598122"/>
                  </a:lnTo>
                  <a:lnTo>
                    <a:pt x="2047716" y="1614795"/>
                  </a:lnTo>
                  <a:lnTo>
                    <a:pt x="2013832" y="1648936"/>
                  </a:lnTo>
                  <a:lnTo>
                    <a:pt x="1983124" y="1679636"/>
                  </a:lnTo>
                  <a:lnTo>
                    <a:pt x="1972006" y="1691017"/>
                  </a:lnTo>
                  <a:lnTo>
                    <a:pt x="1961682" y="1701868"/>
                  </a:lnTo>
                  <a:lnTo>
                    <a:pt x="1951623" y="1712983"/>
                  </a:lnTo>
                  <a:lnTo>
                    <a:pt x="1942358" y="1723570"/>
                  </a:lnTo>
                  <a:lnTo>
                    <a:pt x="1933357" y="1733627"/>
                  </a:lnTo>
                  <a:lnTo>
                    <a:pt x="1925151" y="1743419"/>
                  </a:lnTo>
                  <a:lnTo>
                    <a:pt x="1917474" y="1752417"/>
                  </a:lnTo>
                  <a:lnTo>
                    <a:pt x="1911121" y="1761151"/>
                  </a:lnTo>
                  <a:lnTo>
                    <a:pt x="1906091" y="1768032"/>
                  </a:lnTo>
                  <a:lnTo>
                    <a:pt x="1901855" y="1773855"/>
                  </a:lnTo>
                  <a:lnTo>
                    <a:pt x="1898679" y="1778883"/>
                  </a:lnTo>
                  <a:lnTo>
                    <a:pt x="1896296" y="1782853"/>
                  </a:lnTo>
                  <a:lnTo>
                    <a:pt x="1893914" y="1795292"/>
                  </a:lnTo>
                  <a:lnTo>
                    <a:pt x="1891531" y="1810907"/>
                  </a:lnTo>
                  <a:lnTo>
                    <a:pt x="1887560" y="1837373"/>
                  </a:lnTo>
                  <a:lnTo>
                    <a:pt x="1883325" y="1868073"/>
                  </a:lnTo>
                  <a:lnTo>
                    <a:pt x="1878560" y="1901685"/>
                  </a:lnTo>
                  <a:lnTo>
                    <a:pt x="1873795" y="1937943"/>
                  </a:lnTo>
                  <a:lnTo>
                    <a:pt x="1864000" y="2014429"/>
                  </a:lnTo>
                  <a:lnTo>
                    <a:pt x="1854206" y="2092239"/>
                  </a:lnTo>
                  <a:lnTo>
                    <a:pt x="1844676" y="2165549"/>
                  </a:lnTo>
                  <a:lnTo>
                    <a:pt x="1836470" y="2227215"/>
                  </a:lnTo>
                  <a:lnTo>
                    <a:pt x="1831175" y="2270089"/>
                  </a:lnTo>
                  <a:lnTo>
                    <a:pt x="1829057" y="2288351"/>
                  </a:lnTo>
                  <a:lnTo>
                    <a:pt x="1828263" y="2294702"/>
                  </a:lnTo>
                  <a:lnTo>
                    <a:pt x="1827204" y="2300790"/>
                  </a:lnTo>
                  <a:lnTo>
                    <a:pt x="1825616" y="2306877"/>
                  </a:lnTo>
                  <a:lnTo>
                    <a:pt x="1824028" y="2312699"/>
                  </a:lnTo>
                  <a:lnTo>
                    <a:pt x="1822175" y="2318522"/>
                  </a:lnTo>
                  <a:lnTo>
                    <a:pt x="1819792" y="2324344"/>
                  </a:lnTo>
                  <a:lnTo>
                    <a:pt x="1817410" y="2329902"/>
                  </a:lnTo>
                  <a:lnTo>
                    <a:pt x="1814763" y="2335195"/>
                  </a:lnTo>
                  <a:lnTo>
                    <a:pt x="1811586" y="2340224"/>
                  </a:lnTo>
                  <a:lnTo>
                    <a:pt x="1808674" y="2345252"/>
                  </a:lnTo>
                  <a:lnTo>
                    <a:pt x="1805233" y="2350016"/>
                  </a:lnTo>
                  <a:lnTo>
                    <a:pt x="1801791" y="2354515"/>
                  </a:lnTo>
                  <a:lnTo>
                    <a:pt x="1797820" y="2359014"/>
                  </a:lnTo>
                  <a:lnTo>
                    <a:pt x="1793850" y="2363249"/>
                  </a:lnTo>
                  <a:lnTo>
                    <a:pt x="1790144" y="2367219"/>
                  </a:lnTo>
                  <a:lnTo>
                    <a:pt x="1785643" y="2371189"/>
                  </a:lnTo>
                  <a:lnTo>
                    <a:pt x="1781408" y="2374629"/>
                  </a:lnTo>
                  <a:lnTo>
                    <a:pt x="1776643" y="2377805"/>
                  </a:lnTo>
                  <a:lnTo>
                    <a:pt x="1771878" y="2380981"/>
                  </a:lnTo>
                  <a:lnTo>
                    <a:pt x="1767113" y="2383892"/>
                  </a:lnTo>
                  <a:lnTo>
                    <a:pt x="1761819" y="2386274"/>
                  </a:lnTo>
                  <a:lnTo>
                    <a:pt x="1756789" y="2388921"/>
                  </a:lnTo>
                  <a:lnTo>
                    <a:pt x="1751495" y="2390773"/>
                  </a:lnTo>
                  <a:lnTo>
                    <a:pt x="1746200" y="2392361"/>
                  </a:lnTo>
                  <a:lnTo>
                    <a:pt x="1740906" y="2394214"/>
                  </a:lnTo>
                  <a:lnTo>
                    <a:pt x="1735347" y="2395273"/>
                  </a:lnTo>
                  <a:lnTo>
                    <a:pt x="1729523" y="2396331"/>
                  </a:lnTo>
                  <a:lnTo>
                    <a:pt x="1723964" y="2396861"/>
                  </a:lnTo>
                  <a:lnTo>
                    <a:pt x="1718140" y="2397125"/>
                  </a:lnTo>
                  <a:lnTo>
                    <a:pt x="1712581" y="2397125"/>
                  </a:lnTo>
                  <a:lnTo>
                    <a:pt x="1706492" y="2396861"/>
                  </a:lnTo>
                  <a:lnTo>
                    <a:pt x="1700668" y="2396331"/>
                  </a:lnTo>
                  <a:lnTo>
                    <a:pt x="1694844" y="2395537"/>
                  </a:lnTo>
                  <a:lnTo>
                    <a:pt x="1688756" y="2394214"/>
                  </a:lnTo>
                  <a:lnTo>
                    <a:pt x="1683197" y="2392891"/>
                  </a:lnTo>
                  <a:lnTo>
                    <a:pt x="1677902" y="2390773"/>
                  </a:lnTo>
                  <a:lnTo>
                    <a:pt x="1672343" y="2388921"/>
                  </a:lnTo>
                  <a:lnTo>
                    <a:pt x="1667314" y="2386274"/>
                  </a:lnTo>
                  <a:lnTo>
                    <a:pt x="1662284" y="2383892"/>
                  </a:lnTo>
                  <a:lnTo>
                    <a:pt x="1657254" y="2380981"/>
                  </a:lnTo>
                  <a:lnTo>
                    <a:pt x="1652225" y="2377805"/>
                  </a:lnTo>
                  <a:lnTo>
                    <a:pt x="1647460" y="2374629"/>
                  </a:lnTo>
                  <a:lnTo>
                    <a:pt x="1643489" y="2370924"/>
                  </a:lnTo>
                  <a:lnTo>
                    <a:pt x="1638989" y="2366954"/>
                  </a:lnTo>
                  <a:lnTo>
                    <a:pt x="1635018" y="2362984"/>
                  </a:lnTo>
                  <a:lnTo>
                    <a:pt x="1631047" y="2358750"/>
                  </a:lnTo>
                  <a:lnTo>
                    <a:pt x="1627341" y="2354251"/>
                  </a:lnTo>
                  <a:lnTo>
                    <a:pt x="1623635" y="2349751"/>
                  </a:lnTo>
                  <a:lnTo>
                    <a:pt x="1620193" y="2344987"/>
                  </a:lnTo>
                  <a:lnTo>
                    <a:pt x="1617282" y="2339959"/>
                  </a:lnTo>
                  <a:lnTo>
                    <a:pt x="1614370" y="2334930"/>
                  </a:lnTo>
                  <a:lnTo>
                    <a:pt x="1611987" y="2329902"/>
                  </a:lnTo>
                  <a:lnTo>
                    <a:pt x="1609340" y="2324344"/>
                  </a:lnTo>
                  <a:lnTo>
                    <a:pt x="1607222" y="2318786"/>
                  </a:lnTo>
                  <a:lnTo>
                    <a:pt x="1605104" y="2313228"/>
                  </a:lnTo>
                  <a:lnTo>
                    <a:pt x="1603516" y="2307406"/>
                  </a:lnTo>
                  <a:lnTo>
                    <a:pt x="1601928" y="2301584"/>
                  </a:lnTo>
                  <a:lnTo>
                    <a:pt x="1600869" y="2295496"/>
                  </a:lnTo>
                  <a:lnTo>
                    <a:pt x="1600075" y="2289409"/>
                  </a:lnTo>
                  <a:lnTo>
                    <a:pt x="1599545" y="2283587"/>
                  </a:lnTo>
                  <a:lnTo>
                    <a:pt x="1599281" y="2277235"/>
                  </a:lnTo>
                  <a:lnTo>
                    <a:pt x="1599281" y="2270883"/>
                  </a:lnTo>
                  <a:lnTo>
                    <a:pt x="1599545" y="2264531"/>
                  </a:lnTo>
                  <a:lnTo>
                    <a:pt x="1600075" y="2258180"/>
                  </a:lnTo>
                  <a:lnTo>
                    <a:pt x="1614370" y="2143582"/>
                  </a:lnTo>
                  <a:lnTo>
                    <a:pt x="1644018" y="1914388"/>
                  </a:lnTo>
                  <a:lnTo>
                    <a:pt x="1653813" y="1840813"/>
                  </a:lnTo>
                  <a:lnTo>
                    <a:pt x="1658313" y="1807466"/>
                  </a:lnTo>
                  <a:lnTo>
                    <a:pt x="1662813" y="1777560"/>
                  </a:lnTo>
                  <a:lnTo>
                    <a:pt x="1667843" y="1747389"/>
                  </a:lnTo>
                  <a:lnTo>
                    <a:pt x="1669961" y="1734156"/>
                  </a:lnTo>
                  <a:lnTo>
                    <a:pt x="1672343" y="1721982"/>
                  </a:lnTo>
                  <a:lnTo>
                    <a:pt x="1673932" y="1714571"/>
                  </a:lnTo>
                  <a:lnTo>
                    <a:pt x="1676049" y="1707955"/>
                  </a:lnTo>
                  <a:lnTo>
                    <a:pt x="1677902" y="1701338"/>
                  </a:lnTo>
                  <a:lnTo>
                    <a:pt x="1680020" y="1695251"/>
                  </a:lnTo>
                  <a:lnTo>
                    <a:pt x="1682138" y="1689429"/>
                  </a:lnTo>
                  <a:lnTo>
                    <a:pt x="1684256" y="1683606"/>
                  </a:lnTo>
                  <a:lnTo>
                    <a:pt x="1689285" y="1673285"/>
                  </a:lnTo>
                  <a:lnTo>
                    <a:pt x="1694050" y="1663492"/>
                  </a:lnTo>
                  <a:lnTo>
                    <a:pt x="1699080" y="1654229"/>
                  </a:lnTo>
                  <a:lnTo>
                    <a:pt x="1704374" y="1645231"/>
                  </a:lnTo>
                  <a:lnTo>
                    <a:pt x="1709669" y="1636497"/>
                  </a:lnTo>
                  <a:lnTo>
                    <a:pt x="1715228" y="1628028"/>
                  </a:lnTo>
                  <a:lnTo>
                    <a:pt x="1720787" y="1619559"/>
                  </a:lnTo>
                  <a:lnTo>
                    <a:pt x="1726876" y="1611619"/>
                  </a:lnTo>
                  <a:lnTo>
                    <a:pt x="1732964" y="1603415"/>
                  </a:lnTo>
                  <a:lnTo>
                    <a:pt x="1745671" y="1587006"/>
                  </a:lnTo>
                  <a:lnTo>
                    <a:pt x="1758907" y="1571126"/>
                  </a:lnTo>
                  <a:lnTo>
                    <a:pt x="1772672" y="1554982"/>
                  </a:lnTo>
                  <a:lnTo>
                    <a:pt x="1786967" y="1539367"/>
                  </a:lnTo>
                  <a:lnTo>
                    <a:pt x="1801791" y="1523223"/>
                  </a:lnTo>
                  <a:lnTo>
                    <a:pt x="1816616" y="1507344"/>
                  </a:lnTo>
                  <a:lnTo>
                    <a:pt x="1832234" y="1491464"/>
                  </a:lnTo>
                  <a:lnTo>
                    <a:pt x="1847588" y="1476114"/>
                  </a:lnTo>
                  <a:lnTo>
                    <a:pt x="1863471" y="1460764"/>
                  </a:lnTo>
                  <a:lnTo>
                    <a:pt x="1878825" y="1445414"/>
                  </a:lnTo>
                  <a:lnTo>
                    <a:pt x="1883854" y="1440121"/>
                  </a:lnTo>
                  <a:lnTo>
                    <a:pt x="1892061" y="1431387"/>
                  </a:lnTo>
                  <a:lnTo>
                    <a:pt x="1912709" y="1408626"/>
                  </a:lnTo>
                  <a:lnTo>
                    <a:pt x="1933357" y="1385866"/>
                  </a:lnTo>
                  <a:lnTo>
                    <a:pt x="1941563" y="1377132"/>
                  </a:lnTo>
                  <a:lnTo>
                    <a:pt x="1946593" y="1372103"/>
                  </a:lnTo>
                  <a:lnTo>
                    <a:pt x="1943946" y="1353313"/>
                  </a:lnTo>
                  <a:lnTo>
                    <a:pt x="1942093" y="1335316"/>
                  </a:lnTo>
                  <a:lnTo>
                    <a:pt x="1940240" y="1317584"/>
                  </a:lnTo>
                  <a:lnTo>
                    <a:pt x="1938916" y="1300646"/>
                  </a:lnTo>
                  <a:lnTo>
                    <a:pt x="1937857" y="1283972"/>
                  </a:lnTo>
                  <a:lnTo>
                    <a:pt x="1937063" y="1267563"/>
                  </a:lnTo>
                  <a:lnTo>
                    <a:pt x="1935475" y="1236069"/>
                  </a:lnTo>
                  <a:lnTo>
                    <a:pt x="1934151" y="1205369"/>
                  </a:lnTo>
                  <a:lnTo>
                    <a:pt x="1932828" y="1174933"/>
                  </a:lnTo>
                  <a:lnTo>
                    <a:pt x="1931769" y="1160112"/>
                  </a:lnTo>
                  <a:lnTo>
                    <a:pt x="1930445" y="1144761"/>
                  </a:lnTo>
                  <a:lnTo>
                    <a:pt x="1928857" y="1129676"/>
                  </a:lnTo>
                  <a:lnTo>
                    <a:pt x="1927004" y="1114326"/>
                  </a:lnTo>
                  <a:lnTo>
                    <a:pt x="2019920" y="913715"/>
                  </a:lnTo>
                  <a:lnTo>
                    <a:pt x="1994507" y="940710"/>
                  </a:lnTo>
                  <a:lnTo>
                    <a:pt x="1938122" y="1000523"/>
                  </a:lnTo>
                  <a:lnTo>
                    <a:pt x="1880148" y="1061659"/>
                  </a:lnTo>
                  <a:lnTo>
                    <a:pt x="1859500" y="1082831"/>
                  </a:lnTo>
                  <a:lnTo>
                    <a:pt x="1852882" y="1089448"/>
                  </a:lnTo>
                  <a:lnTo>
                    <a:pt x="1849706" y="1092624"/>
                  </a:lnTo>
                  <a:lnTo>
                    <a:pt x="1842293" y="1098182"/>
                  </a:lnTo>
                  <a:lnTo>
                    <a:pt x="1838323" y="1101093"/>
                  </a:lnTo>
                  <a:lnTo>
                    <a:pt x="1834087" y="1103739"/>
                  </a:lnTo>
                  <a:lnTo>
                    <a:pt x="1829587" y="1106651"/>
                  </a:lnTo>
                  <a:lnTo>
                    <a:pt x="1824822" y="1109297"/>
                  </a:lnTo>
                  <a:lnTo>
                    <a:pt x="1819528" y="1111679"/>
                  </a:lnTo>
                  <a:lnTo>
                    <a:pt x="1813704" y="1114061"/>
                  </a:lnTo>
                  <a:lnTo>
                    <a:pt x="1806292" y="1116178"/>
                  </a:lnTo>
                  <a:lnTo>
                    <a:pt x="1797556" y="1118560"/>
                  </a:lnTo>
                  <a:lnTo>
                    <a:pt x="1787761" y="1120942"/>
                  </a:lnTo>
                  <a:lnTo>
                    <a:pt x="1776643" y="1123589"/>
                  </a:lnTo>
                  <a:lnTo>
                    <a:pt x="1751495" y="1128353"/>
                  </a:lnTo>
                  <a:lnTo>
                    <a:pt x="1723169" y="1133381"/>
                  </a:lnTo>
                  <a:lnTo>
                    <a:pt x="1692462" y="1138145"/>
                  </a:lnTo>
                  <a:lnTo>
                    <a:pt x="1660166" y="1143174"/>
                  </a:lnTo>
                  <a:lnTo>
                    <a:pt x="1627076" y="1147673"/>
                  </a:lnTo>
                  <a:lnTo>
                    <a:pt x="1593986" y="1152172"/>
                  </a:lnTo>
                  <a:lnTo>
                    <a:pt x="1530983" y="1160376"/>
                  </a:lnTo>
                  <a:lnTo>
                    <a:pt x="1477774" y="1166463"/>
                  </a:lnTo>
                  <a:lnTo>
                    <a:pt x="1427213" y="1172286"/>
                  </a:lnTo>
                  <a:lnTo>
                    <a:pt x="1422448" y="1172815"/>
                  </a:lnTo>
                  <a:lnTo>
                    <a:pt x="1417948" y="1172815"/>
                  </a:lnTo>
                  <a:lnTo>
                    <a:pt x="1413447" y="1172286"/>
                  </a:lnTo>
                  <a:lnTo>
                    <a:pt x="1408947" y="1171757"/>
                  </a:lnTo>
                  <a:lnTo>
                    <a:pt x="1404447" y="1171227"/>
                  </a:lnTo>
                  <a:lnTo>
                    <a:pt x="1400211" y="1170433"/>
                  </a:lnTo>
                  <a:lnTo>
                    <a:pt x="1395976" y="1169375"/>
                  </a:lnTo>
                  <a:lnTo>
                    <a:pt x="1392005" y="1168316"/>
                  </a:lnTo>
                  <a:lnTo>
                    <a:pt x="1387769" y="1166728"/>
                  </a:lnTo>
                  <a:lnTo>
                    <a:pt x="1383799" y="1165140"/>
                  </a:lnTo>
                  <a:lnTo>
                    <a:pt x="1379828" y="1163023"/>
                  </a:lnTo>
                  <a:lnTo>
                    <a:pt x="1375857" y="1161170"/>
                  </a:lnTo>
                  <a:lnTo>
                    <a:pt x="1372151" y="1159053"/>
                  </a:lnTo>
                  <a:lnTo>
                    <a:pt x="1368710" y="1156671"/>
                  </a:lnTo>
                  <a:lnTo>
                    <a:pt x="1365268" y="1154025"/>
                  </a:lnTo>
                  <a:lnTo>
                    <a:pt x="1361827" y="1151378"/>
                  </a:lnTo>
                  <a:lnTo>
                    <a:pt x="1358650" y="1148467"/>
                  </a:lnTo>
                  <a:lnTo>
                    <a:pt x="1355738" y="1145555"/>
                  </a:lnTo>
                  <a:lnTo>
                    <a:pt x="1352826" y="1142380"/>
                  </a:lnTo>
                  <a:lnTo>
                    <a:pt x="1349915" y="1138939"/>
                  </a:lnTo>
                  <a:lnTo>
                    <a:pt x="1347267" y="1135498"/>
                  </a:lnTo>
                  <a:lnTo>
                    <a:pt x="1344885" y="1132058"/>
                  </a:lnTo>
                  <a:lnTo>
                    <a:pt x="1342502" y="1128353"/>
                  </a:lnTo>
                  <a:lnTo>
                    <a:pt x="1340385" y="1124383"/>
                  </a:lnTo>
                  <a:lnTo>
                    <a:pt x="1338532" y="1120678"/>
                  </a:lnTo>
                  <a:lnTo>
                    <a:pt x="1336679" y="1116443"/>
                  </a:lnTo>
                  <a:lnTo>
                    <a:pt x="1335090" y="1112209"/>
                  </a:lnTo>
                  <a:lnTo>
                    <a:pt x="1334031" y="1107974"/>
                  </a:lnTo>
                  <a:lnTo>
                    <a:pt x="1332708" y="1103739"/>
                  </a:lnTo>
                  <a:lnTo>
                    <a:pt x="1331649" y="1099505"/>
                  </a:lnTo>
                  <a:lnTo>
                    <a:pt x="1331119" y="1095006"/>
                  </a:lnTo>
                  <a:lnTo>
                    <a:pt x="1330590" y="1090507"/>
                  </a:lnTo>
                  <a:lnTo>
                    <a:pt x="1330325" y="1085478"/>
                  </a:lnTo>
                  <a:lnTo>
                    <a:pt x="1330325" y="1081243"/>
                  </a:lnTo>
                  <a:lnTo>
                    <a:pt x="1330590" y="1076744"/>
                  </a:lnTo>
                  <a:lnTo>
                    <a:pt x="1330855" y="1072510"/>
                  </a:lnTo>
                  <a:lnTo>
                    <a:pt x="1331649" y="1068275"/>
                  </a:lnTo>
                  <a:lnTo>
                    <a:pt x="1332708" y="1063776"/>
                  </a:lnTo>
                  <a:lnTo>
                    <a:pt x="1333767" y="1059806"/>
                  </a:lnTo>
                  <a:lnTo>
                    <a:pt x="1334825" y="1055572"/>
                  </a:lnTo>
                  <a:lnTo>
                    <a:pt x="1336414" y="1051602"/>
                  </a:lnTo>
                  <a:lnTo>
                    <a:pt x="1338267" y="1047897"/>
                  </a:lnTo>
                  <a:lnTo>
                    <a:pt x="1340120" y="1043927"/>
                  </a:lnTo>
                  <a:lnTo>
                    <a:pt x="1342238" y="1040486"/>
                  </a:lnTo>
                  <a:lnTo>
                    <a:pt x="1344355" y="1037046"/>
                  </a:lnTo>
                  <a:lnTo>
                    <a:pt x="1347003" y="1033605"/>
                  </a:lnTo>
                  <a:lnTo>
                    <a:pt x="1349385" y="1030164"/>
                  </a:lnTo>
                  <a:lnTo>
                    <a:pt x="1352297" y="1027253"/>
                  </a:lnTo>
                  <a:lnTo>
                    <a:pt x="1354944" y="1024077"/>
                  </a:lnTo>
                  <a:lnTo>
                    <a:pt x="1358121" y="1021166"/>
                  </a:lnTo>
                  <a:lnTo>
                    <a:pt x="1361297" y="1018519"/>
                  </a:lnTo>
                  <a:lnTo>
                    <a:pt x="1364739" y="1015873"/>
                  </a:lnTo>
                  <a:lnTo>
                    <a:pt x="1368180" y="1013491"/>
                  </a:lnTo>
                  <a:lnTo>
                    <a:pt x="1371622" y="1011109"/>
                  </a:lnTo>
                  <a:lnTo>
                    <a:pt x="1375592" y="1009256"/>
                  </a:lnTo>
                  <a:lnTo>
                    <a:pt x="1379298" y="1007139"/>
                  </a:lnTo>
                  <a:lnTo>
                    <a:pt x="1383534" y="1005287"/>
                  </a:lnTo>
                  <a:lnTo>
                    <a:pt x="1387505" y="1003699"/>
                  </a:lnTo>
                  <a:lnTo>
                    <a:pt x="1391476" y="1002111"/>
                  </a:lnTo>
                  <a:lnTo>
                    <a:pt x="1395711" y="1001052"/>
                  </a:lnTo>
                  <a:lnTo>
                    <a:pt x="1400211" y="999993"/>
                  </a:lnTo>
                  <a:lnTo>
                    <a:pt x="1404447" y="999199"/>
                  </a:lnTo>
                  <a:lnTo>
                    <a:pt x="1408947" y="998405"/>
                  </a:lnTo>
                  <a:lnTo>
                    <a:pt x="1413712" y="997876"/>
                  </a:lnTo>
                  <a:lnTo>
                    <a:pt x="1461891" y="992583"/>
                  </a:lnTo>
                  <a:lnTo>
                    <a:pt x="1511923" y="987025"/>
                  </a:lnTo>
                  <a:lnTo>
                    <a:pt x="1569897" y="979879"/>
                  </a:lnTo>
                  <a:lnTo>
                    <a:pt x="1599810" y="975645"/>
                  </a:lnTo>
                  <a:lnTo>
                    <a:pt x="1628929" y="971940"/>
                  </a:lnTo>
                  <a:lnTo>
                    <a:pt x="1657254" y="967705"/>
                  </a:lnTo>
                  <a:lnTo>
                    <a:pt x="1682667" y="963206"/>
                  </a:lnTo>
                  <a:lnTo>
                    <a:pt x="1704904" y="958971"/>
                  </a:lnTo>
                  <a:lnTo>
                    <a:pt x="1714698" y="956589"/>
                  </a:lnTo>
                  <a:lnTo>
                    <a:pt x="1723434" y="954737"/>
                  </a:lnTo>
                  <a:lnTo>
                    <a:pt x="1730846" y="952620"/>
                  </a:lnTo>
                  <a:lnTo>
                    <a:pt x="1736935" y="950767"/>
                  </a:lnTo>
                  <a:lnTo>
                    <a:pt x="1741700" y="948914"/>
                  </a:lnTo>
                  <a:lnTo>
                    <a:pt x="1743288" y="947591"/>
                  </a:lnTo>
                  <a:lnTo>
                    <a:pt x="1744877" y="946797"/>
                  </a:lnTo>
                  <a:lnTo>
                    <a:pt x="1746730" y="944680"/>
                  </a:lnTo>
                  <a:lnTo>
                    <a:pt x="1762348" y="931182"/>
                  </a:lnTo>
                  <a:lnTo>
                    <a:pt x="1777437" y="916891"/>
                  </a:lnTo>
                  <a:lnTo>
                    <a:pt x="1795703" y="899159"/>
                  </a:lnTo>
                  <a:lnTo>
                    <a:pt x="1805762" y="889366"/>
                  </a:lnTo>
                  <a:lnTo>
                    <a:pt x="1815821" y="878515"/>
                  </a:lnTo>
                  <a:lnTo>
                    <a:pt x="1826410" y="867664"/>
                  </a:lnTo>
                  <a:lnTo>
                    <a:pt x="1836734" y="856019"/>
                  </a:lnTo>
                  <a:lnTo>
                    <a:pt x="1846794" y="844374"/>
                  </a:lnTo>
                  <a:lnTo>
                    <a:pt x="1856324" y="832465"/>
                  </a:lnTo>
                  <a:lnTo>
                    <a:pt x="1865589" y="820820"/>
                  </a:lnTo>
                  <a:lnTo>
                    <a:pt x="1874060" y="808910"/>
                  </a:lnTo>
                  <a:lnTo>
                    <a:pt x="1867971" y="751215"/>
                  </a:lnTo>
                  <a:lnTo>
                    <a:pt x="1865589" y="727131"/>
                  </a:lnTo>
                  <a:lnTo>
                    <a:pt x="1864000" y="705958"/>
                  </a:lnTo>
                  <a:lnTo>
                    <a:pt x="1862412" y="688491"/>
                  </a:lnTo>
                  <a:lnTo>
                    <a:pt x="1861883" y="673405"/>
                  </a:lnTo>
                  <a:lnTo>
                    <a:pt x="1861883" y="667318"/>
                  </a:lnTo>
                  <a:lnTo>
                    <a:pt x="1861883" y="661760"/>
                  </a:lnTo>
                  <a:lnTo>
                    <a:pt x="1862147" y="656996"/>
                  </a:lnTo>
                  <a:lnTo>
                    <a:pt x="1862942" y="653026"/>
                  </a:lnTo>
                  <a:lnTo>
                    <a:pt x="1865589" y="635559"/>
                  </a:lnTo>
                  <a:lnTo>
                    <a:pt x="1868236" y="621267"/>
                  </a:lnTo>
                  <a:lnTo>
                    <a:pt x="1870618" y="609358"/>
                  </a:lnTo>
                  <a:lnTo>
                    <a:pt x="1873266" y="599830"/>
                  </a:lnTo>
                  <a:lnTo>
                    <a:pt x="1875119" y="592949"/>
                  </a:lnTo>
                  <a:lnTo>
                    <a:pt x="1877501" y="587656"/>
                  </a:lnTo>
                  <a:lnTo>
                    <a:pt x="1879354" y="583950"/>
                  </a:lnTo>
                  <a:lnTo>
                    <a:pt x="1880148" y="582627"/>
                  </a:lnTo>
                  <a:lnTo>
                    <a:pt x="1881207" y="581833"/>
                  </a:lnTo>
                  <a:lnTo>
                    <a:pt x="1882001" y="581039"/>
                  </a:lnTo>
                  <a:lnTo>
                    <a:pt x="1882531" y="580775"/>
                  </a:lnTo>
                  <a:lnTo>
                    <a:pt x="1883325" y="580775"/>
                  </a:lnTo>
                  <a:lnTo>
                    <a:pt x="1883854" y="580775"/>
                  </a:lnTo>
                  <a:lnTo>
                    <a:pt x="1884913" y="581569"/>
                  </a:lnTo>
                  <a:lnTo>
                    <a:pt x="1886237" y="582627"/>
                  </a:lnTo>
                  <a:lnTo>
                    <a:pt x="1887031" y="583950"/>
                  </a:lnTo>
                  <a:lnTo>
                    <a:pt x="1887560" y="585274"/>
                  </a:lnTo>
                  <a:lnTo>
                    <a:pt x="1887825" y="586332"/>
                  </a:lnTo>
                  <a:lnTo>
                    <a:pt x="1894178" y="605388"/>
                  </a:lnTo>
                  <a:lnTo>
                    <a:pt x="1893120" y="617827"/>
                  </a:lnTo>
                  <a:lnTo>
                    <a:pt x="1892325" y="629736"/>
                  </a:lnTo>
                  <a:lnTo>
                    <a:pt x="1891531" y="641117"/>
                  </a:lnTo>
                  <a:lnTo>
                    <a:pt x="1891267" y="652762"/>
                  </a:lnTo>
                  <a:lnTo>
                    <a:pt x="1891267" y="663877"/>
                  </a:lnTo>
                  <a:lnTo>
                    <a:pt x="1891267" y="674993"/>
                  </a:lnTo>
                  <a:lnTo>
                    <a:pt x="1891531" y="685579"/>
                  </a:lnTo>
                  <a:lnTo>
                    <a:pt x="1891796" y="696166"/>
                  </a:lnTo>
                  <a:lnTo>
                    <a:pt x="1893120" y="716544"/>
                  </a:lnTo>
                  <a:lnTo>
                    <a:pt x="1894973" y="735864"/>
                  </a:lnTo>
                  <a:lnTo>
                    <a:pt x="1897090" y="753861"/>
                  </a:lnTo>
                  <a:lnTo>
                    <a:pt x="1899738" y="771064"/>
                  </a:lnTo>
                  <a:lnTo>
                    <a:pt x="1920650" y="740099"/>
                  </a:lnTo>
                  <a:lnTo>
                    <a:pt x="1921974" y="709134"/>
                  </a:lnTo>
                  <a:lnTo>
                    <a:pt x="1924092" y="680815"/>
                  </a:lnTo>
                  <a:lnTo>
                    <a:pt x="1925151" y="667583"/>
                  </a:lnTo>
                  <a:lnTo>
                    <a:pt x="1926210" y="655673"/>
                  </a:lnTo>
                  <a:lnTo>
                    <a:pt x="1928063" y="645087"/>
                  </a:lnTo>
                  <a:lnTo>
                    <a:pt x="1929651" y="635824"/>
                  </a:lnTo>
                  <a:lnTo>
                    <a:pt x="1924621" y="622855"/>
                  </a:lnTo>
                  <a:lnTo>
                    <a:pt x="1920386" y="611210"/>
                  </a:lnTo>
                  <a:lnTo>
                    <a:pt x="1916150" y="598771"/>
                  </a:lnTo>
                  <a:lnTo>
                    <a:pt x="1937328" y="561455"/>
                  </a:lnTo>
                  <a:lnTo>
                    <a:pt x="1944475" y="559337"/>
                  </a:lnTo>
                  <a:lnTo>
                    <a:pt x="1958241" y="555897"/>
                  </a:lnTo>
                  <a:lnTo>
                    <a:pt x="1964065" y="559867"/>
                  </a:lnTo>
                  <a:lnTo>
                    <a:pt x="1969888" y="564895"/>
                  </a:lnTo>
                  <a:lnTo>
                    <a:pt x="1975447" y="569924"/>
                  </a:lnTo>
                  <a:lnTo>
                    <a:pt x="1980742" y="574952"/>
                  </a:lnTo>
                  <a:lnTo>
                    <a:pt x="1988683" y="583686"/>
                  </a:lnTo>
                  <a:lnTo>
                    <a:pt x="1992125" y="586862"/>
                  </a:lnTo>
                  <a:lnTo>
                    <a:pt x="1990272" y="591096"/>
                  </a:lnTo>
                  <a:lnTo>
                    <a:pt x="1985772" y="601683"/>
                  </a:lnTo>
                  <a:lnTo>
                    <a:pt x="1982595" y="608299"/>
                  </a:lnTo>
                  <a:lnTo>
                    <a:pt x="1978624" y="616239"/>
                  </a:lnTo>
                  <a:lnTo>
                    <a:pt x="1974124" y="624179"/>
                  </a:lnTo>
                  <a:lnTo>
                    <a:pt x="1969359" y="632118"/>
                  </a:lnTo>
                  <a:lnTo>
                    <a:pt x="1969624" y="633706"/>
                  </a:lnTo>
                  <a:lnTo>
                    <a:pt x="1969624" y="636353"/>
                  </a:lnTo>
                  <a:lnTo>
                    <a:pt x="1969359" y="644293"/>
                  </a:lnTo>
                  <a:lnTo>
                    <a:pt x="1968829" y="655673"/>
                  </a:lnTo>
                  <a:lnTo>
                    <a:pt x="1968300" y="670494"/>
                  </a:lnTo>
                  <a:lnTo>
                    <a:pt x="2003243" y="618091"/>
                  </a:lnTo>
                  <a:lnTo>
                    <a:pt x="2006420" y="607240"/>
                  </a:lnTo>
                  <a:lnTo>
                    <a:pt x="2009861" y="597713"/>
                  </a:lnTo>
                  <a:lnTo>
                    <a:pt x="2012773" y="589244"/>
                  </a:lnTo>
                  <a:lnTo>
                    <a:pt x="2016214" y="581569"/>
                  </a:lnTo>
                  <a:lnTo>
                    <a:pt x="2019656" y="575217"/>
                  </a:lnTo>
                  <a:lnTo>
                    <a:pt x="2022568" y="569394"/>
                  </a:lnTo>
                  <a:lnTo>
                    <a:pt x="2026009" y="564366"/>
                  </a:lnTo>
                  <a:lnTo>
                    <a:pt x="2029450" y="559867"/>
                  </a:lnTo>
                  <a:lnTo>
                    <a:pt x="2032627" y="556426"/>
                  </a:lnTo>
                  <a:lnTo>
                    <a:pt x="2035539" y="553250"/>
                  </a:lnTo>
                  <a:lnTo>
                    <a:pt x="2038716" y="550339"/>
                  </a:lnTo>
                  <a:lnTo>
                    <a:pt x="2041627" y="547957"/>
                  </a:lnTo>
                  <a:lnTo>
                    <a:pt x="2047187" y="543987"/>
                  </a:lnTo>
                  <a:lnTo>
                    <a:pt x="2051952" y="540282"/>
                  </a:lnTo>
                  <a:lnTo>
                    <a:pt x="2078424" y="530225"/>
                  </a:lnTo>
                  <a:lnTo>
                    <a:pt x="2087689" y="528637"/>
                  </a:lnTo>
                  <a:close/>
                  <a:moveTo>
                    <a:pt x="1933947" y="0"/>
                  </a:moveTo>
                  <a:lnTo>
                    <a:pt x="1945347" y="0"/>
                  </a:lnTo>
                  <a:lnTo>
                    <a:pt x="1955952" y="528"/>
                  </a:lnTo>
                  <a:lnTo>
                    <a:pt x="1966557" y="1849"/>
                  </a:lnTo>
                  <a:lnTo>
                    <a:pt x="1976897" y="3434"/>
                  </a:lnTo>
                  <a:lnTo>
                    <a:pt x="1987237" y="6076"/>
                  </a:lnTo>
                  <a:lnTo>
                    <a:pt x="1997047" y="8982"/>
                  </a:lnTo>
                  <a:lnTo>
                    <a:pt x="2006857" y="12152"/>
                  </a:lnTo>
                  <a:lnTo>
                    <a:pt x="2016136" y="16115"/>
                  </a:lnTo>
                  <a:lnTo>
                    <a:pt x="2025150" y="20342"/>
                  </a:lnTo>
                  <a:lnTo>
                    <a:pt x="2034165" y="25097"/>
                  </a:lnTo>
                  <a:lnTo>
                    <a:pt x="2042649" y="30380"/>
                  </a:lnTo>
                  <a:lnTo>
                    <a:pt x="2050868" y="36456"/>
                  </a:lnTo>
                  <a:lnTo>
                    <a:pt x="2058556" y="42532"/>
                  </a:lnTo>
                  <a:lnTo>
                    <a:pt x="2066245" y="48873"/>
                  </a:lnTo>
                  <a:lnTo>
                    <a:pt x="2073669" y="56005"/>
                  </a:lnTo>
                  <a:lnTo>
                    <a:pt x="2080562" y="63402"/>
                  </a:lnTo>
                  <a:lnTo>
                    <a:pt x="2087455" y="71064"/>
                  </a:lnTo>
                  <a:lnTo>
                    <a:pt x="2093553" y="79253"/>
                  </a:lnTo>
                  <a:lnTo>
                    <a:pt x="2099386" y="87707"/>
                  </a:lnTo>
                  <a:lnTo>
                    <a:pt x="2104954" y="96689"/>
                  </a:lnTo>
                  <a:lnTo>
                    <a:pt x="2110256" y="105671"/>
                  </a:lnTo>
                  <a:lnTo>
                    <a:pt x="2115028" y="115181"/>
                  </a:lnTo>
                  <a:lnTo>
                    <a:pt x="2119535" y="124691"/>
                  </a:lnTo>
                  <a:lnTo>
                    <a:pt x="2123247" y="134730"/>
                  </a:lnTo>
                  <a:lnTo>
                    <a:pt x="2126959" y="145297"/>
                  </a:lnTo>
                  <a:lnTo>
                    <a:pt x="2130406" y="155600"/>
                  </a:lnTo>
                  <a:lnTo>
                    <a:pt x="2133322" y="166431"/>
                  </a:lnTo>
                  <a:lnTo>
                    <a:pt x="2135443" y="177527"/>
                  </a:lnTo>
                  <a:lnTo>
                    <a:pt x="2137299" y="188622"/>
                  </a:lnTo>
                  <a:lnTo>
                    <a:pt x="2138890" y="200246"/>
                  </a:lnTo>
                  <a:lnTo>
                    <a:pt x="2139950" y="211606"/>
                  </a:lnTo>
                  <a:lnTo>
                    <a:pt x="2139685" y="221116"/>
                  </a:lnTo>
                  <a:lnTo>
                    <a:pt x="2139155" y="230362"/>
                  </a:lnTo>
                  <a:lnTo>
                    <a:pt x="2138359" y="239609"/>
                  </a:lnTo>
                  <a:lnTo>
                    <a:pt x="2137034" y="248855"/>
                  </a:lnTo>
                  <a:lnTo>
                    <a:pt x="2135973" y="257573"/>
                  </a:lnTo>
                  <a:lnTo>
                    <a:pt x="2134913" y="266555"/>
                  </a:lnTo>
                  <a:lnTo>
                    <a:pt x="2133322" y="275272"/>
                  </a:lnTo>
                  <a:lnTo>
                    <a:pt x="2131466" y="283726"/>
                  </a:lnTo>
                  <a:lnTo>
                    <a:pt x="2129875" y="292180"/>
                  </a:lnTo>
                  <a:lnTo>
                    <a:pt x="2127754" y="300369"/>
                  </a:lnTo>
                  <a:lnTo>
                    <a:pt x="2125633" y="308295"/>
                  </a:lnTo>
                  <a:lnTo>
                    <a:pt x="2123247" y="316484"/>
                  </a:lnTo>
                  <a:lnTo>
                    <a:pt x="2121126" y="324409"/>
                  </a:lnTo>
                  <a:lnTo>
                    <a:pt x="2118210" y="331806"/>
                  </a:lnTo>
                  <a:lnTo>
                    <a:pt x="2115824" y="339468"/>
                  </a:lnTo>
                  <a:lnTo>
                    <a:pt x="2112907" y="346864"/>
                  </a:lnTo>
                  <a:lnTo>
                    <a:pt x="2109726" y="353997"/>
                  </a:lnTo>
                  <a:lnTo>
                    <a:pt x="2106809" y="361130"/>
                  </a:lnTo>
                  <a:lnTo>
                    <a:pt x="2100181" y="374867"/>
                  </a:lnTo>
                  <a:lnTo>
                    <a:pt x="2093553" y="388076"/>
                  </a:lnTo>
                  <a:lnTo>
                    <a:pt x="2086130" y="400228"/>
                  </a:lnTo>
                  <a:lnTo>
                    <a:pt x="2078441" y="412380"/>
                  </a:lnTo>
                  <a:lnTo>
                    <a:pt x="2070487" y="423740"/>
                  </a:lnTo>
                  <a:lnTo>
                    <a:pt x="2062003" y="434307"/>
                  </a:lnTo>
                  <a:lnTo>
                    <a:pt x="2053519" y="444082"/>
                  </a:lnTo>
                  <a:lnTo>
                    <a:pt x="2044505" y="453592"/>
                  </a:lnTo>
                  <a:lnTo>
                    <a:pt x="2035490" y="462310"/>
                  </a:lnTo>
                  <a:lnTo>
                    <a:pt x="2026476" y="470499"/>
                  </a:lnTo>
                  <a:lnTo>
                    <a:pt x="2017197" y="477896"/>
                  </a:lnTo>
                  <a:lnTo>
                    <a:pt x="2007652" y="484765"/>
                  </a:lnTo>
                  <a:lnTo>
                    <a:pt x="1998373" y="490841"/>
                  </a:lnTo>
                  <a:lnTo>
                    <a:pt x="1988828" y="496653"/>
                  </a:lnTo>
                  <a:lnTo>
                    <a:pt x="1979549" y="501408"/>
                  </a:lnTo>
                  <a:lnTo>
                    <a:pt x="1970004" y="505371"/>
                  </a:lnTo>
                  <a:lnTo>
                    <a:pt x="1960725" y="508805"/>
                  </a:lnTo>
                  <a:lnTo>
                    <a:pt x="1951710" y="511711"/>
                  </a:lnTo>
                  <a:lnTo>
                    <a:pt x="1942696" y="513560"/>
                  </a:lnTo>
                  <a:lnTo>
                    <a:pt x="1933682" y="515145"/>
                  </a:lnTo>
                  <a:lnTo>
                    <a:pt x="1929440" y="515674"/>
                  </a:lnTo>
                  <a:lnTo>
                    <a:pt x="1925198" y="515938"/>
                  </a:lnTo>
                  <a:lnTo>
                    <a:pt x="1920956" y="515938"/>
                  </a:lnTo>
                  <a:lnTo>
                    <a:pt x="1916714" y="515938"/>
                  </a:lnTo>
                  <a:lnTo>
                    <a:pt x="1912737" y="515674"/>
                  </a:lnTo>
                  <a:lnTo>
                    <a:pt x="1909025" y="515145"/>
                  </a:lnTo>
                  <a:lnTo>
                    <a:pt x="1903457" y="514089"/>
                  </a:lnTo>
                  <a:lnTo>
                    <a:pt x="1898155" y="513296"/>
                  </a:lnTo>
                  <a:lnTo>
                    <a:pt x="1893117" y="511975"/>
                  </a:lnTo>
                  <a:lnTo>
                    <a:pt x="1888345" y="510654"/>
                  </a:lnTo>
                  <a:lnTo>
                    <a:pt x="1883573" y="509069"/>
                  </a:lnTo>
                  <a:lnTo>
                    <a:pt x="1878801" y="507220"/>
                  </a:lnTo>
                  <a:lnTo>
                    <a:pt x="1874028" y="505107"/>
                  </a:lnTo>
                  <a:lnTo>
                    <a:pt x="1869521" y="503257"/>
                  </a:lnTo>
                  <a:lnTo>
                    <a:pt x="1865279" y="500616"/>
                  </a:lnTo>
                  <a:lnTo>
                    <a:pt x="1861037" y="498502"/>
                  </a:lnTo>
                  <a:lnTo>
                    <a:pt x="1856795" y="495596"/>
                  </a:lnTo>
                  <a:lnTo>
                    <a:pt x="1852553" y="492954"/>
                  </a:lnTo>
                  <a:lnTo>
                    <a:pt x="1848576" y="490048"/>
                  </a:lnTo>
                  <a:lnTo>
                    <a:pt x="1845129" y="486878"/>
                  </a:lnTo>
                  <a:lnTo>
                    <a:pt x="1841153" y="483708"/>
                  </a:lnTo>
                  <a:lnTo>
                    <a:pt x="1837441" y="480274"/>
                  </a:lnTo>
                  <a:lnTo>
                    <a:pt x="1830282" y="472877"/>
                  </a:lnTo>
                  <a:lnTo>
                    <a:pt x="1823919" y="465480"/>
                  </a:lnTo>
                  <a:lnTo>
                    <a:pt x="1817556" y="457026"/>
                  </a:lnTo>
                  <a:lnTo>
                    <a:pt x="1811458" y="448309"/>
                  </a:lnTo>
                  <a:lnTo>
                    <a:pt x="1806156" y="439326"/>
                  </a:lnTo>
                  <a:lnTo>
                    <a:pt x="1800853" y="429816"/>
                  </a:lnTo>
                  <a:lnTo>
                    <a:pt x="1796081" y="419777"/>
                  </a:lnTo>
                  <a:lnTo>
                    <a:pt x="1791574" y="409210"/>
                  </a:lnTo>
                  <a:lnTo>
                    <a:pt x="1787332" y="398907"/>
                  </a:lnTo>
                  <a:lnTo>
                    <a:pt x="1783355" y="388076"/>
                  </a:lnTo>
                  <a:lnTo>
                    <a:pt x="1779643" y="376716"/>
                  </a:lnTo>
                  <a:lnTo>
                    <a:pt x="1776462" y="365357"/>
                  </a:lnTo>
                  <a:lnTo>
                    <a:pt x="1773280" y="353733"/>
                  </a:lnTo>
                  <a:lnTo>
                    <a:pt x="1770099" y="342109"/>
                  </a:lnTo>
                  <a:lnTo>
                    <a:pt x="1767712" y="330221"/>
                  </a:lnTo>
                  <a:lnTo>
                    <a:pt x="1765326" y="318069"/>
                  </a:lnTo>
                  <a:lnTo>
                    <a:pt x="1763205" y="306181"/>
                  </a:lnTo>
                  <a:lnTo>
                    <a:pt x="1761084" y="294029"/>
                  </a:lnTo>
                  <a:lnTo>
                    <a:pt x="1759494" y="282141"/>
                  </a:lnTo>
                  <a:lnTo>
                    <a:pt x="1757903" y="269725"/>
                  </a:lnTo>
                  <a:lnTo>
                    <a:pt x="1755252" y="245949"/>
                  </a:lnTo>
                  <a:lnTo>
                    <a:pt x="1753396" y="221909"/>
                  </a:lnTo>
                  <a:lnTo>
                    <a:pt x="1752600" y="210549"/>
                  </a:lnTo>
                  <a:lnTo>
                    <a:pt x="1752600" y="198925"/>
                  </a:lnTo>
                  <a:lnTo>
                    <a:pt x="1753396" y="188094"/>
                  </a:lnTo>
                  <a:lnTo>
                    <a:pt x="1754456" y="177263"/>
                  </a:lnTo>
                  <a:lnTo>
                    <a:pt x="1756047" y="166167"/>
                  </a:lnTo>
                  <a:lnTo>
                    <a:pt x="1758168" y="155864"/>
                  </a:lnTo>
                  <a:lnTo>
                    <a:pt x="1760554" y="145826"/>
                  </a:lnTo>
                  <a:lnTo>
                    <a:pt x="1763736" y="135523"/>
                  </a:lnTo>
                  <a:lnTo>
                    <a:pt x="1767182" y="126012"/>
                  </a:lnTo>
                  <a:lnTo>
                    <a:pt x="1770629" y="116502"/>
                  </a:lnTo>
                  <a:lnTo>
                    <a:pt x="1774871" y="107520"/>
                  </a:lnTo>
                  <a:lnTo>
                    <a:pt x="1779643" y="98802"/>
                  </a:lnTo>
                  <a:lnTo>
                    <a:pt x="1784415" y="90084"/>
                  </a:lnTo>
                  <a:lnTo>
                    <a:pt x="1789983" y="82159"/>
                  </a:lnTo>
                  <a:lnTo>
                    <a:pt x="1795551" y="74234"/>
                  </a:lnTo>
                  <a:lnTo>
                    <a:pt x="1801384" y="66837"/>
                  </a:lnTo>
                  <a:lnTo>
                    <a:pt x="1807481" y="59704"/>
                  </a:lnTo>
                  <a:lnTo>
                    <a:pt x="1814110" y="52835"/>
                  </a:lnTo>
                  <a:lnTo>
                    <a:pt x="1820738" y="46495"/>
                  </a:lnTo>
                  <a:lnTo>
                    <a:pt x="1827896" y="40419"/>
                  </a:lnTo>
                  <a:lnTo>
                    <a:pt x="1834790" y="34607"/>
                  </a:lnTo>
                  <a:lnTo>
                    <a:pt x="1842213" y="29324"/>
                  </a:lnTo>
                  <a:lnTo>
                    <a:pt x="1849902" y="24568"/>
                  </a:lnTo>
                  <a:lnTo>
                    <a:pt x="1857325" y="20077"/>
                  </a:lnTo>
                  <a:lnTo>
                    <a:pt x="1865279" y="16115"/>
                  </a:lnTo>
                  <a:lnTo>
                    <a:pt x="1873498" y="12416"/>
                  </a:lnTo>
                  <a:lnTo>
                    <a:pt x="1881452" y="9246"/>
                  </a:lnTo>
                  <a:lnTo>
                    <a:pt x="1889406" y="6604"/>
                  </a:lnTo>
                  <a:lnTo>
                    <a:pt x="1897625" y="4491"/>
                  </a:lnTo>
                  <a:lnTo>
                    <a:pt x="1906109" y="2377"/>
                  </a:lnTo>
                  <a:lnTo>
                    <a:pt x="1914327" y="1321"/>
                  </a:lnTo>
                  <a:lnTo>
                    <a:pt x="1922812" y="528"/>
                  </a:lnTo>
                  <a:lnTo>
                    <a:pt x="1933947"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75" name="矩形 102"/>
            <p:cNvSpPr>
              <a:spLocks noChangeArrowheads="1"/>
            </p:cNvSpPr>
            <p:nvPr/>
          </p:nvSpPr>
          <p:spPr bwMode="auto">
            <a:xfrm>
              <a:off x="199449" y="1082875"/>
              <a:ext cx="2174410" cy="830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在此插入内容在此插入内容</a:t>
              </a:r>
              <a:endParaRPr lang="en-US" altLang="zh-CN"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在此插入内容在此插入内容</a:t>
              </a:r>
              <a:endParaRPr lang="en-US" altLang="zh-CN"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在此插入内容在此插入内容</a:t>
              </a:r>
              <a:endParaRPr lang="en-US" altLang="zh-CN"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在此插入内容</a:t>
              </a:r>
              <a:endParaRPr lang="en-US" altLang="zh-CN"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Tree>
    <p:extLst>
      <p:ext uri="{BB962C8B-B14F-4D97-AF65-F5344CB8AC3E}">
        <p14:creationId xmlns:p14="http://schemas.microsoft.com/office/powerpoint/2010/main" val="889790304"/>
      </p:ext>
    </p:extLst>
  </p:cSld>
  <p:clrMapOvr>
    <a:masterClrMapping/>
  </p:clrMapOvr>
  <p:transition spd="slow" advTm="0">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par>
                          <p:cTn id="8" fill="hold">
                            <p:stCondLst>
                              <p:cond delay="2000"/>
                            </p:stCondLst>
                            <p:childTnLst>
                              <p:par>
                                <p:cTn id="9" presetID="2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ipe(left)">
                                      <p:cBhvr>
                                        <p:cTn id="16" dur="5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nodeType="clickEffect">
                                  <p:stCondLst>
                                    <p:cond delay="0"/>
                                  </p:stCondLst>
                                  <p:childTnLst>
                                    <p:set>
                                      <p:cBhvr>
                                        <p:cTn id="20" dur="1" fill="hold">
                                          <p:stCondLst>
                                            <p:cond delay="0"/>
                                          </p:stCondLst>
                                        </p:cTn>
                                        <p:tgtEl>
                                          <p:spTgt spid="55"/>
                                        </p:tgtEl>
                                        <p:attrNameLst>
                                          <p:attrName>style.visibility</p:attrName>
                                        </p:attrNameLst>
                                      </p:cBhvr>
                                      <p:to>
                                        <p:strVal val="visible"/>
                                      </p:to>
                                    </p:set>
                                    <p:animEffect transition="in" filter="randombar(horizontal)">
                                      <p:cBhvr>
                                        <p:cTn id="21" dur="500"/>
                                        <p:tgtEl>
                                          <p:spTgt spid="55"/>
                                        </p:tgtEl>
                                      </p:cBhvr>
                                    </p:animEffect>
                                  </p:childTnLst>
                                </p:cTn>
                              </p:par>
                            </p:childTnLst>
                          </p:cTn>
                        </p:par>
                        <p:par>
                          <p:cTn id="22" fill="hold">
                            <p:stCondLst>
                              <p:cond delay="500"/>
                            </p:stCondLst>
                            <p:childTnLst>
                              <p:par>
                                <p:cTn id="23" presetID="21" presetClass="entr" presetSubtype="1" fill="hold" grpId="0" nodeType="afterEffect">
                                  <p:stCondLst>
                                    <p:cond delay="0"/>
                                  </p:stCondLst>
                                  <p:childTnLst>
                                    <p:set>
                                      <p:cBhvr>
                                        <p:cTn id="24" dur="1" fill="hold">
                                          <p:stCondLst>
                                            <p:cond delay="0"/>
                                          </p:stCondLst>
                                        </p:cTn>
                                        <p:tgtEl>
                                          <p:spTgt spid="52"/>
                                        </p:tgtEl>
                                        <p:attrNameLst>
                                          <p:attrName>style.visibility</p:attrName>
                                        </p:attrNameLst>
                                      </p:cBhvr>
                                      <p:to>
                                        <p:strVal val="visible"/>
                                      </p:to>
                                    </p:set>
                                    <p:animEffect>
                                      <p:cBhvr>
                                        <p:cTn id="25" dur="2000"/>
                                        <p:tgtEl>
                                          <p:spTgt spid="52"/>
                                        </p:tgtEl>
                                      </p:cBhvr>
                                    </p:animEffect>
                                  </p:childTnLst>
                                </p:cTn>
                              </p:par>
                              <p:par>
                                <p:cTn id="26" presetID="32" presetClass="emph" presetSubtype="0" fill="hold" grpId="1" nodeType="withEffect">
                                  <p:stCondLst>
                                    <p:cond delay="0"/>
                                  </p:stCondLst>
                                  <p:childTnLst>
                                    <p:animRot by="120000">
                                      <p:cBhvr>
                                        <p:cTn id="27" dur="100" fill="hold">
                                          <p:stCondLst>
                                            <p:cond delay="0"/>
                                          </p:stCondLst>
                                        </p:cTn>
                                        <p:tgtEl>
                                          <p:spTgt spid="52"/>
                                        </p:tgtEl>
                                        <p:attrNameLst>
                                          <p:attrName>r</p:attrName>
                                        </p:attrNameLst>
                                      </p:cBhvr>
                                    </p:animRot>
                                    <p:animRot by="-240000">
                                      <p:cBhvr>
                                        <p:cTn id="28" dur="200" fill="hold">
                                          <p:stCondLst>
                                            <p:cond delay="200"/>
                                          </p:stCondLst>
                                        </p:cTn>
                                        <p:tgtEl>
                                          <p:spTgt spid="52"/>
                                        </p:tgtEl>
                                        <p:attrNameLst>
                                          <p:attrName>r</p:attrName>
                                        </p:attrNameLst>
                                      </p:cBhvr>
                                    </p:animRot>
                                    <p:animRot by="240000">
                                      <p:cBhvr>
                                        <p:cTn id="29" dur="200" fill="hold">
                                          <p:stCondLst>
                                            <p:cond delay="400"/>
                                          </p:stCondLst>
                                        </p:cTn>
                                        <p:tgtEl>
                                          <p:spTgt spid="52"/>
                                        </p:tgtEl>
                                        <p:attrNameLst>
                                          <p:attrName>r</p:attrName>
                                        </p:attrNameLst>
                                      </p:cBhvr>
                                    </p:animRot>
                                    <p:animRot by="-240000">
                                      <p:cBhvr>
                                        <p:cTn id="30" dur="200" fill="hold">
                                          <p:stCondLst>
                                            <p:cond delay="600"/>
                                          </p:stCondLst>
                                        </p:cTn>
                                        <p:tgtEl>
                                          <p:spTgt spid="52"/>
                                        </p:tgtEl>
                                        <p:attrNameLst>
                                          <p:attrName>r</p:attrName>
                                        </p:attrNameLst>
                                      </p:cBhvr>
                                    </p:animRot>
                                    <p:animRot by="120000">
                                      <p:cBhvr>
                                        <p:cTn id="31" dur="200" fill="hold">
                                          <p:stCondLst>
                                            <p:cond delay="800"/>
                                          </p:stCondLst>
                                        </p:cTn>
                                        <p:tgtEl>
                                          <p:spTgt spid="52"/>
                                        </p:tgtEl>
                                        <p:attrNameLst>
                                          <p:attrName>r</p:attrName>
                                        </p:attrNameLst>
                                      </p:cBhvr>
                                    </p:animRo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nodeType="clickEffect">
                                  <p:stCondLst>
                                    <p:cond delay="0"/>
                                  </p:stCondLst>
                                  <p:childTnLst>
                                    <p:set>
                                      <p:cBhvr>
                                        <p:cTn id="35" dur="1" fill="hold">
                                          <p:stCondLst>
                                            <p:cond delay="0"/>
                                          </p:stCondLst>
                                        </p:cTn>
                                        <p:tgtEl>
                                          <p:spTgt spid="67"/>
                                        </p:tgtEl>
                                        <p:attrNameLst>
                                          <p:attrName>style.visibility</p:attrName>
                                        </p:attrNameLst>
                                      </p:cBhvr>
                                      <p:to>
                                        <p:strVal val="visible"/>
                                      </p:to>
                                    </p:set>
                                    <p:animEffect transition="in" filter="wipe(down)">
                                      <p:cBhvr>
                                        <p:cTn id="36" dur="500"/>
                                        <p:tgtEl>
                                          <p:spTgt spid="67"/>
                                        </p:tgtEl>
                                      </p:cBhvr>
                                    </p:animEffect>
                                  </p:childTnLst>
                                </p:cTn>
                              </p:par>
                            </p:childTnLst>
                          </p:cTn>
                        </p:par>
                      </p:childTnLst>
                    </p:cTn>
                  </p:par>
                  <p:par>
                    <p:cTn id="37" fill="hold">
                      <p:stCondLst>
                        <p:cond delay="indefinite"/>
                      </p:stCondLst>
                      <p:childTnLst>
                        <p:par>
                          <p:cTn id="38" fill="hold">
                            <p:stCondLst>
                              <p:cond delay="0"/>
                            </p:stCondLst>
                            <p:childTnLst>
                              <p:par>
                                <p:cTn id="39" presetID="14" presetClass="entr" presetSubtype="10" fill="hold" nodeType="clickEffect">
                                  <p:stCondLst>
                                    <p:cond delay="0"/>
                                  </p:stCondLst>
                                  <p:childTnLst>
                                    <p:set>
                                      <p:cBhvr>
                                        <p:cTn id="40" dur="1" fill="hold">
                                          <p:stCondLst>
                                            <p:cond delay="0"/>
                                          </p:stCondLst>
                                        </p:cTn>
                                        <p:tgtEl>
                                          <p:spTgt spid="59"/>
                                        </p:tgtEl>
                                        <p:attrNameLst>
                                          <p:attrName>style.visibility</p:attrName>
                                        </p:attrNameLst>
                                      </p:cBhvr>
                                      <p:to>
                                        <p:strVal val="visible"/>
                                      </p:to>
                                    </p:set>
                                    <p:animEffect transition="in" filter="randombar(horizontal)">
                                      <p:cBhvr>
                                        <p:cTn id="41" dur="500"/>
                                        <p:tgtEl>
                                          <p:spTgt spid="59"/>
                                        </p:tgtEl>
                                      </p:cBhvr>
                                    </p:animEffect>
                                  </p:childTnLst>
                                </p:cTn>
                              </p:par>
                            </p:childTnLst>
                          </p:cTn>
                        </p:par>
                        <p:par>
                          <p:cTn id="42" fill="hold">
                            <p:stCondLst>
                              <p:cond delay="500"/>
                            </p:stCondLst>
                            <p:childTnLst>
                              <p:par>
                                <p:cTn id="43" presetID="21" presetClass="entr" presetSubtype="1" fill="hold" grpId="0" nodeType="afterEffect">
                                  <p:stCondLst>
                                    <p:cond delay="0"/>
                                  </p:stCondLst>
                                  <p:childTnLst>
                                    <p:set>
                                      <p:cBhvr>
                                        <p:cTn id="44" dur="1" fill="hold">
                                          <p:stCondLst>
                                            <p:cond delay="0"/>
                                          </p:stCondLst>
                                        </p:cTn>
                                        <p:tgtEl>
                                          <p:spTgt spid="53"/>
                                        </p:tgtEl>
                                        <p:attrNameLst>
                                          <p:attrName>style.visibility</p:attrName>
                                        </p:attrNameLst>
                                      </p:cBhvr>
                                      <p:to>
                                        <p:strVal val="visible"/>
                                      </p:to>
                                    </p:set>
                                    <p:animEffect>
                                      <p:cBhvr>
                                        <p:cTn id="45" dur="2000"/>
                                        <p:tgtEl>
                                          <p:spTgt spid="53"/>
                                        </p:tgtEl>
                                      </p:cBhvr>
                                    </p:animEffect>
                                  </p:childTnLst>
                                </p:cTn>
                              </p:par>
                              <p:par>
                                <p:cTn id="46" presetID="32" presetClass="emph" presetSubtype="0" fill="hold" grpId="1" nodeType="withEffect">
                                  <p:stCondLst>
                                    <p:cond delay="0"/>
                                  </p:stCondLst>
                                  <p:childTnLst>
                                    <p:animRot by="120000">
                                      <p:cBhvr>
                                        <p:cTn id="47" dur="100" fill="hold">
                                          <p:stCondLst>
                                            <p:cond delay="0"/>
                                          </p:stCondLst>
                                        </p:cTn>
                                        <p:tgtEl>
                                          <p:spTgt spid="53"/>
                                        </p:tgtEl>
                                        <p:attrNameLst>
                                          <p:attrName>r</p:attrName>
                                        </p:attrNameLst>
                                      </p:cBhvr>
                                    </p:animRot>
                                    <p:animRot by="-240000">
                                      <p:cBhvr>
                                        <p:cTn id="48" dur="200" fill="hold">
                                          <p:stCondLst>
                                            <p:cond delay="200"/>
                                          </p:stCondLst>
                                        </p:cTn>
                                        <p:tgtEl>
                                          <p:spTgt spid="53"/>
                                        </p:tgtEl>
                                        <p:attrNameLst>
                                          <p:attrName>r</p:attrName>
                                        </p:attrNameLst>
                                      </p:cBhvr>
                                    </p:animRot>
                                    <p:animRot by="240000">
                                      <p:cBhvr>
                                        <p:cTn id="49" dur="200" fill="hold">
                                          <p:stCondLst>
                                            <p:cond delay="400"/>
                                          </p:stCondLst>
                                        </p:cTn>
                                        <p:tgtEl>
                                          <p:spTgt spid="53"/>
                                        </p:tgtEl>
                                        <p:attrNameLst>
                                          <p:attrName>r</p:attrName>
                                        </p:attrNameLst>
                                      </p:cBhvr>
                                    </p:animRot>
                                    <p:animRot by="-240000">
                                      <p:cBhvr>
                                        <p:cTn id="50" dur="200" fill="hold">
                                          <p:stCondLst>
                                            <p:cond delay="600"/>
                                          </p:stCondLst>
                                        </p:cTn>
                                        <p:tgtEl>
                                          <p:spTgt spid="53"/>
                                        </p:tgtEl>
                                        <p:attrNameLst>
                                          <p:attrName>r</p:attrName>
                                        </p:attrNameLst>
                                      </p:cBhvr>
                                    </p:animRot>
                                    <p:animRot by="120000">
                                      <p:cBhvr>
                                        <p:cTn id="51" dur="200" fill="hold">
                                          <p:stCondLst>
                                            <p:cond delay="800"/>
                                          </p:stCondLst>
                                        </p:cTn>
                                        <p:tgtEl>
                                          <p:spTgt spid="53"/>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22" presetClass="entr" presetSubtype="4" fill="hold" nodeType="clickEffect">
                                  <p:stCondLst>
                                    <p:cond delay="0"/>
                                  </p:stCondLst>
                                  <p:childTnLst>
                                    <p:set>
                                      <p:cBhvr>
                                        <p:cTn id="55" dur="1" fill="hold">
                                          <p:stCondLst>
                                            <p:cond delay="0"/>
                                          </p:stCondLst>
                                        </p:cTn>
                                        <p:tgtEl>
                                          <p:spTgt spid="70"/>
                                        </p:tgtEl>
                                        <p:attrNameLst>
                                          <p:attrName>style.visibility</p:attrName>
                                        </p:attrNameLst>
                                      </p:cBhvr>
                                      <p:to>
                                        <p:strVal val="visible"/>
                                      </p:to>
                                    </p:set>
                                    <p:animEffect transition="in" filter="wipe(down)">
                                      <p:cBhvr>
                                        <p:cTn id="56" dur="500"/>
                                        <p:tgtEl>
                                          <p:spTgt spid="70"/>
                                        </p:tgtEl>
                                      </p:cBhvr>
                                    </p:animEffect>
                                  </p:childTnLst>
                                </p:cTn>
                              </p:par>
                            </p:childTnLst>
                          </p:cTn>
                        </p:par>
                      </p:childTnLst>
                    </p:cTn>
                  </p:par>
                  <p:par>
                    <p:cTn id="57" fill="hold">
                      <p:stCondLst>
                        <p:cond delay="indefinite"/>
                      </p:stCondLst>
                      <p:childTnLst>
                        <p:par>
                          <p:cTn id="58" fill="hold">
                            <p:stCondLst>
                              <p:cond delay="0"/>
                            </p:stCondLst>
                            <p:childTnLst>
                              <p:par>
                                <p:cTn id="59" presetID="14" presetClass="entr" presetSubtype="10" fill="hold" nodeType="clickEffect">
                                  <p:stCondLst>
                                    <p:cond delay="0"/>
                                  </p:stCondLst>
                                  <p:childTnLst>
                                    <p:set>
                                      <p:cBhvr>
                                        <p:cTn id="60" dur="1" fill="hold">
                                          <p:stCondLst>
                                            <p:cond delay="0"/>
                                          </p:stCondLst>
                                        </p:cTn>
                                        <p:tgtEl>
                                          <p:spTgt spid="63"/>
                                        </p:tgtEl>
                                        <p:attrNameLst>
                                          <p:attrName>style.visibility</p:attrName>
                                        </p:attrNameLst>
                                      </p:cBhvr>
                                      <p:to>
                                        <p:strVal val="visible"/>
                                      </p:to>
                                    </p:set>
                                    <p:animEffect transition="in" filter="randombar(horizontal)">
                                      <p:cBhvr>
                                        <p:cTn id="61" dur="500"/>
                                        <p:tgtEl>
                                          <p:spTgt spid="63"/>
                                        </p:tgtEl>
                                      </p:cBhvr>
                                    </p:animEffect>
                                  </p:childTnLst>
                                </p:cTn>
                              </p:par>
                            </p:childTnLst>
                          </p:cTn>
                        </p:par>
                        <p:par>
                          <p:cTn id="62" fill="hold">
                            <p:stCondLst>
                              <p:cond delay="500"/>
                            </p:stCondLst>
                            <p:childTnLst>
                              <p:par>
                                <p:cTn id="63" presetID="21" presetClass="entr" presetSubtype="1" fill="hold" grpId="0" nodeType="afterEffect">
                                  <p:stCondLst>
                                    <p:cond delay="0"/>
                                  </p:stCondLst>
                                  <p:childTnLst>
                                    <p:set>
                                      <p:cBhvr>
                                        <p:cTn id="64" dur="1" fill="hold">
                                          <p:stCondLst>
                                            <p:cond delay="0"/>
                                          </p:stCondLst>
                                        </p:cTn>
                                        <p:tgtEl>
                                          <p:spTgt spid="54"/>
                                        </p:tgtEl>
                                        <p:attrNameLst>
                                          <p:attrName>style.visibility</p:attrName>
                                        </p:attrNameLst>
                                      </p:cBhvr>
                                      <p:to>
                                        <p:strVal val="visible"/>
                                      </p:to>
                                    </p:set>
                                    <p:animEffect>
                                      <p:cBhvr>
                                        <p:cTn id="65" dur="2000"/>
                                        <p:tgtEl>
                                          <p:spTgt spid="54"/>
                                        </p:tgtEl>
                                      </p:cBhvr>
                                    </p:animEffect>
                                  </p:childTnLst>
                                </p:cTn>
                              </p:par>
                              <p:par>
                                <p:cTn id="66" presetID="32" presetClass="emph" presetSubtype="0" fill="hold" grpId="1" nodeType="withEffect">
                                  <p:stCondLst>
                                    <p:cond delay="0"/>
                                  </p:stCondLst>
                                  <p:childTnLst>
                                    <p:animRot by="120000">
                                      <p:cBhvr>
                                        <p:cTn id="67" dur="100" fill="hold">
                                          <p:stCondLst>
                                            <p:cond delay="0"/>
                                          </p:stCondLst>
                                        </p:cTn>
                                        <p:tgtEl>
                                          <p:spTgt spid="54"/>
                                        </p:tgtEl>
                                        <p:attrNameLst>
                                          <p:attrName>r</p:attrName>
                                        </p:attrNameLst>
                                      </p:cBhvr>
                                    </p:animRot>
                                    <p:animRot by="-240000">
                                      <p:cBhvr>
                                        <p:cTn id="68" dur="200" fill="hold">
                                          <p:stCondLst>
                                            <p:cond delay="200"/>
                                          </p:stCondLst>
                                        </p:cTn>
                                        <p:tgtEl>
                                          <p:spTgt spid="54"/>
                                        </p:tgtEl>
                                        <p:attrNameLst>
                                          <p:attrName>r</p:attrName>
                                        </p:attrNameLst>
                                      </p:cBhvr>
                                    </p:animRot>
                                    <p:animRot by="240000">
                                      <p:cBhvr>
                                        <p:cTn id="69" dur="200" fill="hold">
                                          <p:stCondLst>
                                            <p:cond delay="400"/>
                                          </p:stCondLst>
                                        </p:cTn>
                                        <p:tgtEl>
                                          <p:spTgt spid="54"/>
                                        </p:tgtEl>
                                        <p:attrNameLst>
                                          <p:attrName>r</p:attrName>
                                        </p:attrNameLst>
                                      </p:cBhvr>
                                    </p:animRot>
                                    <p:animRot by="-240000">
                                      <p:cBhvr>
                                        <p:cTn id="70" dur="200" fill="hold">
                                          <p:stCondLst>
                                            <p:cond delay="600"/>
                                          </p:stCondLst>
                                        </p:cTn>
                                        <p:tgtEl>
                                          <p:spTgt spid="54"/>
                                        </p:tgtEl>
                                        <p:attrNameLst>
                                          <p:attrName>r</p:attrName>
                                        </p:attrNameLst>
                                      </p:cBhvr>
                                    </p:animRot>
                                    <p:animRot by="120000">
                                      <p:cBhvr>
                                        <p:cTn id="71" dur="200" fill="hold">
                                          <p:stCondLst>
                                            <p:cond delay="800"/>
                                          </p:stCondLst>
                                        </p:cTn>
                                        <p:tgtEl>
                                          <p:spTgt spid="54"/>
                                        </p:tgtEl>
                                        <p:attrNameLst>
                                          <p:attrName>r</p:attrName>
                                        </p:attrNameLst>
                                      </p:cBhvr>
                                    </p:animRot>
                                  </p:childTnLst>
                                </p:cTn>
                              </p:par>
                            </p:childTnLst>
                          </p:cTn>
                        </p:par>
                      </p:childTnLst>
                    </p:cTn>
                  </p:par>
                  <p:par>
                    <p:cTn id="72" fill="hold">
                      <p:stCondLst>
                        <p:cond delay="indefinite"/>
                      </p:stCondLst>
                      <p:childTnLst>
                        <p:par>
                          <p:cTn id="73" fill="hold">
                            <p:stCondLst>
                              <p:cond delay="0"/>
                            </p:stCondLst>
                            <p:childTnLst>
                              <p:par>
                                <p:cTn id="74" presetID="22" presetClass="entr" presetSubtype="4" fill="hold" nodeType="clickEffect">
                                  <p:stCondLst>
                                    <p:cond delay="0"/>
                                  </p:stCondLst>
                                  <p:childTnLst>
                                    <p:set>
                                      <p:cBhvr>
                                        <p:cTn id="75" dur="1" fill="hold">
                                          <p:stCondLst>
                                            <p:cond delay="0"/>
                                          </p:stCondLst>
                                        </p:cTn>
                                        <p:tgtEl>
                                          <p:spTgt spid="73"/>
                                        </p:tgtEl>
                                        <p:attrNameLst>
                                          <p:attrName>style.visibility</p:attrName>
                                        </p:attrNameLst>
                                      </p:cBhvr>
                                      <p:to>
                                        <p:strVal val="visible"/>
                                      </p:to>
                                    </p:set>
                                    <p:animEffect transition="in" filter="wipe(down)">
                                      <p:cBhvr>
                                        <p:cTn id="76"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ldLvl="0" autoUpdateAnimBg="0"/>
      <p:bldP spid="52" grpId="0" bldLvl="0" animBg="1" autoUpdateAnimBg="0"/>
      <p:bldP spid="52" grpId="1" bldLvl="0" animBg="1" autoUpdateAnimBg="0"/>
      <p:bldP spid="53" grpId="0" bldLvl="0" animBg="1" autoUpdateAnimBg="0"/>
      <p:bldP spid="53" grpId="1" bldLvl="0" animBg="1" autoUpdateAnimBg="0"/>
      <p:bldP spid="54" grpId="0" bldLvl="0" animBg="1" autoUpdateAnimBg="0"/>
      <p:bldP spid="54" grpId="1" bldLvl="0" animBg="1"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85"/>
          <p:cNvSpPr>
            <a:spLocks noChangeArrowheads="1"/>
          </p:cNvSpPr>
          <p:nvPr/>
        </p:nvSpPr>
        <p:spPr bwMode="auto">
          <a:xfrm>
            <a:off x="935038" y="293688"/>
            <a:ext cx="25574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此处添加标题文字</a:t>
            </a:r>
          </a:p>
        </p:txBody>
      </p:sp>
      <p:sp>
        <p:nvSpPr>
          <p:cNvPr id="3" name="TextBox 1"/>
          <p:cNvSpPr>
            <a:spLocks noChangeArrowheads="1"/>
          </p:cNvSpPr>
          <p:nvPr/>
        </p:nvSpPr>
        <p:spPr bwMode="auto">
          <a:xfrm>
            <a:off x="349250" y="293688"/>
            <a:ext cx="50323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4" name="组合 167"/>
          <p:cNvGrpSpPr>
            <a:grpSpLocks/>
          </p:cNvGrpSpPr>
          <p:nvPr/>
        </p:nvGrpSpPr>
        <p:grpSpPr bwMode="auto">
          <a:xfrm>
            <a:off x="238125" y="131763"/>
            <a:ext cx="725488" cy="723900"/>
            <a:chOff x="0" y="0"/>
            <a:chExt cx="973930" cy="972480"/>
          </a:xfrm>
        </p:grpSpPr>
        <p:sp>
          <p:nvSpPr>
            <p:cNvPr id="5" name="文本框 139"/>
            <p:cNvSpPr>
              <a:spLocks noChangeArrowheads="1"/>
            </p:cNvSpPr>
            <p:nvPr/>
          </p:nvSpPr>
          <p:spPr bwMode="auto">
            <a:xfrm rot="-5400000">
              <a:off x="65417" y="310523"/>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6" name="文本框 140"/>
            <p:cNvSpPr>
              <a:spLocks noChangeArrowheads="1"/>
            </p:cNvSpPr>
            <p:nvPr/>
          </p:nvSpPr>
          <p:spPr bwMode="auto">
            <a:xfrm rot="-4930435">
              <a:off x="68316" y="26814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7" name="文本框 141"/>
            <p:cNvSpPr>
              <a:spLocks noChangeArrowheads="1"/>
            </p:cNvSpPr>
            <p:nvPr/>
          </p:nvSpPr>
          <p:spPr bwMode="auto">
            <a:xfrm rot="-4460869">
              <a:off x="76959" y="226550"/>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8" name="文本框 142"/>
            <p:cNvSpPr>
              <a:spLocks noChangeArrowheads="1"/>
            </p:cNvSpPr>
            <p:nvPr/>
          </p:nvSpPr>
          <p:spPr bwMode="auto">
            <a:xfrm rot="-3991306">
              <a:off x="91185" y="18652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9" name="文本框 143"/>
            <p:cNvSpPr>
              <a:spLocks noChangeArrowheads="1"/>
            </p:cNvSpPr>
            <p:nvPr/>
          </p:nvSpPr>
          <p:spPr bwMode="auto">
            <a:xfrm rot="-3521739">
              <a:off x="110729" y="14880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0" name="文本框 144"/>
            <p:cNvSpPr>
              <a:spLocks noChangeArrowheads="1"/>
            </p:cNvSpPr>
            <p:nvPr/>
          </p:nvSpPr>
          <p:spPr bwMode="auto">
            <a:xfrm rot="-3052174">
              <a:off x="135226" y="1140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1" name="文本框 145"/>
            <p:cNvSpPr>
              <a:spLocks noChangeArrowheads="1"/>
            </p:cNvSpPr>
            <p:nvPr/>
          </p:nvSpPr>
          <p:spPr bwMode="auto">
            <a:xfrm rot="-2582609">
              <a:off x="164224" y="8305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2" name="文本框 146"/>
            <p:cNvSpPr>
              <a:spLocks noChangeArrowheads="1"/>
            </p:cNvSpPr>
            <p:nvPr/>
          </p:nvSpPr>
          <p:spPr bwMode="auto">
            <a:xfrm rot="-2113044">
              <a:off x="197176" y="5624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3" name="文本框 147"/>
            <p:cNvSpPr>
              <a:spLocks noChangeArrowheads="1"/>
            </p:cNvSpPr>
            <p:nvPr/>
          </p:nvSpPr>
          <p:spPr bwMode="auto">
            <a:xfrm rot="-1643478">
              <a:off x="233473" y="34169"/>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14" name="文本框 148"/>
            <p:cNvSpPr>
              <a:spLocks noChangeArrowheads="1"/>
            </p:cNvSpPr>
            <p:nvPr/>
          </p:nvSpPr>
          <p:spPr bwMode="auto">
            <a:xfrm rot="-1173913">
              <a:off x="272437" y="1724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5" name="文本框 149"/>
            <p:cNvSpPr>
              <a:spLocks noChangeArrowheads="1"/>
            </p:cNvSpPr>
            <p:nvPr/>
          </p:nvSpPr>
          <p:spPr bwMode="auto">
            <a:xfrm rot="-704348">
              <a:off x="313341" y="578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6" name="文本框 150"/>
            <p:cNvSpPr>
              <a:spLocks noChangeArrowheads="1"/>
            </p:cNvSpPr>
            <p:nvPr/>
          </p:nvSpPr>
          <p:spPr bwMode="auto">
            <a:xfrm rot="-234781">
              <a:off x="355427" y="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17" name="文本框 151"/>
            <p:cNvSpPr>
              <a:spLocks noChangeArrowheads="1"/>
            </p:cNvSpPr>
            <p:nvPr/>
          </p:nvSpPr>
          <p:spPr bwMode="auto">
            <a:xfrm rot="234782">
              <a:off x="397907" y="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18" name="文本框 152"/>
            <p:cNvSpPr>
              <a:spLocks noChangeArrowheads="1"/>
            </p:cNvSpPr>
            <p:nvPr/>
          </p:nvSpPr>
          <p:spPr bwMode="auto">
            <a:xfrm rot="704348">
              <a:off x="439993" y="578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9" name="文本框 153"/>
            <p:cNvSpPr>
              <a:spLocks noChangeArrowheads="1"/>
            </p:cNvSpPr>
            <p:nvPr/>
          </p:nvSpPr>
          <p:spPr bwMode="auto">
            <a:xfrm rot="1173913">
              <a:off x="480899" y="1724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0" name="文本框 154"/>
            <p:cNvSpPr>
              <a:spLocks noChangeArrowheads="1"/>
            </p:cNvSpPr>
            <p:nvPr/>
          </p:nvSpPr>
          <p:spPr bwMode="auto">
            <a:xfrm rot="1643478">
              <a:off x="519863" y="34171"/>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1" name="文本框 155"/>
            <p:cNvSpPr>
              <a:spLocks noChangeArrowheads="1"/>
            </p:cNvSpPr>
            <p:nvPr/>
          </p:nvSpPr>
          <p:spPr bwMode="auto">
            <a:xfrm rot="2113044">
              <a:off x="556159" y="5624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22" name="文本框 156"/>
            <p:cNvSpPr>
              <a:spLocks noChangeArrowheads="1"/>
            </p:cNvSpPr>
            <p:nvPr/>
          </p:nvSpPr>
          <p:spPr bwMode="auto">
            <a:xfrm rot="2582608">
              <a:off x="589109" y="8305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3" name="文本框 157"/>
            <p:cNvSpPr>
              <a:spLocks noChangeArrowheads="1"/>
            </p:cNvSpPr>
            <p:nvPr/>
          </p:nvSpPr>
          <p:spPr bwMode="auto">
            <a:xfrm rot="3052174">
              <a:off x="618104" y="1140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4" name="文本框 158"/>
            <p:cNvSpPr>
              <a:spLocks noChangeArrowheads="1"/>
            </p:cNvSpPr>
            <p:nvPr/>
          </p:nvSpPr>
          <p:spPr bwMode="auto">
            <a:xfrm rot="3521739">
              <a:off x="642602" y="14880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5" name="文本框 159"/>
            <p:cNvSpPr>
              <a:spLocks noChangeArrowheads="1"/>
            </p:cNvSpPr>
            <p:nvPr/>
          </p:nvSpPr>
          <p:spPr bwMode="auto">
            <a:xfrm rot="3991306">
              <a:off x="662146" y="18652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6" name="文本框 160"/>
            <p:cNvSpPr>
              <a:spLocks noChangeArrowheads="1"/>
            </p:cNvSpPr>
            <p:nvPr/>
          </p:nvSpPr>
          <p:spPr bwMode="auto">
            <a:xfrm rot="4460869">
              <a:off x="676373" y="226550"/>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7" name="文本框 161"/>
            <p:cNvSpPr>
              <a:spLocks noChangeArrowheads="1"/>
            </p:cNvSpPr>
            <p:nvPr/>
          </p:nvSpPr>
          <p:spPr bwMode="auto">
            <a:xfrm rot="4930435">
              <a:off x="685015" y="26814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8" name="文本框 162"/>
            <p:cNvSpPr>
              <a:spLocks noChangeArrowheads="1"/>
            </p:cNvSpPr>
            <p:nvPr/>
          </p:nvSpPr>
          <p:spPr bwMode="auto">
            <a:xfrm rot="5400000">
              <a:off x="687915" y="31052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9" name="文本框 163"/>
            <p:cNvSpPr>
              <a:spLocks noChangeArrowheads="1"/>
            </p:cNvSpPr>
            <p:nvPr/>
          </p:nvSpPr>
          <p:spPr bwMode="auto">
            <a:xfrm rot="5869565">
              <a:off x="685016" y="352906"/>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0" name="文本框 164"/>
            <p:cNvSpPr>
              <a:spLocks noChangeArrowheads="1"/>
            </p:cNvSpPr>
            <p:nvPr/>
          </p:nvSpPr>
          <p:spPr bwMode="auto">
            <a:xfrm rot="6339131">
              <a:off x="676373" y="3944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1" name="文本框 165"/>
            <p:cNvSpPr>
              <a:spLocks noChangeArrowheads="1"/>
            </p:cNvSpPr>
            <p:nvPr/>
          </p:nvSpPr>
          <p:spPr bwMode="auto">
            <a:xfrm rot="6808695">
              <a:off x="662147" y="43452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2" name="文本框 166"/>
            <p:cNvSpPr>
              <a:spLocks noChangeArrowheads="1"/>
            </p:cNvSpPr>
            <p:nvPr/>
          </p:nvSpPr>
          <p:spPr bwMode="auto">
            <a:xfrm rot="7278261">
              <a:off x="642603" y="47224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3" name="文本框 167"/>
            <p:cNvSpPr>
              <a:spLocks noChangeArrowheads="1"/>
            </p:cNvSpPr>
            <p:nvPr/>
          </p:nvSpPr>
          <p:spPr bwMode="auto">
            <a:xfrm rot="7747826">
              <a:off x="618105" y="506948"/>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4" name="文本框 168"/>
            <p:cNvSpPr>
              <a:spLocks noChangeArrowheads="1"/>
            </p:cNvSpPr>
            <p:nvPr/>
          </p:nvSpPr>
          <p:spPr bwMode="auto">
            <a:xfrm rot="8217393">
              <a:off x="589111" y="53799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5" name="文本框 169"/>
            <p:cNvSpPr>
              <a:spLocks noChangeArrowheads="1"/>
            </p:cNvSpPr>
            <p:nvPr/>
          </p:nvSpPr>
          <p:spPr bwMode="auto">
            <a:xfrm rot="8686956">
              <a:off x="556159" y="56480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6" name="文本框 170"/>
            <p:cNvSpPr>
              <a:spLocks noChangeArrowheads="1"/>
            </p:cNvSpPr>
            <p:nvPr/>
          </p:nvSpPr>
          <p:spPr bwMode="auto">
            <a:xfrm rot="9156522">
              <a:off x="519861" y="586879"/>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37" name="文本框 171"/>
            <p:cNvSpPr>
              <a:spLocks noChangeArrowheads="1"/>
            </p:cNvSpPr>
            <p:nvPr/>
          </p:nvSpPr>
          <p:spPr bwMode="auto">
            <a:xfrm rot="9626087">
              <a:off x="480898" y="60380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8" name="文本框 172"/>
            <p:cNvSpPr>
              <a:spLocks noChangeArrowheads="1"/>
            </p:cNvSpPr>
            <p:nvPr/>
          </p:nvSpPr>
          <p:spPr bwMode="auto">
            <a:xfrm rot="10095652">
              <a:off x="439993" y="61526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9" name="文本框 173"/>
            <p:cNvSpPr>
              <a:spLocks noChangeArrowheads="1"/>
            </p:cNvSpPr>
            <p:nvPr/>
          </p:nvSpPr>
          <p:spPr bwMode="auto">
            <a:xfrm rot="10565217">
              <a:off x="397907" y="621048"/>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0" name="文本框 174"/>
            <p:cNvSpPr>
              <a:spLocks noChangeArrowheads="1"/>
            </p:cNvSpPr>
            <p:nvPr/>
          </p:nvSpPr>
          <p:spPr bwMode="auto">
            <a:xfrm rot="-10565217">
              <a:off x="355427" y="621048"/>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1" name="文本框 175"/>
            <p:cNvSpPr>
              <a:spLocks noChangeArrowheads="1"/>
            </p:cNvSpPr>
            <p:nvPr/>
          </p:nvSpPr>
          <p:spPr bwMode="auto">
            <a:xfrm rot="-10095652">
              <a:off x="313341" y="61526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2" name="文本框 176"/>
            <p:cNvSpPr>
              <a:spLocks noChangeArrowheads="1"/>
            </p:cNvSpPr>
            <p:nvPr/>
          </p:nvSpPr>
          <p:spPr bwMode="auto">
            <a:xfrm rot="-9626087">
              <a:off x="272437" y="60380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3" name="文本框 177"/>
            <p:cNvSpPr>
              <a:spLocks noChangeArrowheads="1"/>
            </p:cNvSpPr>
            <p:nvPr/>
          </p:nvSpPr>
          <p:spPr bwMode="auto">
            <a:xfrm rot="-9156522">
              <a:off x="233472" y="586877"/>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4" name="文本框 178"/>
            <p:cNvSpPr>
              <a:spLocks noChangeArrowheads="1"/>
            </p:cNvSpPr>
            <p:nvPr/>
          </p:nvSpPr>
          <p:spPr bwMode="auto">
            <a:xfrm rot="-8686956">
              <a:off x="197176" y="564805"/>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5" name="文本框 179"/>
            <p:cNvSpPr>
              <a:spLocks noChangeArrowheads="1"/>
            </p:cNvSpPr>
            <p:nvPr/>
          </p:nvSpPr>
          <p:spPr bwMode="auto">
            <a:xfrm rot="-8217391">
              <a:off x="164224" y="53799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6" name="文本框 180"/>
            <p:cNvSpPr>
              <a:spLocks noChangeArrowheads="1"/>
            </p:cNvSpPr>
            <p:nvPr/>
          </p:nvSpPr>
          <p:spPr bwMode="auto">
            <a:xfrm rot="-7747826">
              <a:off x="135228" y="506949"/>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7" name="文本框 181"/>
            <p:cNvSpPr>
              <a:spLocks noChangeArrowheads="1"/>
            </p:cNvSpPr>
            <p:nvPr/>
          </p:nvSpPr>
          <p:spPr bwMode="auto">
            <a:xfrm rot="-7278261">
              <a:off x="110729" y="47224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8" name="文本框 182"/>
            <p:cNvSpPr>
              <a:spLocks noChangeArrowheads="1"/>
            </p:cNvSpPr>
            <p:nvPr/>
          </p:nvSpPr>
          <p:spPr bwMode="auto">
            <a:xfrm rot="-6808696">
              <a:off x="91185" y="43452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9" name="文本框 183"/>
            <p:cNvSpPr>
              <a:spLocks noChangeArrowheads="1"/>
            </p:cNvSpPr>
            <p:nvPr/>
          </p:nvSpPr>
          <p:spPr bwMode="auto">
            <a:xfrm rot="-6339130">
              <a:off x="76959" y="3944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50" name="文本框 184"/>
            <p:cNvSpPr>
              <a:spLocks noChangeArrowheads="1"/>
            </p:cNvSpPr>
            <p:nvPr/>
          </p:nvSpPr>
          <p:spPr bwMode="auto">
            <a:xfrm rot="-5869565">
              <a:off x="68316" y="352906"/>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grpSp>
      <p:grpSp>
        <p:nvGrpSpPr>
          <p:cNvPr id="51" name="Group 5"/>
          <p:cNvGrpSpPr>
            <a:grpSpLocks/>
          </p:cNvGrpSpPr>
          <p:nvPr/>
        </p:nvGrpSpPr>
        <p:grpSpPr bwMode="auto">
          <a:xfrm>
            <a:off x="1187450" y="2960688"/>
            <a:ext cx="3527425" cy="1189037"/>
            <a:chOff x="0" y="0"/>
            <a:chExt cx="4236496" cy="1427243"/>
          </a:xfrm>
          <a:solidFill>
            <a:schemeClr val="bg1">
              <a:alpha val="50000"/>
            </a:schemeClr>
          </a:solidFill>
        </p:grpSpPr>
        <p:sp>
          <p:nvSpPr>
            <p:cNvPr id="52" name="Freeform 12"/>
            <p:cNvSpPr>
              <a:spLocks noChangeArrowheads="1"/>
            </p:cNvSpPr>
            <p:nvPr/>
          </p:nvSpPr>
          <p:spPr bwMode="auto">
            <a:xfrm>
              <a:off x="0" y="638069"/>
              <a:ext cx="4236496" cy="770581"/>
            </a:xfrm>
            <a:custGeom>
              <a:avLst/>
              <a:gdLst>
                <a:gd name="T0" fmla="*/ 10013 w 10013"/>
                <a:gd name="T1" fmla="*/ 4487 h 10091"/>
                <a:gd name="T2" fmla="*/ 8648 w 10013"/>
                <a:gd name="T3" fmla="*/ 7634 h 10091"/>
                <a:gd name="T4" fmla="*/ 3134 w 10013"/>
                <a:gd name="T5" fmla="*/ 6553 h 10091"/>
                <a:gd name="T6" fmla="*/ 3595 w 10013"/>
                <a:gd name="T7" fmla="*/ 8814 h 10091"/>
                <a:gd name="T8" fmla="*/ 14 w 10013"/>
                <a:gd name="T9" fmla="*/ 10091 h 10091"/>
                <a:gd name="T10" fmla="*/ 33 w 10013"/>
                <a:gd name="T11" fmla="*/ 6434 h 10091"/>
                <a:gd name="T12" fmla="*/ 2230 w 10013"/>
                <a:gd name="T13" fmla="*/ 3408 h 10091"/>
                <a:gd name="T14" fmla="*/ 10013 w 10013"/>
                <a:gd name="T15" fmla="*/ 4487 h 10091"/>
                <a:gd name="T16" fmla="*/ 0 60000 65536"/>
                <a:gd name="T17" fmla="*/ 0 60000 65536"/>
                <a:gd name="T18" fmla="*/ 0 60000 65536"/>
                <a:gd name="T19" fmla="*/ 0 60000 65536"/>
                <a:gd name="T20" fmla="*/ 0 60000 65536"/>
                <a:gd name="T21" fmla="*/ 0 60000 65536"/>
                <a:gd name="T22" fmla="*/ 0 60000 65536"/>
                <a:gd name="T23" fmla="*/ 0 60000 65536"/>
                <a:gd name="T24" fmla="*/ 0 w 10013"/>
                <a:gd name="T25" fmla="*/ 0 h 10091"/>
                <a:gd name="T26" fmla="*/ 10013 w 10013"/>
                <a:gd name="T27" fmla="*/ 10091 h 1009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013" h="10091">
                  <a:moveTo>
                    <a:pt x="10013" y="4487"/>
                  </a:moveTo>
                  <a:lnTo>
                    <a:pt x="8648" y="7634"/>
                  </a:lnTo>
                  <a:cubicBezTo>
                    <a:pt x="8648" y="7634"/>
                    <a:pt x="6432" y="1047"/>
                    <a:pt x="3134" y="6553"/>
                  </a:cubicBezTo>
                  <a:cubicBezTo>
                    <a:pt x="3288" y="7306"/>
                    <a:pt x="3441" y="8061"/>
                    <a:pt x="3595" y="8814"/>
                  </a:cubicBezTo>
                  <a:cubicBezTo>
                    <a:pt x="14" y="10091"/>
                    <a:pt x="643" y="9828"/>
                    <a:pt x="14" y="10091"/>
                  </a:cubicBezTo>
                  <a:cubicBezTo>
                    <a:pt x="-25" y="10107"/>
                    <a:pt x="33" y="6434"/>
                    <a:pt x="33" y="6434"/>
                  </a:cubicBezTo>
                  <a:cubicBezTo>
                    <a:pt x="815" y="5817"/>
                    <a:pt x="567" y="3733"/>
                    <a:pt x="2230" y="3408"/>
                  </a:cubicBezTo>
                  <a:cubicBezTo>
                    <a:pt x="3893" y="3083"/>
                    <a:pt x="6113" y="-4751"/>
                    <a:pt x="10013" y="4487"/>
                  </a:cubicBezTo>
                  <a:close/>
                </a:path>
              </a:pathLst>
            </a:custGeom>
            <a:grpFill/>
            <a:ln>
              <a:noFill/>
            </a:ln>
            <a:extLst>
              <a:ext uri="{91240B29-F687-4F45-9708-019B960494DF}">
                <a14:hiddenLine xmlns:a14="http://schemas.microsoft.com/office/drawing/2010/main" w="12700" cap="flat" cmpd="sng">
                  <a:solidFill>
                    <a:srgbClr val="000000"/>
                  </a:solidFill>
                  <a:bevel/>
                  <a:headEnd/>
                  <a:tailEnd/>
                </a14:hiddenLine>
              </a:ext>
            </a:extLst>
          </p:spPr>
          <p:txBody>
            <a:bodyPr anchor="ctr"/>
            <a:lstStyle/>
            <a:p>
              <a:pPr algn="ctr"/>
              <a:endParaRPr lang="zh-CN" altLang="zh-CN">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53" name="Freeform 12"/>
            <p:cNvSpPr>
              <a:spLocks noChangeArrowheads="1"/>
            </p:cNvSpPr>
            <p:nvPr/>
          </p:nvSpPr>
          <p:spPr bwMode="auto">
            <a:xfrm>
              <a:off x="5501" y="0"/>
              <a:ext cx="4230688" cy="1133475"/>
            </a:xfrm>
            <a:custGeom>
              <a:avLst/>
              <a:gdLst>
                <a:gd name="T0" fmla="*/ 1128 w 1128"/>
                <a:gd name="T1" fmla="*/ 188 h 302"/>
                <a:gd name="T2" fmla="*/ 974 w 1128"/>
                <a:gd name="T3" fmla="*/ 252 h 302"/>
                <a:gd name="T4" fmla="*/ 352 w 1128"/>
                <a:gd name="T5" fmla="*/ 230 h 302"/>
                <a:gd name="T6" fmla="*/ 404 w 1128"/>
                <a:gd name="T7" fmla="*/ 276 h 302"/>
                <a:gd name="T8" fmla="*/ 0 w 1128"/>
                <a:gd name="T9" fmla="*/ 302 h 302"/>
                <a:gd name="T10" fmla="*/ 200 w 1128"/>
                <a:gd name="T11" fmla="*/ 128 h 302"/>
                <a:gd name="T12" fmla="*/ 250 w 1128"/>
                <a:gd name="T13" fmla="*/ 166 h 302"/>
                <a:gd name="T14" fmla="*/ 1128 w 1128"/>
                <a:gd name="T15" fmla="*/ 188 h 302"/>
                <a:gd name="T16" fmla="*/ 0 60000 65536"/>
                <a:gd name="T17" fmla="*/ 0 60000 65536"/>
                <a:gd name="T18" fmla="*/ 0 60000 65536"/>
                <a:gd name="T19" fmla="*/ 0 60000 65536"/>
                <a:gd name="T20" fmla="*/ 0 60000 65536"/>
                <a:gd name="T21" fmla="*/ 0 60000 65536"/>
                <a:gd name="T22" fmla="*/ 0 60000 65536"/>
                <a:gd name="T23" fmla="*/ 0 60000 65536"/>
                <a:gd name="T24" fmla="*/ 0 w 1128"/>
                <a:gd name="T25" fmla="*/ 0 h 302"/>
                <a:gd name="T26" fmla="*/ 1128 w 1128"/>
                <a:gd name="T27" fmla="*/ 302 h 30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128" h="302">
                  <a:moveTo>
                    <a:pt x="1128" y="188"/>
                  </a:moveTo>
                  <a:cubicBezTo>
                    <a:pt x="974" y="252"/>
                    <a:pt x="974" y="252"/>
                    <a:pt x="974" y="252"/>
                  </a:cubicBezTo>
                  <a:cubicBezTo>
                    <a:pt x="974" y="252"/>
                    <a:pt x="724" y="118"/>
                    <a:pt x="352" y="230"/>
                  </a:cubicBezTo>
                  <a:cubicBezTo>
                    <a:pt x="404" y="276"/>
                    <a:pt x="404" y="276"/>
                    <a:pt x="404" y="276"/>
                  </a:cubicBezTo>
                  <a:cubicBezTo>
                    <a:pt x="0" y="302"/>
                    <a:pt x="0" y="302"/>
                    <a:pt x="0" y="302"/>
                  </a:cubicBezTo>
                  <a:cubicBezTo>
                    <a:pt x="200" y="128"/>
                    <a:pt x="200" y="128"/>
                    <a:pt x="200" y="128"/>
                  </a:cubicBezTo>
                  <a:cubicBezTo>
                    <a:pt x="250" y="166"/>
                    <a:pt x="250" y="166"/>
                    <a:pt x="250" y="166"/>
                  </a:cubicBezTo>
                  <a:cubicBezTo>
                    <a:pt x="250" y="166"/>
                    <a:pt x="688" y="0"/>
                    <a:pt x="1128" y="188"/>
                  </a:cubicBezTo>
                  <a:close/>
                </a:path>
              </a:pathLst>
            </a:custGeom>
            <a:grpFill/>
            <a:ln>
              <a:noFill/>
            </a:ln>
            <a:extLst>
              <a:ext uri="{91240B29-F687-4F45-9708-019B960494DF}">
                <a14:hiddenLine xmlns:a14="http://schemas.microsoft.com/office/drawing/2010/main" w="12700" cap="flat" cmpd="sng">
                  <a:solidFill>
                    <a:srgbClr val="000000"/>
                  </a:solidFill>
                  <a:bevel/>
                  <a:headEnd/>
                  <a:tailEnd/>
                </a14:hiddenLine>
              </a:ext>
            </a:extLst>
          </p:spPr>
          <p:txBody>
            <a:bodyPr anchor="ctr"/>
            <a:lstStyle/>
            <a:p>
              <a:pPr algn="ctr"/>
              <a:endParaRPr lang="zh-CN" altLang="zh-CN">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54" name="任意多边形 53"/>
            <p:cNvSpPr>
              <a:spLocks noChangeArrowheads="1"/>
            </p:cNvSpPr>
            <p:nvPr/>
          </p:nvSpPr>
          <p:spPr bwMode="auto">
            <a:xfrm>
              <a:off x="5501" y="1036179"/>
              <a:ext cx="1504411" cy="391064"/>
            </a:xfrm>
            <a:custGeom>
              <a:avLst/>
              <a:gdLst>
                <a:gd name="T0" fmla="*/ 1518249 w 1518249"/>
                <a:gd name="T1" fmla="*/ 0 h 391064"/>
                <a:gd name="T2" fmla="*/ 1518249 w 1518249"/>
                <a:gd name="T3" fmla="*/ 276045 h 391064"/>
                <a:gd name="T4" fmla="*/ 0 w 1518249"/>
                <a:gd name="T5" fmla="*/ 391064 h 391064"/>
                <a:gd name="T6" fmla="*/ 0 w 1518249"/>
                <a:gd name="T7" fmla="*/ 97766 h 391064"/>
                <a:gd name="T8" fmla="*/ 1518249 w 1518249"/>
                <a:gd name="T9" fmla="*/ 0 h 391064"/>
                <a:gd name="T10" fmla="*/ 0 60000 65536"/>
                <a:gd name="T11" fmla="*/ 0 60000 65536"/>
                <a:gd name="T12" fmla="*/ 0 60000 65536"/>
                <a:gd name="T13" fmla="*/ 0 60000 65536"/>
                <a:gd name="T14" fmla="*/ 0 60000 65536"/>
                <a:gd name="T15" fmla="*/ 0 w 1518249"/>
                <a:gd name="T16" fmla="*/ 0 h 391064"/>
                <a:gd name="T17" fmla="*/ 1518249 w 1518249"/>
                <a:gd name="T18" fmla="*/ 391064 h 391064"/>
              </a:gdLst>
              <a:ahLst/>
              <a:cxnLst>
                <a:cxn ang="T10">
                  <a:pos x="T0" y="T1"/>
                </a:cxn>
                <a:cxn ang="T11">
                  <a:pos x="T2" y="T3"/>
                </a:cxn>
                <a:cxn ang="T12">
                  <a:pos x="T4" y="T5"/>
                </a:cxn>
                <a:cxn ang="T13">
                  <a:pos x="T6" y="T7"/>
                </a:cxn>
                <a:cxn ang="T14">
                  <a:pos x="T8" y="T9"/>
                </a:cxn>
              </a:cxnLst>
              <a:rect l="T15" t="T16" r="T17" b="T18"/>
              <a:pathLst>
                <a:path w="1518249" h="391064">
                  <a:moveTo>
                    <a:pt x="1518249" y="0"/>
                  </a:moveTo>
                  <a:lnTo>
                    <a:pt x="1518249" y="276045"/>
                  </a:lnTo>
                  <a:lnTo>
                    <a:pt x="0" y="391064"/>
                  </a:lnTo>
                  <a:lnTo>
                    <a:pt x="0" y="97766"/>
                  </a:lnTo>
                  <a:lnTo>
                    <a:pt x="1518249" y="0"/>
                  </a:lnTo>
                  <a:close/>
                </a:path>
              </a:pathLst>
            </a:custGeom>
            <a:grpFill/>
            <a:ln>
              <a:noFill/>
            </a:ln>
            <a:extLst>
              <a:ext uri="{91240B29-F687-4F45-9708-019B960494DF}">
                <a14:hiddenLine xmlns:a14="http://schemas.microsoft.com/office/drawing/2010/main" w="12700" cap="flat" cmpd="sng">
                  <a:solidFill>
                    <a:srgbClr val="000000"/>
                  </a:solidFill>
                  <a:bevel/>
                  <a:headEnd/>
                  <a:tailEnd/>
                </a14:hiddenLine>
              </a:ext>
            </a:extLst>
          </p:spPr>
          <p:txBody>
            <a:bodyPr anchor="ctr"/>
            <a:lstStyle/>
            <a:p>
              <a:pPr algn="ctr"/>
              <a:endParaRPr lang="zh-CN" altLang="zh-CN">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55" name="任意多边形 54"/>
            <p:cNvSpPr>
              <a:spLocks noChangeArrowheads="1"/>
            </p:cNvSpPr>
            <p:nvPr/>
          </p:nvSpPr>
          <p:spPr bwMode="auto">
            <a:xfrm>
              <a:off x="3666516" y="714126"/>
              <a:ext cx="557841" cy="500332"/>
            </a:xfrm>
            <a:custGeom>
              <a:avLst/>
              <a:gdLst>
                <a:gd name="T0" fmla="*/ 0 w 557841"/>
                <a:gd name="T1" fmla="*/ 230038 h 500332"/>
                <a:gd name="T2" fmla="*/ 0 w 557841"/>
                <a:gd name="T3" fmla="*/ 500332 h 500332"/>
                <a:gd name="T4" fmla="*/ 557841 w 557841"/>
                <a:gd name="T5" fmla="*/ 276045 h 500332"/>
                <a:gd name="T6" fmla="*/ 557841 w 557841"/>
                <a:gd name="T7" fmla="*/ 0 h 500332"/>
                <a:gd name="T8" fmla="*/ 0 w 557841"/>
                <a:gd name="T9" fmla="*/ 230038 h 500332"/>
                <a:gd name="T10" fmla="*/ 0 60000 65536"/>
                <a:gd name="T11" fmla="*/ 0 60000 65536"/>
                <a:gd name="T12" fmla="*/ 0 60000 65536"/>
                <a:gd name="T13" fmla="*/ 0 60000 65536"/>
                <a:gd name="T14" fmla="*/ 0 60000 65536"/>
                <a:gd name="T15" fmla="*/ 0 w 557841"/>
                <a:gd name="T16" fmla="*/ 0 h 500332"/>
                <a:gd name="T17" fmla="*/ 557841 w 557841"/>
                <a:gd name="T18" fmla="*/ 500332 h 500332"/>
              </a:gdLst>
              <a:ahLst/>
              <a:cxnLst>
                <a:cxn ang="T10">
                  <a:pos x="T0" y="T1"/>
                </a:cxn>
                <a:cxn ang="T11">
                  <a:pos x="T2" y="T3"/>
                </a:cxn>
                <a:cxn ang="T12">
                  <a:pos x="T4" y="T5"/>
                </a:cxn>
                <a:cxn ang="T13">
                  <a:pos x="T6" y="T7"/>
                </a:cxn>
                <a:cxn ang="T14">
                  <a:pos x="T8" y="T9"/>
                </a:cxn>
              </a:cxnLst>
              <a:rect l="T15" t="T16" r="T17" b="T18"/>
              <a:pathLst>
                <a:path w="557841" h="500332">
                  <a:moveTo>
                    <a:pt x="0" y="230038"/>
                  </a:moveTo>
                  <a:lnTo>
                    <a:pt x="0" y="500332"/>
                  </a:lnTo>
                  <a:lnTo>
                    <a:pt x="557841" y="276045"/>
                  </a:lnTo>
                  <a:lnTo>
                    <a:pt x="557841" y="0"/>
                  </a:lnTo>
                  <a:lnTo>
                    <a:pt x="0" y="230038"/>
                  </a:lnTo>
                  <a:close/>
                </a:path>
              </a:pathLst>
            </a:custGeom>
            <a:grpFill/>
            <a:ln>
              <a:noFill/>
            </a:ln>
            <a:extLst>
              <a:ext uri="{91240B29-F687-4F45-9708-019B960494DF}">
                <a14:hiddenLine xmlns:a14="http://schemas.microsoft.com/office/drawing/2010/main" w="12700" cap="flat" cmpd="sng">
                  <a:solidFill>
                    <a:srgbClr val="000000"/>
                  </a:solidFill>
                  <a:bevel/>
                  <a:headEnd/>
                  <a:tailEnd/>
                </a14:hiddenLine>
              </a:ext>
            </a:extLst>
          </p:spPr>
          <p:txBody>
            <a:bodyPr anchor="ctr"/>
            <a:lstStyle/>
            <a:p>
              <a:pPr algn="ctr"/>
              <a:endParaRPr lang="zh-CN" altLang="zh-CN">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grpSp>
      <p:grpSp>
        <p:nvGrpSpPr>
          <p:cNvPr id="56" name="Group 10"/>
          <p:cNvGrpSpPr>
            <a:grpSpLocks/>
          </p:cNvGrpSpPr>
          <p:nvPr/>
        </p:nvGrpSpPr>
        <p:grpSpPr bwMode="auto">
          <a:xfrm>
            <a:off x="4389438" y="3495675"/>
            <a:ext cx="3286125" cy="919163"/>
            <a:chOff x="0" y="0"/>
            <a:chExt cx="4230687" cy="1183415"/>
          </a:xfrm>
          <a:solidFill>
            <a:schemeClr val="bg1">
              <a:alpha val="50000"/>
            </a:schemeClr>
          </a:solidFill>
        </p:grpSpPr>
        <p:sp>
          <p:nvSpPr>
            <p:cNvPr id="57" name="任意多边形 56"/>
            <p:cNvSpPr>
              <a:spLocks noChangeArrowheads="1"/>
            </p:cNvSpPr>
            <p:nvPr/>
          </p:nvSpPr>
          <p:spPr bwMode="auto">
            <a:xfrm>
              <a:off x="2741168" y="90732"/>
              <a:ext cx="291830" cy="552476"/>
            </a:xfrm>
            <a:custGeom>
              <a:avLst/>
              <a:gdLst>
                <a:gd name="T0" fmla="*/ 0 w 291830"/>
                <a:gd name="T1" fmla="*/ 0 h 476655"/>
                <a:gd name="T2" fmla="*/ 9728 w 291830"/>
                <a:gd name="T3" fmla="*/ 345332 h 476655"/>
                <a:gd name="T4" fmla="*/ 291830 w 291830"/>
                <a:gd name="T5" fmla="*/ 476655 h 476655"/>
                <a:gd name="T6" fmla="*/ 282102 w 291830"/>
                <a:gd name="T7" fmla="*/ 136187 h 476655"/>
                <a:gd name="T8" fmla="*/ 0 w 291830"/>
                <a:gd name="T9" fmla="*/ 0 h 476655"/>
                <a:gd name="T10" fmla="*/ 0 60000 65536"/>
                <a:gd name="T11" fmla="*/ 0 60000 65536"/>
                <a:gd name="T12" fmla="*/ 0 60000 65536"/>
                <a:gd name="T13" fmla="*/ 0 60000 65536"/>
                <a:gd name="T14" fmla="*/ 0 60000 65536"/>
                <a:gd name="T15" fmla="*/ 0 w 291830"/>
                <a:gd name="T16" fmla="*/ 0 h 476655"/>
                <a:gd name="T17" fmla="*/ 291830 w 291830"/>
                <a:gd name="T18" fmla="*/ 476655 h 476655"/>
              </a:gdLst>
              <a:ahLst/>
              <a:cxnLst>
                <a:cxn ang="T10">
                  <a:pos x="T0" y="T1"/>
                </a:cxn>
                <a:cxn ang="T11">
                  <a:pos x="T2" y="T3"/>
                </a:cxn>
                <a:cxn ang="T12">
                  <a:pos x="T4" y="T5"/>
                </a:cxn>
                <a:cxn ang="T13">
                  <a:pos x="T6" y="T7"/>
                </a:cxn>
                <a:cxn ang="T14">
                  <a:pos x="T8" y="T9"/>
                </a:cxn>
              </a:cxnLst>
              <a:rect l="T15" t="T16" r="T17" b="T18"/>
              <a:pathLst>
                <a:path w="291830" h="476655">
                  <a:moveTo>
                    <a:pt x="0" y="0"/>
                  </a:moveTo>
                  <a:lnTo>
                    <a:pt x="9728" y="345332"/>
                  </a:lnTo>
                  <a:lnTo>
                    <a:pt x="291830" y="476655"/>
                  </a:lnTo>
                  <a:lnTo>
                    <a:pt x="282102" y="136187"/>
                  </a:lnTo>
                  <a:lnTo>
                    <a:pt x="0" y="0"/>
                  </a:lnTo>
                  <a:close/>
                </a:path>
              </a:pathLst>
            </a:custGeom>
            <a:grpFill/>
            <a:ln>
              <a:noFill/>
            </a:ln>
            <a:extLst>
              <a:ext uri="{91240B29-F687-4F45-9708-019B960494DF}">
                <a14:hiddenLine xmlns:a14="http://schemas.microsoft.com/office/drawing/2010/main" w="12700" cap="flat" cmpd="sng">
                  <a:solidFill>
                    <a:srgbClr val="000000"/>
                  </a:solidFill>
                  <a:bevel/>
                  <a:headEnd/>
                  <a:tailEnd/>
                </a14:hiddenLine>
              </a:ext>
            </a:extLst>
          </p:spPr>
          <p:txBody>
            <a:bodyPr anchor="ctr"/>
            <a:lstStyle/>
            <a:p>
              <a:pPr algn="ctr"/>
              <a:endParaRPr lang="zh-CN" altLang="zh-CN">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58" name="Freeform 7"/>
            <p:cNvSpPr>
              <a:spLocks noChangeArrowheads="1"/>
            </p:cNvSpPr>
            <p:nvPr/>
          </p:nvSpPr>
          <p:spPr bwMode="auto">
            <a:xfrm>
              <a:off x="0" y="0"/>
              <a:ext cx="4230687" cy="1183415"/>
            </a:xfrm>
            <a:custGeom>
              <a:avLst/>
              <a:gdLst>
                <a:gd name="T0" fmla="*/ 0 w 10000"/>
                <a:gd name="T1" fmla="*/ 3269 h 10032"/>
                <a:gd name="T2" fmla="*/ 10 w 10000"/>
                <a:gd name="T3" fmla="*/ 6374 h 10032"/>
                <a:gd name="T4" fmla="*/ 3606 w 10000"/>
                <a:gd name="T5" fmla="*/ 9987 h 10032"/>
                <a:gd name="T6" fmla="*/ 8454 w 10000"/>
                <a:gd name="T7" fmla="*/ 7378 h 10032"/>
                <a:gd name="T8" fmla="*/ 9132 w 10000"/>
                <a:gd name="T9" fmla="*/ 8524 h 10032"/>
                <a:gd name="T10" fmla="*/ 9980 w 10000"/>
                <a:gd name="T11" fmla="*/ 3064 h 10032"/>
                <a:gd name="T12" fmla="*/ 10000 w 10000"/>
                <a:gd name="T13" fmla="*/ 1 h 10032"/>
                <a:gd name="T14" fmla="*/ 6467 w 10000"/>
                <a:gd name="T15" fmla="*/ 3621 h 10032"/>
                <a:gd name="T16" fmla="*/ 7093 w 10000"/>
                <a:gd name="T17" fmla="*/ 4958 h 10032"/>
                <a:gd name="T18" fmla="*/ 4447 w 10000"/>
                <a:gd name="T19" fmla="*/ 6423 h 10032"/>
                <a:gd name="T20" fmla="*/ 0 w 10000"/>
                <a:gd name="T21" fmla="*/ 3269 h 1003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0000"/>
                <a:gd name="T34" fmla="*/ 0 h 10032"/>
                <a:gd name="T35" fmla="*/ 10000 w 10000"/>
                <a:gd name="T36" fmla="*/ 10032 h 1003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0000" h="10032">
                  <a:moveTo>
                    <a:pt x="0" y="3269"/>
                  </a:moveTo>
                  <a:cubicBezTo>
                    <a:pt x="1" y="6347"/>
                    <a:pt x="1" y="6368"/>
                    <a:pt x="10" y="6374"/>
                  </a:cubicBezTo>
                  <a:cubicBezTo>
                    <a:pt x="19" y="6381"/>
                    <a:pt x="1705" y="9655"/>
                    <a:pt x="3606" y="9987"/>
                  </a:cubicBezTo>
                  <a:cubicBezTo>
                    <a:pt x="5507" y="10319"/>
                    <a:pt x="7450" y="8778"/>
                    <a:pt x="8454" y="7378"/>
                  </a:cubicBezTo>
                  <a:cubicBezTo>
                    <a:pt x="8680" y="7760"/>
                    <a:pt x="9132" y="8588"/>
                    <a:pt x="9132" y="8524"/>
                  </a:cubicBezTo>
                  <a:cubicBezTo>
                    <a:pt x="9132" y="8504"/>
                    <a:pt x="9660" y="5206"/>
                    <a:pt x="9980" y="3064"/>
                  </a:cubicBezTo>
                  <a:cubicBezTo>
                    <a:pt x="9983" y="3045"/>
                    <a:pt x="10001" y="-50"/>
                    <a:pt x="10000" y="1"/>
                  </a:cubicBezTo>
                  <a:cubicBezTo>
                    <a:pt x="8822" y="1208"/>
                    <a:pt x="6951" y="2795"/>
                    <a:pt x="6467" y="3621"/>
                  </a:cubicBezTo>
                  <a:cubicBezTo>
                    <a:pt x="5983" y="4448"/>
                    <a:pt x="6885" y="4513"/>
                    <a:pt x="7093" y="4958"/>
                  </a:cubicBezTo>
                  <a:cubicBezTo>
                    <a:pt x="7093" y="4958"/>
                    <a:pt x="5628" y="6706"/>
                    <a:pt x="4447" y="6423"/>
                  </a:cubicBezTo>
                  <a:cubicBezTo>
                    <a:pt x="3264" y="6142"/>
                    <a:pt x="876" y="4988"/>
                    <a:pt x="0" y="3269"/>
                  </a:cubicBezTo>
                  <a:close/>
                </a:path>
              </a:pathLst>
            </a:custGeom>
            <a:grpFill/>
            <a:ln>
              <a:noFill/>
            </a:ln>
            <a:extLst>
              <a:ext uri="{91240B29-F687-4F45-9708-019B960494DF}">
                <a14:hiddenLine xmlns:a14="http://schemas.microsoft.com/office/drawing/2010/main" w="12700" cap="flat" cmpd="sng">
                  <a:solidFill>
                    <a:srgbClr val="000000"/>
                  </a:solidFill>
                  <a:bevel/>
                  <a:headEnd/>
                  <a:tailEnd/>
                </a14:hiddenLine>
              </a:ext>
            </a:extLst>
          </p:spPr>
          <p:txBody>
            <a:bodyPr anchor="ctr"/>
            <a:lstStyle/>
            <a:p>
              <a:pPr algn="ctr"/>
              <a:endParaRPr lang="zh-CN" altLang="zh-CN">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59" name="Freeform 7"/>
            <p:cNvSpPr>
              <a:spLocks noChangeArrowheads="1"/>
            </p:cNvSpPr>
            <p:nvPr/>
          </p:nvSpPr>
          <p:spPr bwMode="auto">
            <a:xfrm>
              <a:off x="0" y="0"/>
              <a:ext cx="4230687" cy="863599"/>
            </a:xfrm>
            <a:custGeom>
              <a:avLst/>
              <a:gdLst>
                <a:gd name="T0" fmla="*/ 160 w 1128"/>
                <a:gd name="T1" fmla="*/ 42 h 230"/>
                <a:gd name="T2" fmla="*/ 0 w 1128"/>
                <a:gd name="T3" fmla="*/ 104 h 230"/>
                <a:gd name="T4" fmla="*/ 410 w 1128"/>
                <a:gd name="T5" fmla="*/ 224 h 230"/>
                <a:gd name="T6" fmla="*/ 952 w 1128"/>
                <a:gd name="T7" fmla="*/ 142 h 230"/>
                <a:gd name="T8" fmla="*/ 1028 w 1128"/>
                <a:gd name="T9" fmla="*/ 178 h 230"/>
                <a:gd name="T10" fmla="*/ 1128 w 1128"/>
                <a:gd name="T11" fmla="*/ 0 h 230"/>
                <a:gd name="T12" fmla="*/ 730 w 1128"/>
                <a:gd name="T13" fmla="*/ 24 h 230"/>
                <a:gd name="T14" fmla="*/ 800 w 1128"/>
                <a:gd name="T15" fmla="*/ 66 h 230"/>
                <a:gd name="T16" fmla="*/ 504 w 1128"/>
                <a:gd name="T17" fmla="*/ 112 h 230"/>
                <a:gd name="T18" fmla="*/ 160 w 1128"/>
                <a:gd name="T19" fmla="*/ 42 h 23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28"/>
                <a:gd name="T31" fmla="*/ 0 h 230"/>
                <a:gd name="T32" fmla="*/ 1128 w 1128"/>
                <a:gd name="T33" fmla="*/ 230 h 23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28" h="230">
                  <a:moveTo>
                    <a:pt x="160" y="42"/>
                  </a:moveTo>
                  <a:cubicBezTo>
                    <a:pt x="0" y="104"/>
                    <a:pt x="0" y="104"/>
                    <a:pt x="0" y="104"/>
                  </a:cubicBezTo>
                  <a:cubicBezTo>
                    <a:pt x="0" y="104"/>
                    <a:pt x="152" y="218"/>
                    <a:pt x="410" y="224"/>
                  </a:cubicBezTo>
                  <a:cubicBezTo>
                    <a:pt x="668" y="230"/>
                    <a:pt x="840" y="186"/>
                    <a:pt x="952" y="142"/>
                  </a:cubicBezTo>
                  <a:cubicBezTo>
                    <a:pt x="1028" y="178"/>
                    <a:pt x="1028" y="178"/>
                    <a:pt x="1028" y="178"/>
                  </a:cubicBezTo>
                  <a:cubicBezTo>
                    <a:pt x="1128" y="0"/>
                    <a:pt x="1128" y="0"/>
                    <a:pt x="1128" y="0"/>
                  </a:cubicBezTo>
                  <a:cubicBezTo>
                    <a:pt x="730" y="24"/>
                    <a:pt x="730" y="24"/>
                    <a:pt x="730" y="24"/>
                  </a:cubicBezTo>
                  <a:cubicBezTo>
                    <a:pt x="800" y="66"/>
                    <a:pt x="800" y="66"/>
                    <a:pt x="800" y="66"/>
                  </a:cubicBezTo>
                  <a:cubicBezTo>
                    <a:pt x="800" y="66"/>
                    <a:pt x="688" y="117"/>
                    <a:pt x="504" y="112"/>
                  </a:cubicBezTo>
                  <a:cubicBezTo>
                    <a:pt x="320" y="108"/>
                    <a:pt x="258" y="96"/>
                    <a:pt x="160" y="42"/>
                  </a:cubicBezTo>
                  <a:close/>
                </a:path>
              </a:pathLst>
            </a:custGeom>
            <a:grpFill/>
            <a:ln>
              <a:noFill/>
            </a:ln>
            <a:extLst>
              <a:ext uri="{91240B29-F687-4F45-9708-019B960494DF}">
                <a14:hiddenLine xmlns:a14="http://schemas.microsoft.com/office/drawing/2010/main" w="12700" cap="flat" cmpd="sng">
                  <a:solidFill>
                    <a:srgbClr val="000000"/>
                  </a:solidFill>
                  <a:bevel/>
                  <a:headEnd/>
                  <a:tailEnd/>
                </a14:hiddenLine>
              </a:ext>
            </a:extLst>
          </p:spPr>
          <p:txBody>
            <a:bodyPr anchor="ctr"/>
            <a:lstStyle/>
            <a:p>
              <a:pPr algn="ctr"/>
              <a:endParaRPr lang="zh-CN" altLang="zh-CN">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60" name="任意多边形 59"/>
            <p:cNvSpPr>
              <a:spLocks noChangeArrowheads="1"/>
            </p:cNvSpPr>
            <p:nvPr/>
          </p:nvSpPr>
          <p:spPr bwMode="auto">
            <a:xfrm>
              <a:off x="3573016" y="533472"/>
              <a:ext cx="291830" cy="476655"/>
            </a:xfrm>
            <a:custGeom>
              <a:avLst/>
              <a:gdLst>
                <a:gd name="T0" fmla="*/ 0 w 291830"/>
                <a:gd name="T1" fmla="*/ 0 h 476655"/>
                <a:gd name="T2" fmla="*/ 9728 w 291830"/>
                <a:gd name="T3" fmla="*/ 345332 h 476655"/>
                <a:gd name="T4" fmla="*/ 291830 w 291830"/>
                <a:gd name="T5" fmla="*/ 476655 h 476655"/>
                <a:gd name="T6" fmla="*/ 282102 w 291830"/>
                <a:gd name="T7" fmla="*/ 136187 h 476655"/>
                <a:gd name="T8" fmla="*/ 0 w 291830"/>
                <a:gd name="T9" fmla="*/ 0 h 476655"/>
                <a:gd name="T10" fmla="*/ 0 60000 65536"/>
                <a:gd name="T11" fmla="*/ 0 60000 65536"/>
                <a:gd name="T12" fmla="*/ 0 60000 65536"/>
                <a:gd name="T13" fmla="*/ 0 60000 65536"/>
                <a:gd name="T14" fmla="*/ 0 60000 65536"/>
                <a:gd name="T15" fmla="*/ 0 w 291830"/>
                <a:gd name="T16" fmla="*/ 0 h 476655"/>
                <a:gd name="T17" fmla="*/ 291830 w 291830"/>
                <a:gd name="T18" fmla="*/ 476655 h 476655"/>
              </a:gdLst>
              <a:ahLst/>
              <a:cxnLst>
                <a:cxn ang="T10">
                  <a:pos x="T0" y="T1"/>
                </a:cxn>
                <a:cxn ang="T11">
                  <a:pos x="T2" y="T3"/>
                </a:cxn>
                <a:cxn ang="T12">
                  <a:pos x="T4" y="T5"/>
                </a:cxn>
                <a:cxn ang="T13">
                  <a:pos x="T6" y="T7"/>
                </a:cxn>
                <a:cxn ang="T14">
                  <a:pos x="T8" y="T9"/>
                </a:cxn>
              </a:cxnLst>
              <a:rect l="T15" t="T16" r="T17" b="T18"/>
              <a:pathLst>
                <a:path w="291830" h="476655">
                  <a:moveTo>
                    <a:pt x="0" y="0"/>
                  </a:moveTo>
                  <a:lnTo>
                    <a:pt x="9728" y="345332"/>
                  </a:lnTo>
                  <a:lnTo>
                    <a:pt x="291830" y="476655"/>
                  </a:lnTo>
                  <a:lnTo>
                    <a:pt x="282102" y="136187"/>
                  </a:lnTo>
                  <a:lnTo>
                    <a:pt x="0" y="0"/>
                  </a:lnTo>
                  <a:close/>
                </a:path>
              </a:pathLst>
            </a:custGeom>
            <a:grpFill/>
            <a:ln>
              <a:noFill/>
            </a:ln>
            <a:extLst>
              <a:ext uri="{91240B29-F687-4F45-9708-019B960494DF}">
                <a14:hiddenLine xmlns:a14="http://schemas.microsoft.com/office/drawing/2010/main" w="12700" cap="flat" cmpd="sng">
                  <a:solidFill>
                    <a:srgbClr val="000000"/>
                  </a:solidFill>
                  <a:bevel/>
                  <a:headEnd/>
                  <a:tailEnd/>
                </a14:hiddenLine>
              </a:ext>
            </a:extLst>
          </p:spPr>
          <p:txBody>
            <a:bodyPr anchor="ctr"/>
            <a:lstStyle/>
            <a:p>
              <a:pPr algn="ctr"/>
              <a:endParaRPr lang="zh-CN" altLang="zh-CN">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grpSp>
      <p:sp>
        <p:nvSpPr>
          <p:cNvPr id="61" name="任意多边形 60"/>
          <p:cNvSpPr>
            <a:spLocks/>
          </p:cNvSpPr>
          <p:nvPr/>
        </p:nvSpPr>
        <p:spPr bwMode="auto">
          <a:xfrm>
            <a:off x="3935413" y="1506538"/>
            <a:ext cx="374650" cy="2074862"/>
          </a:xfrm>
          <a:custGeom>
            <a:avLst/>
            <a:gdLst>
              <a:gd name="T0" fmla="*/ 374574 w 374574"/>
              <a:gd name="T1" fmla="*/ 2291509 h 2291509"/>
              <a:gd name="T2" fmla="*/ 374574 w 374574"/>
              <a:gd name="T3" fmla="*/ 0 h 2291509"/>
              <a:gd name="T4" fmla="*/ 0 w 374574"/>
              <a:gd name="T5" fmla="*/ 0 h 2291509"/>
              <a:gd name="T6" fmla="*/ 0 60000 65536"/>
              <a:gd name="T7" fmla="*/ 0 60000 65536"/>
              <a:gd name="T8" fmla="*/ 0 60000 65536"/>
              <a:gd name="T9" fmla="*/ 0 w 374574"/>
              <a:gd name="T10" fmla="*/ 0 h 2291509"/>
              <a:gd name="T11" fmla="*/ 374574 w 374574"/>
              <a:gd name="T12" fmla="*/ 2291509 h 2291509"/>
            </a:gdLst>
            <a:ahLst/>
            <a:cxnLst>
              <a:cxn ang="T6">
                <a:pos x="T0" y="T1"/>
              </a:cxn>
              <a:cxn ang="T7">
                <a:pos x="T2" y="T3"/>
              </a:cxn>
              <a:cxn ang="T8">
                <a:pos x="T4" y="T5"/>
              </a:cxn>
            </a:cxnLst>
            <a:rect l="T9" t="T10" r="T11" b="T12"/>
            <a:pathLst>
              <a:path w="374574" h="2291509">
                <a:moveTo>
                  <a:pt x="374574" y="2291509"/>
                </a:moveTo>
                <a:lnTo>
                  <a:pt x="374574" y="0"/>
                </a:lnTo>
                <a:lnTo>
                  <a:pt x="0" y="0"/>
                </a:lnTo>
              </a:path>
            </a:pathLst>
          </a:custGeom>
          <a:noFill/>
          <a:ln w="6350" cap="flat" cmpd="sng">
            <a:solidFill>
              <a:schemeClr val="bg1">
                <a:alpha val="50000"/>
              </a:schemeClr>
            </a:solidFill>
            <a:prstDash val="sysDot"/>
            <a:bevel/>
            <a:headEnd type="oval" w="med" len="med"/>
            <a:tailEnd type="oval" w="med" len="med"/>
          </a:ln>
          <a:extLst>
            <a:ext uri="{909E8E84-426E-40DD-AFC4-6F175D3DCCD1}">
              <a14:hiddenFill xmlns:a14="http://schemas.microsoft.com/office/drawing/2010/main">
                <a:solidFill>
                  <a:srgbClr val="FFFFFF"/>
                </a:solidFill>
              </a14:hiddenFill>
            </a:ext>
          </a:extLst>
        </p:spPr>
        <p:txBody>
          <a:bodyPr anchor="ctr"/>
          <a:lstStyle/>
          <a:p>
            <a:endParaRPr lang="zh-CN" altLang="zh-CN">
              <a:solidFill>
                <a:srgbClr val="000000"/>
              </a:solidFill>
              <a:latin typeface="Calibri" panose="020F0502020204030204" pitchFamily="34" charset="0"/>
              <a:sym typeface="宋体" panose="02010600030101010101" pitchFamily="2" charset="-122"/>
            </a:endParaRPr>
          </a:p>
        </p:txBody>
      </p:sp>
      <p:sp>
        <p:nvSpPr>
          <p:cNvPr id="62" name="任意多边形 61"/>
          <p:cNvSpPr>
            <a:spLocks/>
          </p:cNvSpPr>
          <p:nvPr/>
        </p:nvSpPr>
        <p:spPr bwMode="auto">
          <a:xfrm flipH="1">
            <a:off x="4646613" y="1506538"/>
            <a:ext cx="428625" cy="2265362"/>
          </a:xfrm>
          <a:custGeom>
            <a:avLst/>
            <a:gdLst>
              <a:gd name="T0" fmla="*/ 374574 w 374574"/>
              <a:gd name="T1" fmla="*/ 2291509 h 2291509"/>
              <a:gd name="T2" fmla="*/ 374574 w 374574"/>
              <a:gd name="T3" fmla="*/ 0 h 2291509"/>
              <a:gd name="T4" fmla="*/ 0 w 374574"/>
              <a:gd name="T5" fmla="*/ 0 h 2291509"/>
              <a:gd name="T6" fmla="*/ 0 60000 65536"/>
              <a:gd name="T7" fmla="*/ 0 60000 65536"/>
              <a:gd name="T8" fmla="*/ 0 60000 65536"/>
              <a:gd name="T9" fmla="*/ 0 w 374574"/>
              <a:gd name="T10" fmla="*/ 0 h 2291509"/>
              <a:gd name="T11" fmla="*/ 374574 w 374574"/>
              <a:gd name="T12" fmla="*/ 2291509 h 2291509"/>
            </a:gdLst>
            <a:ahLst/>
            <a:cxnLst>
              <a:cxn ang="T6">
                <a:pos x="T0" y="T1"/>
              </a:cxn>
              <a:cxn ang="T7">
                <a:pos x="T2" y="T3"/>
              </a:cxn>
              <a:cxn ang="T8">
                <a:pos x="T4" y="T5"/>
              </a:cxn>
            </a:cxnLst>
            <a:rect l="T9" t="T10" r="T11" b="T12"/>
            <a:pathLst>
              <a:path w="374574" h="2291509">
                <a:moveTo>
                  <a:pt x="374574" y="2291509"/>
                </a:moveTo>
                <a:lnTo>
                  <a:pt x="374574" y="0"/>
                </a:lnTo>
                <a:lnTo>
                  <a:pt x="0" y="0"/>
                </a:lnTo>
              </a:path>
            </a:pathLst>
          </a:custGeom>
          <a:noFill/>
          <a:ln w="6350" cap="flat" cmpd="sng">
            <a:solidFill>
              <a:schemeClr val="bg1">
                <a:alpha val="50000"/>
              </a:schemeClr>
            </a:solidFill>
            <a:prstDash val="sysDot"/>
            <a:bevel/>
            <a:headEnd type="oval" w="med" len="med"/>
            <a:tailEnd type="oval" w="med" len="med"/>
          </a:ln>
          <a:extLst>
            <a:ext uri="{909E8E84-426E-40DD-AFC4-6F175D3DCCD1}">
              <a14:hiddenFill xmlns:a14="http://schemas.microsoft.com/office/drawing/2010/main">
                <a:solidFill>
                  <a:srgbClr val="FFFFFF"/>
                </a:solidFill>
              </a14:hiddenFill>
            </a:ext>
          </a:extLst>
        </p:spPr>
        <p:txBody>
          <a:bodyPr anchor="ctr"/>
          <a:lstStyle/>
          <a:p>
            <a:endParaRPr lang="zh-CN" altLang="zh-CN">
              <a:solidFill>
                <a:srgbClr val="000000"/>
              </a:solidFill>
              <a:latin typeface="Calibri" panose="020F0502020204030204" pitchFamily="34" charset="0"/>
              <a:sym typeface="宋体" panose="02010600030101010101" pitchFamily="2" charset="-122"/>
            </a:endParaRPr>
          </a:p>
        </p:txBody>
      </p:sp>
      <p:grpSp>
        <p:nvGrpSpPr>
          <p:cNvPr id="63" name="Group 17"/>
          <p:cNvGrpSpPr>
            <a:grpSpLocks/>
          </p:cNvGrpSpPr>
          <p:nvPr/>
        </p:nvGrpSpPr>
        <p:grpSpPr bwMode="auto">
          <a:xfrm flipH="1">
            <a:off x="1403350" y="1563688"/>
            <a:ext cx="2184400" cy="463550"/>
            <a:chOff x="0" y="0"/>
            <a:chExt cx="2183514" cy="463550"/>
          </a:xfrm>
        </p:grpSpPr>
        <p:sp>
          <p:nvSpPr>
            <p:cNvPr id="64" name="TextBox 11"/>
            <p:cNvSpPr>
              <a:spLocks noChangeArrowheads="1"/>
            </p:cNvSpPr>
            <p:nvPr/>
          </p:nvSpPr>
          <p:spPr bwMode="auto">
            <a:xfrm>
              <a:off x="1037804" y="0"/>
              <a:ext cx="1145710" cy="46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r>
                <a:rPr lang="zh-CN" alt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点击添加文本    </a:t>
              </a:r>
              <a:endParaRPr 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点击添加文本</a:t>
              </a:r>
              <a:endParaRPr 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5" name="TextBox 11"/>
            <p:cNvSpPr>
              <a:spLocks noChangeArrowheads="1"/>
            </p:cNvSpPr>
            <p:nvPr/>
          </p:nvSpPr>
          <p:spPr bwMode="auto">
            <a:xfrm>
              <a:off x="0" y="0"/>
              <a:ext cx="1145710" cy="46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r>
                <a:rPr lang="zh-CN" alt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点击添加文本    </a:t>
              </a:r>
              <a:endParaRPr 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点击添加文本</a:t>
              </a:r>
              <a:endParaRPr 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66" name="矩形 65"/>
          <p:cNvSpPr>
            <a:spLocks noChangeArrowheads="1"/>
          </p:cNvSpPr>
          <p:nvPr/>
        </p:nvSpPr>
        <p:spPr bwMode="auto">
          <a:xfrm>
            <a:off x="1449388" y="1501775"/>
            <a:ext cx="2138362" cy="46038"/>
          </a:xfrm>
          <a:prstGeom prst="rect">
            <a:avLst/>
          </a:prstGeom>
          <a:solidFill>
            <a:schemeClr val="bg1">
              <a:alpha val="50000"/>
            </a:schemeClr>
          </a:solidFill>
          <a:ln>
            <a:noFill/>
          </a:ln>
        </p:spPr>
        <p:txBody>
          <a:bodyPr anchor="ctr"/>
          <a:lstStyle/>
          <a:p>
            <a:pPr algn="ctr"/>
            <a:endParaRPr lang="zh-CN" altLang="zh-CN">
              <a:solidFill>
                <a:srgbClr val="FFFFFF"/>
              </a:solidFill>
              <a:latin typeface="Calibri" panose="020F0502020204030204" pitchFamily="34" charset="0"/>
              <a:sym typeface="宋体" panose="02010600030101010101" pitchFamily="2" charset="-122"/>
            </a:endParaRPr>
          </a:p>
        </p:txBody>
      </p:sp>
      <p:sp>
        <p:nvSpPr>
          <p:cNvPr id="67" name="TextBox 11"/>
          <p:cNvSpPr>
            <a:spLocks noChangeArrowheads="1"/>
          </p:cNvSpPr>
          <p:nvPr/>
        </p:nvSpPr>
        <p:spPr bwMode="auto">
          <a:xfrm flipH="1">
            <a:off x="1449388" y="1147763"/>
            <a:ext cx="145732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r>
              <a:rPr lang="zh-CN" altLang="en-US"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点击添加文本    </a:t>
            </a:r>
            <a:endParaRPr lang="en-US"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68" name="Group 22"/>
          <p:cNvGrpSpPr>
            <a:grpSpLocks/>
          </p:cNvGrpSpPr>
          <p:nvPr/>
        </p:nvGrpSpPr>
        <p:grpSpPr bwMode="auto">
          <a:xfrm flipH="1">
            <a:off x="5435600" y="1563688"/>
            <a:ext cx="2184400" cy="463550"/>
            <a:chOff x="0" y="0"/>
            <a:chExt cx="2183514" cy="463550"/>
          </a:xfrm>
        </p:grpSpPr>
        <p:sp>
          <p:nvSpPr>
            <p:cNvPr id="69" name="TextBox 11"/>
            <p:cNvSpPr>
              <a:spLocks noChangeArrowheads="1"/>
            </p:cNvSpPr>
            <p:nvPr/>
          </p:nvSpPr>
          <p:spPr bwMode="auto">
            <a:xfrm>
              <a:off x="1037804" y="0"/>
              <a:ext cx="1145710" cy="46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r>
                <a:rPr lang="zh-CN" alt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点击添加文本    </a:t>
              </a:r>
              <a:endParaRPr 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点击添加文本</a:t>
              </a:r>
              <a:endParaRPr 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0" name="TextBox 11"/>
            <p:cNvSpPr>
              <a:spLocks noChangeArrowheads="1"/>
            </p:cNvSpPr>
            <p:nvPr/>
          </p:nvSpPr>
          <p:spPr bwMode="auto">
            <a:xfrm>
              <a:off x="0" y="0"/>
              <a:ext cx="1145710" cy="46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r>
                <a:rPr lang="zh-CN" alt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点击添加文本    </a:t>
              </a:r>
              <a:endParaRPr 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点击添加文本</a:t>
              </a:r>
              <a:endParaRPr 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71" name="矩形 70"/>
          <p:cNvSpPr>
            <a:spLocks noChangeArrowheads="1"/>
          </p:cNvSpPr>
          <p:nvPr/>
        </p:nvSpPr>
        <p:spPr bwMode="auto">
          <a:xfrm>
            <a:off x="5481638" y="1501775"/>
            <a:ext cx="2138362" cy="46038"/>
          </a:xfrm>
          <a:prstGeom prst="rect">
            <a:avLst/>
          </a:prstGeom>
          <a:solidFill>
            <a:schemeClr val="bg1">
              <a:alpha val="50000"/>
            </a:schemeClr>
          </a:solidFill>
          <a:ln>
            <a:noFill/>
          </a:ln>
        </p:spPr>
        <p:txBody>
          <a:bodyPr anchor="ctr"/>
          <a:lstStyle/>
          <a:p>
            <a:pPr algn="ctr"/>
            <a:endParaRPr lang="zh-CN" altLang="zh-CN">
              <a:solidFill>
                <a:srgbClr val="FFFFFF"/>
              </a:solidFill>
              <a:latin typeface="Calibri" panose="020F0502020204030204" pitchFamily="34" charset="0"/>
              <a:sym typeface="宋体" panose="02010600030101010101" pitchFamily="2" charset="-122"/>
            </a:endParaRPr>
          </a:p>
        </p:txBody>
      </p:sp>
      <p:sp>
        <p:nvSpPr>
          <p:cNvPr id="72" name="TextBox 11"/>
          <p:cNvSpPr>
            <a:spLocks noChangeArrowheads="1"/>
          </p:cNvSpPr>
          <p:nvPr/>
        </p:nvSpPr>
        <p:spPr bwMode="auto">
          <a:xfrm flipH="1">
            <a:off x="5481638" y="1147763"/>
            <a:ext cx="145732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r>
              <a:rPr lang="zh-CN" altLang="en-US"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点击添加文本    </a:t>
            </a:r>
            <a:endParaRPr lang="en-US"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3" name="TextBox 11"/>
          <p:cNvSpPr>
            <a:spLocks noChangeArrowheads="1"/>
          </p:cNvSpPr>
          <p:nvPr/>
        </p:nvSpPr>
        <p:spPr bwMode="auto">
          <a:xfrm rot="20749143" flipH="1">
            <a:off x="1751013" y="3327400"/>
            <a:ext cx="1455737"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r>
              <a:rPr lang="zh-CN" altLang="en-US" sz="1600"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添加标题    </a:t>
            </a:r>
            <a:endParaRPr lang="en-US" sz="1600"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4" name="TextBox 11"/>
          <p:cNvSpPr>
            <a:spLocks noChangeArrowheads="1"/>
          </p:cNvSpPr>
          <p:nvPr/>
        </p:nvSpPr>
        <p:spPr bwMode="auto">
          <a:xfrm rot="20857943" flipH="1">
            <a:off x="6159500" y="3665538"/>
            <a:ext cx="145732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r>
              <a:rPr lang="zh-CN" altLang="en-US" sz="1600"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添加标题    </a:t>
            </a:r>
            <a:endParaRPr lang="en-US" sz="1600"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pic>
        <p:nvPicPr>
          <p:cNvPr id="75"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660525" y="2219325"/>
            <a:ext cx="1331913" cy="839788"/>
          </a:xfrm>
          <a:prstGeom prst="rect">
            <a:avLst/>
          </a:prstGeom>
          <a:noFill/>
          <a:ln w="88900" cap="sq" cmpd="sng">
            <a:solidFill>
              <a:srgbClr val="FFFFFF"/>
            </a:solidFill>
            <a:miter lim="800000"/>
            <a:headEnd/>
            <a:tailEnd/>
          </a:ln>
          <a:extLst>
            <a:ext uri="{909E8E84-426E-40DD-AFC4-6F175D3DCCD1}">
              <a14:hiddenFill xmlns:a14="http://schemas.microsoft.com/office/drawing/2010/main">
                <a:solidFill>
                  <a:srgbClr val="FFFFFF"/>
                </a:solidFill>
              </a14:hiddenFill>
            </a:ext>
          </a:extLst>
        </p:spPr>
      </p:pic>
      <p:pic>
        <p:nvPicPr>
          <p:cNvPr id="76" name="Picture 6"/>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734050" y="2216150"/>
            <a:ext cx="1481138" cy="987425"/>
          </a:xfrm>
          <a:prstGeom prst="rect">
            <a:avLst/>
          </a:prstGeom>
          <a:noFill/>
          <a:ln w="88900" cap="sq" cmpd="sng">
            <a:solidFill>
              <a:srgbClr val="FFFFFF"/>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1236021"/>
      </p:ext>
    </p:extLst>
  </p:cSld>
  <p:clrMapOvr>
    <a:masterClrMapping/>
  </p:clrMapOvr>
  <p:transition spd="slow" advTm="0">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par>
                          <p:cTn id="8" fill="hold">
                            <p:stCondLst>
                              <p:cond delay="2000"/>
                            </p:stCondLst>
                            <p:childTnLst>
                              <p:par>
                                <p:cTn id="9" presetID="2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ipe(left)">
                                      <p:cBhvr>
                                        <p:cTn id="16" dur="500"/>
                                        <p:tgtEl>
                                          <p:spTgt spid="2"/>
                                        </p:tgtEl>
                                      </p:cBhvr>
                                    </p:animEffect>
                                  </p:childTnLst>
                                </p:cTn>
                              </p:par>
                              <p:par>
                                <p:cTn id="17" presetID="22" presetClass="entr" presetSubtype="2" fill="hold" nodeType="withEffect">
                                  <p:stCondLst>
                                    <p:cond delay="0"/>
                                  </p:stCondLst>
                                  <p:childTnLst>
                                    <p:set>
                                      <p:cBhvr>
                                        <p:cTn id="18" dur="1" fill="hold">
                                          <p:stCondLst>
                                            <p:cond delay="0"/>
                                          </p:stCondLst>
                                        </p:cTn>
                                        <p:tgtEl>
                                          <p:spTgt spid="51"/>
                                        </p:tgtEl>
                                        <p:attrNameLst>
                                          <p:attrName>style.visibility</p:attrName>
                                        </p:attrNameLst>
                                      </p:cBhvr>
                                      <p:to>
                                        <p:strVal val="visible"/>
                                      </p:to>
                                    </p:set>
                                    <p:animEffect>
                                      <p:cBhvr>
                                        <p:cTn id="19" dur="500"/>
                                        <p:tgtEl>
                                          <p:spTgt spid="51"/>
                                        </p:tgtEl>
                                      </p:cBhvr>
                                    </p:animEffect>
                                  </p:childTnLst>
                                </p:cTn>
                              </p:par>
                              <p:par>
                                <p:cTn id="20" presetID="22" presetClass="entr" presetSubtype="8" fill="hold" nodeType="withEffect">
                                  <p:stCondLst>
                                    <p:cond delay="0"/>
                                  </p:stCondLst>
                                  <p:childTnLst>
                                    <p:set>
                                      <p:cBhvr>
                                        <p:cTn id="21" dur="1" fill="hold">
                                          <p:stCondLst>
                                            <p:cond delay="0"/>
                                          </p:stCondLst>
                                        </p:cTn>
                                        <p:tgtEl>
                                          <p:spTgt spid="56"/>
                                        </p:tgtEl>
                                        <p:attrNameLst>
                                          <p:attrName>style.visibility</p:attrName>
                                        </p:attrNameLst>
                                      </p:cBhvr>
                                      <p:to>
                                        <p:strVal val="visible"/>
                                      </p:to>
                                    </p:set>
                                    <p:animEffect>
                                      <p:cBhvr>
                                        <p:cTn id="22" dur="500"/>
                                        <p:tgtEl>
                                          <p:spTgt spid="56"/>
                                        </p:tgtEl>
                                      </p:cBhvr>
                                    </p:animEffect>
                                  </p:childTnLst>
                                </p:cTn>
                              </p:par>
                            </p:childTnLst>
                          </p:cTn>
                        </p:par>
                        <p:par>
                          <p:cTn id="23" fill="hold">
                            <p:stCondLst>
                              <p:cond delay="500"/>
                            </p:stCondLst>
                            <p:childTnLst>
                              <p:par>
                                <p:cTn id="24" presetID="42" presetClass="entr" presetSubtype="0" fill="hold" grpId="0" nodeType="afterEffect">
                                  <p:stCondLst>
                                    <p:cond delay="0"/>
                                  </p:stCondLst>
                                  <p:childTnLst>
                                    <p:set>
                                      <p:cBhvr>
                                        <p:cTn id="25" dur="1" fill="hold">
                                          <p:stCondLst>
                                            <p:cond delay="0"/>
                                          </p:stCondLst>
                                        </p:cTn>
                                        <p:tgtEl>
                                          <p:spTgt spid="73"/>
                                        </p:tgtEl>
                                        <p:attrNameLst>
                                          <p:attrName>style.visibility</p:attrName>
                                        </p:attrNameLst>
                                      </p:cBhvr>
                                      <p:to>
                                        <p:strVal val="visible"/>
                                      </p:to>
                                    </p:set>
                                    <p:animEffect>
                                      <p:cBhvr>
                                        <p:cTn id="26" dur="1000"/>
                                        <p:tgtEl>
                                          <p:spTgt spid="73"/>
                                        </p:tgtEl>
                                      </p:cBhvr>
                                    </p:animEffect>
                                    <p:anim calcmode="lin" valueType="num">
                                      <p:cBhvr>
                                        <p:cTn id="27" dur="1000" fill="hold"/>
                                        <p:tgtEl>
                                          <p:spTgt spid="73"/>
                                        </p:tgtEl>
                                        <p:attrNameLst>
                                          <p:attrName>ppt_x</p:attrName>
                                        </p:attrNameLst>
                                      </p:cBhvr>
                                      <p:tavLst>
                                        <p:tav tm="0">
                                          <p:val>
                                            <p:strVal val="#ppt_x"/>
                                          </p:val>
                                        </p:tav>
                                        <p:tav tm="100000">
                                          <p:val>
                                            <p:strVal val="#ppt_x"/>
                                          </p:val>
                                        </p:tav>
                                      </p:tavLst>
                                    </p:anim>
                                    <p:anim calcmode="lin" valueType="num">
                                      <p:cBhvr>
                                        <p:cTn id="28" dur="1000" fill="hold"/>
                                        <p:tgtEl>
                                          <p:spTgt spid="73"/>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250"/>
                                  </p:stCondLst>
                                  <p:childTnLst>
                                    <p:set>
                                      <p:cBhvr>
                                        <p:cTn id="30" dur="1" fill="hold">
                                          <p:stCondLst>
                                            <p:cond delay="0"/>
                                          </p:stCondLst>
                                        </p:cTn>
                                        <p:tgtEl>
                                          <p:spTgt spid="74"/>
                                        </p:tgtEl>
                                        <p:attrNameLst>
                                          <p:attrName>style.visibility</p:attrName>
                                        </p:attrNameLst>
                                      </p:cBhvr>
                                      <p:to>
                                        <p:strVal val="visible"/>
                                      </p:to>
                                    </p:set>
                                    <p:animEffect>
                                      <p:cBhvr>
                                        <p:cTn id="31" dur="1000"/>
                                        <p:tgtEl>
                                          <p:spTgt spid="74"/>
                                        </p:tgtEl>
                                      </p:cBhvr>
                                    </p:animEffect>
                                    <p:anim calcmode="lin" valueType="num">
                                      <p:cBhvr>
                                        <p:cTn id="32" dur="1000" fill="hold"/>
                                        <p:tgtEl>
                                          <p:spTgt spid="74"/>
                                        </p:tgtEl>
                                        <p:attrNameLst>
                                          <p:attrName>ppt_x</p:attrName>
                                        </p:attrNameLst>
                                      </p:cBhvr>
                                      <p:tavLst>
                                        <p:tav tm="0">
                                          <p:val>
                                            <p:strVal val="#ppt_x"/>
                                          </p:val>
                                        </p:tav>
                                        <p:tav tm="100000">
                                          <p:val>
                                            <p:strVal val="#ppt_x"/>
                                          </p:val>
                                        </p:tav>
                                      </p:tavLst>
                                    </p:anim>
                                    <p:anim calcmode="lin" valueType="num">
                                      <p:cBhvr>
                                        <p:cTn id="33" dur="1000" fill="hold"/>
                                        <p:tgtEl>
                                          <p:spTgt spid="74"/>
                                        </p:tgtEl>
                                        <p:attrNameLst>
                                          <p:attrName>ppt_y</p:attrName>
                                        </p:attrNameLst>
                                      </p:cBhvr>
                                      <p:tavLst>
                                        <p:tav tm="0">
                                          <p:val>
                                            <p:strVal val="#ppt_y+.1"/>
                                          </p:val>
                                        </p:tav>
                                        <p:tav tm="100000">
                                          <p:val>
                                            <p:strVal val="#ppt_y"/>
                                          </p:val>
                                        </p:tav>
                                      </p:tavLst>
                                    </p:anim>
                                  </p:childTnLst>
                                </p:cTn>
                              </p:par>
                            </p:childTnLst>
                          </p:cTn>
                        </p:par>
                        <p:par>
                          <p:cTn id="34" fill="hold">
                            <p:stCondLst>
                              <p:cond delay="1750"/>
                            </p:stCondLst>
                            <p:childTnLst>
                              <p:par>
                                <p:cTn id="35" presetID="22" presetClass="entr" presetSubtype="4" fill="hold" grpId="0" nodeType="afterEffect">
                                  <p:stCondLst>
                                    <p:cond delay="0"/>
                                  </p:stCondLst>
                                  <p:childTnLst>
                                    <p:set>
                                      <p:cBhvr>
                                        <p:cTn id="36" dur="1" fill="hold">
                                          <p:stCondLst>
                                            <p:cond delay="0"/>
                                          </p:stCondLst>
                                        </p:cTn>
                                        <p:tgtEl>
                                          <p:spTgt spid="61"/>
                                        </p:tgtEl>
                                        <p:attrNameLst>
                                          <p:attrName>style.visibility</p:attrName>
                                        </p:attrNameLst>
                                      </p:cBhvr>
                                      <p:to>
                                        <p:strVal val="visible"/>
                                      </p:to>
                                    </p:set>
                                    <p:animEffect>
                                      <p:cBhvr>
                                        <p:cTn id="37" dur="500"/>
                                        <p:tgtEl>
                                          <p:spTgt spid="61"/>
                                        </p:tgtEl>
                                      </p:cBhvr>
                                    </p:animEffect>
                                  </p:childTnLst>
                                </p:cTn>
                              </p:par>
                            </p:childTnLst>
                          </p:cTn>
                        </p:par>
                        <p:par>
                          <p:cTn id="38" fill="hold">
                            <p:stCondLst>
                              <p:cond delay="2250"/>
                            </p:stCondLst>
                            <p:childTnLst>
                              <p:par>
                                <p:cTn id="39" presetID="26" presetClass="emph" presetSubtype="0" repeatCount="2000" fill="hold" grpId="1" nodeType="afterEffect">
                                  <p:stCondLst>
                                    <p:cond delay="0"/>
                                  </p:stCondLst>
                                  <p:childTnLst>
                                    <p:animEffect>
                                      <p:cBhvr>
                                        <p:cTn id="40" dur="250" tmFilter="0, 0; .2, .5; .8, .5; 1, 0"/>
                                        <p:tgtEl>
                                          <p:spTgt spid="61"/>
                                        </p:tgtEl>
                                      </p:cBhvr>
                                    </p:animEffect>
                                    <p:animScale>
                                      <p:cBhvr>
                                        <p:cTn id="41" dur="125" autoRev="1" fill="hold"/>
                                        <p:tgtEl>
                                          <p:spTgt spid="61"/>
                                        </p:tgtEl>
                                      </p:cBhvr>
                                      <p:by x="105000" y="105000"/>
                                    </p:animScale>
                                  </p:childTnLst>
                                </p:cTn>
                              </p:par>
                            </p:childTnLst>
                          </p:cTn>
                        </p:par>
                        <p:par>
                          <p:cTn id="42" fill="hold">
                            <p:stCondLst>
                              <p:cond delay="2750"/>
                            </p:stCondLst>
                            <p:childTnLst>
                              <p:par>
                                <p:cTn id="43" presetID="22" presetClass="entr" presetSubtype="2" fill="hold" grpId="0" nodeType="afterEffect">
                                  <p:stCondLst>
                                    <p:cond delay="0"/>
                                  </p:stCondLst>
                                  <p:childTnLst>
                                    <p:set>
                                      <p:cBhvr>
                                        <p:cTn id="44" dur="1" fill="hold">
                                          <p:stCondLst>
                                            <p:cond delay="0"/>
                                          </p:stCondLst>
                                        </p:cTn>
                                        <p:tgtEl>
                                          <p:spTgt spid="66"/>
                                        </p:tgtEl>
                                        <p:attrNameLst>
                                          <p:attrName>style.visibility</p:attrName>
                                        </p:attrNameLst>
                                      </p:cBhvr>
                                      <p:to>
                                        <p:strVal val="visible"/>
                                      </p:to>
                                    </p:set>
                                    <p:animEffect>
                                      <p:cBhvr>
                                        <p:cTn id="45" dur="500"/>
                                        <p:tgtEl>
                                          <p:spTgt spid="66"/>
                                        </p:tgtEl>
                                      </p:cBhvr>
                                    </p:animEffect>
                                  </p:childTnLst>
                                </p:cTn>
                              </p:par>
                            </p:childTnLst>
                          </p:cTn>
                        </p:par>
                        <p:par>
                          <p:cTn id="46" fill="hold">
                            <p:stCondLst>
                              <p:cond delay="3250"/>
                            </p:stCondLst>
                            <p:childTnLst>
                              <p:par>
                                <p:cTn id="47" presetID="22" presetClass="entr" presetSubtype="8" fill="hold" grpId="0" nodeType="afterEffect">
                                  <p:stCondLst>
                                    <p:cond delay="0"/>
                                  </p:stCondLst>
                                  <p:childTnLst>
                                    <p:set>
                                      <p:cBhvr>
                                        <p:cTn id="48" dur="1" fill="hold">
                                          <p:stCondLst>
                                            <p:cond delay="0"/>
                                          </p:stCondLst>
                                        </p:cTn>
                                        <p:tgtEl>
                                          <p:spTgt spid="67"/>
                                        </p:tgtEl>
                                        <p:attrNameLst>
                                          <p:attrName>style.visibility</p:attrName>
                                        </p:attrNameLst>
                                      </p:cBhvr>
                                      <p:to>
                                        <p:strVal val="visible"/>
                                      </p:to>
                                    </p:set>
                                    <p:animEffect>
                                      <p:cBhvr>
                                        <p:cTn id="49" dur="500"/>
                                        <p:tgtEl>
                                          <p:spTgt spid="67"/>
                                        </p:tgtEl>
                                      </p:cBhvr>
                                    </p:animEffect>
                                  </p:childTnLst>
                                </p:cTn>
                              </p:par>
                            </p:childTnLst>
                          </p:cTn>
                        </p:par>
                        <p:par>
                          <p:cTn id="50" fill="hold">
                            <p:stCondLst>
                              <p:cond delay="3750"/>
                            </p:stCondLst>
                            <p:childTnLst>
                              <p:par>
                                <p:cTn id="51" presetID="42" presetClass="entr" presetSubtype="0" fill="hold" nodeType="afterEffect">
                                  <p:stCondLst>
                                    <p:cond delay="0"/>
                                  </p:stCondLst>
                                  <p:childTnLst>
                                    <p:set>
                                      <p:cBhvr>
                                        <p:cTn id="52" dur="1" fill="hold">
                                          <p:stCondLst>
                                            <p:cond delay="0"/>
                                          </p:stCondLst>
                                        </p:cTn>
                                        <p:tgtEl>
                                          <p:spTgt spid="63"/>
                                        </p:tgtEl>
                                        <p:attrNameLst>
                                          <p:attrName>style.visibility</p:attrName>
                                        </p:attrNameLst>
                                      </p:cBhvr>
                                      <p:to>
                                        <p:strVal val="visible"/>
                                      </p:to>
                                    </p:set>
                                    <p:animEffect>
                                      <p:cBhvr>
                                        <p:cTn id="53" dur="1000"/>
                                        <p:tgtEl>
                                          <p:spTgt spid="63"/>
                                        </p:tgtEl>
                                      </p:cBhvr>
                                    </p:animEffect>
                                    <p:anim calcmode="lin" valueType="num">
                                      <p:cBhvr>
                                        <p:cTn id="54" dur="1000" fill="hold"/>
                                        <p:tgtEl>
                                          <p:spTgt spid="63"/>
                                        </p:tgtEl>
                                        <p:attrNameLst>
                                          <p:attrName>ppt_x</p:attrName>
                                        </p:attrNameLst>
                                      </p:cBhvr>
                                      <p:tavLst>
                                        <p:tav tm="0">
                                          <p:val>
                                            <p:strVal val="#ppt_x"/>
                                          </p:val>
                                        </p:tav>
                                        <p:tav tm="100000">
                                          <p:val>
                                            <p:strVal val="#ppt_x"/>
                                          </p:val>
                                        </p:tav>
                                      </p:tavLst>
                                    </p:anim>
                                    <p:anim calcmode="lin" valueType="num">
                                      <p:cBhvr>
                                        <p:cTn id="55" dur="1000" fill="hold"/>
                                        <p:tgtEl>
                                          <p:spTgt spid="63"/>
                                        </p:tgtEl>
                                        <p:attrNameLst>
                                          <p:attrName>ppt_y</p:attrName>
                                        </p:attrNameLst>
                                      </p:cBhvr>
                                      <p:tavLst>
                                        <p:tav tm="0">
                                          <p:val>
                                            <p:strVal val="#ppt_y+.1"/>
                                          </p:val>
                                        </p:tav>
                                        <p:tav tm="100000">
                                          <p:val>
                                            <p:strVal val="#ppt_y"/>
                                          </p:val>
                                        </p:tav>
                                      </p:tavLst>
                                    </p:anim>
                                  </p:childTnLst>
                                </p:cTn>
                              </p:par>
                            </p:childTnLst>
                          </p:cTn>
                        </p:par>
                        <p:par>
                          <p:cTn id="56" fill="hold">
                            <p:stCondLst>
                              <p:cond delay="4750"/>
                            </p:stCondLst>
                            <p:childTnLst>
                              <p:par>
                                <p:cTn id="57" presetID="10" presetClass="entr" presetSubtype="0" fill="hold" nodeType="afterEffect">
                                  <p:stCondLst>
                                    <p:cond delay="0"/>
                                  </p:stCondLst>
                                  <p:childTnLst>
                                    <p:set>
                                      <p:cBhvr>
                                        <p:cTn id="58" dur="1" fill="hold">
                                          <p:stCondLst>
                                            <p:cond delay="0"/>
                                          </p:stCondLst>
                                        </p:cTn>
                                        <p:tgtEl>
                                          <p:spTgt spid="75"/>
                                        </p:tgtEl>
                                        <p:attrNameLst>
                                          <p:attrName>style.visibility</p:attrName>
                                        </p:attrNameLst>
                                      </p:cBhvr>
                                      <p:to>
                                        <p:strVal val="visible"/>
                                      </p:to>
                                    </p:set>
                                    <p:animEffect>
                                      <p:cBhvr>
                                        <p:cTn id="59" dur="500"/>
                                        <p:tgtEl>
                                          <p:spTgt spid="75"/>
                                        </p:tgtEl>
                                      </p:cBhvr>
                                    </p:animEffect>
                                  </p:childTnLst>
                                </p:cTn>
                              </p:par>
                            </p:childTnLst>
                          </p:cTn>
                        </p:par>
                        <p:par>
                          <p:cTn id="60" fill="hold">
                            <p:stCondLst>
                              <p:cond delay="5250"/>
                            </p:stCondLst>
                            <p:childTnLst>
                              <p:par>
                                <p:cTn id="61" presetID="22" presetClass="entr" presetSubtype="4" fill="hold" grpId="0" nodeType="afterEffect">
                                  <p:stCondLst>
                                    <p:cond delay="0"/>
                                  </p:stCondLst>
                                  <p:childTnLst>
                                    <p:set>
                                      <p:cBhvr>
                                        <p:cTn id="62" dur="1" fill="hold">
                                          <p:stCondLst>
                                            <p:cond delay="0"/>
                                          </p:stCondLst>
                                        </p:cTn>
                                        <p:tgtEl>
                                          <p:spTgt spid="62"/>
                                        </p:tgtEl>
                                        <p:attrNameLst>
                                          <p:attrName>style.visibility</p:attrName>
                                        </p:attrNameLst>
                                      </p:cBhvr>
                                      <p:to>
                                        <p:strVal val="visible"/>
                                      </p:to>
                                    </p:set>
                                    <p:animEffect>
                                      <p:cBhvr>
                                        <p:cTn id="63" dur="500"/>
                                        <p:tgtEl>
                                          <p:spTgt spid="62"/>
                                        </p:tgtEl>
                                      </p:cBhvr>
                                    </p:animEffect>
                                  </p:childTnLst>
                                </p:cTn>
                              </p:par>
                            </p:childTnLst>
                          </p:cTn>
                        </p:par>
                        <p:par>
                          <p:cTn id="64" fill="hold">
                            <p:stCondLst>
                              <p:cond delay="5750"/>
                            </p:stCondLst>
                            <p:childTnLst>
                              <p:par>
                                <p:cTn id="65" presetID="26" presetClass="emph" presetSubtype="0" repeatCount="2000" fill="hold" grpId="1" nodeType="afterEffect">
                                  <p:stCondLst>
                                    <p:cond delay="0"/>
                                  </p:stCondLst>
                                  <p:childTnLst>
                                    <p:animEffect>
                                      <p:cBhvr>
                                        <p:cTn id="66" dur="250" tmFilter="0, 0; .2, .5; .8, .5; 1, 0"/>
                                        <p:tgtEl>
                                          <p:spTgt spid="62"/>
                                        </p:tgtEl>
                                      </p:cBhvr>
                                    </p:animEffect>
                                    <p:animScale>
                                      <p:cBhvr>
                                        <p:cTn id="67" dur="125" autoRev="1" fill="hold"/>
                                        <p:tgtEl>
                                          <p:spTgt spid="62"/>
                                        </p:tgtEl>
                                      </p:cBhvr>
                                      <p:by x="105000" y="105000"/>
                                    </p:animScale>
                                  </p:childTnLst>
                                </p:cTn>
                              </p:par>
                            </p:childTnLst>
                          </p:cTn>
                        </p:par>
                        <p:par>
                          <p:cTn id="68" fill="hold">
                            <p:stCondLst>
                              <p:cond delay="6250"/>
                            </p:stCondLst>
                            <p:childTnLst>
                              <p:par>
                                <p:cTn id="69" presetID="22" presetClass="entr" presetSubtype="8" fill="hold" grpId="0" nodeType="afterEffect">
                                  <p:stCondLst>
                                    <p:cond delay="0"/>
                                  </p:stCondLst>
                                  <p:childTnLst>
                                    <p:set>
                                      <p:cBhvr>
                                        <p:cTn id="70" dur="1" fill="hold">
                                          <p:stCondLst>
                                            <p:cond delay="0"/>
                                          </p:stCondLst>
                                        </p:cTn>
                                        <p:tgtEl>
                                          <p:spTgt spid="71"/>
                                        </p:tgtEl>
                                        <p:attrNameLst>
                                          <p:attrName>style.visibility</p:attrName>
                                        </p:attrNameLst>
                                      </p:cBhvr>
                                      <p:to>
                                        <p:strVal val="visible"/>
                                      </p:to>
                                    </p:set>
                                    <p:animEffect>
                                      <p:cBhvr>
                                        <p:cTn id="71" dur="500"/>
                                        <p:tgtEl>
                                          <p:spTgt spid="71"/>
                                        </p:tgtEl>
                                      </p:cBhvr>
                                    </p:animEffect>
                                  </p:childTnLst>
                                </p:cTn>
                              </p:par>
                            </p:childTnLst>
                          </p:cTn>
                        </p:par>
                        <p:par>
                          <p:cTn id="72" fill="hold">
                            <p:stCondLst>
                              <p:cond delay="6750"/>
                            </p:stCondLst>
                            <p:childTnLst>
                              <p:par>
                                <p:cTn id="73" presetID="22" presetClass="entr" presetSubtype="2" fill="hold" grpId="0" nodeType="afterEffect">
                                  <p:stCondLst>
                                    <p:cond delay="0"/>
                                  </p:stCondLst>
                                  <p:childTnLst>
                                    <p:set>
                                      <p:cBhvr>
                                        <p:cTn id="74" dur="1" fill="hold">
                                          <p:stCondLst>
                                            <p:cond delay="0"/>
                                          </p:stCondLst>
                                        </p:cTn>
                                        <p:tgtEl>
                                          <p:spTgt spid="72"/>
                                        </p:tgtEl>
                                        <p:attrNameLst>
                                          <p:attrName>style.visibility</p:attrName>
                                        </p:attrNameLst>
                                      </p:cBhvr>
                                      <p:to>
                                        <p:strVal val="visible"/>
                                      </p:to>
                                    </p:set>
                                    <p:animEffect>
                                      <p:cBhvr>
                                        <p:cTn id="75" dur="500"/>
                                        <p:tgtEl>
                                          <p:spTgt spid="72"/>
                                        </p:tgtEl>
                                      </p:cBhvr>
                                    </p:animEffect>
                                  </p:childTnLst>
                                </p:cTn>
                              </p:par>
                            </p:childTnLst>
                          </p:cTn>
                        </p:par>
                        <p:par>
                          <p:cTn id="76" fill="hold">
                            <p:stCondLst>
                              <p:cond delay="7250"/>
                            </p:stCondLst>
                            <p:childTnLst>
                              <p:par>
                                <p:cTn id="77" presetID="42" presetClass="entr" presetSubtype="0" fill="hold" nodeType="afterEffect">
                                  <p:stCondLst>
                                    <p:cond delay="0"/>
                                  </p:stCondLst>
                                  <p:childTnLst>
                                    <p:set>
                                      <p:cBhvr>
                                        <p:cTn id="78" dur="1" fill="hold">
                                          <p:stCondLst>
                                            <p:cond delay="0"/>
                                          </p:stCondLst>
                                        </p:cTn>
                                        <p:tgtEl>
                                          <p:spTgt spid="68"/>
                                        </p:tgtEl>
                                        <p:attrNameLst>
                                          <p:attrName>style.visibility</p:attrName>
                                        </p:attrNameLst>
                                      </p:cBhvr>
                                      <p:to>
                                        <p:strVal val="visible"/>
                                      </p:to>
                                    </p:set>
                                    <p:animEffect>
                                      <p:cBhvr>
                                        <p:cTn id="79" dur="1000"/>
                                        <p:tgtEl>
                                          <p:spTgt spid="68"/>
                                        </p:tgtEl>
                                      </p:cBhvr>
                                    </p:animEffect>
                                    <p:anim calcmode="lin" valueType="num">
                                      <p:cBhvr>
                                        <p:cTn id="80" dur="1000" fill="hold"/>
                                        <p:tgtEl>
                                          <p:spTgt spid="68"/>
                                        </p:tgtEl>
                                        <p:attrNameLst>
                                          <p:attrName>ppt_x</p:attrName>
                                        </p:attrNameLst>
                                      </p:cBhvr>
                                      <p:tavLst>
                                        <p:tav tm="0">
                                          <p:val>
                                            <p:strVal val="#ppt_x"/>
                                          </p:val>
                                        </p:tav>
                                        <p:tav tm="100000">
                                          <p:val>
                                            <p:strVal val="#ppt_x"/>
                                          </p:val>
                                        </p:tav>
                                      </p:tavLst>
                                    </p:anim>
                                    <p:anim calcmode="lin" valueType="num">
                                      <p:cBhvr>
                                        <p:cTn id="81" dur="1000" fill="hold"/>
                                        <p:tgtEl>
                                          <p:spTgt spid="68"/>
                                        </p:tgtEl>
                                        <p:attrNameLst>
                                          <p:attrName>ppt_y</p:attrName>
                                        </p:attrNameLst>
                                      </p:cBhvr>
                                      <p:tavLst>
                                        <p:tav tm="0">
                                          <p:val>
                                            <p:strVal val="#ppt_y+.1"/>
                                          </p:val>
                                        </p:tav>
                                        <p:tav tm="100000">
                                          <p:val>
                                            <p:strVal val="#ppt_y"/>
                                          </p:val>
                                        </p:tav>
                                      </p:tavLst>
                                    </p:anim>
                                  </p:childTnLst>
                                </p:cTn>
                              </p:par>
                            </p:childTnLst>
                          </p:cTn>
                        </p:par>
                        <p:par>
                          <p:cTn id="82" fill="hold">
                            <p:stCondLst>
                              <p:cond delay="8250"/>
                            </p:stCondLst>
                            <p:childTnLst>
                              <p:par>
                                <p:cTn id="83" presetID="10" presetClass="entr" presetSubtype="0" fill="hold" nodeType="afterEffect">
                                  <p:stCondLst>
                                    <p:cond delay="0"/>
                                  </p:stCondLst>
                                  <p:childTnLst>
                                    <p:set>
                                      <p:cBhvr>
                                        <p:cTn id="84" dur="1" fill="hold">
                                          <p:stCondLst>
                                            <p:cond delay="0"/>
                                          </p:stCondLst>
                                        </p:cTn>
                                        <p:tgtEl>
                                          <p:spTgt spid="76"/>
                                        </p:tgtEl>
                                        <p:attrNameLst>
                                          <p:attrName>style.visibility</p:attrName>
                                        </p:attrNameLst>
                                      </p:cBhvr>
                                      <p:to>
                                        <p:strVal val="visible"/>
                                      </p:to>
                                    </p:set>
                                    <p:animEffect>
                                      <p:cBhvr>
                                        <p:cTn id="85" dur="5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ldLvl="0" autoUpdateAnimBg="0"/>
      <p:bldP spid="61" grpId="0" bldLvl="0" animBg="1" autoUpdateAnimBg="0"/>
      <p:bldP spid="61" grpId="1" bldLvl="0" animBg="1" autoUpdateAnimBg="0"/>
      <p:bldP spid="62" grpId="0" bldLvl="0" animBg="1" autoUpdateAnimBg="0"/>
      <p:bldP spid="62" grpId="1" bldLvl="0" animBg="1" autoUpdateAnimBg="0"/>
      <p:bldP spid="66" grpId="0" bldLvl="0" animBg="1" autoUpdateAnimBg="0"/>
      <p:bldP spid="67" grpId="0" bldLvl="0" autoUpdateAnimBg="0"/>
      <p:bldP spid="71" grpId="0" bldLvl="0" animBg="1" autoUpdateAnimBg="0"/>
      <p:bldP spid="72" grpId="0" bldLvl="0" autoUpdateAnimBg="0"/>
      <p:bldP spid="73" grpId="0" bldLvl="0" autoUpdateAnimBg="0"/>
      <p:bldP spid="74" grpId="0" bldLvl="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85"/>
          <p:cNvSpPr>
            <a:spLocks noChangeArrowheads="1"/>
          </p:cNvSpPr>
          <p:nvPr/>
        </p:nvSpPr>
        <p:spPr bwMode="auto">
          <a:xfrm>
            <a:off x="935038" y="293688"/>
            <a:ext cx="25574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此处添加标题文字</a:t>
            </a:r>
          </a:p>
        </p:txBody>
      </p:sp>
      <p:sp>
        <p:nvSpPr>
          <p:cNvPr id="3" name="TextBox 1"/>
          <p:cNvSpPr>
            <a:spLocks noChangeArrowheads="1"/>
          </p:cNvSpPr>
          <p:nvPr/>
        </p:nvSpPr>
        <p:spPr bwMode="auto">
          <a:xfrm>
            <a:off x="349250" y="293688"/>
            <a:ext cx="50323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4" name="组合 167"/>
          <p:cNvGrpSpPr>
            <a:grpSpLocks/>
          </p:cNvGrpSpPr>
          <p:nvPr/>
        </p:nvGrpSpPr>
        <p:grpSpPr bwMode="auto">
          <a:xfrm>
            <a:off x="238125" y="131763"/>
            <a:ext cx="725488" cy="723900"/>
            <a:chOff x="0" y="0"/>
            <a:chExt cx="973930" cy="972480"/>
          </a:xfrm>
        </p:grpSpPr>
        <p:sp>
          <p:nvSpPr>
            <p:cNvPr id="5" name="文本框 139"/>
            <p:cNvSpPr>
              <a:spLocks noChangeArrowheads="1"/>
            </p:cNvSpPr>
            <p:nvPr/>
          </p:nvSpPr>
          <p:spPr bwMode="auto">
            <a:xfrm rot="-5400000">
              <a:off x="65417" y="310523"/>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6" name="文本框 140"/>
            <p:cNvSpPr>
              <a:spLocks noChangeArrowheads="1"/>
            </p:cNvSpPr>
            <p:nvPr/>
          </p:nvSpPr>
          <p:spPr bwMode="auto">
            <a:xfrm rot="-4930435">
              <a:off x="68316" y="26814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7" name="文本框 141"/>
            <p:cNvSpPr>
              <a:spLocks noChangeArrowheads="1"/>
            </p:cNvSpPr>
            <p:nvPr/>
          </p:nvSpPr>
          <p:spPr bwMode="auto">
            <a:xfrm rot="-4460869">
              <a:off x="76959" y="226550"/>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8" name="文本框 142"/>
            <p:cNvSpPr>
              <a:spLocks noChangeArrowheads="1"/>
            </p:cNvSpPr>
            <p:nvPr/>
          </p:nvSpPr>
          <p:spPr bwMode="auto">
            <a:xfrm rot="-3991306">
              <a:off x="91185" y="18652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9" name="文本框 143"/>
            <p:cNvSpPr>
              <a:spLocks noChangeArrowheads="1"/>
            </p:cNvSpPr>
            <p:nvPr/>
          </p:nvSpPr>
          <p:spPr bwMode="auto">
            <a:xfrm rot="-3521739">
              <a:off x="110729" y="14880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0" name="文本框 144"/>
            <p:cNvSpPr>
              <a:spLocks noChangeArrowheads="1"/>
            </p:cNvSpPr>
            <p:nvPr/>
          </p:nvSpPr>
          <p:spPr bwMode="auto">
            <a:xfrm rot="-3052174">
              <a:off x="135226" y="1140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1" name="文本框 145"/>
            <p:cNvSpPr>
              <a:spLocks noChangeArrowheads="1"/>
            </p:cNvSpPr>
            <p:nvPr/>
          </p:nvSpPr>
          <p:spPr bwMode="auto">
            <a:xfrm rot="-2582609">
              <a:off x="164224" y="8305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2" name="文本框 146"/>
            <p:cNvSpPr>
              <a:spLocks noChangeArrowheads="1"/>
            </p:cNvSpPr>
            <p:nvPr/>
          </p:nvSpPr>
          <p:spPr bwMode="auto">
            <a:xfrm rot="-2113044">
              <a:off x="197176" y="5624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3" name="文本框 147"/>
            <p:cNvSpPr>
              <a:spLocks noChangeArrowheads="1"/>
            </p:cNvSpPr>
            <p:nvPr/>
          </p:nvSpPr>
          <p:spPr bwMode="auto">
            <a:xfrm rot="-1643478">
              <a:off x="233473" y="34169"/>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14" name="文本框 148"/>
            <p:cNvSpPr>
              <a:spLocks noChangeArrowheads="1"/>
            </p:cNvSpPr>
            <p:nvPr/>
          </p:nvSpPr>
          <p:spPr bwMode="auto">
            <a:xfrm rot="-1173913">
              <a:off x="272437" y="1724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5" name="文本框 149"/>
            <p:cNvSpPr>
              <a:spLocks noChangeArrowheads="1"/>
            </p:cNvSpPr>
            <p:nvPr/>
          </p:nvSpPr>
          <p:spPr bwMode="auto">
            <a:xfrm rot="-704348">
              <a:off x="313341" y="578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6" name="文本框 150"/>
            <p:cNvSpPr>
              <a:spLocks noChangeArrowheads="1"/>
            </p:cNvSpPr>
            <p:nvPr/>
          </p:nvSpPr>
          <p:spPr bwMode="auto">
            <a:xfrm rot="-234781">
              <a:off x="355427" y="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17" name="文本框 151"/>
            <p:cNvSpPr>
              <a:spLocks noChangeArrowheads="1"/>
            </p:cNvSpPr>
            <p:nvPr/>
          </p:nvSpPr>
          <p:spPr bwMode="auto">
            <a:xfrm rot="234782">
              <a:off x="397907" y="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18" name="文本框 152"/>
            <p:cNvSpPr>
              <a:spLocks noChangeArrowheads="1"/>
            </p:cNvSpPr>
            <p:nvPr/>
          </p:nvSpPr>
          <p:spPr bwMode="auto">
            <a:xfrm rot="704348">
              <a:off x="439993" y="578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9" name="文本框 153"/>
            <p:cNvSpPr>
              <a:spLocks noChangeArrowheads="1"/>
            </p:cNvSpPr>
            <p:nvPr/>
          </p:nvSpPr>
          <p:spPr bwMode="auto">
            <a:xfrm rot="1173913">
              <a:off x="480899" y="1724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0" name="文本框 154"/>
            <p:cNvSpPr>
              <a:spLocks noChangeArrowheads="1"/>
            </p:cNvSpPr>
            <p:nvPr/>
          </p:nvSpPr>
          <p:spPr bwMode="auto">
            <a:xfrm rot="1643478">
              <a:off x="519863" y="34171"/>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1" name="文本框 155"/>
            <p:cNvSpPr>
              <a:spLocks noChangeArrowheads="1"/>
            </p:cNvSpPr>
            <p:nvPr/>
          </p:nvSpPr>
          <p:spPr bwMode="auto">
            <a:xfrm rot="2113044">
              <a:off x="556159" y="5624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22" name="文本框 156"/>
            <p:cNvSpPr>
              <a:spLocks noChangeArrowheads="1"/>
            </p:cNvSpPr>
            <p:nvPr/>
          </p:nvSpPr>
          <p:spPr bwMode="auto">
            <a:xfrm rot="2582608">
              <a:off x="589109" y="8305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3" name="文本框 157"/>
            <p:cNvSpPr>
              <a:spLocks noChangeArrowheads="1"/>
            </p:cNvSpPr>
            <p:nvPr/>
          </p:nvSpPr>
          <p:spPr bwMode="auto">
            <a:xfrm rot="3052174">
              <a:off x="618104" y="1140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4" name="文本框 158"/>
            <p:cNvSpPr>
              <a:spLocks noChangeArrowheads="1"/>
            </p:cNvSpPr>
            <p:nvPr/>
          </p:nvSpPr>
          <p:spPr bwMode="auto">
            <a:xfrm rot="3521739">
              <a:off x="642602" y="14880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5" name="文本框 159"/>
            <p:cNvSpPr>
              <a:spLocks noChangeArrowheads="1"/>
            </p:cNvSpPr>
            <p:nvPr/>
          </p:nvSpPr>
          <p:spPr bwMode="auto">
            <a:xfrm rot="3991306">
              <a:off x="662146" y="18652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6" name="文本框 160"/>
            <p:cNvSpPr>
              <a:spLocks noChangeArrowheads="1"/>
            </p:cNvSpPr>
            <p:nvPr/>
          </p:nvSpPr>
          <p:spPr bwMode="auto">
            <a:xfrm rot="4460869">
              <a:off x="676373" y="226550"/>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7" name="文本框 161"/>
            <p:cNvSpPr>
              <a:spLocks noChangeArrowheads="1"/>
            </p:cNvSpPr>
            <p:nvPr/>
          </p:nvSpPr>
          <p:spPr bwMode="auto">
            <a:xfrm rot="4930435">
              <a:off x="685015" y="26814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8" name="文本框 162"/>
            <p:cNvSpPr>
              <a:spLocks noChangeArrowheads="1"/>
            </p:cNvSpPr>
            <p:nvPr/>
          </p:nvSpPr>
          <p:spPr bwMode="auto">
            <a:xfrm rot="5400000">
              <a:off x="687915" y="31052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9" name="文本框 163"/>
            <p:cNvSpPr>
              <a:spLocks noChangeArrowheads="1"/>
            </p:cNvSpPr>
            <p:nvPr/>
          </p:nvSpPr>
          <p:spPr bwMode="auto">
            <a:xfrm rot="5869565">
              <a:off x="685016" y="352906"/>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0" name="文本框 164"/>
            <p:cNvSpPr>
              <a:spLocks noChangeArrowheads="1"/>
            </p:cNvSpPr>
            <p:nvPr/>
          </p:nvSpPr>
          <p:spPr bwMode="auto">
            <a:xfrm rot="6339131">
              <a:off x="676373" y="3944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1" name="文本框 165"/>
            <p:cNvSpPr>
              <a:spLocks noChangeArrowheads="1"/>
            </p:cNvSpPr>
            <p:nvPr/>
          </p:nvSpPr>
          <p:spPr bwMode="auto">
            <a:xfrm rot="6808695">
              <a:off x="662147" y="43452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2" name="文本框 166"/>
            <p:cNvSpPr>
              <a:spLocks noChangeArrowheads="1"/>
            </p:cNvSpPr>
            <p:nvPr/>
          </p:nvSpPr>
          <p:spPr bwMode="auto">
            <a:xfrm rot="7278261">
              <a:off x="642603" y="47224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3" name="文本框 167"/>
            <p:cNvSpPr>
              <a:spLocks noChangeArrowheads="1"/>
            </p:cNvSpPr>
            <p:nvPr/>
          </p:nvSpPr>
          <p:spPr bwMode="auto">
            <a:xfrm rot="7747826">
              <a:off x="618105" y="506948"/>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4" name="文本框 168"/>
            <p:cNvSpPr>
              <a:spLocks noChangeArrowheads="1"/>
            </p:cNvSpPr>
            <p:nvPr/>
          </p:nvSpPr>
          <p:spPr bwMode="auto">
            <a:xfrm rot="8217393">
              <a:off x="589111" y="53799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5" name="文本框 169"/>
            <p:cNvSpPr>
              <a:spLocks noChangeArrowheads="1"/>
            </p:cNvSpPr>
            <p:nvPr/>
          </p:nvSpPr>
          <p:spPr bwMode="auto">
            <a:xfrm rot="8686956">
              <a:off x="556159" y="56480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6" name="文本框 170"/>
            <p:cNvSpPr>
              <a:spLocks noChangeArrowheads="1"/>
            </p:cNvSpPr>
            <p:nvPr/>
          </p:nvSpPr>
          <p:spPr bwMode="auto">
            <a:xfrm rot="9156522">
              <a:off x="519861" y="586879"/>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37" name="文本框 171"/>
            <p:cNvSpPr>
              <a:spLocks noChangeArrowheads="1"/>
            </p:cNvSpPr>
            <p:nvPr/>
          </p:nvSpPr>
          <p:spPr bwMode="auto">
            <a:xfrm rot="9626087">
              <a:off x="480898" y="60380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8" name="文本框 172"/>
            <p:cNvSpPr>
              <a:spLocks noChangeArrowheads="1"/>
            </p:cNvSpPr>
            <p:nvPr/>
          </p:nvSpPr>
          <p:spPr bwMode="auto">
            <a:xfrm rot="10095652">
              <a:off x="439993" y="61526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9" name="文本框 173"/>
            <p:cNvSpPr>
              <a:spLocks noChangeArrowheads="1"/>
            </p:cNvSpPr>
            <p:nvPr/>
          </p:nvSpPr>
          <p:spPr bwMode="auto">
            <a:xfrm rot="10565217">
              <a:off x="397907" y="621048"/>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0" name="文本框 174"/>
            <p:cNvSpPr>
              <a:spLocks noChangeArrowheads="1"/>
            </p:cNvSpPr>
            <p:nvPr/>
          </p:nvSpPr>
          <p:spPr bwMode="auto">
            <a:xfrm rot="-10565217">
              <a:off x="355427" y="621048"/>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1" name="文本框 175"/>
            <p:cNvSpPr>
              <a:spLocks noChangeArrowheads="1"/>
            </p:cNvSpPr>
            <p:nvPr/>
          </p:nvSpPr>
          <p:spPr bwMode="auto">
            <a:xfrm rot="-10095652">
              <a:off x="313341" y="61526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2" name="文本框 176"/>
            <p:cNvSpPr>
              <a:spLocks noChangeArrowheads="1"/>
            </p:cNvSpPr>
            <p:nvPr/>
          </p:nvSpPr>
          <p:spPr bwMode="auto">
            <a:xfrm rot="-9626087">
              <a:off x="272437" y="60380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3" name="文本框 177"/>
            <p:cNvSpPr>
              <a:spLocks noChangeArrowheads="1"/>
            </p:cNvSpPr>
            <p:nvPr/>
          </p:nvSpPr>
          <p:spPr bwMode="auto">
            <a:xfrm rot="-9156522">
              <a:off x="233472" y="586877"/>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4" name="文本框 178"/>
            <p:cNvSpPr>
              <a:spLocks noChangeArrowheads="1"/>
            </p:cNvSpPr>
            <p:nvPr/>
          </p:nvSpPr>
          <p:spPr bwMode="auto">
            <a:xfrm rot="-8686956">
              <a:off x="197176" y="564805"/>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5" name="文本框 179"/>
            <p:cNvSpPr>
              <a:spLocks noChangeArrowheads="1"/>
            </p:cNvSpPr>
            <p:nvPr/>
          </p:nvSpPr>
          <p:spPr bwMode="auto">
            <a:xfrm rot="-8217391">
              <a:off x="164224" y="53799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6" name="文本框 180"/>
            <p:cNvSpPr>
              <a:spLocks noChangeArrowheads="1"/>
            </p:cNvSpPr>
            <p:nvPr/>
          </p:nvSpPr>
          <p:spPr bwMode="auto">
            <a:xfrm rot="-7747826">
              <a:off x="135228" y="506949"/>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7" name="文本框 181"/>
            <p:cNvSpPr>
              <a:spLocks noChangeArrowheads="1"/>
            </p:cNvSpPr>
            <p:nvPr/>
          </p:nvSpPr>
          <p:spPr bwMode="auto">
            <a:xfrm rot="-7278261">
              <a:off x="110729" y="47224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8" name="文本框 182"/>
            <p:cNvSpPr>
              <a:spLocks noChangeArrowheads="1"/>
            </p:cNvSpPr>
            <p:nvPr/>
          </p:nvSpPr>
          <p:spPr bwMode="auto">
            <a:xfrm rot="-6808696">
              <a:off x="91185" y="43452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9" name="文本框 183"/>
            <p:cNvSpPr>
              <a:spLocks noChangeArrowheads="1"/>
            </p:cNvSpPr>
            <p:nvPr/>
          </p:nvSpPr>
          <p:spPr bwMode="auto">
            <a:xfrm rot="-6339130">
              <a:off x="76959" y="3944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50" name="文本框 184"/>
            <p:cNvSpPr>
              <a:spLocks noChangeArrowheads="1"/>
            </p:cNvSpPr>
            <p:nvPr/>
          </p:nvSpPr>
          <p:spPr bwMode="auto">
            <a:xfrm rot="-5869565">
              <a:off x="68316" y="352906"/>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grpSp>
      <p:sp>
        <p:nvSpPr>
          <p:cNvPr id="51" name="Oval 98"/>
          <p:cNvSpPr>
            <a:spLocks noChangeArrowheads="1"/>
          </p:cNvSpPr>
          <p:nvPr/>
        </p:nvSpPr>
        <p:spPr bwMode="auto">
          <a:xfrm>
            <a:off x="2874790" y="1325252"/>
            <a:ext cx="1700212" cy="1689100"/>
          </a:xfrm>
          <a:prstGeom prst="ellipse">
            <a:avLst/>
          </a:prstGeom>
          <a:solidFill>
            <a:schemeClr val="bg1">
              <a:alpha val="50000"/>
            </a:schemeClr>
          </a:solidFill>
          <a:ln w="25400" cmpd="sng">
            <a:solidFill>
              <a:schemeClr val="bg1">
                <a:alpha val="50000"/>
              </a:schemeClr>
            </a:solidFill>
            <a:bevel/>
            <a:headEnd/>
            <a:tailEnd/>
          </a:ln>
        </p:spPr>
        <p:txBody>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endParaRPr lang="zh-CN" altLang="zh-CN" b="1" i="1">
              <a:solidFill>
                <a:srgbClr val="1D1B1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52" name="Oval 100"/>
          <p:cNvSpPr>
            <a:spLocks noChangeArrowheads="1"/>
          </p:cNvSpPr>
          <p:nvPr/>
        </p:nvSpPr>
        <p:spPr bwMode="auto">
          <a:xfrm>
            <a:off x="4140027" y="1239527"/>
            <a:ext cx="2111375" cy="2101850"/>
          </a:xfrm>
          <a:prstGeom prst="ellipse">
            <a:avLst/>
          </a:prstGeom>
          <a:solidFill>
            <a:schemeClr val="bg1">
              <a:alpha val="50000"/>
            </a:schemeClr>
          </a:solidFill>
          <a:ln w="19050" cmpd="sng">
            <a:solidFill>
              <a:schemeClr val="bg1">
                <a:alpha val="50000"/>
              </a:schemeClr>
            </a:solidFill>
            <a:bevel/>
            <a:headEnd/>
            <a:tailEnd/>
          </a:ln>
        </p:spPr>
        <p:txBody>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endParaRPr lang="zh-CN" altLang="zh-CN" b="1" i="1">
              <a:solidFill>
                <a:srgbClr val="1D1B1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53" name="Oval 101"/>
          <p:cNvSpPr>
            <a:spLocks noChangeArrowheads="1"/>
          </p:cNvSpPr>
          <p:nvPr/>
        </p:nvSpPr>
        <p:spPr bwMode="auto">
          <a:xfrm>
            <a:off x="3406602" y="2360302"/>
            <a:ext cx="1768475" cy="1776413"/>
          </a:xfrm>
          <a:prstGeom prst="ellipse">
            <a:avLst/>
          </a:prstGeom>
          <a:solidFill>
            <a:schemeClr val="bg1">
              <a:alpha val="50000"/>
            </a:schemeClr>
          </a:solidFill>
          <a:ln w="19050" cmpd="sng">
            <a:solidFill>
              <a:schemeClr val="bg1">
                <a:alpha val="50000"/>
              </a:schemeClr>
            </a:solidFill>
            <a:bevel/>
            <a:headEnd/>
            <a:tailEnd/>
          </a:ln>
        </p:spPr>
        <p:txBody>
          <a:bodyPr/>
          <a:lstStyle/>
          <a:p>
            <a:endParaRPr lang="zh-CN" altLang="zh-CN">
              <a:solidFill>
                <a:srgbClr val="1D1B1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54" name="直接箭头连接符 20"/>
          <p:cNvSpPr>
            <a:spLocks noChangeShapeType="1"/>
          </p:cNvSpPr>
          <p:nvPr/>
        </p:nvSpPr>
        <p:spPr bwMode="auto">
          <a:xfrm>
            <a:off x="6251402" y="2036452"/>
            <a:ext cx="1627188" cy="0"/>
          </a:xfrm>
          <a:prstGeom prst="straightConnector1">
            <a:avLst/>
          </a:prstGeom>
          <a:noFill/>
          <a:ln w="9525" cap="flat" cmpd="sng">
            <a:solidFill>
              <a:schemeClr val="bg1">
                <a:alpha val="50000"/>
              </a:schemeClr>
            </a:solidFill>
            <a:bevel/>
            <a:headEnd/>
            <a:tailEnd type="arrow" w="med" len="med"/>
          </a:ln>
          <a:extLst>
            <a:ext uri="{909E8E84-426E-40DD-AFC4-6F175D3DCCD1}">
              <a14:hiddenFill xmlns:a14="http://schemas.microsoft.com/office/drawing/2010/main">
                <a:noFill/>
              </a14:hiddenFill>
            </a:ext>
          </a:extLst>
        </p:spPr>
        <p:txBody>
          <a:bodyPr/>
          <a:lstStyle/>
          <a:p>
            <a:endParaRPr lang="zh-CN" altLang="en-US"/>
          </a:p>
        </p:txBody>
      </p:sp>
      <p:sp>
        <p:nvSpPr>
          <p:cNvPr id="55" name="TextBox 21"/>
          <p:cNvSpPr>
            <a:spLocks noChangeArrowheads="1"/>
          </p:cNvSpPr>
          <p:nvPr/>
        </p:nvSpPr>
        <p:spPr bwMode="auto">
          <a:xfrm>
            <a:off x="6337127" y="1112527"/>
            <a:ext cx="1541463"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en-US" sz="1200" dirty="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添加文本说明内容添加文本说明内容</a:t>
            </a:r>
          </a:p>
          <a:p>
            <a:pPr>
              <a:lnSpc>
                <a:spcPct val="150000"/>
              </a:lnSpc>
            </a:pPr>
            <a:r>
              <a:rPr lang="zh-CN" altLang="en-US" sz="1200" dirty="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a:t>
            </a:r>
          </a:p>
        </p:txBody>
      </p:sp>
      <p:sp>
        <p:nvSpPr>
          <p:cNvPr id="56" name="直接箭头连接符 22"/>
          <p:cNvSpPr>
            <a:spLocks noChangeShapeType="1"/>
          </p:cNvSpPr>
          <p:nvPr/>
        </p:nvSpPr>
        <p:spPr bwMode="auto">
          <a:xfrm>
            <a:off x="4290840" y="4136715"/>
            <a:ext cx="6350" cy="990600"/>
          </a:xfrm>
          <a:prstGeom prst="straightConnector1">
            <a:avLst/>
          </a:prstGeom>
          <a:noFill/>
          <a:ln w="9525" cap="flat" cmpd="sng">
            <a:solidFill>
              <a:schemeClr val="bg1">
                <a:alpha val="50000"/>
              </a:schemeClr>
            </a:solidFill>
            <a:bevel/>
            <a:headEnd/>
            <a:tailEnd type="arrow" w="med" len="med"/>
          </a:ln>
          <a:extLst>
            <a:ext uri="{909E8E84-426E-40DD-AFC4-6F175D3DCCD1}">
              <a14:hiddenFill xmlns:a14="http://schemas.microsoft.com/office/drawing/2010/main">
                <a:noFill/>
              </a14:hiddenFill>
            </a:ext>
          </a:extLst>
        </p:spPr>
        <p:txBody>
          <a:bodyPr/>
          <a:lstStyle/>
          <a:p>
            <a:endParaRPr lang="zh-CN" altLang="en-US"/>
          </a:p>
        </p:txBody>
      </p:sp>
      <p:sp>
        <p:nvSpPr>
          <p:cNvPr id="57" name="TextBox 23"/>
          <p:cNvSpPr>
            <a:spLocks noChangeArrowheads="1"/>
          </p:cNvSpPr>
          <p:nvPr/>
        </p:nvSpPr>
        <p:spPr bwMode="auto">
          <a:xfrm>
            <a:off x="4411490" y="4136715"/>
            <a:ext cx="1803400" cy="86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pPr>
            <a:r>
              <a:rPr lang="zh-CN" altLang="en-US" sz="1400" b="1" dirty="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a:t>
            </a:r>
            <a:endParaRPr lang="en-US" sz="1400" b="1" dirty="0">
              <a:solidFill>
                <a:schemeClr val="bg1"/>
              </a:solidFill>
              <a:latin typeface="Calibri" panose="020F0502020204030204" pitchFamily="34" charset="0"/>
              <a:ea typeface="微软雅黑" panose="020B0503020204020204" pitchFamily="34" charset="-122"/>
              <a:sym typeface="Calibri" panose="020F0502020204030204" pitchFamily="34" charset="0"/>
            </a:endParaRPr>
          </a:p>
          <a:p>
            <a:pPr>
              <a:lnSpc>
                <a:spcPct val="120000"/>
              </a:lnSpc>
            </a:pPr>
            <a:r>
              <a:rPr lang="zh-CN" altLang="en-US" sz="1400" b="1" dirty="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a:t>
            </a:r>
          </a:p>
          <a:p>
            <a:pPr>
              <a:lnSpc>
                <a:spcPct val="120000"/>
              </a:lnSpc>
            </a:pPr>
            <a:r>
              <a:rPr lang="zh-CN" altLang="en-US" sz="1400" b="1" dirty="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a:t>
            </a:r>
          </a:p>
        </p:txBody>
      </p:sp>
      <p:sp>
        <p:nvSpPr>
          <p:cNvPr id="58" name="直接箭头连接符 24"/>
          <p:cNvSpPr>
            <a:spLocks noChangeShapeType="1"/>
          </p:cNvSpPr>
          <p:nvPr/>
        </p:nvSpPr>
        <p:spPr bwMode="auto">
          <a:xfrm flipH="1">
            <a:off x="1098377" y="2228540"/>
            <a:ext cx="1776413" cy="1587"/>
          </a:xfrm>
          <a:prstGeom prst="straightConnector1">
            <a:avLst/>
          </a:prstGeom>
          <a:noFill/>
          <a:ln w="9525" cap="flat" cmpd="sng">
            <a:solidFill>
              <a:schemeClr val="bg1">
                <a:alpha val="50000"/>
              </a:schemeClr>
            </a:solidFill>
            <a:bevel/>
            <a:headEnd/>
            <a:tailEnd type="arrow" w="med" len="med"/>
          </a:ln>
          <a:extLst>
            <a:ext uri="{909E8E84-426E-40DD-AFC4-6F175D3DCCD1}">
              <a14:hiddenFill xmlns:a14="http://schemas.microsoft.com/office/drawing/2010/main">
                <a:noFill/>
              </a14:hiddenFill>
            </a:ext>
          </a:extLst>
        </p:spPr>
        <p:txBody>
          <a:bodyPr/>
          <a:lstStyle/>
          <a:p>
            <a:endParaRPr lang="zh-CN" altLang="en-US"/>
          </a:p>
        </p:txBody>
      </p:sp>
      <p:sp>
        <p:nvSpPr>
          <p:cNvPr id="59" name="TextBox 25"/>
          <p:cNvSpPr>
            <a:spLocks noChangeArrowheads="1"/>
          </p:cNvSpPr>
          <p:nvPr/>
        </p:nvSpPr>
        <p:spPr bwMode="auto">
          <a:xfrm>
            <a:off x="1295227" y="1293502"/>
            <a:ext cx="1541463"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en-US" sz="1200" dirty="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添加文本说明内容添加文本说明内容</a:t>
            </a:r>
          </a:p>
          <a:p>
            <a:pPr>
              <a:lnSpc>
                <a:spcPct val="150000"/>
              </a:lnSpc>
            </a:pPr>
            <a:r>
              <a:rPr lang="zh-CN" altLang="en-US" sz="1200" dirty="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a:t>
            </a:r>
          </a:p>
        </p:txBody>
      </p:sp>
      <p:sp>
        <p:nvSpPr>
          <p:cNvPr id="60" name="TextBox 27"/>
          <p:cNvSpPr>
            <a:spLocks noChangeArrowheads="1"/>
          </p:cNvSpPr>
          <p:nvPr/>
        </p:nvSpPr>
        <p:spPr bwMode="auto">
          <a:xfrm>
            <a:off x="3233565" y="1847540"/>
            <a:ext cx="8794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项目</a:t>
            </a:r>
            <a:r>
              <a:rPr 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1" name="TextBox 28"/>
          <p:cNvSpPr>
            <a:spLocks noChangeArrowheads="1"/>
          </p:cNvSpPr>
          <p:nvPr/>
        </p:nvSpPr>
        <p:spPr bwMode="auto">
          <a:xfrm>
            <a:off x="4843290" y="1969777"/>
            <a:ext cx="8794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项目</a:t>
            </a:r>
            <a:r>
              <a:rPr lang="en-US"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2" name="TextBox 29"/>
          <p:cNvSpPr>
            <a:spLocks noChangeArrowheads="1"/>
          </p:cNvSpPr>
          <p:nvPr/>
        </p:nvSpPr>
        <p:spPr bwMode="auto">
          <a:xfrm>
            <a:off x="3863802" y="3046102"/>
            <a:ext cx="8794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项目</a:t>
            </a:r>
            <a:r>
              <a:rPr lang="en-US"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3" name="右弧形箭头 62"/>
          <p:cNvSpPr>
            <a:spLocks noChangeArrowheads="1"/>
          </p:cNvSpPr>
          <p:nvPr/>
        </p:nvSpPr>
        <p:spPr bwMode="auto">
          <a:xfrm rot="9229340">
            <a:off x="2716040" y="2833377"/>
            <a:ext cx="503237" cy="947738"/>
          </a:xfrm>
          <a:prstGeom prst="curvedLeftArrow">
            <a:avLst>
              <a:gd name="adj1" fmla="val 25041"/>
              <a:gd name="adj2" fmla="val 50081"/>
              <a:gd name="adj3" fmla="val 25000"/>
            </a:avLst>
          </a:prstGeom>
          <a:solidFill>
            <a:schemeClr val="bg1">
              <a:alpha val="50000"/>
            </a:schemeClr>
          </a:solidFill>
          <a:ln>
            <a:noFill/>
          </a:ln>
        </p:spPr>
        <p:txBody>
          <a:bodyPr/>
          <a:lstStyle/>
          <a:p>
            <a:endParaRPr lang="zh-CN" altLang="zh-CN">
              <a:solidFill>
                <a:srgbClr val="1D1B1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64" name="TextBox 31"/>
          <p:cNvSpPr>
            <a:spLocks noChangeArrowheads="1"/>
          </p:cNvSpPr>
          <p:nvPr/>
        </p:nvSpPr>
        <p:spPr bwMode="auto">
          <a:xfrm>
            <a:off x="1458740" y="3347727"/>
            <a:ext cx="1354137"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600" b="1" dirty="0">
                <a:solidFill>
                  <a:schemeClr val="bg1"/>
                </a:solidFill>
                <a:latin typeface="Broadway BT" charset="0"/>
                <a:ea typeface="微软雅黑" panose="020B0503020204020204" pitchFamily="34" charset="-122"/>
                <a:sym typeface="Broadway BT" charset="0"/>
              </a:rPr>
              <a:t>补充性文字</a:t>
            </a:r>
          </a:p>
        </p:txBody>
      </p:sp>
    </p:spTree>
    <p:extLst>
      <p:ext uri="{BB962C8B-B14F-4D97-AF65-F5344CB8AC3E}">
        <p14:creationId xmlns:p14="http://schemas.microsoft.com/office/powerpoint/2010/main" val="322095089"/>
      </p:ext>
    </p:extLst>
  </p:cSld>
  <p:clrMapOvr>
    <a:masterClrMapping/>
  </p:clrMapOvr>
  <p:transition spd="slow" advTm="0">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par>
                          <p:cTn id="8" fill="hold">
                            <p:stCondLst>
                              <p:cond delay="2000"/>
                            </p:stCondLst>
                            <p:childTnLst>
                              <p:par>
                                <p:cTn id="9" presetID="2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ipe(left)">
                                      <p:cBhvr>
                                        <p:cTn id="16" dur="500"/>
                                        <p:tgtEl>
                                          <p:spTgt spid="2"/>
                                        </p:tgtEl>
                                      </p:cBhvr>
                                    </p:animEffect>
                                  </p:childTnLst>
                                </p:cTn>
                              </p:par>
                            </p:childTnLst>
                          </p:cTn>
                        </p:par>
                        <p:par>
                          <p:cTn id="17" fill="hold">
                            <p:stCondLst>
                              <p:cond delay="500"/>
                            </p:stCondLst>
                            <p:childTnLst>
                              <p:par>
                                <p:cTn id="18" presetID="23" presetClass="entr" presetSubtype="32" fill="hold" grpId="0" nodeType="afterEffect">
                                  <p:stCondLst>
                                    <p:cond delay="0"/>
                                  </p:stCondLst>
                                  <p:childTnLst>
                                    <p:set>
                                      <p:cBhvr>
                                        <p:cTn id="19" dur="1" fill="hold">
                                          <p:stCondLst>
                                            <p:cond delay="0"/>
                                          </p:stCondLst>
                                        </p:cTn>
                                        <p:tgtEl>
                                          <p:spTgt spid="52"/>
                                        </p:tgtEl>
                                        <p:attrNameLst>
                                          <p:attrName>style.visibility</p:attrName>
                                        </p:attrNameLst>
                                      </p:cBhvr>
                                      <p:to>
                                        <p:strVal val="visible"/>
                                      </p:to>
                                    </p:set>
                                    <p:anim calcmode="lin" valueType="num">
                                      <p:cBhvr>
                                        <p:cTn id="20" dur="500" fill="hold"/>
                                        <p:tgtEl>
                                          <p:spTgt spid="52"/>
                                        </p:tgtEl>
                                        <p:attrNameLst>
                                          <p:attrName>ppt_w</p:attrName>
                                        </p:attrNameLst>
                                      </p:cBhvr>
                                      <p:tavLst>
                                        <p:tav tm="0">
                                          <p:val>
                                            <p:strVal val="4*#ppt_w"/>
                                          </p:val>
                                        </p:tav>
                                        <p:tav tm="100000">
                                          <p:val>
                                            <p:strVal val="#ppt_w"/>
                                          </p:val>
                                        </p:tav>
                                      </p:tavLst>
                                    </p:anim>
                                    <p:anim calcmode="lin" valueType="num">
                                      <p:cBhvr>
                                        <p:cTn id="21" dur="500" fill="hold"/>
                                        <p:tgtEl>
                                          <p:spTgt spid="52"/>
                                        </p:tgtEl>
                                        <p:attrNameLst>
                                          <p:attrName>ppt_h</p:attrName>
                                        </p:attrNameLst>
                                      </p:cBhvr>
                                      <p:tavLst>
                                        <p:tav tm="0">
                                          <p:val>
                                            <p:strVal val="4*#ppt_h"/>
                                          </p:val>
                                        </p:tav>
                                        <p:tav tm="100000">
                                          <p:val>
                                            <p:strVal val="#ppt_h"/>
                                          </p:val>
                                        </p:tav>
                                      </p:tavLst>
                                    </p:anim>
                                  </p:childTnLst>
                                </p:cTn>
                              </p:par>
                              <p:par>
                                <p:cTn id="22" presetID="23" presetClass="entr" presetSubtype="32" fill="hold" grpId="0" nodeType="withEffect">
                                  <p:stCondLst>
                                    <p:cond delay="250"/>
                                  </p:stCondLst>
                                  <p:childTnLst>
                                    <p:set>
                                      <p:cBhvr>
                                        <p:cTn id="23" dur="1" fill="hold">
                                          <p:stCondLst>
                                            <p:cond delay="0"/>
                                          </p:stCondLst>
                                        </p:cTn>
                                        <p:tgtEl>
                                          <p:spTgt spid="51"/>
                                        </p:tgtEl>
                                        <p:attrNameLst>
                                          <p:attrName>style.visibility</p:attrName>
                                        </p:attrNameLst>
                                      </p:cBhvr>
                                      <p:to>
                                        <p:strVal val="visible"/>
                                      </p:to>
                                    </p:set>
                                    <p:anim calcmode="lin" valueType="num">
                                      <p:cBhvr>
                                        <p:cTn id="24" dur="500" fill="hold"/>
                                        <p:tgtEl>
                                          <p:spTgt spid="51"/>
                                        </p:tgtEl>
                                        <p:attrNameLst>
                                          <p:attrName>ppt_w</p:attrName>
                                        </p:attrNameLst>
                                      </p:cBhvr>
                                      <p:tavLst>
                                        <p:tav tm="0">
                                          <p:val>
                                            <p:strVal val="4*#ppt_w"/>
                                          </p:val>
                                        </p:tav>
                                        <p:tav tm="100000">
                                          <p:val>
                                            <p:strVal val="#ppt_w"/>
                                          </p:val>
                                        </p:tav>
                                      </p:tavLst>
                                    </p:anim>
                                    <p:anim calcmode="lin" valueType="num">
                                      <p:cBhvr>
                                        <p:cTn id="25" dur="500" fill="hold"/>
                                        <p:tgtEl>
                                          <p:spTgt spid="51"/>
                                        </p:tgtEl>
                                        <p:attrNameLst>
                                          <p:attrName>ppt_h</p:attrName>
                                        </p:attrNameLst>
                                      </p:cBhvr>
                                      <p:tavLst>
                                        <p:tav tm="0">
                                          <p:val>
                                            <p:strVal val="4*#ppt_h"/>
                                          </p:val>
                                        </p:tav>
                                        <p:tav tm="100000">
                                          <p:val>
                                            <p:strVal val="#ppt_h"/>
                                          </p:val>
                                        </p:tav>
                                      </p:tavLst>
                                    </p:anim>
                                  </p:childTnLst>
                                </p:cTn>
                              </p:par>
                              <p:par>
                                <p:cTn id="26" presetID="23" presetClass="entr" presetSubtype="32" fill="hold" grpId="0" nodeType="withEffect">
                                  <p:stCondLst>
                                    <p:cond delay="500"/>
                                  </p:stCondLst>
                                  <p:childTnLst>
                                    <p:set>
                                      <p:cBhvr>
                                        <p:cTn id="27" dur="1" fill="hold">
                                          <p:stCondLst>
                                            <p:cond delay="0"/>
                                          </p:stCondLst>
                                        </p:cTn>
                                        <p:tgtEl>
                                          <p:spTgt spid="53"/>
                                        </p:tgtEl>
                                        <p:attrNameLst>
                                          <p:attrName>style.visibility</p:attrName>
                                        </p:attrNameLst>
                                      </p:cBhvr>
                                      <p:to>
                                        <p:strVal val="visible"/>
                                      </p:to>
                                    </p:set>
                                    <p:anim calcmode="lin" valueType="num">
                                      <p:cBhvr>
                                        <p:cTn id="28" dur="250" fill="hold"/>
                                        <p:tgtEl>
                                          <p:spTgt spid="53"/>
                                        </p:tgtEl>
                                        <p:attrNameLst>
                                          <p:attrName>ppt_w</p:attrName>
                                        </p:attrNameLst>
                                      </p:cBhvr>
                                      <p:tavLst>
                                        <p:tav tm="0">
                                          <p:val>
                                            <p:strVal val="4*#ppt_w"/>
                                          </p:val>
                                        </p:tav>
                                        <p:tav tm="100000">
                                          <p:val>
                                            <p:strVal val="#ppt_w"/>
                                          </p:val>
                                        </p:tav>
                                      </p:tavLst>
                                    </p:anim>
                                    <p:anim calcmode="lin" valueType="num">
                                      <p:cBhvr>
                                        <p:cTn id="29" dur="250" fill="hold"/>
                                        <p:tgtEl>
                                          <p:spTgt spid="53"/>
                                        </p:tgtEl>
                                        <p:attrNameLst>
                                          <p:attrName>ppt_h</p:attrName>
                                        </p:attrNameLst>
                                      </p:cBhvr>
                                      <p:tavLst>
                                        <p:tav tm="0">
                                          <p:val>
                                            <p:strVal val="4*#ppt_h"/>
                                          </p:val>
                                        </p:tav>
                                        <p:tav tm="100000">
                                          <p:val>
                                            <p:strVal val="#ppt_h"/>
                                          </p:val>
                                        </p:tav>
                                      </p:tavLst>
                                    </p:anim>
                                  </p:childTnLst>
                                </p:cTn>
                              </p:par>
                            </p:childTnLst>
                          </p:cTn>
                        </p:par>
                        <p:par>
                          <p:cTn id="30" fill="hold">
                            <p:stCondLst>
                              <p:cond delay="1250"/>
                            </p:stCondLst>
                            <p:childTnLst>
                              <p:par>
                                <p:cTn id="31" presetID="49" presetClass="entr" presetSubtype="0" decel="100000" fill="hold" grpId="0" nodeType="afterEffect">
                                  <p:stCondLst>
                                    <p:cond delay="0"/>
                                  </p:stCondLst>
                                  <p:childTnLst>
                                    <p:set>
                                      <p:cBhvr>
                                        <p:cTn id="32" dur="1" fill="hold">
                                          <p:stCondLst>
                                            <p:cond delay="0"/>
                                          </p:stCondLst>
                                        </p:cTn>
                                        <p:tgtEl>
                                          <p:spTgt spid="60"/>
                                        </p:tgtEl>
                                        <p:attrNameLst>
                                          <p:attrName>style.visibility</p:attrName>
                                        </p:attrNameLst>
                                      </p:cBhvr>
                                      <p:to>
                                        <p:strVal val="visible"/>
                                      </p:to>
                                    </p:set>
                                    <p:anim calcmode="lin" valueType="num">
                                      <p:cBhvr>
                                        <p:cTn id="33" dur="500" fill="hold"/>
                                        <p:tgtEl>
                                          <p:spTgt spid="60"/>
                                        </p:tgtEl>
                                        <p:attrNameLst>
                                          <p:attrName>ppt_w</p:attrName>
                                        </p:attrNameLst>
                                      </p:cBhvr>
                                      <p:tavLst>
                                        <p:tav tm="0">
                                          <p:val>
                                            <p:fltVal val="0"/>
                                          </p:val>
                                        </p:tav>
                                        <p:tav tm="100000">
                                          <p:val>
                                            <p:strVal val="#ppt_w"/>
                                          </p:val>
                                        </p:tav>
                                      </p:tavLst>
                                    </p:anim>
                                    <p:anim calcmode="lin" valueType="num">
                                      <p:cBhvr>
                                        <p:cTn id="34" dur="500" fill="hold"/>
                                        <p:tgtEl>
                                          <p:spTgt spid="60"/>
                                        </p:tgtEl>
                                        <p:attrNameLst>
                                          <p:attrName>ppt_h</p:attrName>
                                        </p:attrNameLst>
                                      </p:cBhvr>
                                      <p:tavLst>
                                        <p:tav tm="0">
                                          <p:val>
                                            <p:fltVal val="0"/>
                                          </p:val>
                                        </p:tav>
                                        <p:tav tm="100000">
                                          <p:val>
                                            <p:strVal val="#ppt_h"/>
                                          </p:val>
                                        </p:tav>
                                      </p:tavLst>
                                    </p:anim>
                                    <p:anim calcmode="lin" valueType="num">
                                      <p:cBhvr>
                                        <p:cTn id="35" dur="500" fill="hold"/>
                                        <p:tgtEl>
                                          <p:spTgt spid="60"/>
                                        </p:tgtEl>
                                        <p:attrNameLst>
                                          <p:attrName>style.rotation</p:attrName>
                                        </p:attrNameLst>
                                      </p:cBhvr>
                                      <p:tavLst>
                                        <p:tav tm="0">
                                          <p:val>
                                            <p:fltVal val="360"/>
                                          </p:val>
                                        </p:tav>
                                        <p:tav tm="100000">
                                          <p:val>
                                            <p:fltVal val="0"/>
                                          </p:val>
                                        </p:tav>
                                      </p:tavLst>
                                    </p:anim>
                                    <p:animEffect>
                                      <p:cBhvr>
                                        <p:cTn id="36" dur="500"/>
                                        <p:tgtEl>
                                          <p:spTgt spid="60"/>
                                        </p:tgtEl>
                                      </p:cBhvr>
                                    </p:animEffect>
                                  </p:childTnLst>
                                </p:cTn>
                              </p:par>
                              <p:par>
                                <p:cTn id="37" presetID="49" presetClass="entr" presetSubtype="0" decel="100000" fill="hold" grpId="0" nodeType="withEffect">
                                  <p:stCondLst>
                                    <p:cond delay="0"/>
                                  </p:stCondLst>
                                  <p:childTnLst>
                                    <p:set>
                                      <p:cBhvr>
                                        <p:cTn id="38" dur="1" fill="hold">
                                          <p:stCondLst>
                                            <p:cond delay="0"/>
                                          </p:stCondLst>
                                        </p:cTn>
                                        <p:tgtEl>
                                          <p:spTgt spid="62"/>
                                        </p:tgtEl>
                                        <p:attrNameLst>
                                          <p:attrName>style.visibility</p:attrName>
                                        </p:attrNameLst>
                                      </p:cBhvr>
                                      <p:to>
                                        <p:strVal val="visible"/>
                                      </p:to>
                                    </p:set>
                                    <p:anim calcmode="lin" valueType="num">
                                      <p:cBhvr>
                                        <p:cTn id="39" dur="500" fill="hold"/>
                                        <p:tgtEl>
                                          <p:spTgt spid="62"/>
                                        </p:tgtEl>
                                        <p:attrNameLst>
                                          <p:attrName>ppt_w</p:attrName>
                                        </p:attrNameLst>
                                      </p:cBhvr>
                                      <p:tavLst>
                                        <p:tav tm="0">
                                          <p:val>
                                            <p:fltVal val="0"/>
                                          </p:val>
                                        </p:tav>
                                        <p:tav tm="100000">
                                          <p:val>
                                            <p:strVal val="#ppt_w"/>
                                          </p:val>
                                        </p:tav>
                                      </p:tavLst>
                                    </p:anim>
                                    <p:anim calcmode="lin" valueType="num">
                                      <p:cBhvr>
                                        <p:cTn id="40" dur="500" fill="hold"/>
                                        <p:tgtEl>
                                          <p:spTgt spid="62"/>
                                        </p:tgtEl>
                                        <p:attrNameLst>
                                          <p:attrName>ppt_h</p:attrName>
                                        </p:attrNameLst>
                                      </p:cBhvr>
                                      <p:tavLst>
                                        <p:tav tm="0">
                                          <p:val>
                                            <p:fltVal val="0"/>
                                          </p:val>
                                        </p:tav>
                                        <p:tav tm="100000">
                                          <p:val>
                                            <p:strVal val="#ppt_h"/>
                                          </p:val>
                                        </p:tav>
                                      </p:tavLst>
                                    </p:anim>
                                    <p:anim calcmode="lin" valueType="num">
                                      <p:cBhvr>
                                        <p:cTn id="41" dur="500" fill="hold"/>
                                        <p:tgtEl>
                                          <p:spTgt spid="62"/>
                                        </p:tgtEl>
                                        <p:attrNameLst>
                                          <p:attrName>style.rotation</p:attrName>
                                        </p:attrNameLst>
                                      </p:cBhvr>
                                      <p:tavLst>
                                        <p:tav tm="0">
                                          <p:val>
                                            <p:fltVal val="360"/>
                                          </p:val>
                                        </p:tav>
                                        <p:tav tm="100000">
                                          <p:val>
                                            <p:fltVal val="0"/>
                                          </p:val>
                                        </p:tav>
                                      </p:tavLst>
                                    </p:anim>
                                    <p:animEffect>
                                      <p:cBhvr>
                                        <p:cTn id="42" dur="500"/>
                                        <p:tgtEl>
                                          <p:spTgt spid="62"/>
                                        </p:tgtEl>
                                      </p:cBhvr>
                                    </p:animEffect>
                                  </p:childTnLst>
                                </p:cTn>
                              </p:par>
                              <p:par>
                                <p:cTn id="43" presetID="49" presetClass="entr" presetSubtype="0" decel="100000" fill="hold" grpId="0" nodeType="withEffect">
                                  <p:stCondLst>
                                    <p:cond delay="0"/>
                                  </p:stCondLst>
                                  <p:childTnLst>
                                    <p:set>
                                      <p:cBhvr>
                                        <p:cTn id="44" dur="1" fill="hold">
                                          <p:stCondLst>
                                            <p:cond delay="0"/>
                                          </p:stCondLst>
                                        </p:cTn>
                                        <p:tgtEl>
                                          <p:spTgt spid="61"/>
                                        </p:tgtEl>
                                        <p:attrNameLst>
                                          <p:attrName>style.visibility</p:attrName>
                                        </p:attrNameLst>
                                      </p:cBhvr>
                                      <p:to>
                                        <p:strVal val="visible"/>
                                      </p:to>
                                    </p:set>
                                    <p:anim calcmode="lin" valueType="num">
                                      <p:cBhvr>
                                        <p:cTn id="45" dur="500" fill="hold"/>
                                        <p:tgtEl>
                                          <p:spTgt spid="61"/>
                                        </p:tgtEl>
                                        <p:attrNameLst>
                                          <p:attrName>ppt_w</p:attrName>
                                        </p:attrNameLst>
                                      </p:cBhvr>
                                      <p:tavLst>
                                        <p:tav tm="0">
                                          <p:val>
                                            <p:fltVal val="0"/>
                                          </p:val>
                                        </p:tav>
                                        <p:tav tm="100000">
                                          <p:val>
                                            <p:strVal val="#ppt_w"/>
                                          </p:val>
                                        </p:tav>
                                      </p:tavLst>
                                    </p:anim>
                                    <p:anim calcmode="lin" valueType="num">
                                      <p:cBhvr>
                                        <p:cTn id="46" dur="500" fill="hold"/>
                                        <p:tgtEl>
                                          <p:spTgt spid="61"/>
                                        </p:tgtEl>
                                        <p:attrNameLst>
                                          <p:attrName>ppt_h</p:attrName>
                                        </p:attrNameLst>
                                      </p:cBhvr>
                                      <p:tavLst>
                                        <p:tav tm="0">
                                          <p:val>
                                            <p:fltVal val="0"/>
                                          </p:val>
                                        </p:tav>
                                        <p:tav tm="100000">
                                          <p:val>
                                            <p:strVal val="#ppt_h"/>
                                          </p:val>
                                        </p:tav>
                                      </p:tavLst>
                                    </p:anim>
                                    <p:anim calcmode="lin" valueType="num">
                                      <p:cBhvr>
                                        <p:cTn id="47" dur="500" fill="hold"/>
                                        <p:tgtEl>
                                          <p:spTgt spid="61"/>
                                        </p:tgtEl>
                                        <p:attrNameLst>
                                          <p:attrName>style.rotation</p:attrName>
                                        </p:attrNameLst>
                                      </p:cBhvr>
                                      <p:tavLst>
                                        <p:tav tm="0">
                                          <p:val>
                                            <p:fltVal val="360"/>
                                          </p:val>
                                        </p:tav>
                                        <p:tav tm="100000">
                                          <p:val>
                                            <p:fltVal val="0"/>
                                          </p:val>
                                        </p:tav>
                                      </p:tavLst>
                                    </p:anim>
                                    <p:animEffect>
                                      <p:cBhvr>
                                        <p:cTn id="48" dur="500"/>
                                        <p:tgtEl>
                                          <p:spTgt spid="61"/>
                                        </p:tgtEl>
                                      </p:cBhvr>
                                    </p:animEffect>
                                  </p:childTnLst>
                                </p:cTn>
                              </p:par>
                            </p:childTnLst>
                          </p:cTn>
                        </p:par>
                        <p:par>
                          <p:cTn id="49" fill="hold">
                            <p:stCondLst>
                              <p:cond delay="1750"/>
                            </p:stCondLst>
                            <p:childTnLst>
                              <p:par>
                                <p:cTn id="50" presetID="22" presetClass="entr" presetSubtype="8" fill="hold" grpId="0" nodeType="afterEffect">
                                  <p:stCondLst>
                                    <p:cond delay="0"/>
                                  </p:stCondLst>
                                  <p:childTnLst>
                                    <p:set>
                                      <p:cBhvr>
                                        <p:cTn id="51" dur="1" fill="hold">
                                          <p:stCondLst>
                                            <p:cond delay="0"/>
                                          </p:stCondLst>
                                        </p:cTn>
                                        <p:tgtEl>
                                          <p:spTgt spid="54"/>
                                        </p:tgtEl>
                                        <p:attrNameLst>
                                          <p:attrName>style.visibility</p:attrName>
                                        </p:attrNameLst>
                                      </p:cBhvr>
                                      <p:to>
                                        <p:strVal val="visible"/>
                                      </p:to>
                                    </p:set>
                                    <p:animEffect>
                                      <p:cBhvr>
                                        <p:cTn id="52" dur="500"/>
                                        <p:tgtEl>
                                          <p:spTgt spid="54"/>
                                        </p:tgtEl>
                                      </p:cBhvr>
                                    </p:animEffect>
                                  </p:childTnLst>
                                </p:cTn>
                              </p:par>
                              <p:par>
                                <p:cTn id="53" presetID="22" presetClass="entr" presetSubtype="1" fill="hold" grpId="0" nodeType="withEffect">
                                  <p:stCondLst>
                                    <p:cond delay="0"/>
                                  </p:stCondLst>
                                  <p:childTnLst>
                                    <p:set>
                                      <p:cBhvr>
                                        <p:cTn id="54" dur="1" fill="hold">
                                          <p:stCondLst>
                                            <p:cond delay="0"/>
                                          </p:stCondLst>
                                        </p:cTn>
                                        <p:tgtEl>
                                          <p:spTgt spid="56"/>
                                        </p:tgtEl>
                                        <p:attrNameLst>
                                          <p:attrName>style.visibility</p:attrName>
                                        </p:attrNameLst>
                                      </p:cBhvr>
                                      <p:to>
                                        <p:strVal val="visible"/>
                                      </p:to>
                                    </p:set>
                                    <p:animEffect>
                                      <p:cBhvr>
                                        <p:cTn id="55" dur="500"/>
                                        <p:tgtEl>
                                          <p:spTgt spid="56"/>
                                        </p:tgtEl>
                                      </p:cBhvr>
                                    </p:animEffect>
                                  </p:childTnLst>
                                </p:cTn>
                              </p:par>
                              <p:par>
                                <p:cTn id="56" presetID="22" presetClass="entr" presetSubtype="2" fill="hold" grpId="0" nodeType="withEffect">
                                  <p:stCondLst>
                                    <p:cond delay="0"/>
                                  </p:stCondLst>
                                  <p:childTnLst>
                                    <p:set>
                                      <p:cBhvr>
                                        <p:cTn id="57" dur="1" fill="hold">
                                          <p:stCondLst>
                                            <p:cond delay="0"/>
                                          </p:stCondLst>
                                        </p:cTn>
                                        <p:tgtEl>
                                          <p:spTgt spid="58"/>
                                        </p:tgtEl>
                                        <p:attrNameLst>
                                          <p:attrName>style.visibility</p:attrName>
                                        </p:attrNameLst>
                                      </p:cBhvr>
                                      <p:to>
                                        <p:strVal val="visible"/>
                                      </p:to>
                                    </p:set>
                                    <p:animEffect>
                                      <p:cBhvr>
                                        <p:cTn id="58" dur="500"/>
                                        <p:tgtEl>
                                          <p:spTgt spid="58"/>
                                        </p:tgtEl>
                                      </p:cBhvr>
                                    </p:animEffect>
                                  </p:childTnLst>
                                </p:cTn>
                              </p:par>
                            </p:childTnLst>
                          </p:cTn>
                        </p:par>
                        <p:par>
                          <p:cTn id="59" fill="hold">
                            <p:stCondLst>
                              <p:cond delay="2250"/>
                            </p:stCondLst>
                            <p:childTnLst>
                              <p:par>
                                <p:cTn id="60" presetID="22" presetClass="entr" presetSubtype="2" fill="hold" grpId="0" nodeType="afterEffect">
                                  <p:stCondLst>
                                    <p:cond delay="0"/>
                                  </p:stCondLst>
                                  <p:childTnLst>
                                    <p:set>
                                      <p:cBhvr>
                                        <p:cTn id="61" dur="1" fill="hold">
                                          <p:stCondLst>
                                            <p:cond delay="0"/>
                                          </p:stCondLst>
                                        </p:cTn>
                                        <p:tgtEl>
                                          <p:spTgt spid="59"/>
                                        </p:tgtEl>
                                        <p:attrNameLst>
                                          <p:attrName>style.visibility</p:attrName>
                                        </p:attrNameLst>
                                      </p:cBhvr>
                                      <p:to>
                                        <p:strVal val="visible"/>
                                      </p:to>
                                    </p:set>
                                    <p:animEffect>
                                      <p:cBhvr>
                                        <p:cTn id="62" dur="500"/>
                                        <p:tgtEl>
                                          <p:spTgt spid="59"/>
                                        </p:tgtEl>
                                      </p:cBhvr>
                                    </p:animEffect>
                                  </p:childTnLst>
                                </p:cTn>
                              </p:par>
                              <p:par>
                                <p:cTn id="63" presetID="22" presetClass="entr" presetSubtype="2" fill="hold" grpId="0" nodeType="withEffect">
                                  <p:stCondLst>
                                    <p:cond delay="0"/>
                                  </p:stCondLst>
                                  <p:childTnLst>
                                    <p:set>
                                      <p:cBhvr>
                                        <p:cTn id="64" dur="1" fill="hold">
                                          <p:stCondLst>
                                            <p:cond delay="0"/>
                                          </p:stCondLst>
                                        </p:cTn>
                                        <p:tgtEl>
                                          <p:spTgt spid="57"/>
                                        </p:tgtEl>
                                        <p:attrNameLst>
                                          <p:attrName>style.visibility</p:attrName>
                                        </p:attrNameLst>
                                      </p:cBhvr>
                                      <p:to>
                                        <p:strVal val="visible"/>
                                      </p:to>
                                    </p:set>
                                    <p:animEffect>
                                      <p:cBhvr>
                                        <p:cTn id="65" dur="500"/>
                                        <p:tgtEl>
                                          <p:spTgt spid="57"/>
                                        </p:tgtEl>
                                      </p:cBhvr>
                                    </p:animEffect>
                                  </p:childTnLst>
                                </p:cTn>
                              </p:par>
                              <p:par>
                                <p:cTn id="66" presetID="22" presetClass="entr" presetSubtype="2" fill="hold" grpId="0" nodeType="withEffect">
                                  <p:stCondLst>
                                    <p:cond delay="0"/>
                                  </p:stCondLst>
                                  <p:childTnLst>
                                    <p:set>
                                      <p:cBhvr>
                                        <p:cTn id="67" dur="1" fill="hold">
                                          <p:stCondLst>
                                            <p:cond delay="0"/>
                                          </p:stCondLst>
                                        </p:cTn>
                                        <p:tgtEl>
                                          <p:spTgt spid="55"/>
                                        </p:tgtEl>
                                        <p:attrNameLst>
                                          <p:attrName>style.visibility</p:attrName>
                                        </p:attrNameLst>
                                      </p:cBhvr>
                                      <p:to>
                                        <p:strVal val="visible"/>
                                      </p:to>
                                    </p:set>
                                    <p:animEffect>
                                      <p:cBhvr>
                                        <p:cTn id="68" dur="500"/>
                                        <p:tgtEl>
                                          <p:spTgt spid="55"/>
                                        </p:tgtEl>
                                      </p:cBhvr>
                                    </p:animEffect>
                                  </p:childTnLst>
                                </p:cTn>
                              </p:par>
                            </p:childTnLst>
                          </p:cTn>
                        </p:par>
                        <p:par>
                          <p:cTn id="69" fill="hold">
                            <p:stCondLst>
                              <p:cond delay="2750"/>
                            </p:stCondLst>
                            <p:childTnLst>
                              <p:par>
                                <p:cTn id="70" presetID="22" presetClass="entr" presetSubtype="4" fill="hold" grpId="0" nodeType="afterEffect">
                                  <p:stCondLst>
                                    <p:cond delay="0"/>
                                  </p:stCondLst>
                                  <p:childTnLst>
                                    <p:set>
                                      <p:cBhvr>
                                        <p:cTn id="71" dur="1" fill="hold">
                                          <p:stCondLst>
                                            <p:cond delay="0"/>
                                          </p:stCondLst>
                                        </p:cTn>
                                        <p:tgtEl>
                                          <p:spTgt spid="63"/>
                                        </p:tgtEl>
                                        <p:attrNameLst>
                                          <p:attrName>style.visibility</p:attrName>
                                        </p:attrNameLst>
                                      </p:cBhvr>
                                      <p:to>
                                        <p:strVal val="visible"/>
                                      </p:to>
                                    </p:set>
                                    <p:animEffect>
                                      <p:cBhvr>
                                        <p:cTn id="72" dur="500"/>
                                        <p:tgtEl>
                                          <p:spTgt spid="63"/>
                                        </p:tgtEl>
                                      </p:cBhvr>
                                    </p:animEffect>
                                  </p:childTnLst>
                                </p:cTn>
                              </p:par>
                            </p:childTnLst>
                          </p:cTn>
                        </p:par>
                        <p:par>
                          <p:cTn id="73" fill="hold">
                            <p:stCondLst>
                              <p:cond delay="3250"/>
                            </p:stCondLst>
                            <p:childTnLst>
                              <p:par>
                                <p:cTn id="74" presetID="16" presetClass="entr" presetSubtype="37" fill="hold" grpId="0" nodeType="afterEffect">
                                  <p:stCondLst>
                                    <p:cond delay="0"/>
                                  </p:stCondLst>
                                  <p:childTnLst>
                                    <p:set>
                                      <p:cBhvr>
                                        <p:cTn id="75" dur="1" fill="hold">
                                          <p:stCondLst>
                                            <p:cond delay="0"/>
                                          </p:stCondLst>
                                        </p:cTn>
                                        <p:tgtEl>
                                          <p:spTgt spid="64"/>
                                        </p:tgtEl>
                                        <p:attrNameLst>
                                          <p:attrName>style.visibility</p:attrName>
                                        </p:attrNameLst>
                                      </p:cBhvr>
                                      <p:to>
                                        <p:strVal val="visible"/>
                                      </p:to>
                                    </p:set>
                                    <p:animEffect>
                                      <p:cBhvr>
                                        <p:cTn id="76"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ldLvl="0" autoUpdateAnimBg="0"/>
      <p:bldP spid="51" grpId="0" bldLvl="0" animBg="1" autoUpdateAnimBg="0"/>
      <p:bldP spid="52" grpId="0" bldLvl="0" animBg="1" autoUpdateAnimBg="0"/>
      <p:bldP spid="53" grpId="0" bldLvl="0" animBg="1" autoUpdateAnimBg="0"/>
      <p:bldP spid="54" grpId="0" animBg="1"/>
      <p:bldP spid="55" grpId="0" bldLvl="0" autoUpdateAnimBg="0"/>
      <p:bldP spid="56" grpId="0" animBg="1"/>
      <p:bldP spid="57" grpId="0" bldLvl="0" autoUpdateAnimBg="0"/>
      <p:bldP spid="58" grpId="0" animBg="1"/>
      <p:bldP spid="59" grpId="0" bldLvl="0" autoUpdateAnimBg="0"/>
      <p:bldP spid="60" grpId="0" bldLvl="0" autoUpdateAnimBg="0"/>
      <p:bldP spid="61" grpId="0" bldLvl="0" autoUpdateAnimBg="0"/>
      <p:bldP spid="62" grpId="0" bldLvl="0" autoUpdateAnimBg="0"/>
      <p:bldP spid="63" grpId="0" bldLvl="0" animBg="1" autoUpdateAnimBg="0"/>
      <p:bldP spid="64" grpId="0" bldLvl="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85"/>
          <p:cNvSpPr>
            <a:spLocks noChangeArrowheads="1"/>
          </p:cNvSpPr>
          <p:nvPr/>
        </p:nvSpPr>
        <p:spPr bwMode="auto">
          <a:xfrm>
            <a:off x="935038" y="293688"/>
            <a:ext cx="25574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此处添加标题文字</a:t>
            </a:r>
          </a:p>
        </p:txBody>
      </p:sp>
      <p:sp>
        <p:nvSpPr>
          <p:cNvPr id="3" name="TextBox 1"/>
          <p:cNvSpPr>
            <a:spLocks noChangeArrowheads="1"/>
          </p:cNvSpPr>
          <p:nvPr/>
        </p:nvSpPr>
        <p:spPr bwMode="auto">
          <a:xfrm>
            <a:off x="349250" y="293688"/>
            <a:ext cx="50323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4" name="组合 167"/>
          <p:cNvGrpSpPr>
            <a:grpSpLocks/>
          </p:cNvGrpSpPr>
          <p:nvPr/>
        </p:nvGrpSpPr>
        <p:grpSpPr bwMode="auto">
          <a:xfrm>
            <a:off x="238125" y="131763"/>
            <a:ext cx="725488" cy="723900"/>
            <a:chOff x="0" y="0"/>
            <a:chExt cx="973930" cy="972480"/>
          </a:xfrm>
        </p:grpSpPr>
        <p:sp>
          <p:nvSpPr>
            <p:cNvPr id="5" name="文本框 139"/>
            <p:cNvSpPr>
              <a:spLocks noChangeArrowheads="1"/>
            </p:cNvSpPr>
            <p:nvPr/>
          </p:nvSpPr>
          <p:spPr bwMode="auto">
            <a:xfrm rot="-5400000">
              <a:off x="65417" y="310523"/>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6" name="文本框 140"/>
            <p:cNvSpPr>
              <a:spLocks noChangeArrowheads="1"/>
            </p:cNvSpPr>
            <p:nvPr/>
          </p:nvSpPr>
          <p:spPr bwMode="auto">
            <a:xfrm rot="-4930435">
              <a:off x="68316" y="26814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7" name="文本框 141"/>
            <p:cNvSpPr>
              <a:spLocks noChangeArrowheads="1"/>
            </p:cNvSpPr>
            <p:nvPr/>
          </p:nvSpPr>
          <p:spPr bwMode="auto">
            <a:xfrm rot="-4460869">
              <a:off x="76959" y="226550"/>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8" name="文本框 142"/>
            <p:cNvSpPr>
              <a:spLocks noChangeArrowheads="1"/>
            </p:cNvSpPr>
            <p:nvPr/>
          </p:nvSpPr>
          <p:spPr bwMode="auto">
            <a:xfrm rot="-3991306">
              <a:off x="91185" y="18652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9" name="文本框 143"/>
            <p:cNvSpPr>
              <a:spLocks noChangeArrowheads="1"/>
            </p:cNvSpPr>
            <p:nvPr/>
          </p:nvSpPr>
          <p:spPr bwMode="auto">
            <a:xfrm rot="-3521739">
              <a:off x="110729" y="14880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0" name="文本框 144"/>
            <p:cNvSpPr>
              <a:spLocks noChangeArrowheads="1"/>
            </p:cNvSpPr>
            <p:nvPr/>
          </p:nvSpPr>
          <p:spPr bwMode="auto">
            <a:xfrm rot="-3052174">
              <a:off x="135226" y="1140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1" name="文本框 145"/>
            <p:cNvSpPr>
              <a:spLocks noChangeArrowheads="1"/>
            </p:cNvSpPr>
            <p:nvPr/>
          </p:nvSpPr>
          <p:spPr bwMode="auto">
            <a:xfrm rot="-2582609">
              <a:off x="164224" y="8305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2" name="文本框 146"/>
            <p:cNvSpPr>
              <a:spLocks noChangeArrowheads="1"/>
            </p:cNvSpPr>
            <p:nvPr/>
          </p:nvSpPr>
          <p:spPr bwMode="auto">
            <a:xfrm rot="-2113044">
              <a:off x="197176" y="5624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3" name="文本框 147"/>
            <p:cNvSpPr>
              <a:spLocks noChangeArrowheads="1"/>
            </p:cNvSpPr>
            <p:nvPr/>
          </p:nvSpPr>
          <p:spPr bwMode="auto">
            <a:xfrm rot="-1643478">
              <a:off x="233473" y="34169"/>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14" name="文本框 148"/>
            <p:cNvSpPr>
              <a:spLocks noChangeArrowheads="1"/>
            </p:cNvSpPr>
            <p:nvPr/>
          </p:nvSpPr>
          <p:spPr bwMode="auto">
            <a:xfrm rot="-1173913">
              <a:off x="272437" y="1724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5" name="文本框 149"/>
            <p:cNvSpPr>
              <a:spLocks noChangeArrowheads="1"/>
            </p:cNvSpPr>
            <p:nvPr/>
          </p:nvSpPr>
          <p:spPr bwMode="auto">
            <a:xfrm rot="-704348">
              <a:off x="313341" y="578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6" name="文本框 150"/>
            <p:cNvSpPr>
              <a:spLocks noChangeArrowheads="1"/>
            </p:cNvSpPr>
            <p:nvPr/>
          </p:nvSpPr>
          <p:spPr bwMode="auto">
            <a:xfrm rot="-234781">
              <a:off x="355427" y="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17" name="文本框 151"/>
            <p:cNvSpPr>
              <a:spLocks noChangeArrowheads="1"/>
            </p:cNvSpPr>
            <p:nvPr/>
          </p:nvSpPr>
          <p:spPr bwMode="auto">
            <a:xfrm rot="234782">
              <a:off x="397907" y="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18" name="文本框 152"/>
            <p:cNvSpPr>
              <a:spLocks noChangeArrowheads="1"/>
            </p:cNvSpPr>
            <p:nvPr/>
          </p:nvSpPr>
          <p:spPr bwMode="auto">
            <a:xfrm rot="704348">
              <a:off x="439993" y="578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9" name="文本框 153"/>
            <p:cNvSpPr>
              <a:spLocks noChangeArrowheads="1"/>
            </p:cNvSpPr>
            <p:nvPr/>
          </p:nvSpPr>
          <p:spPr bwMode="auto">
            <a:xfrm rot="1173913">
              <a:off x="480899" y="1724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0" name="文本框 154"/>
            <p:cNvSpPr>
              <a:spLocks noChangeArrowheads="1"/>
            </p:cNvSpPr>
            <p:nvPr/>
          </p:nvSpPr>
          <p:spPr bwMode="auto">
            <a:xfrm rot="1643478">
              <a:off x="519863" y="34171"/>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1" name="文本框 155"/>
            <p:cNvSpPr>
              <a:spLocks noChangeArrowheads="1"/>
            </p:cNvSpPr>
            <p:nvPr/>
          </p:nvSpPr>
          <p:spPr bwMode="auto">
            <a:xfrm rot="2113044">
              <a:off x="556159" y="5624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22" name="文本框 156"/>
            <p:cNvSpPr>
              <a:spLocks noChangeArrowheads="1"/>
            </p:cNvSpPr>
            <p:nvPr/>
          </p:nvSpPr>
          <p:spPr bwMode="auto">
            <a:xfrm rot="2582608">
              <a:off x="589109" y="8305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3" name="文本框 157"/>
            <p:cNvSpPr>
              <a:spLocks noChangeArrowheads="1"/>
            </p:cNvSpPr>
            <p:nvPr/>
          </p:nvSpPr>
          <p:spPr bwMode="auto">
            <a:xfrm rot="3052174">
              <a:off x="618104" y="1140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4" name="文本框 158"/>
            <p:cNvSpPr>
              <a:spLocks noChangeArrowheads="1"/>
            </p:cNvSpPr>
            <p:nvPr/>
          </p:nvSpPr>
          <p:spPr bwMode="auto">
            <a:xfrm rot="3521739">
              <a:off x="642602" y="14880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5" name="文本框 159"/>
            <p:cNvSpPr>
              <a:spLocks noChangeArrowheads="1"/>
            </p:cNvSpPr>
            <p:nvPr/>
          </p:nvSpPr>
          <p:spPr bwMode="auto">
            <a:xfrm rot="3991306">
              <a:off x="662146" y="18652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6" name="文本框 160"/>
            <p:cNvSpPr>
              <a:spLocks noChangeArrowheads="1"/>
            </p:cNvSpPr>
            <p:nvPr/>
          </p:nvSpPr>
          <p:spPr bwMode="auto">
            <a:xfrm rot="4460869">
              <a:off x="676373" y="226550"/>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7" name="文本框 161"/>
            <p:cNvSpPr>
              <a:spLocks noChangeArrowheads="1"/>
            </p:cNvSpPr>
            <p:nvPr/>
          </p:nvSpPr>
          <p:spPr bwMode="auto">
            <a:xfrm rot="4930435">
              <a:off x="685015" y="26814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8" name="文本框 162"/>
            <p:cNvSpPr>
              <a:spLocks noChangeArrowheads="1"/>
            </p:cNvSpPr>
            <p:nvPr/>
          </p:nvSpPr>
          <p:spPr bwMode="auto">
            <a:xfrm rot="5400000">
              <a:off x="687915" y="31052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9" name="文本框 163"/>
            <p:cNvSpPr>
              <a:spLocks noChangeArrowheads="1"/>
            </p:cNvSpPr>
            <p:nvPr/>
          </p:nvSpPr>
          <p:spPr bwMode="auto">
            <a:xfrm rot="5869565">
              <a:off x="685016" y="352906"/>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0" name="文本框 164"/>
            <p:cNvSpPr>
              <a:spLocks noChangeArrowheads="1"/>
            </p:cNvSpPr>
            <p:nvPr/>
          </p:nvSpPr>
          <p:spPr bwMode="auto">
            <a:xfrm rot="6339131">
              <a:off x="676373" y="3944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1" name="文本框 165"/>
            <p:cNvSpPr>
              <a:spLocks noChangeArrowheads="1"/>
            </p:cNvSpPr>
            <p:nvPr/>
          </p:nvSpPr>
          <p:spPr bwMode="auto">
            <a:xfrm rot="6808695">
              <a:off x="662147" y="43452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2" name="文本框 166"/>
            <p:cNvSpPr>
              <a:spLocks noChangeArrowheads="1"/>
            </p:cNvSpPr>
            <p:nvPr/>
          </p:nvSpPr>
          <p:spPr bwMode="auto">
            <a:xfrm rot="7278261">
              <a:off x="642603" y="47224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3" name="文本框 167"/>
            <p:cNvSpPr>
              <a:spLocks noChangeArrowheads="1"/>
            </p:cNvSpPr>
            <p:nvPr/>
          </p:nvSpPr>
          <p:spPr bwMode="auto">
            <a:xfrm rot="7747826">
              <a:off x="618105" y="506948"/>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4" name="文本框 168"/>
            <p:cNvSpPr>
              <a:spLocks noChangeArrowheads="1"/>
            </p:cNvSpPr>
            <p:nvPr/>
          </p:nvSpPr>
          <p:spPr bwMode="auto">
            <a:xfrm rot="8217393">
              <a:off x="589111" y="53799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5" name="文本框 169"/>
            <p:cNvSpPr>
              <a:spLocks noChangeArrowheads="1"/>
            </p:cNvSpPr>
            <p:nvPr/>
          </p:nvSpPr>
          <p:spPr bwMode="auto">
            <a:xfrm rot="8686956">
              <a:off x="556159" y="56480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6" name="文本框 170"/>
            <p:cNvSpPr>
              <a:spLocks noChangeArrowheads="1"/>
            </p:cNvSpPr>
            <p:nvPr/>
          </p:nvSpPr>
          <p:spPr bwMode="auto">
            <a:xfrm rot="9156522">
              <a:off x="519861" y="586879"/>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37" name="文本框 171"/>
            <p:cNvSpPr>
              <a:spLocks noChangeArrowheads="1"/>
            </p:cNvSpPr>
            <p:nvPr/>
          </p:nvSpPr>
          <p:spPr bwMode="auto">
            <a:xfrm rot="9626087">
              <a:off x="480898" y="60380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8" name="文本框 172"/>
            <p:cNvSpPr>
              <a:spLocks noChangeArrowheads="1"/>
            </p:cNvSpPr>
            <p:nvPr/>
          </p:nvSpPr>
          <p:spPr bwMode="auto">
            <a:xfrm rot="10095652">
              <a:off x="439993" y="61526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9" name="文本框 173"/>
            <p:cNvSpPr>
              <a:spLocks noChangeArrowheads="1"/>
            </p:cNvSpPr>
            <p:nvPr/>
          </p:nvSpPr>
          <p:spPr bwMode="auto">
            <a:xfrm rot="10565217">
              <a:off x="397907" y="621048"/>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0" name="文本框 174"/>
            <p:cNvSpPr>
              <a:spLocks noChangeArrowheads="1"/>
            </p:cNvSpPr>
            <p:nvPr/>
          </p:nvSpPr>
          <p:spPr bwMode="auto">
            <a:xfrm rot="-10565217">
              <a:off x="355427" y="621048"/>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1" name="文本框 175"/>
            <p:cNvSpPr>
              <a:spLocks noChangeArrowheads="1"/>
            </p:cNvSpPr>
            <p:nvPr/>
          </p:nvSpPr>
          <p:spPr bwMode="auto">
            <a:xfrm rot="-10095652">
              <a:off x="313341" y="61526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2" name="文本框 176"/>
            <p:cNvSpPr>
              <a:spLocks noChangeArrowheads="1"/>
            </p:cNvSpPr>
            <p:nvPr/>
          </p:nvSpPr>
          <p:spPr bwMode="auto">
            <a:xfrm rot="-9626087">
              <a:off x="272437" y="60380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3" name="文本框 177"/>
            <p:cNvSpPr>
              <a:spLocks noChangeArrowheads="1"/>
            </p:cNvSpPr>
            <p:nvPr/>
          </p:nvSpPr>
          <p:spPr bwMode="auto">
            <a:xfrm rot="-9156522">
              <a:off x="233472" y="586877"/>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4" name="文本框 178"/>
            <p:cNvSpPr>
              <a:spLocks noChangeArrowheads="1"/>
            </p:cNvSpPr>
            <p:nvPr/>
          </p:nvSpPr>
          <p:spPr bwMode="auto">
            <a:xfrm rot="-8686956">
              <a:off x="197176" y="564805"/>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5" name="文本框 179"/>
            <p:cNvSpPr>
              <a:spLocks noChangeArrowheads="1"/>
            </p:cNvSpPr>
            <p:nvPr/>
          </p:nvSpPr>
          <p:spPr bwMode="auto">
            <a:xfrm rot="-8217391">
              <a:off x="164224" y="53799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6" name="文本框 180"/>
            <p:cNvSpPr>
              <a:spLocks noChangeArrowheads="1"/>
            </p:cNvSpPr>
            <p:nvPr/>
          </p:nvSpPr>
          <p:spPr bwMode="auto">
            <a:xfrm rot="-7747826">
              <a:off x="135228" y="506949"/>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7" name="文本框 181"/>
            <p:cNvSpPr>
              <a:spLocks noChangeArrowheads="1"/>
            </p:cNvSpPr>
            <p:nvPr/>
          </p:nvSpPr>
          <p:spPr bwMode="auto">
            <a:xfrm rot="-7278261">
              <a:off x="110729" y="47224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8" name="文本框 182"/>
            <p:cNvSpPr>
              <a:spLocks noChangeArrowheads="1"/>
            </p:cNvSpPr>
            <p:nvPr/>
          </p:nvSpPr>
          <p:spPr bwMode="auto">
            <a:xfrm rot="-6808696">
              <a:off x="91185" y="43452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9" name="文本框 183"/>
            <p:cNvSpPr>
              <a:spLocks noChangeArrowheads="1"/>
            </p:cNvSpPr>
            <p:nvPr/>
          </p:nvSpPr>
          <p:spPr bwMode="auto">
            <a:xfrm rot="-6339130">
              <a:off x="76959" y="3944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50" name="文本框 184"/>
            <p:cNvSpPr>
              <a:spLocks noChangeArrowheads="1"/>
            </p:cNvSpPr>
            <p:nvPr/>
          </p:nvSpPr>
          <p:spPr bwMode="auto">
            <a:xfrm rot="-5869565">
              <a:off x="68316" y="352906"/>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grpSp>
      <p:grpSp>
        <p:nvGrpSpPr>
          <p:cNvPr id="51" name="Gruppieren 44"/>
          <p:cNvGrpSpPr>
            <a:grpSpLocks/>
          </p:cNvGrpSpPr>
          <p:nvPr/>
        </p:nvGrpSpPr>
        <p:grpSpPr bwMode="auto">
          <a:xfrm>
            <a:off x="2902239" y="370032"/>
            <a:ext cx="3971925" cy="4283075"/>
            <a:chOff x="0" y="0"/>
            <a:chExt cx="2782887" cy="3000375"/>
          </a:xfrm>
        </p:grpSpPr>
        <p:sp>
          <p:nvSpPr>
            <p:cNvPr id="52" name="Freeform 50"/>
            <p:cNvSpPr>
              <a:spLocks noChangeArrowheads="1"/>
            </p:cNvSpPr>
            <p:nvPr/>
          </p:nvSpPr>
          <p:spPr bwMode="auto">
            <a:xfrm>
              <a:off x="0" y="0"/>
              <a:ext cx="1730375" cy="2087562"/>
            </a:xfrm>
            <a:custGeom>
              <a:avLst/>
              <a:gdLst>
                <a:gd name="T0" fmla="*/ 2147483647 w 365"/>
                <a:gd name="T1" fmla="*/ 1004079605 h 437"/>
                <a:gd name="T2" fmla="*/ 2147483647 w 365"/>
                <a:gd name="T3" fmla="*/ 502042191 h 437"/>
                <a:gd name="T4" fmla="*/ 2147483647 w 365"/>
                <a:gd name="T5" fmla="*/ 0 h 437"/>
                <a:gd name="T6" fmla="*/ 2147483647 w 365"/>
                <a:gd name="T7" fmla="*/ 981259729 h 437"/>
                <a:gd name="T8" fmla="*/ 0 w 365"/>
                <a:gd name="T9" fmla="*/ 2147483647 h 437"/>
                <a:gd name="T10" fmla="*/ 404547466 w 365"/>
                <a:gd name="T11" fmla="*/ 2147483647 h 437"/>
                <a:gd name="T12" fmla="*/ 898989068 w 365"/>
                <a:gd name="T13" fmla="*/ 2147483647 h 437"/>
                <a:gd name="T14" fmla="*/ 2147483647 w 365"/>
                <a:gd name="T15" fmla="*/ 2147483647 h 437"/>
                <a:gd name="T16" fmla="*/ 2147483647 w 365"/>
                <a:gd name="T17" fmla="*/ 2147483647 h 437"/>
                <a:gd name="T18" fmla="*/ 2147483647 w 365"/>
                <a:gd name="T19" fmla="*/ 2147483647 h 437"/>
                <a:gd name="T20" fmla="*/ 2147483647 w 365"/>
                <a:gd name="T21" fmla="*/ 2147483647 h 437"/>
                <a:gd name="T22" fmla="*/ 2147483647 w 365"/>
                <a:gd name="T23" fmla="*/ 2147483647 h 437"/>
                <a:gd name="T24" fmla="*/ 2147483647 w 365"/>
                <a:gd name="T25" fmla="*/ 2147483647 h 437"/>
                <a:gd name="T26" fmla="*/ 2147483647 w 365"/>
                <a:gd name="T27" fmla="*/ 2147483647 h 437"/>
                <a:gd name="T28" fmla="*/ 2147483647 w 365"/>
                <a:gd name="T29" fmla="*/ 1004079605 h 43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65"/>
                <a:gd name="T46" fmla="*/ 0 h 437"/>
                <a:gd name="T47" fmla="*/ 365 w 365"/>
                <a:gd name="T48" fmla="*/ 437 h 43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65" h="437">
                  <a:moveTo>
                    <a:pt x="322" y="44"/>
                  </a:moveTo>
                  <a:cubicBezTo>
                    <a:pt x="304" y="22"/>
                    <a:pt x="304" y="22"/>
                    <a:pt x="304" y="22"/>
                  </a:cubicBezTo>
                  <a:cubicBezTo>
                    <a:pt x="286" y="0"/>
                    <a:pt x="286" y="0"/>
                    <a:pt x="286" y="0"/>
                  </a:cubicBezTo>
                  <a:cubicBezTo>
                    <a:pt x="286" y="43"/>
                    <a:pt x="286" y="43"/>
                    <a:pt x="286" y="43"/>
                  </a:cubicBezTo>
                  <a:cubicBezTo>
                    <a:pt x="127" y="46"/>
                    <a:pt x="0" y="176"/>
                    <a:pt x="0" y="335"/>
                  </a:cubicBezTo>
                  <a:cubicBezTo>
                    <a:pt x="0" y="371"/>
                    <a:pt x="6" y="405"/>
                    <a:pt x="18" y="437"/>
                  </a:cubicBezTo>
                  <a:cubicBezTo>
                    <a:pt x="40" y="377"/>
                    <a:pt x="40" y="377"/>
                    <a:pt x="40" y="377"/>
                  </a:cubicBezTo>
                  <a:cubicBezTo>
                    <a:pt x="115" y="389"/>
                    <a:pt x="115" y="389"/>
                    <a:pt x="115" y="389"/>
                  </a:cubicBezTo>
                  <a:cubicBezTo>
                    <a:pt x="100" y="342"/>
                    <a:pt x="105" y="289"/>
                    <a:pt x="132" y="242"/>
                  </a:cubicBezTo>
                  <a:cubicBezTo>
                    <a:pt x="165" y="185"/>
                    <a:pt x="224" y="152"/>
                    <a:pt x="286" y="149"/>
                  </a:cubicBezTo>
                  <a:cubicBezTo>
                    <a:pt x="286" y="191"/>
                    <a:pt x="286" y="191"/>
                    <a:pt x="286" y="191"/>
                  </a:cubicBezTo>
                  <a:cubicBezTo>
                    <a:pt x="304" y="169"/>
                    <a:pt x="304" y="169"/>
                    <a:pt x="304" y="169"/>
                  </a:cubicBezTo>
                  <a:cubicBezTo>
                    <a:pt x="319" y="151"/>
                    <a:pt x="319" y="151"/>
                    <a:pt x="319" y="151"/>
                  </a:cubicBezTo>
                  <a:cubicBezTo>
                    <a:pt x="365" y="96"/>
                    <a:pt x="365" y="96"/>
                    <a:pt x="365" y="96"/>
                  </a:cubicBezTo>
                  <a:lnTo>
                    <a:pt x="322" y="44"/>
                  </a:lnTo>
                  <a:close/>
                </a:path>
              </a:pathLst>
            </a:custGeom>
            <a:solidFill>
              <a:schemeClr val="bg1">
                <a:alpha val="50000"/>
              </a:schemeClr>
            </a:solidFill>
            <a:ln w="0" cmpd="sng">
              <a:solidFill>
                <a:srgbClr val="FFFFFF">
                  <a:alpha val="50000"/>
                </a:srgbClr>
              </a:solidFill>
              <a:bevel/>
              <a:headEnd/>
              <a:tailEnd/>
            </a:ln>
          </p:spPr>
          <p:txBody>
            <a:bodyPr/>
            <a:lstStyle/>
            <a:p>
              <a:endParaRPr lang="zh-CN" altLang="zh-CN">
                <a:solidFill>
                  <a:srgbClr val="000000"/>
                </a:solidFill>
                <a:sym typeface="Arial" panose="020B0604020202020204" pitchFamily="34" charset="0"/>
              </a:endParaRPr>
            </a:p>
          </p:txBody>
        </p:sp>
        <p:sp>
          <p:nvSpPr>
            <p:cNvPr id="53" name="Freeform 51"/>
            <p:cNvSpPr>
              <a:spLocks noChangeArrowheads="1"/>
            </p:cNvSpPr>
            <p:nvPr/>
          </p:nvSpPr>
          <p:spPr bwMode="auto">
            <a:xfrm>
              <a:off x="28575" y="1873250"/>
              <a:ext cx="2428875" cy="1127125"/>
            </a:xfrm>
            <a:custGeom>
              <a:avLst/>
              <a:gdLst>
                <a:gd name="T0" fmla="*/ 2147483647 w 512"/>
                <a:gd name="T1" fmla="*/ 2147483647 h 236"/>
                <a:gd name="T2" fmla="*/ 2147483647 w 512"/>
                <a:gd name="T3" fmla="*/ 1596682593 h 236"/>
                <a:gd name="T4" fmla="*/ 2147483647 w 512"/>
                <a:gd name="T5" fmla="*/ 2147483647 h 236"/>
                <a:gd name="T6" fmla="*/ 2147483647 w 512"/>
                <a:gd name="T7" fmla="*/ 958008541 h 236"/>
                <a:gd name="T8" fmla="*/ 2147483647 w 512"/>
                <a:gd name="T9" fmla="*/ 479004271 h 236"/>
                <a:gd name="T10" fmla="*/ 2147483647 w 512"/>
                <a:gd name="T11" fmla="*/ 364954533 h 236"/>
                <a:gd name="T12" fmla="*/ 2147483647 w 512"/>
                <a:gd name="T13" fmla="*/ 273714669 h 236"/>
                <a:gd name="T14" fmla="*/ 967697791 w 512"/>
                <a:gd name="T15" fmla="*/ 0 h 236"/>
                <a:gd name="T16" fmla="*/ 450091344 w 512"/>
                <a:gd name="T17" fmla="*/ 1459822909 h 236"/>
                <a:gd name="T18" fmla="*/ 225045672 w 512"/>
                <a:gd name="T19" fmla="*/ 2052876767 h 236"/>
                <a:gd name="T20" fmla="*/ 0 w 512"/>
                <a:gd name="T21" fmla="*/ 2147483647 h 236"/>
                <a:gd name="T22" fmla="*/ 810162552 w 512"/>
                <a:gd name="T23" fmla="*/ 2147483647 h 236"/>
                <a:gd name="T24" fmla="*/ 2147483647 w 512"/>
                <a:gd name="T25" fmla="*/ 2147483647 h 236"/>
                <a:gd name="T26" fmla="*/ 2147483647 w 512"/>
                <a:gd name="T27" fmla="*/ 2147483647 h 236"/>
                <a:gd name="T28" fmla="*/ 2147483647 w 512"/>
                <a:gd name="T29" fmla="*/ 2147483647 h 2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512"/>
                <a:gd name="T46" fmla="*/ 0 h 236"/>
                <a:gd name="T47" fmla="*/ 512 w 512"/>
                <a:gd name="T48" fmla="*/ 236 h 2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512" h="236">
                  <a:moveTo>
                    <a:pt x="449" y="141"/>
                  </a:moveTo>
                  <a:cubicBezTo>
                    <a:pt x="422" y="70"/>
                    <a:pt x="422" y="70"/>
                    <a:pt x="422" y="70"/>
                  </a:cubicBezTo>
                  <a:cubicBezTo>
                    <a:pt x="365" y="132"/>
                    <a:pt x="270" y="148"/>
                    <a:pt x="194" y="104"/>
                  </a:cubicBezTo>
                  <a:cubicBezTo>
                    <a:pt x="166" y="89"/>
                    <a:pt x="145" y="67"/>
                    <a:pt x="129" y="42"/>
                  </a:cubicBezTo>
                  <a:cubicBezTo>
                    <a:pt x="165" y="21"/>
                    <a:pt x="165" y="21"/>
                    <a:pt x="165" y="21"/>
                  </a:cubicBezTo>
                  <a:cubicBezTo>
                    <a:pt x="137" y="16"/>
                    <a:pt x="137" y="16"/>
                    <a:pt x="137" y="16"/>
                  </a:cubicBezTo>
                  <a:cubicBezTo>
                    <a:pt x="114" y="12"/>
                    <a:pt x="114" y="12"/>
                    <a:pt x="114" y="12"/>
                  </a:cubicBezTo>
                  <a:cubicBezTo>
                    <a:pt x="43" y="0"/>
                    <a:pt x="43" y="0"/>
                    <a:pt x="43" y="0"/>
                  </a:cubicBezTo>
                  <a:cubicBezTo>
                    <a:pt x="20" y="64"/>
                    <a:pt x="20" y="64"/>
                    <a:pt x="20" y="64"/>
                  </a:cubicBezTo>
                  <a:cubicBezTo>
                    <a:pt x="10" y="90"/>
                    <a:pt x="10" y="90"/>
                    <a:pt x="10" y="90"/>
                  </a:cubicBezTo>
                  <a:cubicBezTo>
                    <a:pt x="0" y="116"/>
                    <a:pt x="0" y="116"/>
                    <a:pt x="0" y="116"/>
                  </a:cubicBezTo>
                  <a:cubicBezTo>
                    <a:pt x="36" y="96"/>
                    <a:pt x="36" y="96"/>
                    <a:pt x="36" y="96"/>
                  </a:cubicBezTo>
                  <a:cubicBezTo>
                    <a:pt x="88" y="180"/>
                    <a:pt x="181" y="236"/>
                    <a:pt x="287" y="236"/>
                  </a:cubicBezTo>
                  <a:cubicBezTo>
                    <a:pt x="377" y="236"/>
                    <a:pt x="458" y="195"/>
                    <a:pt x="512" y="130"/>
                  </a:cubicBezTo>
                  <a:lnTo>
                    <a:pt x="449" y="141"/>
                  </a:lnTo>
                  <a:close/>
                </a:path>
              </a:pathLst>
            </a:custGeom>
            <a:solidFill>
              <a:schemeClr val="bg1">
                <a:alpha val="50000"/>
              </a:schemeClr>
            </a:solidFill>
            <a:ln w="0" cmpd="sng">
              <a:solidFill>
                <a:srgbClr val="FFFFFF">
                  <a:alpha val="50000"/>
                </a:srgbClr>
              </a:solidFill>
              <a:bevel/>
              <a:headEnd/>
              <a:tailEnd/>
            </a:ln>
          </p:spPr>
          <p:txBody>
            <a:bodyPr/>
            <a:lstStyle/>
            <a:p>
              <a:endParaRPr lang="zh-CN" altLang="zh-CN">
                <a:solidFill>
                  <a:srgbClr val="000000"/>
                </a:solidFill>
                <a:sym typeface="Arial" panose="020B0604020202020204" pitchFamily="34" charset="0"/>
              </a:endParaRPr>
            </a:p>
          </p:txBody>
        </p:sp>
        <p:sp>
          <p:nvSpPr>
            <p:cNvPr id="54" name="Freeform 52"/>
            <p:cNvSpPr>
              <a:spLocks noChangeArrowheads="1"/>
            </p:cNvSpPr>
            <p:nvPr/>
          </p:nvSpPr>
          <p:spPr bwMode="auto">
            <a:xfrm>
              <a:off x="1584325" y="225425"/>
              <a:ext cx="1198562" cy="2244725"/>
            </a:xfrm>
            <a:custGeom>
              <a:avLst/>
              <a:gdLst>
                <a:gd name="T0" fmla="*/ 2147483647 w 252"/>
                <a:gd name="T1" fmla="*/ 2147483647 h 470"/>
                <a:gd name="T2" fmla="*/ 2147483647 w 252"/>
                <a:gd name="T3" fmla="*/ 2147483647 h 470"/>
                <a:gd name="T4" fmla="*/ 180973380 w 252"/>
                <a:gd name="T5" fmla="*/ 0 h 470"/>
                <a:gd name="T6" fmla="*/ 1108451094 w 252"/>
                <a:gd name="T7" fmla="*/ 1117705898 h 470"/>
                <a:gd name="T8" fmla="*/ 0 w 252"/>
                <a:gd name="T9" fmla="*/ 2147483647 h 470"/>
                <a:gd name="T10" fmla="*/ 1176312516 w 252"/>
                <a:gd name="T11" fmla="*/ 2147483647 h 470"/>
                <a:gd name="T12" fmla="*/ 2147483647 w 252"/>
                <a:gd name="T13" fmla="*/ 2147483647 h 470"/>
                <a:gd name="T14" fmla="*/ 1968062703 w 252"/>
                <a:gd name="T15" fmla="*/ 2147483647 h 470"/>
                <a:gd name="T16" fmla="*/ 2147483647 w 252"/>
                <a:gd name="T17" fmla="*/ 2147483647 h 470"/>
                <a:gd name="T18" fmla="*/ 2147483647 w 252"/>
                <a:gd name="T19" fmla="*/ 2147483647 h 470"/>
                <a:gd name="T20" fmla="*/ 2147483647 w 252"/>
                <a:gd name="T21" fmla="*/ 2147483647 h 470"/>
                <a:gd name="T22" fmla="*/ 2147483647 w 252"/>
                <a:gd name="T23" fmla="*/ 2147483647 h 470"/>
                <a:gd name="T24" fmla="*/ 2147483647 w 252"/>
                <a:gd name="T25" fmla="*/ 2147483647 h 470"/>
                <a:gd name="T26" fmla="*/ 2147483647 w 252"/>
                <a:gd name="T27" fmla="*/ 2147483647 h 470"/>
                <a:gd name="T28" fmla="*/ 2147483647 w 252"/>
                <a:gd name="T29" fmla="*/ 2147483647 h 47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52"/>
                <a:gd name="T46" fmla="*/ 0 h 470"/>
                <a:gd name="T47" fmla="*/ 252 w 252"/>
                <a:gd name="T48" fmla="*/ 470 h 47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52" h="470">
                  <a:moveTo>
                    <a:pt x="216" y="429"/>
                  </a:moveTo>
                  <a:cubicBezTo>
                    <a:pt x="238" y="387"/>
                    <a:pt x="251" y="339"/>
                    <a:pt x="251" y="288"/>
                  </a:cubicBezTo>
                  <a:cubicBezTo>
                    <a:pt x="251" y="144"/>
                    <a:pt x="146" y="23"/>
                    <a:pt x="8" y="0"/>
                  </a:cubicBezTo>
                  <a:cubicBezTo>
                    <a:pt x="49" y="49"/>
                    <a:pt x="49" y="49"/>
                    <a:pt x="49" y="49"/>
                  </a:cubicBezTo>
                  <a:cubicBezTo>
                    <a:pt x="0" y="107"/>
                    <a:pt x="0" y="107"/>
                    <a:pt x="0" y="107"/>
                  </a:cubicBezTo>
                  <a:cubicBezTo>
                    <a:pt x="18" y="111"/>
                    <a:pt x="35" y="118"/>
                    <a:pt x="52" y="127"/>
                  </a:cubicBezTo>
                  <a:cubicBezTo>
                    <a:pt x="139" y="177"/>
                    <a:pt x="170" y="287"/>
                    <a:pt x="123" y="375"/>
                  </a:cubicBezTo>
                  <a:cubicBezTo>
                    <a:pt x="87" y="354"/>
                    <a:pt x="87" y="354"/>
                    <a:pt x="87" y="354"/>
                  </a:cubicBezTo>
                  <a:cubicBezTo>
                    <a:pt x="97" y="381"/>
                    <a:pt x="97" y="381"/>
                    <a:pt x="97" y="381"/>
                  </a:cubicBezTo>
                  <a:cubicBezTo>
                    <a:pt x="105" y="403"/>
                    <a:pt x="105" y="403"/>
                    <a:pt x="105" y="403"/>
                  </a:cubicBezTo>
                  <a:cubicBezTo>
                    <a:pt x="130" y="470"/>
                    <a:pt x="130" y="470"/>
                    <a:pt x="130" y="470"/>
                  </a:cubicBezTo>
                  <a:cubicBezTo>
                    <a:pt x="197" y="459"/>
                    <a:pt x="197" y="459"/>
                    <a:pt x="197" y="459"/>
                  </a:cubicBezTo>
                  <a:cubicBezTo>
                    <a:pt x="224" y="454"/>
                    <a:pt x="224" y="454"/>
                    <a:pt x="224" y="454"/>
                  </a:cubicBezTo>
                  <a:cubicBezTo>
                    <a:pt x="252" y="450"/>
                    <a:pt x="252" y="450"/>
                    <a:pt x="252" y="450"/>
                  </a:cubicBezTo>
                  <a:lnTo>
                    <a:pt x="216" y="429"/>
                  </a:lnTo>
                  <a:close/>
                </a:path>
              </a:pathLst>
            </a:custGeom>
            <a:solidFill>
              <a:schemeClr val="bg1">
                <a:alpha val="50000"/>
              </a:schemeClr>
            </a:solidFill>
            <a:ln w="0" cmpd="sng">
              <a:solidFill>
                <a:srgbClr val="FFFFFF">
                  <a:alpha val="50000"/>
                </a:srgbClr>
              </a:solidFill>
              <a:bevel/>
              <a:headEnd/>
              <a:tailEnd/>
            </a:ln>
          </p:spPr>
          <p:txBody>
            <a:bodyPr/>
            <a:lstStyle/>
            <a:p>
              <a:endParaRPr lang="zh-CN" altLang="zh-CN">
                <a:solidFill>
                  <a:srgbClr val="000000"/>
                </a:solidFill>
                <a:sym typeface="Arial" panose="020B0604020202020204" pitchFamily="34" charset="0"/>
              </a:endParaRPr>
            </a:p>
          </p:txBody>
        </p:sp>
      </p:grpSp>
      <p:sp>
        <p:nvSpPr>
          <p:cNvPr id="55" name="Text Box 56"/>
          <p:cNvSpPr>
            <a:spLocks noChangeArrowheads="1"/>
          </p:cNvSpPr>
          <p:nvPr/>
        </p:nvSpPr>
        <p:spPr bwMode="auto">
          <a:xfrm>
            <a:off x="5231102" y="1111395"/>
            <a:ext cx="1944687"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latinLnBrk="1"/>
            <a:r>
              <a:rPr lang="zh-CN" altLang="en-US"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标题内容</a:t>
            </a:r>
          </a:p>
          <a:p>
            <a:pPr marL="0" lvl="2" indent="0" algn="ctr" eaLnBrk="0" hangingPunct="0">
              <a:buClr>
                <a:srgbClr val="0070C0"/>
              </a:buClr>
              <a:buSzPct val="80000"/>
            </a:pPr>
            <a:r>
              <a:rPr lang="zh-CN" altLang="en-US" sz="16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点击添加文本</a:t>
            </a:r>
            <a:endParaRPr lang="en-US" sz="16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marL="0" lvl="2" indent="0" algn="ctr" eaLnBrk="0" hangingPunct="0">
              <a:buClr>
                <a:srgbClr val="0070C0"/>
              </a:buClr>
              <a:buSzPct val="80000"/>
            </a:pPr>
            <a:r>
              <a:rPr lang="zh-CN" altLang="en-US" sz="16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点击添加文本</a:t>
            </a:r>
          </a:p>
        </p:txBody>
      </p:sp>
      <p:sp>
        <p:nvSpPr>
          <p:cNvPr id="56" name="Text Box 56"/>
          <p:cNvSpPr>
            <a:spLocks noChangeArrowheads="1"/>
          </p:cNvSpPr>
          <p:nvPr/>
        </p:nvSpPr>
        <p:spPr bwMode="auto">
          <a:xfrm>
            <a:off x="797214" y="2411557"/>
            <a:ext cx="1944688"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latinLnBrk="1"/>
            <a:r>
              <a:rPr lang="zh-CN" altLang="en-US"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标题内容</a:t>
            </a:r>
          </a:p>
          <a:p>
            <a:pPr marL="0" lvl="2" indent="0" algn="ctr" eaLnBrk="0" hangingPunct="0">
              <a:buClr>
                <a:srgbClr val="0070C0"/>
              </a:buClr>
              <a:buSzPct val="80000"/>
            </a:pPr>
            <a:r>
              <a:rPr lang="zh-CN" altLang="en-US" sz="16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点击添加文本</a:t>
            </a:r>
            <a:endParaRPr lang="en-US" sz="16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marL="0" lvl="2" indent="0" algn="ctr" eaLnBrk="0" hangingPunct="0">
              <a:buClr>
                <a:srgbClr val="0070C0"/>
              </a:buClr>
              <a:buSzPct val="80000"/>
            </a:pPr>
            <a:r>
              <a:rPr lang="zh-CN" altLang="en-US" sz="16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点击添加文本</a:t>
            </a:r>
          </a:p>
        </p:txBody>
      </p:sp>
      <p:sp>
        <p:nvSpPr>
          <p:cNvPr id="57" name="Text Box 56"/>
          <p:cNvSpPr>
            <a:spLocks noChangeArrowheads="1"/>
          </p:cNvSpPr>
          <p:nvPr/>
        </p:nvSpPr>
        <p:spPr bwMode="auto">
          <a:xfrm>
            <a:off x="6505864" y="3967307"/>
            <a:ext cx="1944688"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latinLnBrk="1"/>
            <a:r>
              <a:rPr lang="zh-CN" altLang="en-US"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标题内容</a:t>
            </a:r>
          </a:p>
          <a:p>
            <a:pPr marL="0" lvl="2" indent="0" algn="ctr" eaLnBrk="0" hangingPunct="0">
              <a:buClr>
                <a:srgbClr val="0070C0"/>
              </a:buClr>
              <a:buSzPct val="80000"/>
            </a:pPr>
            <a:r>
              <a:rPr lang="zh-CN" altLang="en-US" sz="16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点击添加文本</a:t>
            </a:r>
            <a:endParaRPr lang="en-US" sz="16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marL="0" lvl="2" indent="0" algn="ctr" eaLnBrk="0" hangingPunct="0">
              <a:buClr>
                <a:srgbClr val="0070C0"/>
              </a:buClr>
              <a:buSzPct val="80000"/>
            </a:pPr>
            <a:r>
              <a:rPr lang="zh-CN" altLang="en-US" sz="16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点击添加文本</a:t>
            </a:r>
          </a:p>
        </p:txBody>
      </p:sp>
      <p:pic>
        <p:nvPicPr>
          <p:cNvPr id="58" name="Picture 3" descr="G:\韩坤\各类素材\好图\map-marker-flag-3-right-pink.png"/>
          <p:cNvPicPr>
            <a:picLocks noChangeAspect="1" noChangeArrowheads="1"/>
          </p:cNvPicPr>
          <p:nvPr/>
        </p:nvPicPr>
        <p:blipFill>
          <a:blip r:embed="rId3" cstate="email">
            <a:duotone>
              <a:schemeClr val="bg2">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155989" y="3351357"/>
            <a:ext cx="1543050" cy="154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9" name="组合 11"/>
          <p:cNvGrpSpPr>
            <a:grpSpLocks/>
          </p:cNvGrpSpPr>
          <p:nvPr/>
        </p:nvGrpSpPr>
        <p:grpSpPr bwMode="auto">
          <a:xfrm>
            <a:off x="892464" y="2081357"/>
            <a:ext cx="1955800" cy="288925"/>
            <a:chOff x="0" y="0"/>
            <a:chExt cx="1954213" cy="288729"/>
          </a:xfrm>
        </p:grpSpPr>
        <p:sp>
          <p:nvSpPr>
            <p:cNvPr id="60" name="Gerade Verbindung 17"/>
            <p:cNvSpPr>
              <a:spLocks noChangeShapeType="1"/>
            </p:cNvSpPr>
            <p:nvPr/>
          </p:nvSpPr>
          <p:spPr bwMode="auto">
            <a:xfrm>
              <a:off x="0" y="288729"/>
              <a:ext cx="1954213" cy="1"/>
            </a:xfrm>
            <a:prstGeom prst="line">
              <a:avLst/>
            </a:prstGeom>
            <a:solidFill>
              <a:schemeClr val="bg1">
                <a:alpha val="50000"/>
              </a:schemeClr>
            </a:solidFill>
            <a:ln w="19050" cap="flat" cmpd="sng">
              <a:solidFill>
                <a:schemeClr val="bg1">
                  <a:alpha val="50000"/>
                </a:schemeClr>
              </a:solidFill>
              <a:prstDash val="sysDash"/>
              <a:bevel/>
              <a:headEnd/>
              <a:tailEnd/>
            </a:ln>
          </p:spPr>
          <p:txBody>
            <a:bodyPr/>
            <a:lstStyle/>
            <a:p>
              <a:endParaRPr lang="zh-CN" altLang="en-US"/>
            </a:p>
          </p:txBody>
        </p:sp>
        <p:sp>
          <p:nvSpPr>
            <p:cNvPr id="61" name="等腰三角形 13"/>
            <p:cNvSpPr>
              <a:spLocks noChangeArrowheads="1"/>
            </p:cNvSpPr>
            <p:nvPr/>
          </p:nvSpPr>
          <p:spPr bwMode="auto">
            <a:xfrm>
              <a:off x="0" y="0"/>
              <a:ext cx="398512" cy="274337"/>
            </a:xfrm>
            <a:prstGeom prst="triangle">
              <a:avLst>
                <a:gd name="adj" fmla="val 50000"/>
              </a:avLst>
            </a:prstGeom>
            <a:solidFill>
              <a:schemeClr val="bg1">
                <a:alpha val="50000"/>
              </a:schemeClr>
            </a:solidFill>
            <a:ln w="25400" cap="flat" cmpd="sng">
              <a:solidFill>
                <a:schemeClr val="bg1">
                  <a:alpha val="50000"/>
                </a:schemeClr>
              </a:solidFill>
              <a:bevel/>
              <a:headEnd/>
              <a:tailE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grpSp>
      <p:grpSp>
        <p:nvGrpSpPr>
          <p:cNvPr id="62" name="组合 14"/>
          <p:cNvGrpSpPr>
            <a:grpSpLocks/>
          </p:cNvGrpSpPr>
          <p:nvPr/>
        </p:nvGrpSpPr>
        <p:grpSpPr bwMode="auto">
          <a:xfrm>
            <a:off x="6261389" y="3687907"/>
            <a:ext cx="1908175" cy="274638"/>
            <a:chOff x="0" y="0"/>
            <a:chExt cx="1908448" cy="274337"/>
          </a:xfrm>
        </p:grpSpPr>
        <p:sp>
          <p:nvSpPr>
            <p:cNvPr id="63" name="Gerade Verbindung 18"/>
            <p:cNvSpPr>
              <a:spLocks noChangeShapeType="1"/>
            </p:cNvSpPr>
            <p:nvPr/>
          </p:nvSpPr>
          <p:spPr bwMode="auto">
            <a:xfrm>
              <a:off x="32397" y="274337"/>
              <a:ext cx="1876051" cy="1"/>
            </a:xfrm>
            <a:prstGeom prst="line">
              <a:avLst/>
            </a:prstGeom>
            <a:solidFill>
              <a:schemeClr val="bg1">
                <a:alpha val="50000"/>
              </a:schemeClr>
            </a:solidFill>
            <a:ln w="19050" cap="flat" cmpd="sng">
              <a:solidFill>
                <a:schemeClr val="bg1">
                  <a:alpha val="50000"/>
                </a:schemeClr>
              </a:solidFill>
              <a:prstDash val="sysDash"/>
              <a:bevel/>
              <a:headEnd/>
              <a:tailEnd/>
            </a:ln>
          </p:spPr>
          <p:txBody>
            <a:bodyPr/>
            <a:lstStyle/>
            <a:p>
              <a:endParaRPr lang="zh-CN" altLang="en-US"/>
            </a:p>
          </p:txBody>
        </p:sp>
        <p:sp>
          <p:nvSpPr>
            <p:cNvPr id="64" name="等腰三角形 16"/>
            <p:cNvSpPr>
              <a:spLocks noChangeArrowheads="1"/>
            </p:cNvSpPr>
            <p:nvPr/>
          </p:nvSpPr>
          <p:spPr bwMode="auto">
            <a:xfrm>
              <a:off x="0" y="0"/>
              <a:ext cx="398512" cy="274337"/>
            </a:xfrm>
            <a:prstGeom prst="triangle">
              <a:avLst>
                <a:gd name="adj" fmla="val 50000"/>
              </a:avLst>
            </a:prstGeom>
            <a:solidFill>
              <a:schemeClr val="bg1">
                <a:alpha val="50000"/>
              </a:schemeClr>
            </a:solidFill>
            <a:ln w="25400" cap="flat" cmpd="sng">
              <a:solidFill>
                <a:schemeClr val="bg1">
                  <a:alpha val="50000"/>
                </a:schemeClr>
              </a:solidFill>
              <a:bevel/>
              <a:headEnd/>
              <a:tailE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grpSp>
      <p:grpSp>
        <p:nvGrpSpPr>
          <p:cNvPr id="65" name="组合 17"/>
          <p:cNvGrpSpPr>
            <a:grpSpLocks/>
          </p:cNvGrpSpPr>
          <p:nvPr/>
        </p:nvGrpSpPr>
        <p:grpSpPr bwMode="auto">
          <a:xfrm>
            <a:off x="4894552" y="1182832"/>
            <a:ext cx="274637" cy="755650"/>
            <a:chOff x="0" y="0"/>
            <a:chExt cx="274338" cy="755650"/>
          </a:xfrm>
        </p:grpSpPr>
        <p:sp>
          <p:nvSpPr>
            <p:cNvPr id="66" name="Gerade Verbindung 20"/>
            <p:cNvSpPr>
              <a:spLocks noChangeShapeType="1"/>
            </p:cNvSpPr>
            <p:nvPr/>
          </p:nvSpPr>
          <p:spPr bwMode="auto">
            <a:xfrm rot="5400000" flipH="1" flipV="1">
              <a:off x="-103487" y="377824"/>
              <a:ext cx="755650" cy="1"/>
            </a:xfrm>
            <a:prstGeom prst="line">
              <a:avLst/>
            </a:prstGeom>
            <a:solidFill>
              <a:schemeClr val="bg1">
                <a:alpha val="50000"/>
              </a:schemeClr>
            </a:solidFill>
            <a:ln w="19050" cap="flat" cmpd="sng">
              <a:solidFill>
                <a:schemeClr val="bg1">
                  <a:alpha val="50000"/>
                </a:schemeClr>
              </a:solidFill>
              <a:prstDash val="sysDash"/>
              <a:bevel/>
              <a:headEnd/>
              <a:tailEnd/>
            </a:ln>
          </p:spPr>
          <p:txBody>
            <a:bodyPr/>
            <a:lstStyle/>
            <a:p>
              <a:endParaRPr lang="zh-CN" altLang="en-US"/>
            </a:p>
          </p:txBody>
        </p:sp>
        <p:sp>
          <p:nvSpPr>
            <p:cNvPr id="67" name="等腰三角形 19"/>
            <p:cNvSpPr>
              <a:spLocks noChangeArrowheads="1"/>
            </p:cNvSpPr>
            <p:nvPr/>
          </p:nvSpPr>
          <p:spPr bwMode="auto">
            <a:xfrm rot="16200000">
              <a:off x="-62087" y="62086"/>
              <a:ext cx="398512" cy="274337"/>
            </a:xfrm>
            <a:prstGeom prst="triangle">
              <a:avLst>
                <a:gd name="adj" fmla="val 50000"/>
              </a:avLst>
            </a:prstGeom>
            <a:solidFill>
              <a:schemeClr val="bg1">
                <a:alpha val="50000"/>
              </a:schemeClr>
            </a:solidFill>
            <a:ln w="25400" cap="flat" cmpd="sng">
              <a:solidFill>
                <a:schemeClr val="bg1">
                  <a:alpha val="50000"/>
                </a:schemeClr>
              </a:solidFill>
              <a:bevel/>
              <a:headEnd/>
              <a:tailE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grpSp>
      <p:sp>
        <p:nvSpPr>
          <p:cNvPr id="68" name="Rectangle 18"/>
          <p:cNvSpPr>
            <a:spLocks noChangeArrowheads="1"/>
          </p:cNvSpPr>
          <p:nvPr/>
        </p:nvSpPr>
        <p:spPr bwMode="auto">
          <a:xfrm>
            <a:off x="1992602" y="4475307"/>
            <a:ext cx="3455987" cy="41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nchor="ctr"/>
          <a:lstStyle/>
          <a:p>
            <a:pPr>
              <a:lnSpc>
                <a:spcPct val="120000"/>
              </a:lnSpc>
            </a:pPr>
            <a:r>
              <a:rPr lang="zh-CN" altLang="en-US"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单击此处添加段落文字内容</a:t>
            </a:r>
          </a:p>
          <a:p>
            <a:pPr>
              <a:lnSpc>
                <a:spcPct val="120000"/>
              </a:lnSpc>
            </a:pPr>
            <a:r>
              <a:rPr lang="zh-CN" altLang="en-US" sz="1000" dirty="0">
                <a:solidFill>
                  <a:schemeClr val="bg1"/>
                </a:solidFill>
                <a:ea typeface="华文细黑" panose="02010600040101010101" pitchFamily="2" charset="-122"/>
                <a:sym typeface="Arial" panose="020B0604020202020204" pitchFamily="34" charset="0"/>
              </a:rPr>
              <a:t>单击此处添加段落文字内容</a:t>
            </a:r>
            <a:endParaRPr lang="zh-CN" altLang="en-US" sz="900" dirty="0">
              <a:solidFill>
                <a:schemeClr val="bg1"/>
              </a:solidFill>
              <a:ea typeface="华文细黑" panose="02010600040101010101" pitchFamily="2" charset="-122"/>
              <a:sym typeface="Arial" panose="020B0604020202020204" pitchFamily="34" charset="0"/>
            </a:endParaRPr>
          </a:p>
        </p:txBody>
      </p:sp>
    </p:spTree>
    <p:extLst>
      <p:ext uri="{BB962C8B-B14F-4D97-AF65-F5344CB8AC3E}">
        <p14:creationId xmlns:p14="http://schemas.microsoft.com/office/powerpoint/2010/main" val="4037335097"/>
      </p:ext>
    </p:extLst>
  </p:cSld>
  <p:clrMapOvr>
    <a:masterClrMapping/>
  </p:clrMapOvr>
  <p:transition spd="slow" advTm="0">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par>
                          <p:cTn id="8" fill="hold">
                            <p:stCondLst>
                              <p:cond delay="2000"/>
                            </p:stCondLst>
                            <p:childTnLst>
                              <p:par>
                                <p:cTn id="9" presetID="2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ipe(left)">
                                      <p:cBhvr>
                                        <p:cTn id="16" dur="500"/>
                                        <p:tgtEl>
                                          <p:spTgt spid="2"/>
                                        </p:tgtEl>
                                      </p:cBhvr>
                                    </p:animEffect>
                                  </p:childTnLst>
                                </p:cTn>
                              </p:par>
                              <p:par>
                                <p:cTn id="17" presetID="10" presetClass="entr" presetSubtype="0" fill="hold" nodeType="withEffect">
                                  <p:stCondLst>
                                    <p:cond delay="0"/>
                                  </p:stCondLst>
                                  <p:childTnLst>
                                    <p:set>
                                      <p:cBhvr>
                                        <p:cTn id="18" dur="1" fill="hold">
                                          <p:stCondLst>
                                            <p:cond delay="0"/>
                                          </p:stCondLst>
                                        </p:cTn>
                                        <p:tgtEl>
                                          <p:spTgt spid="51"/>
                                        </p:tgtEl>
                                        <p:attrNameLst>
                                          <p:attrName>style.visibility</p:attrName>
                                        </p:attrNameLst>
                                      </p:cBhvr>
                                      <p:to>
                                        <p:strVal val="visible"/>
                                      </p:to>
                                    </p:set>
                                    <p:anim calcmode="lin" valueType="num">
                                      <p:cBhvr>
                                        <p:cTn id="19" dur="500" fill="hold"/>
                                        <p:tgtEl>
                                          <p:spTgt spid="51"/>
                                        </p:tgtEl>
                                        <p:attrNameLst>
                                          <p:attrName>ppt_w</p:attrName>
                                        </p:attrNameLst>
                                      </p:cBhvr>
                                      <p:tavLst>
                                        <p:tav tm="0">
                                          <p:val>
                                            <p:fltVal val="0"/>
                                          </p:val>
                                        </p:tav>
                                        <p:tav tm="100000">
                                          <p:val>
                                            <p:strVal val="#ppt_w"/>
                                          </p:val>
                                        </p:tav>
                                      </p:tavLst>
                                    </p:anim>
                                    <p:anim calcmode="lin" valueType="num">
                                      <p:cBhvr>
                                        <p:cTn id="20" dur="500" fill="hold"/>
                                        <p:tgtEl>
                                          <p:spTgt spid="51"/>
                                        </p:tgtEl>
                                        <p:attrNameLst>
                                          <p:attrName>ppt_h</p:attrName>
                                        </p:attrNameLst>
                                      </p:cBhvr>
                                      <p:tavLst>
                                        <p:tav tm="0">
                                          <p:val>
                                            <p:fltVal val="0"/>
                                          </p:val>
                                        </p:tav>
                                        <p:tav tm="100000">
                                          <p:val>
                                            <p:strVal val="#ppt_h"/>
                                          </p:val>
                                        </p:tav>
                                      </p:tavLst>
                                    </p:anim>
                                    <p:animEffect>
                                      <p:cBhvr>
                                        <p:cTn id="21" dur="500"/>
                                        <p:tgtEl>
                                          <p:spTgt spid="51"/>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2" fill="hold" nodeType="clickEffect">
                                  <p:stCondLst>
                                    <p:cond delay="0"/>
                                  </p:stCondLst>
                                  <p:childTnLst>
                                    <p:set>
                                      <p:cBhvr>
                                        <p:cTn id="25" dur="1" fill="hold">
                                          <p:stCondLst>
                                            <p:cond delay="0"/>
                                          </p:stCondLst>
                                        </p:cTn>
                                        <p:tgtEl>
                                          <p:spTgt spid="59"/>
                                        </p:tgtEl>
                                        <p:attrNameLst>
                                          <p:attrName>style.visibility</p:attrName>
                                        </p:attrNameLst>
                                      </p:cBhvr>
                                      <p:to>
                                        <p:strVal val="visible"/>
                                      </p:to>
                                    </p:set>
                                    <p:animEffect>
                                      <p:cBhvr>
                                        <p:cTn id="26" dur="500"/>
                                        <p:tgtEl>
                                          <p:spTgt spid="59"/>
                                        </p:tgtEl>
                                      </p:cBhvr>
                                    </p:animEffect>
                                  </p:childTnLst>
                                </p:cTn>
                              </p:par>
                              <p:par>
                                <p:cTn id="27" presetID="22" presetClass="entr" presetSubtype="4" fill="hold" nodeType="withEffect">
                                  <p:stCondLst>
                                    <p:cond delay="0"/>
                                  </p:stCondLst>
                                  <p:childTnLst>
                                    <p:set>
                                      <p:cBhvr>
                                        <p:cTn id="28" dur="1" fill="hold">
                                          <p:stCondLst>
                                            <p:cond delay="0"/>
                                          </p:stCondLst>
                                        </p:cTn>
                                        <p:tgtEl>
                                          <p:spTgt spid="65"/>
                                        </p:tgtEl>
                                        <p:attrNameLst>
                                          <p:attrName>style.visibility</p:attrName>
                                        </p:attrNameLst>
                                      </p:cBhvr>
                                      <p:to>
                                        <p:strVal val="visible"/>
                                      </p:to>
                                    </p:set>
                                    <p:animEffect>
                                      <p:cBhvr>
                                        <p:cTn id="29" dur="500"/>
                                        <p:tgtEl>
                                          <p:spTgt spid="65"/>
                                        </p:tgtEl>
                                      </p:cBhvr>
                                    </p:animEffect>
                                  </p:childTnLst>
                                </p:cTn>
                              </p:par>
                              <p:par>
                                <p:cTn id="30" presetID="22" presetClass="entr" presetSubtype="2" fill="hold" nodeType="withEffect">
                                  <p:stCondLst>
                                    <p:cond delay="0"/>
                                  </p:stCondLst>
                                  <p:childTnLst>
                                    <p:set>
                                      <p:cBhvr>
                                        <p:cTn id="31" dur="1" fill="hold">
                                          <p:stCondLst>
                                            <p:cond delay="0"/>
                                          </p:stCondLst>
                                        </p:cTn>
                                        <p:tgtEl>
                                          <p:spTgt spid="62"/>
                                        </p:tgtEl>
                                        <p:attrNameLst>
                                          <p:attrName>style.visibility</p:attrName>
                                        </p:attrNameLst>
                                      </p:cBhvr>
                                      <p:to>
                                        <p:strVal val="visible"/>
                                      </p:to>
                                    </p:set>
                                    <p:animEffect>
                                      <p:cBhvr>
                                        <p:cTn id="32" dur="500"/>
                                        <p:tgtEl>
                                          <p:spTgt spid="62"/>
                                        </p:tgtEl>
                                      </p:cBhvr>
                                    </p:animEffect>
                                  </p:childTnLst>
                                </p:cTn>
                              </p:par>
                            </p:childTnLst>
                          </p:cTn>
                        </p:par>
                        <p:par>
                          <p:cTn id="33" fill="hold">
                            <p:stCondLst>
                              <p:cond delay="500"/>
                            </p:stCondLst>
                            <p:childTnLst>
                              <p:par>
                                <p:cTn id="34" presetID="42" presetClass="entr" presetSubtype="0" fill="hold" grpId="0" nodeType="afterEffect">
                                  <p:stCondLst>
                                    <p:cond delay="0"/>
                                  </p:stCondLst>
                                  <p:childTnLst>
                                    <p:set>
                                      <p:cBhvr>
                                        <p:cTn id="35" dur="1" fill="hold">
                                          <p:stCondLst>
                                            <p:cond delay="0"/>
                                          </p:stCondLst>
                                        </p:cTn>
                                        <p:tgtEl>
                                          <p:spTgt spid="55"/>
                                        </p:tgtEl>
                                        <p:attrNameLst>
                                          <p:attrName>style.visibility</p:attrName>
                                        </p:attrNameLst>
                                      </p:cBhvr>
                                      <p:to>
                                        <p:strVal val="visible"/>
                                      </p:to>
                                    </p:set>
                                    <p:animEffect>
                                      <p:cBhvr>
                                        <p:cTn id="36" dur="500"/>
                                        <p:tgtEl>
                                          <p:spTgt spid="55"/>
                                        </p:tgtEl>
                                      </p:cBhvr>
                                    </p:animEffect>
                                    <p:anim calcmode="lin" valueType="num">
                                      <p:cBhvr>
                                        <p:cTn id="37" dur="500" fill="hold"/>
                                        <p:tgtEl>
                                          <p:spTgt spid="55"/>
                                        </p:tgtEl>
                                        <p:attrNameLst>
                                          <p:attrName>ppt_x</p:attrName>
                                        </p:attrNameLst>
                                      </p:cBhvr>
                                      <p:tavLst>
                                        <p:tav tm="0">
                                          <p:val>
                                            <p:strVal val="#ppt_x"/>
                                          </p:val>
                                        </p:tav>
                                        <p:tav tm="100000">
                                          <p:val>
                                            <p:strVal val="#ppt_x"/>
                                          </p:val>
                                        </p:tav>
                                      </p:tavLst>
                                    </p:anim>
                                    <p:anim calcmode="lin" valueType="num">
                                      <p:cBhvr>
                                        <p:cTn id="38" dur="500" fill="hold"/>
                                        <p:tgtEl>
                                          <p:spTgt spid="55"/>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56"/>
                                        </p:tgtEl>
                                        <p:attrNameLst>
                                          <p:attrName>style.visibility</p:attrName>
                                        </p:attrNameLst>
                                      </p:cBhvr>
                                      <p:to>
                                        <p:strVal val="visible"/>
                                      </p:to>
                                    </p:set>
                                    <p:animEffect>
                                      <p:cBhvr>
                                        <p:cTn id="41" dur="500"/>
                                        <p:tgtEl>
                                          <p:spTgt spid="56"/>
                                        </p:tgtEl>
                                      </p:cBhvr>
                                    </p:animEffect>
                                    <p:anim calcmode="lin" valueType="num">
                                      <p:cBhvr>
                                        <p:cTn id="42" dur="500" fill="hold"/>
                                        <p:tgtEl>
                                          <p:spTgt spid="56"/>
                                        </p:tgtEl>
                                        <p:attrNameLst>
                                          <p:attrName>ppt_x</p:attrName>
                                        </p:attrNameLst>
                                      </p:cBhvr>
                                      <p:tavLst>
                                        <p:tav tm="0">
                                          <p:val>
                                            <p:strVal val="#ppt_x"/>
                                          </p:val>
                                        </p:tav>
                                        <p:tav tm="100000">
                                          <p:val>
                                            <p:strVal val="#ppt_x"/>
                                          </p:val>
                                        </p:tav>
                                      </p:tavLst>
                                    </p:anim>
                                    <p:anim calcmode="lin" valueType="num">
                                      <p:cBhvr>
                                        <p:cTn id="43" dur="500" fill="hold"/>
                                        <p:tgtEl>
                                          <p:spTgt spid="56"/>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57"/>
                                        </p:tgtEl>
                                        <p:attrNameLst>
                                          <p:attrName>style.visibility</p:attrName>
                                        </p:attrNameLst>
                                      </p:cBhvr>
                                      <p:to>
                                        <p:strVal val="visible"/>
                                      </p:to>
                                    </p:set>
                                    <p:animEffect>
                                      <p:cBhvr>
                                        <p:cTn id="46" dur="500"/>
                                        <p:tgtEl>
                                          <p:spTgt spid="57"/>
                                        </p:tgtEl>
                                      </p:cBhvr>
                                    </p:animEffect>
                                    <p:anim calcmode="lin" valueType="num">
                                      <p:cBhvr>
                                        <p:cTn id="47" dur="500" fill="hold"/>
                                        <p:tgtEl>
                                          <p:spTgt spid="57"/>
                                        </p:tgtEl>
                                        <p:attrNameLst>
                                          <p:attrName>ppt_x</p:attrName>
                                        </p:attrNameLst>
                                      </p:cBhvr>
                                      <p:tavLst>
                                        <p:tav tm="0">
                                          <p:val>
                                            <p:strVal val="#ppt_x"/>
                                          </p:val>
                                        </p:tav>
                                        <p:tav tm="100000">
                                          <p:val>
                                            <p:strVal val="#ppt_x"/>
                                          </p:val>
                                        </p:tav>
                                      </p:tavLst>
                                    </p:anim>
                                    <p:anim calcmode="lin" valueType="num">
                                      <p:cBhvr>
                                        <p:cTn id="48" dur="500" fill="hold"/>
                                        <p:tgtEl>
                                          <p:spTgt spid="57"/>
                                        </p:tgtEl>
                                        <p:attrNameLst>
                                          <p:attrName>ppt_y</p:attrName>
                                        </p:attrNameLst>
                                      </p:cBhvr>
                                      <p:tavLst>
                                        <p:tav tm="0">
                                          <p:val>
                                            <p:strVal val="#ppt_y+.1"/>
                                          </p:val>
                                        </p:tav>
                                        <p:tav tm="100000">
                                          <p:val>
                                            <p:strVal val="#ppt_y"/>
                                          </p:val>
                                        </p:tav>
                                      </p:tavLst>
                                    </p:anim>
                                  </p:childTnLst>
                                </p:cTn>
                              </p:par>
                            </p:childTnLst>
                          </p:cTn>
                        </p:par>
                        <p:par>
                          <p:cTn id="49" fill="hold">
                            <p:stCondLst>
                              <p:cond delay="1000"/>
                            </p:stCondLst>
                            <p:childTnLst>
                              <p:par>
                                <p:cTn id="50" presetID="42" presetClass="entr" presetSubtype="0" fill="hold" nodeType="afterEffect">
                                  <p:stCondLst>
                                    <p:cond delay="0"/>
                                  </p:stCondLst>
                                  <p:childTnLst>
                                    <p:set>
                                      <p:cBhvr>
                                        <p:cTn id="51" dur="1" fill="hold">
                                          <p:stCondLst>
                                            <p:cond delay="0"/>
                                          </p:stCondLst>
                                        </p:cTn>
                                        <p:tgtEl>
                                          <p:spTgt spid="58"/>
                                        </p:tgtEl>
                                        <p:attrNameLst>
                                          <p:attrName>style.visibility</p:attrName>
                                        </p:attrNameLst>
                                      </p:cBhvr>
                                      <p:to>
                                        <p:strVal val="visible"/>
                                      </p:to>
                                    </p:set>
                                    <p:animEffect>
                                      <p:cBhvr>
                                        <p:cTn id="52" dur="1000"/>
                                        <p:tgtEl>
                                          <p:spTgt spid="58"/>
                                        </p:tgtEl>
                                      </p:cBhvr>
                                    </p:animEffect>
                                    <p:anim calcmode="lin" valueType="num">
                                      <p:cBhvr>
                                        <p:cTn id="53" dur="1000" fill="hold"/>
                                        <p:tgtEl>
                                          <p:spTgt spid="58"/>
                                        </p:tgtEl>
                                        <p:attrNameLst>
                                          <p:attrName>ppt_x</p:attrName>
                                        </p:attrNameLst>
                                      </p:cBhvr>
                                      <p:tavLst>
                                        <p:tav tm="0">
                                          <p:val>
                                            <p:strVal val="#ppt_x"/>
                                          </p:val>
                                        </p:tav>
                                        <p:tav tm="100000">
                                          <p:val>
                                            <p:strVal val="#ppt_x"/>
                                          </p:val>
                                        </p:tav>
                                      </p:tavLst>
                                    </p:anim>
                                    <p:anim calcmode="lin" valueType="num">
                                      <p:cBhvr>
                                        <p:cTn id="54" dur="1000" fill="hold"/>
                                        <p:tgtEl>
                                          <p:spTgt spid="58"/>
                                        </p:tgtEl>
                                        <p:attrNameLst>
                                          <p:attrName>ppt_y</p:attrName>
                                        </p:attrNameLst>
                                      </p:cBhvr>
                                      <p:tavLst>
                                        <p:tav tm="0">
                                          <p:val>
                                            <p:strVal val="#ppt_y+.1"/>
                                          </p:val>
                                        </p:tav>
                                        <p:tav tm="100000">
                                          <p:val>
                                            <p:strVal val="#ppt_y"/>
                                          </p:val>
                                        </p:tav>
                                      </p:tavLst>
                                    </p:anim>
                                  </p:childTnLst>
                                </p:cTn>
                              </p:par>
                            </p:childTnLst>
                          </p:cTn>
                        </p:par>
                        <p:par>
                          <p:cTn id="55" fill="hold">
                            <p:stCondLst>
                              <p:cond delay="2000"/>
                            </p:stCondLst>
                            <p:childTnLst>
                              <p:par>
                                <p:cTn id="56" presetID="42" presetClass="entr" presetSubtype="0" fill="hold" grpId="0" nodeType="afterEffect">
                                  <p:stCondLst>
                                    <p:cond delay="0"/>
                                  </p:stCondLst>
                                  <p:childTnLst>
                                    <p:set>
                                      <p:cBhvr>
                                        <p:cTn id="57" dur="1" fill="hold">
                                          <p:stCondLst>
                                            <p:cond delay="0"/>
                                          </p:stCondLst>
                                        </p:cTn>
                                        <p:tgtEl>
                                          <p:spTgt spid="68">
                                            <p:txEl>
                                              <p:pRg st="0" end="0"/>
                                            </p:txEl>
                                          </p:spTgt>
                                        </p:tgtEl>
                                        <p:attrNameLst>
                                          <p:attrName>style.visibility</p:attrName>
                                        </p:attrNameLst>
                                      </p:cBhvr>
                                      <p:to>
                                        <p:strVal val="visible"/>
                                      </p:to>
                                    </p:set>
                                    <p:animEffect>
                                      <p:cBhvr>
                                        <p:cTn id="58" dur="750"/>
                                        <p:tgtEl>
                                          <p:spTgt spid="68">
                                            <p:txEl>
                                              <p:pRg st="0" end="0"/>
                                            </p:txEl>
                                          </p:spTgt>
                                        </p:tgtEl>
                                      </p:cBhvr>
                                    </p:animEffect>
                                    <p:anim calcmode="lin" valueType="num">
                                      <p:cBhvr>
                                        <p:cTn id="59" dur="750" fill="hold"/>
                                        <p:tgtEl>
                                          <p:spTgt spid="68">
                                            <p:txEl>
                                              <p:pRg st="0" end="0"/>
                                            </p:txEl>
                                          </p:spTgt>
                                        </p:tgtEl>
                                        <p:attrNameLst>
                                          <p:attrName>ppt_x</p:attrName>
                                        </p:attrNameLst>
                                      </p:cBhvr>
                                      <p:tavLst>
                                        <p:tav tm="0">
                                          <p:val>
                                            <p:strVal val="#ppt_x"/>
                                          </p:val>
                                        </p:tav>
                                        <p:tav tm="100000">
                                          <p:val>
                                            <p:strVal val="#ppt_x"/>
                                          </p:val>
                                        </p:tav>
                                      </p:tavLst>
                                    </p:anim>
                                    <p:anim calcmode="lin" valueType="num">
                                      <p:cBhvr>
                                        <p:cTn id="60" dur="750" fill="hold"/>
                                        <p:tgtEl>
                                          <p:spTgt spid="6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42" presetClass="entr" presetSubtype="0" fill="hold" grpId="0" nodeType="clickEffect">
                                  <p:stCondLst>
                                    <p:cond delay="0"/>
                                  </p:stCondLst>
                                  <p:childTnLst>
                                    <p:set>
                                      <p:cBhvr>
                                        <p:cTn id="64" dur="1" fill="hold">
                                          <p:stCondLst>
                                            <p:cond delay="0"/>
                                          </p:stCondLst>
                                        </p:cTn>
                                        <p:tgtEl>
                                          <p:spTgt spid="68">
                                            <p:txEl>
                                              <p:pRg st="1" end="1"/>
                                            </p:txEl>
                                          </p:spTgt>
                                        </p:tgtEl>
                                        <p:attrNameLst>
                                          <p:attrName>style.visibility</p:attrName>
                                        </p:attrNameLst>
                                      </p:cBhvr>
                                      <p:to>
                                        <p:strVal val="visible"/>
                                      </p:to>
                                    </p:set>
                                    <p:animEffect>
                                      <p:cBhvr>
                                        <p:cTn id="65" dur="750"/>
                                        <p:tgtEl>
                                          <p:spTgt spid="68">
                                            <p:txEl>
                                              <p:pRg st="1" end="1"/>
                                            </p:txEl>
                                          </p:spTgt>
                                        </p:tgtEl>
                                      </p:cBhvr>
                                    </p:animEffect>
                                    <p:anim calcmode="lin" valueType="num">
                                      <p:cBhvr>
                                        <p:cTn id="66" dur="750" fill="hold"/>
                                        <p:tgtEl>
                                          <p:spTgt spid="68">
                                            <p:txEl>
                                              <p:pRg st="1" end="1"/>
                                            </p:txEl>
                                          </p:spTgt>
                                        </p:tgtEl>
                                        <p:attrNameLst>
                                          <p:attrName>ppt_x</p:attrName>
                                        </p:attrNameLst>
                                      </p:cBhvr>
                                      <p:tavLst>
                                        <p:tav tm="0">
                                          <p:val>
                                            <p:strVal val="#ppt_x"/>
                                          </p:val>
                                        </p:tav>
                                        <p:tav tm="100000">
                                          <p:val>
                                            <p:strVal val="#ppt_x"/>
                                          </p:val>
                                        </p:tav>
                                      </p:tavLst>
                                    </p:anim>
                                    <p:anim calcmode="lin" valueType="num">
                                      <p:cBhvr>
                                        <p:cTn id="67" dur="750" fill="hold"/>
                                        <p:tgtEl>
                                          <p:spTgt spid="68">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ldLvl="0" autoUpdateAnimBg="0"/>
      <p:bldP spid="55" grpId="0" bldLvl="0" autoUpdateAnimBg="0"/>
      <p:bldP spid="56" grpId="0" bldLvl="0" autoUpdateAnimBg="0"/>
      <p:bldP spid="57" grpId="0" bldLvl="0" autoUpdateAnimBg="0"/>
      <p:bldP spid="68" grpId="0" build="p" bldLvl="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85"/>
          <p:cNvSpPr>
            <a:spLocks noChangeArrowheads="1"/>
          </p:cNvSpPr>
          <p:nvPr/>
        </p:nvSpPr>
        <p:spPr bwMode="auto">
          <a:xfrm>
            <a:off x="935038" y="293688"/>
            <a:ext cx="25574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此处添加标题文字</a:t>
            </a:r>
          </a:p>
        </p:txBody>
      </p:sp>
      <p:sp>
        <p:nvSpPr>
          <p:cNvPr id="3" name="TextBox 1"/>
          <p:cNvSpPr>
            <a:spLocks noChangeArrowheads="1"/>
          </p:cNvSpPr>
          <p:nvPr/>
        </p:nvSpPr>
        <p:spPr bwMode="auto">
          <a:xfrm>
            <a:off x="349250" y="293688"/>
            <a:ext cx="50323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4" name="组合 167"/>
          <p:cNvGrpSpPr>
            <a:grpSpLocks/>
          </p:cNvGrpSpPr>
          <p:nvPr/>
        </p:nvGrpSpPr>
        <p:grpSpPr bwMode="auto">
          <a:xfrm>
            <a:off x="238125" y="131763"/>
            <a:ext cx="725488" cy="723900"/>
            <a:chOff x="0" y="0"/>
            <a:chExt cx="973930" cy="972480"/>
          </a:xfrm>
        </p:grpSpPr>
        <p:sp>
          <p:nvSpPr>
            <p:cNvPr id="5" name="文本框 139"/>
            <p:cNvSpPr>
              <a:spLocks noChangeArrowheads="1"/>
            </p:cNvSpPr>
            <p:nvPr/>
          </p:nvSpPr>
          <p:spPr bwMode="auto">
            <a:xfrm rot="-5400000">
              <a:off x="65417" y="310523"/>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6" name="文本框 140"/>
            <p:cNvSpPr>
              <a:spLocks noChangeArrowheads="1"/>
            </p:cNvSpPr>
            <p:nvPr/>
          </p:nvSpPr>
          <p:spPr bwMode="auto">
            <a:xfrm rot="-4930435">
              <a:off x="68316" y="26814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7" name="文本框 141"/>
            <p:cNvSpPr>
              <a:spLocks noChangeArrowheads="1"/>
            </p:cNvSpPr>
            <p:nvPr/>
          </p:nvSpPr>
          <p:spPr bwMode="auto">
            <a:xfrm rot="-4460869">
              <a:off x="76959" y="226550"/>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8" name="文本框 142"/>
            <p:cNvSpPr>
              <a:spLocks noChangeArrowheads="1"/>
            </p:cNvSpPr>
            <p:nvPr/>
          </p:nvSpPr>
          <p:spPr bwMode="auto">
            <a:xfrm rot="-3991306">
              <a:off x="91185" y="18652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9" name="文本框 143"/>
            <p:cNvSpPr>
              <a:spLocks noChangeArrowheads="1"/>
            </p:cNvSpPr>
            <p:nvPr/>
          </p:nvSpPr>
          <p:spPr bwMode="auto">
            <a:xfrm rot="-3521739">
              <a:off x="110729" y="14880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0" name="文本框 144"/>
            <p:cNvSpPr>
              <a:spLocks noChangeArrowheads="1"/>
            </p:cNvSpPr>
            <p:nvPr/>
          </p:nvSpPr>
          <p:spPr bwMode="auto">
            <a:xfrm rot="-3052174">
              <a:off x="135226" y="1140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1" name="文本框 145"/>
            <p:cNvSpPr>
              <a:spLocks noChangeArrowheads="1"/>
            </p:cNvSpPr>
            <p:nvPr/>
          </p:nvSpPr>
          <p:spPr bwMode="auto">
            <a:xfrm rot="-2582609">
              <a:off x="164224" y="8305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2" name="文本框 146"/>
            <p:cNvSpPr>
              <a:spLocks noChangeArrowheads="1"/>
            </p:cNvSpPr>
            <p:nvPr/>
          </p:nvSpPr>
          <p:spPr bwMode="auto">
            <a:xfrm rot="-2113044">
              <a:off x="197176" y="5624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3" name="文本框 147"/>
            <p:cNvSpPr>
              <a:spLocks noChangeArrowheads="1"/>
            </p:cNvSpPr>
            <p:nvPr/>
          </p:nvSpPr>
          <p:spPr bwMode="auto">
            <a:xfrm rot="-1643478">
              <a:off x="233473" y="34169"/>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14" name="文本框 148"/>
            <p:cNvSpPr>
              <a:spLocks noChangeArrowheads="1"/>
            </p:cNvSpPr>
            <p:nvPr/>
          </p:nvSpPr>
          <p:spPr bwMode="auto">
            <a:xfrm rot="-1173913">
              <a:off x="272437" y="1724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5" name="文本框 149"/>
            <p:cNvSpPr>
              <a:spLocks noChangeArrowheads="1"/>
            </p:cNvSpPr>
            <p:nvPr/>
          </p:nvSpPr>
          <p:spPr bwMode="auto">
            <a:xfrm rot="-704348">
              <a:off x="313341" y="578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6" name="文本框 150"/>
            <p:cNvSpPr>
              <a:spLocks noChangeArrowheads="1"/>
            </p:cNvSpPr>
            <p:nvPr/>
          </p:nvSpPr>
          <p:spPr bwMode="auto">
            <a:xfrm rot="-234781">
              <a:off x="355427" y="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17" name="文本框 151"/>
            <p:cNvSpPr>
              <a:spLocks noChangeArrowheads="1"/>
            </p:cNvSpPr>
            <p:nvPr/>
          </p:nvSpPr>
          <p:spPr bwMode="auto">
            <a:xfrm rot="234782">
              <a:off x="397907" y="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18" name="文本框 152"/>
            <p:cNvSpPr>
              <a:spLocks noChangeArrowheads="1"/>
            </p:cNvSpPr>
            <p:nvPr/>
          </p:nvSpPr>
          <p:spPr bwMode="auto">
            <a:xfrm rot="704348">
              <a:off x="439993" y="578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9" name="文本框 153"/>
            <p:cNvSpPr>
              <a:spLocks noChangeArrowheads="1"/>
            </p:cNvSpPr>
            <p:nvPr/>
          </p:nvSpPr>
          <p:spPr bwMode="auto">
            <a:xfrm rot="1173913">
              <a:off x="480899" y="1724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0" name="文本框 154"/>
            <p:cNvSpPr>
              <a:spLocks noChangeArrowheads="1"/>
            </p:cNvSpPr>
            <p:nvPr/>
          </p:nvSpPr>
          <p:spPr bwMode="auto">
            <a:xfrm rot="1643478">
              <a:off x="519863" y="34171"/>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1" name="文本框 155"/>
            <p:cNvSpPr>
              <a:spLocks noChangeArrowheads="1"/>
            </p:cNvSpPr>
            <p:nvPr/>
          </p:nvSpPr>
          <p:spPr bwMode="auto">
            <a:xfrm rot="2113044">
              <a:off x="556159" y="5624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22" name="文本框 156"/>
            <p:cNvSpPr>
              <a:spLocks noChangeArrowheads="1"/>
            </p:cNvSpPr>
            <p:nvPr/>
          </p:nvSpPr>
          <p:spPr bwMode="auto">
            <a:xfrm rot="2582608">
              <a:off x="589109" y="8305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3" name="文本框 157"/>
            <p:cNvSpPr>
              <a:spLocks noChangeArrowheads="1"/>
            </p:cNvSpPr>
            <p:nvPr/>
          </p:nvSpPr>
          <p:spPr bwMode="auto">
            <a:xfrm rot="3052174">
              <a:off x="618104" y="1140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4" name="文本框 158"/>
            <p:cNvSpPr>
              <a:spLocks noChangeArrowheads="1"/>
            </p:cNvSpPr>
            <p:nvPr/>
          </p:nvSpPr>
          <p:spPr bwMode="auto">
            <a:xfrm rot="3521739">
              <a:off x="642602" y="14880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5" name="文本框 159"/>
            <p:cNvSpPr>
              <a:spLocks noChangeArrowheads="1"/>
            </p:cNvSpPr>
            <p:nvPr/>
          </p:nvSpPr>
          <p:spPr bwMode="auto">
            <a:xfrm rot="3991306">
              <a:off x="662146" y="18652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6" name="文本框 160"/>
            <p:cNvSpPr>
              <a:spLocks noChangeArrowheads="1"/>
            </p:cNvSpPr>
            <p:nvPr/>
          </p:nvSpPr>
          <p:spPr bwMode="auto">
            <a:xfrm rot="4460869">
              <a:off x="676373" y="226550"/>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7" name="文本框 161"/>
            <p:cNvSpPr>
              <a:spLocks noChangeArrowheads="1"/>
            </p:cNvSpPr>
            <p:nvPr/>
          </p:nvSpPr>
          <p:spPr bwMode="auto">
            <a:xfrm rot="4930435">
              <a:off x="685015" y="26814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8" name="文本框 162"/>
            <p:cNvSpPr>
              <a:spLocks noChangeArrowheads="1"/>
            </p:cNvSpPr>
            <p:nvPr/>
          </p:nvSpPr>
          <p:spPr bwMode="auto">
            <a:xfrm rot="5400000">
              <a:off x="687915" y="31052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9" name="文本框 163"/>
            <p:cNvSpPr>
              <a:spLocks noChangeArrowheads="1"/>
            </p:cNvSpPr>
            <p:nvPr/>
          </p:nvSpPr>
          <p:spPr bwMode="auto">
            <a:xfrm rot="5869565">
              <a:off x="685016" y="352906"/>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0" name="文本框 164"/>
            <p:cNvSpPr>
              <a:spLocks noChangeArrowheads="1"/>
            </p:cNvSpPr>
            <p:nvPr/>
          </p:nvSpPr>
          <p:spPr bwMode="auto">
            <a:xfrm rot="6339131">
              <a:off x="676373" y="3944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1" name="文本框 165"/>
            <p:cNvSpPr>
              <a:spLocks noChangeArrowheads="1"/>
            </p:cNvSpPr>
            <p:nvPr/>
          </p:nvSpPr>
          <p:spPr bwMode="auto">
            <a:xfrm rot="6808695">
              <a:off x="662147" y="43452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2" name="文本框 166"/>
            <p:cNvSpPr>
              <a:spLocks noChangeArrowheads="1"/>
            </p:cNvSpPr>
            <p:nvPr/>
          </p:nvSpPr>
          <p:spPr bwMode="auto">
            <a:xfrm rot="7278261">
              <a:off x="642603" y="47224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3" name="文本框 167"/>
            <p:cNvSpPr>
              <a:spLocks noChangeArrowheads="1"/>
            </p:cNvSpPr>
            <p:nvPr/>
          </p:nvSpPr>
          <p:spPr bwMode="auto">
            <a:xfrm rot="7747826">
              <a:off x="618105" y="506948"/>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4" name="文本框 168"/>
            <p:cNvSpPr>
              <a:spLocks noChangeArrowheads="1"/>
            </p:cNvSpPr>
            <p:nvPr/>
          </p:nvSpPr>
          <p:spPr bwMode="auto">
            <a:xfrm rot="8217393">
              <a:off x="589111" y="53799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5" name="文本框 169"/>
            <p:cNvSpPr>
              <a:spLocks noChangeArrowheads="1"/>
            </p:cNvSpPr>
            <p:nvPr/>
          </p:nvSpPr>
          <p:spPr bwMode="auto">
            <a:xfrm rot="8686956">
              <a:off x="556159" y="56480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6" name="文本框 170"/>
            <p:cNvSpPr>
              <a:spLocks noChangeArrowheads="1"/>
            </p:cNvSpPr>
            <p:nvPr/>
          </p:nvSpPr>
          <p:spPr bwMode="auto">
            <a:xfrm rot="9156522">
              <a:off x="519861" y="586879"/>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37" name="文本框 171"/>
            <p:cNvSpPr>
              <a:spLocks noChangeArrowheads="1"/>
            </p:cNvSpPr>
            <p:nvPr/>
          </p:nvSpPr>
          <p:spPr bwMode="auto">
            <a:xfrm rot="9626087">
              <a:off x="480898" y="60380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8" name="文本框 172"/>
            <p:cNvSpPr>
              <a:spLocks noChangeArrowheads="1"/>
            </p:cNvSpPr>
            <p:nvPr/>
          </p:nvSpPr>
          <p:spPr bwMode="auto">
            <a:xfrm rot="10095652">
              <a:off x="439993" y="61526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9" name="文本框 173"/>
            <p:cNvSpPr>
              <a:spLocks noChangeArrowheads="1"/>
            </p:cNvSpPr>
            <p:nvPr/>
          </p:nvSpPr>
          <p:spPr bwMode="auto">
            <a:xfrm rot="10565217">
              <a:off x="397907" y="621048"/>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0" name="文本框 174"/>
            <p:cNvSpPr>
              <a:spLocks noChangeArrowheads="1"/>
            </p:cNvSpPr>
            <p:nvPr/>
          </p:nvSpPr>
          <p:spPr bwMode="auto">
            <a:xfrm rot="-10565217">
              <a:off x="355427" y="621048"/>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1" name="文本框 175"/>
            <p:cNvSpPr>
              <a:spLocks noChangeArrowheads="1"/>
            </p:cNvSpPr>
            <p:nvPr/>
          </p:nvSpPr>
          <p:spPr bwMode="auto">
            <a:xfrm rot="-10095652">
              <a:off x="313341" y="61526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2" name="文本框 176"/>
            <p:cNvSpPr>
              <a:spLocks noChangeArrowheads="1"/>
            </p:cNvSpPr>
            <p:nvPr/>
          </p:nvSpPr>
          <p:spPr bwMode="auto">
            <a:xfrm rot="-9626087">
              <a:off x="272437" y="60380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3" name="文本框 177"/>
            <p:cNvSpPr>
              <a:spLocks noChangeArrowheads="1"/>
            </p:cNvSpPr>
            <p:nvPr/>
          </p:nvSpPr>
          <p:spPr bwMode="auto">
            <a:xfrm rot="-9156522">
              <a:off x="233472" y="586877"/>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4" name="文本框 178"/>
            <p:cNvSpPr>
              <a:spLocks noChangeArrowheads="1"/>
            </p:cNvSpPr>
            <p:nvPr/>
          </p:nvSpPr>
          <p:spPr bwMode="auto">
            <a:xfrm rot="-8686956">
              <a:off x="197176" y="564805"/>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5" name="文本框 179"/>
            <p:cNvSpPr>
              <a:spLocks noChangeArrowheads="1"/>
            </p:cNvSpPr>
            <p:nvPr/>
          </p:nvSpPr>
          <p:spPr bwMode="auto">
            <a:xfrm rot="-8217391">
              <a:off x="164224" y="53799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6" name="文本框 180"/>
            <p:cNvSpPr>
              <a:spLocks noChangeArrowheads="1"/>
            </p:cNvSpPr>
            <p:nvPr/>
          </p:nvSpPr>
          <p:spPr bwMode="auto">
            <a:xfrm rot="-7747826">
              <a:off x="135228" y="506949"/>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7" name="文本框 181"/>
            <p:cNvSpPr>
              <a:spLocks noChangeArrowheads="1"/>
            </p:cNvSpPr>
            <p:nvPr/>
          </p:nvSpPr>
          <p:spPr bwMode="auto">
            <a:xfrm rot="-7278261">
              <a:off x="110729" y="47224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8" name="文本框 182"/>
            <p:cNvSpPr>
              <a:spLocks noChangeArrowheads="1"/>
            </p:cNvSpPr>
            <p:nvPr/>
          </p:nvSpPr>
          <p:spPr bwMode="auto">
            <a:xfrm rot="-6808696">
              <a:off x="91185" y="43452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9" name="文本框 183"/>
            <p:cNvSpPr>
              <a:spLocks noChangeArrowheads="1"/>
            </p:cNvSpPr>
            <p:nvPr/>
          </p:nvSpPr>
          <p:spPr bwMode="auto">
            <a:xfrm rot="-6339130">
              <a:off x="76959" y="3944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50" name="文本框 184"/>
            <p:cNvSpPr>
              <a:spLocks noChangeArrowheads="1"/>
            </p:cNvSpPr>
            <p:nvPr/>
          </p:nvSpPr>
          <p:spPr bwMode="auto">
            <a:xfrm rot="-5869565">
              <a:off x="68316" y="352906"/>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grpSp>
      <p:sp>
        <p:nvSpPr>
          <p:cNvPr id="52" name="Rectangle 3"/>
          <p:cNvSpPr>
            <a:spLocks noChangeArrowheads="1"/>
          </p:cNvSpPr>
          <p:nvPr/>
        </p:nvSpPr>
        <p:spPr bwMode="auto">
          <a:xfrm>
            <a:off x="3057158" y="990625"/>
            <a:ext cx="1330325" cy="787400"/>
          </a:xfrm>
          <a:prstGeom prst="roundRect">
            <a:avLst>
              <a:gd name="adj" fmla="val 8685"/>
            </a:avLst>
          </a:prstGeom>
          <a:solidFill>
            <a:schemeClr val="bg1">
              <a:alpha val="50000"/>
            </a:schemeClr>
          </a:solidFill>
          <a:ln w="34925" cap="flat" cmpd="sng">
            <a:solidFill>
              <a:srgbClr val="FFFFFF">
                <a:alpha val="50000"/>
              </a:srgbClr>
            </a:solidFill>
            <a:bevel/>
            <a:headEnd/>
            <a:tailEnd/>
          </a:ln>
        </p:spPr>
        <p:txBody>
          <a:bodyPr anchor="ctr"/>
          <a:lstStyle>
            <a:lvl1pPr>
              <a:tabLst>
                <a:tab pos="136525" algn="l"/>
              </a:tabLst>
              <a:defRPr>
                <a:solidFill>
                  <a:schemeClr val="tx1"/>
                </a:solidFill>
                <a:latin typeface="Arial" panose="020B0604020202020204" pitchFamily="34" charset="0"/>
              </a:defRPr>
            </a:lvl1pPr>
            <a:lvl2pPr>
              <a:tabLst>
                <a:tab pos="136525" algn="l"/>
              </a:tabLst>
              <a:defRPr>
                <a:solidFill>
                  <a:schemeClr val="tx1"/>
                </a:solidFill>
                <a:latin typeface="Arial" panose="020B0604020202020204" pitchFamily="34" charset="0"/>
              </a:defRPr>
            </a:lvl2pPr>
            <a:lvl3pPr>
              <a:tabLst>
                <a:tab pos="136525" algn="l"/>
              </a:tabLst>
              <a:defRPr>
                <a:solidFill>
                  <a:schemeClr val="tx1"/>
                </a:solidFill>
                <a:latin typeface="Arial" panose="020B0604020202020204" pitchFamily="34" charset="0"/>
              </a:defRPr>
            </a:lvl3pPr>
            <a:lvl4pPr>
              <a:tabLst>
                <a:tab pos="136525" algn="l"/>
              </a:tabLst>
              <a:defRPr>
                <a:solidFill>
                  <a:schemeClr val="tx1"/>
                </a:solidFill>
                <a:latin typeface="Arial" panose="020B0604020202020204" pitchFamily="34" charset="0"/>
              </a:defRPr>
            </a:lvl4pPr>
            <a:lvl5pPr>
              <a:tabLst>
                <a:tab pos="136525" algn="l"/>
              </a:tabLst>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tabLst>
                <a:tab pos="136525" algn="l"/>
              </a:tabLst>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tabLst>
                <a:tab pos="136525" algn="l"/>
              </a:tabLst>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tabLst>
                <a:tab pos="136525" algn="l"/>
              </a:tabLst>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tabLst>
                <a:tab pos="136525" algn="l"/>
              </a:tabLst>
              <a:defRPr>
                <a:solidFill>
                  <a:schemeClr val="tx1"/>
                </a:solidFill>
                <a:latin typeface="Arial" panose="020B0604020202020204" pitchFamily="34" charset="0"/>
              </a:defRPr>
            </a:lvl9pPr>
          </a:lstStyle>
          <a:p>
            <a:pPr marL="0" lvl="2" algn="ctr" fontAlgn="ctr">
              <a:buClr>
                <a:srgbClr val="FF0000"/>
              </a:buClr>
              <a:buSzPct val="70000"/>
              <a:buFont typeface="Wingdings" panose="05000000000000000000" pitchFamily="2" charset="2"/>
              <a:buChar char="u"/>
            </a:pPr>
            <a:endParaRPr lang="zh-CN" altLang="zh-CN">
              <a:solidFill>
                <a:srgbClr val="FFFFFF"/>
              </a:solidFill>
              <a:latin typeface="宋体" panose="02010600030101010101" pitchFamily="2" charset="-122"/>
              <a:sym typeface="宋体" panose="02010600030101010101" pitchFamily="2" charset="-122"/>
            </a:endParaRPr>
          </a:p>
        </p:txBody>
      </p:sp>
      <p:sp>
        <p:nvSpPr>
          <p:cNvPr id="53" name="Rectangle 3"/>
          <p:cNvSpPr>
            <a:spLocks noChangeArrowheads="1"/>
          </p:cNvSpPr>
          <p:nvPr/>
        </p:nvSpPr>
        <p:spPr bwMode="auto">
          <a:xfrm>
            <a:off x="4520833" y="1946300"/>
            <a:ext cx="1714500" cy="1016000"/>
          </a:xfrm>
          <a:prstGeom prst="roundRect">
            <a:avLst>
              <a:gd name="adj" fmla="val 8685"/>
            </a:avLst>
          </a:prstGeom>
          <a:solidFill>
            <a:schemeClr val="bg1">
              <a:alpha val="50000"/>
            </a:schemeClr>
          </a:solidFill>
          <a:ln w="34925" cap="flat" cmpd="sng">
            <a:solidFill>
              <a:srgbClr val="FFFFFF">
                <a:alpha val="50000"/>
              </a:srgbClr>
            </a:solidFill>
            <a:bevel/>
            <a:headEnd/>
            <a:tailEnd/>
          </a:ln>
        </p:spPr>
        <p:txBody>
          <a:bodyPr anchor="ctr"/>
          <a:lstStyle>
            <a:lvl1pPr>
              <a:tabLst>
                <a:tab pos="136525" algn="l"/>
              </a:tabLst>
              <a:defRPr>
                <a:solidFill>
                  <a:schemeClr val="tx1"/>
                </a:solidFill>
                <a:latin typeface="Arial" panose="020B0604020202020204" pitchFamily="34" charset="0"/>
              </a:defRPr>
            </a:lvl1pPr>
            <a:lvl2pPr>
              <a:tabLst>
                <a:tab pos="136525" algn="l"/>
              </a:tabLst>
              <a:defRPr>
                <a:solidFill>
                  <a:schemeClr val="tx1"/>
                </a:solidFill>
                <a:latin typeface="Arial" panose="020B0604020202020204" pitchFamily="34" charset="0"/>
              </a:defRPr>
            </a:lvl2pPr>
            <a:lvl3pPr>
              <a:tabLst>
                <a:tab pos="136525" algn="l"/>
              </a:tabLst>
              <a:defRPr>
                <a:solidFill>
                  <a:schemeClr val="tx1"/>
                </a:solidFill>
                <a:latin typeface="Arial" panose="020B0604020202020204" pitchFamily="34" charset="0"/>
              </a:defRPr>
            </a:lvl3pPr>
            <a:lvl4pPr>
              <a:tabLst>
                <a:tab pos="136525" algn="l"/>
              </a:tabLst>
              <a:defRPr>
                <a:solidFill>
                  <a:schemeClr val="tx1"/>
                </a:solidFill>
                <a:latin typeface="Arial" panose="020B0604020202020204" pitchFamily="34" charset="0"/>
              </a:defRPr>
            </a:lvl4pPr>
            <a:lvl5pPr>
              <a:tabLst>
                <a:tab pos="136525" algn="l"/>
              </a:tabLst>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tabLst>
                <a:tab pos="136525" algn="l"/>
              </a:tabLst>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tabLst>
                <a:tab pos="136525" algn="l"/>
              </a:tabLst>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tabLst>
                <a:tab pos="136525" algn="l"/>
              </a:tabLst>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tabLst>
                <a:tab pos="136525" algn="l"/>
              </a:tabLst>
              <a:defRPr>
                <a:solidFill>
                  <a:schemeClr val="tx1"/>
                </a:solidFill>
                <a:latin typeface="Arial" panose="020B0604020202020204" pitchFamily="34" charset="0"/>
              </a:defRPr>
            </a:lvl9pPr>
          </a:lstStyle>
          <a:p>
            <a:pPr marL="0" lvl="2" algn="ctr" fontAlgn="ctr">
              <a:buClr>
                <a:srgbClr val="FF0000"/>
              </a:buClr>
              <a:buSzPct val="70000"/>
              <a:buFont typeface="Wingdings" panose="05000000000000000000" pitchFamily="2" charset="2"/>
              <a:buChar char="u"/>
            </a:pPr>
            <a:endParaRPr lang="zh-CN" altLang="zh-CN">
              <a:solidFill>
                <a:srgbClr val="FFFFFF"/>
              </a:solidFill>
              <a:latin typeface="宋体" panose="02010600030101010101" pitchFamily="2" charset="-122"/>
              <a:sym typeface="宋体" panose="02010600030101010101" pitchFamily="2" charset="-122"/>
            </a:endParaRPr>
          </a:p>
        </p:txBody>
      </p:sp>
      <p:sp>
        <p:nvSpPr>
          <p:cNvPr id="54" name="Rectangle 3"/>
          <p:cNvSpPr>
            <a:spLocks noChangeArrowheads="1"/>
          </p:cNvSpPr>
          <p:nvPr/>
        </p:nvSpPr>
        <p:spPr bwMode="auto">
          <a:xfrm>
            <a:off x="2230071" y="2846412"/>
            <a:ext cx="2087562" cy="1236663"/>
          </a:xfrm>
          <a:prstGeom prst="roundRect">
            <a:avLst>
              <a:gd name="adj" fmla="val 8685"/>
            </a:avLst>
          </a:prstGeom>
          <a:solidFill>
            <a:schemeClr val="bg1">
              <a:alpha val="50000"/>
            </a:schemeClr>
          </a:solidFill>
          <a:ln w="34925" cap="flat" cmpd="sng">
            <a:solidFill>
              <a:srgbClr val="FFFFFF">
                <a:alpha val="50000"/>
              </a:srgbClr>
            </a:solidFill>
            <a:bevel/>
            <a:headEnd/>
            <a:tailEnd/>
          </a:ln>
        </p:spPr>
        <p:txBody>
          <a:bodyPr anchor="ctr"/>
          <a:lstStyle>
            <a:lvl1pPr>
              <a:tabLst>
                <a:tab pos="136525" algn="l"/>
              </a:tabLst>
              <a:defRPr>
                <a:solidFill>
                  <a:schemeClr val="tx1"/>
                </a:solidFill>
                <a:latin typeface="Arial" panose="020B0604020202020204" pitchFamily="34" charset="0"/>
              </a:defRPr>
            </a:lvl1pPr>
            <a:lvl2pPr>
              <a:tabLst>
                <a:tab pos="136525" algn="l"/>
              </a:tabLst>
              <a:defRPr>
                <a:solidFill>
                  <a:schemeClr val="tx1"/>
                </a:solidFill>
                <a:latin typeface="Arial" panose="020B0604020202020204" pitchFamily="34" charset="0"/>
              </a:defRPr>
            </a:lvl2pPr>
            <a:lvl3pPr>
              <a:tabLst>
                <a:tab pos="136525" algn="l"/>
              </a:tabLst>
              <a:defRPr>
                <a:solidFill>
                  <a:schemeClr val="tx1"/>
                </a:solidFill>
                <a:latin typeface="Arial" panose="020B0604020202020204" pitchFamily="34" charset="0"/>
              </a:defRPr>
            </a:lvl3pPr>
            <a:lvl4pPr>
              <a:tabLst>
                <a:tab pos="136525" algn="l"/>
              </a:tabLst>
              <a:defRPr>
                <a:solidFill>
                  <a:schemeClr val="tx1"/>
                </a:solidFill>
                <a:latin typeface="Arial" panose="020B0604020202020204" pitchFamily="34" charset="0"/>
              </a:defRPr>
            </a:lvl4pPr>
            <a:lvl5pPr>
              <a:tabLst>
                <a:tab pos="136525" algn="l"/>
              </a:tabLst>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tabLst>
                <a:tab pos="136525" algn="l"/>
              </a:tabLst>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tabLst>
                <a:tab pos="136525" algn="l"/>
              </a:tabLst>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tabLst>
                <a:tab pos="136525" algn="l"/>
              </a:tabLst>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tabLst>
                <a:tab pos="136525" algn="l"/>
              </a:tabLst>
              <a:defRPr>
                <a:solidFill>
                  <a:schemeClr val="tx1"/>
                </a:solidFill>
                <a:latin typeface="Arial" panose="020B0604020202020204" pitchFamily="34" charset="0"/>
              </a:defRPr>
            </a:lvl9pPr>
          </a:lstStyle>
          <a:p>
            <a:pPr marL="0" lvl="2" algn="ctr" fontAlgn="ctr">
              <a:buClr>
                <a:srgbClr val="FF0000"/>
              </a:buClr>
              <a:buSzPct val="70000"/>
              <a:buFont typeface="Wingdings" panose="05000000000000000000" pitchFamily="2" charset="2"/>
              <a:buChar char="u"/>
            </a:pPr>
            <a:endParaRPr lang="zh-CN" altLang="zh-CN">
              <a:solidFill>
                <a:srgbClr val="FFFFFF"/>
              </a:solidFill>
              <a:latin typeface="宋体" panose="02010600030101010101" pitchFamily="2" charset="-122"/>
              <a:sym typeface="宋体" panose="02010600030101010101" pitchFamily="2" charset="-122"/>
            </a:endParaRPr>
          </a:p>
        </p:txBody>
      </p:sp>
      <p:sp>
        <p:nvSpPr>
          <p:cNvPr id="55" name="直接连接符 25"/>
          <p:cNvSpPr>
            <a:spLocks noChangeShapeType="1"/>
          </p:cNvSpPr>
          <p:nvPr/>
        </p:nvSpPr>
        <p:spPr bwMode="auto">
          <a:xfrm>
            <a:off x="4057283" y="1655787"/>
            <a:ext cx="896938" cy="558800"/>
          </a:xfrm>
          <a:prstGeom prst="line">
            <a:avLst/>
          </a:prstGeom>
          <a:noFill/>
          <a:ln w="19050" cap="flat" cmpd="sng">
            <a:solidFill>
              <a:schemeClr val="bg1"/>
            </a:solidFill>
            <a:prstDash val="sysDot"/>
            <a:bevel/>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56" name="直接连接符 26"/>
          <p:cNvSpPr>
            <a:spLocks noChangeShapeType="1"/>
          </p:cNvSpPr>
          <p:nvPr/>
        </p:nvSpPr>
        <p:spPr bwMode="auto">
          <a:xfrm flipH="1">
            <a:off x="4125546" y="2811487"/>
            <a:ext cx="560387" cy="315913"/>
          </a:xfrm>
          <a:prstGeom prst="line">
            <a:avLst/>
          </a:prstGeom>
          <a:noFill/>
          <a:ln w="19050" cap="flat" cmpd="sng">
            <a:solidFill>
              <a:schemeClr val="bg1"/>
            </a:solidFill>
            <a:prstDash val="sysDot"/>
            <a:bevel/>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57" name="直接连接符 27"/>
          <p:cNvSpPr>
            <a:spLocks noChangeShapeType="1"/>
          </p:cNvSpPr>
          <p:nvPr/>
        </p:nvSpPr>
        <p:spPr bwMode="auto">
          <a:xfrm>
            <a:off x="3957271" y="3792562"/>
            <a:ext cx="1173162" cy="666750"/>
          </a:xfrm>
          <a:prstGeom prst="line">
            <a:avLst/>
          </a:prstGeom>
          <a:noFill/>
          <a:ln w="19050" cap="flat" cmpd="sng">
            <a:solidFill>
              <a:schemeClr val="bg1"/>
            </a:solidFill>
            <a:prstDash val="sysDot"/>
            <a:bevel/>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58" name="Rectangle 3"/>
          <p:cNvSpPr>
            <a:spLocks noChangeArrowheads="1"/>
          </p:cNvSpPr>
          <p:nvPr/>
        </p:nvSpPr>
        <p:spPr bwMode="auto">
          <a:xfrm>
            <a:off x="5130433" y="3883050"/>
            <a:ext cx="1952625" cy="1157287"/>
          </a:xfrm>
          <a:prstGeom prst="roundRect">
            <a:avLst>
              <a:gd name="adj" fmla="val 8685"/>
            </a:avLst>
          </a:prstGeom>
          <a:solidFill>
            <a:schemeClr val="bg1">
              <a:alpha val="50000"/>
            </a:schemeClr>
          </a:solidFill>
          <a:ln w="34925" cap="flat" cmpd="sng">
            <a:solidFill>
              <a:srgbClr val="FFFFFF">
                <a:alpha val="50000"/>
              </a:srgbClr>
            </a:solidFill>
            <a:bevel/>
            <a:headEnd/>
            <a:tailEnd/>
          </a:ln>
        </p:spPr>
        <p:txBody>
          <a:bodyPr anchor="ctr"/>
          <a:lstStyle>
            <a:lvl1pPr>
              <a:tabLst>
                <a:tab pos="136525" algn="l"/>
              </a:tabLst>
              <a:defRPr>
                <a:solidFill>
                  <a:schemeClr val="tx1"/>
                </a:solidFill>
                <a:latin typeface="Arial" panose="020B0604020202020204" pitchFamily="34" charset="0"/>
              </a:defRPr>
            </a:lvl1pPr>
            <a:lvl2pPr>
              <a:tabLst>
                <a:tab pos="136525" algn="l"/>
              </a:tabLst>
              <a:defRPr>
                <a:solidFill>
                  <a:schemeClr val="tx1"/>
                </a:solidFill>
                <a:latin typeface="Arial" panose="020B0604020202020204" pitchFamily="34" charset="0"/>
              </a:defRPr>
            </a:lvl2pPr>
            <a:lvl3pPr>
              <a:tabLst>
                <a:tab pos="136525" algn="l"/>
              </a:tabLst>
              <a:defRPr>
                <a:solidFill>
                  <a:schemeClr val="tx1"/>
                </a:solidFill>
                <a:latin typeface="Arial" panose="020B0604020202020204" pitchFamily="34" charset="0"/>
              </a:defRPr>
            </a:lvl3pPr>
            <a:lvl4pPr>
              <a:tabLst>
                <a:tab pos="136525" algn="l"/>
              </a:tabLst>
              <a:defRPr>
                <a:solidFill>
                  <a:schemeClr val="tx1"/>
                </a:solidFill>
                <a:latin typeface="Arial" panose="020B0604020202020204" pitchFamily="34" charset="0"/>
              </a:defRPr>
            </a:lvl4pPr>
            <a:lvl5pPr>
              <a:tabLst>
                <a:tab pos="136525" algn="l"/>
              </a:tabLst>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tabLst>
                <a:tab pos="136525" algn="l"/>
              </a:tabLst>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tabLst>
                <a:tab pos="136525" algn="l"/>
              </a:tabLst>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tabLst>
                <a:tab pos="136525" algn="l"/>
              </a:tabLst>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tabLst>
                <a:tab pos="136525" algn="l"/>
              </a:tabLst>
              <a:defRPr>
                <a:solidFill>
                  <a:schemeClr val="tx1"/>
                </a:solidFill>
                <a:latin typeface="Arial" panose="020B0604020202020204" pitchFamily="34" charset="0"/>
              </a:defRPr>
            </a:lvl9pPr>
          </a:lstStyle>
          <a:p>
            <a:pPr marL="0" lvl="2" algn="ctr" fontAlgn="ctr">
              <a:buClr>
                <a:srgbClr val="FF0000"/>
              </a:buClr>
              <a:buSzPct val="70000"/>
              <a:buFont typeface="Wingdings" panose="05000000000000000000" pitchFamily="2" charset="2"/>
              <a:buChar char="u"/>
            </a:pPr>
            <a:endParaRPr lang="zh-CN" altLang="zh-CN">
              <a:solidFill>
                <a:srgbClr val="FFFFFF"/>
              </a:solidFill>
              <a:latin typeface="宋体" panose="02010600030101010101" pitchFamily="2" charset="-122"/>
              <a:sym typeface="宋体" panose="02010600030101010101" pitchFamily="2" charset="-122"/>
            </a:endParaRPr>
          </a:p>
        </p:txBody>
      </p:sp>
      <p:pic>
        <p:nvPicPr>
          <p:cNvPr id="59" name="Picture 28" descr="num11"/>
          <p:cNvPicPr>
            <a:picLocks noChangeAspect="1" noChangeArrowheads="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5043121" y="3332187"/>
            <a:ext cx="1601787" cy="1317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0" name="Text Box 39"/>
          <p:cNvSpPr>
            <a:spLocks noChangeArrowheads="1"/>
          </p:cNvSpPr>
          <p:nvPr/>
        </p:nvSpPr>
        <p:spPr bwMode="auto">
          <a:xfrm rot="19731703">
            <a:off x="2425333" y="3314725"/>
            <a:ext cx="1752600"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txBody>
          <a:bodyPr>
            <a:spAutoFit/>
          </a:bodyPr>
          <a:lstStyle/>
          <a:p>
            <a:pPr algn="ctr">
              <a:lnSpc>
                <a:spcPct val="120000"/>
              </a:lnSpc>
            </a:pPr>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添加文字</a:t>
            </a:r>
            <a:endParaRPr lang="zh-CN" altLang="en-US"/>
          </a:p>
        </p:txBody>
      </p:sp>
      <p:sp>
        <p:nvSpPr>
          <p:cNvPr id="61" name="Text Box 39"/>
          <p:cNvSpPr>
            <a:spLocks noChangeArrowheads="1"/>
          </p:cNvSpPr>
          <p:nvPr/>
        </p:nvSpPr>
        <p:spPr bwMode="auto">
          <a:xfrm rot="19731703">
            <a:off x="4438283" y="2257450"/>
            <a:ext cx="1754188"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txBody>
          <a:bodyPr>
            <a:spAutoFit/>
          </a:bodyPr>
          <a:lstStyle/>
          <a:p>
            <a:pPr algn="ctr">
              <a:lnSpc>
                <a:spcPct val="120000"/>
              </a:lnSpc>
            </a:pPr>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添加文字</a:t>
            </a:r>
            <a:endParaRPr lang="zh-CN" altLang="en-US"/>
          </a:p>
        </p:txBody>
      </p:sp>
      <p:sp>
        <p:nvSpPr>
          <p:cNvPr id="62" name="Text Box 39"/>
          <p:cNvSpPr>
            <a:spLocks noChangeArrowheads="1"/>
          </p:cNvSpPr>
          <p:nvPr/>
        </p:nvSpPr>
        <p:spPr bwMode="auto">
          <a:xfrm>
            <a:off x="5781308" y="1684362"/>
            <a:ext cx="2767013" cy="2782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txBody>
          <a:bodyPr>
            <a:spAutoFit/>
          </a:bodyPr>
          <a:lstStyle/>
          <a:p>
            <a:pPr algn="ctr">
              <a:lnSpc>
                <a:spcPct val="120000"/>
              </a:lnSpc>
            </a:pPr>
            <a:r>
              <a:rPr lang="zh-CN" altLang="en-US" sz="11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点击此处添加内容此处添加内容</a:t>
            </a:r>
            <a:endParaRPr lang="en-US" sz="11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3" name="Text Box 39"/>
          <p:cNvSpPr>
            <a:spLocks noChangeArrowheads="1"/>
          </p:cNvSpPr>
          <p:nvPr/>
        </p:nvSpPr>
        <p:spPr bwMode="auto">
          <a:xfrm>
            <a:off x="5781308" y="1890737"/>
            <a:ext cx="2767013" cy="2782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txBody>
          <a:bodyPr>
            <a:spAutoFit/>
          </a:bodyPr>
          <a:lstStyle/>
          <a:p>
            <a:pPr algn="ctr">
              <a:lnSpc>
                <a:spcPct val="120000"/>
              </a:lnSpc>
            </a:pPr>
            <a:r>
              <a:rPr lang="zh-CN" altLang="en-US" sz="11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点击此处添加内容此处添加内容</a:t>
            </a:r>
            <a:endParaRPr lang="en-US" sz="11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4" name="Text Box 39"/>
          <p:cNvSpPr>
            <a:spLocks noChangeArrowheads="1"/>
          </p:cNvSpPr>
          <p:nvPr/>
        </p:nvSpPr>
        <p:spPr bwMode="auto">
          <a:xfrm>
            <a:off x="842596" y="2054250"/>
            <a:ext cx="2767012" cy="2782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txBody>
          <a:bodyPr>
            <a:spAutoFit/>
          </a:bodyPr>
          <a:lstStyle/>
          <a:p>
            <a:pPr algn="ctr">
              <a:lnSpc>
                <a:spcPct val="120000"/>
              </a:lnSpc>
            </a:pPr>
            <a:r>
              <a:rPr lang="zh-CN" altLang="en-US" sz="11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点击此处添加内容此处添加内容</a:t>
            </a:r>
            <a:endParaRPr lang="en-US" sz="11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5" name="Text Box 39"/>
          <p:cNvSpPr>
            <a:spLocks noChangeArrowheads="1"/>
          </p:cNvSpPr>
          <p:nvPr/>
        </p:nvSpPr>
        <p:spPr bwMode="auto">
          <a:xfrm>
            <a:off x="842596" y="2260625"/>
            <a:ext cx="2767012" cy="2782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txBody>
          <a:bodyPr>
            <a:spAutoFit/>
          </a:bodyPr>
          <a:lstStyle/>
          <a:p>
            <a:pPr algn="ctr">
              <a:lnSpc>
                <a:spcPct val="120000"/>
              </a:lnSpc>
            </a:pPr>
            <a:r>
              <a:rPr lang="zh-CN" altLang="en-US" sz="11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点击此处添加内容此处添加内容</a:t>
            </a:r>
            <a:endParaRPr lang="en-US" sz="11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6" name="Text Box 39"/>
          <p:cNvSpPr>
            <a:spLocks noChangeArrowheads="1"/>
          </p:cNvSpPr>
          <p:nvPr/>
        </p:nvSpPr>
        <p:spPr bwMode="auto">
          <a:xfrm>
            <a:off x="799733" y="4356125"/>
            <a:ext cx="2767013" cy="2782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txBody>
          <a:bodyPr>
            <a:spAutoFit/>
          </a:bodyPr>
          <a:lstStyle/>
          <a:p>
            <a:pPr algn="ctr">
              <a:lnSpc>
                <a:spcPct val="120000"/>
              </a:lnSpc>
            </a:pPr>
            <a:r>
              <a:rPr lang="zh-CN" altLang="en-US" sz="11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点击此处添加内容此处添加内容</a:t>
            </a:r>
            <a:endParaRPr lang="en-US" sz="11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7" name="Text Box 39"/>
          <p:cNvSpPr>
            <a:spLocks noChangeArrowheads="1"/>
          </p:cNvSpPr>
          <p:nvPr/>
        </p:nvSpPr>
        <p:spPr bwMode="auto">
          <a:xfrm>
            <a:off x="799733" y="4562500"/>
            <a:ext cx="2767013" cy="295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txBody>
          <a:bodyPr>
            <a:spAutoFit/>
          </a:bodyPr>
          <a:lstStyle/>
          <a:p>
            <a:pPr algn="ctr">
              <a:lnSpc>
                <a:spcPct val="120000"/>
              </a:lnSpc>
            </a:pPr>
            <a:r>
              <a:rPr lang="zh-CN" altLang="en-US" sz="11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点击此处添加内容此处添加</a:t>
            </a:r>
            <a:r>
              <a:rPr lang="zh-CN" altLang="en-US" sz="1100" b="1"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内容</a:t>
            </a:r>
            <a:endParaRPr lang="en-US" sz="1100" b="1"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1551169601"/>
      </p:ext>
    </p:extLst>
  </p:cSld>
  <p:clrMapOvr>
    <a:masterClrMapping/>
  </p:clrMapOvr>
  <p:transition spd="slow" advTm="0">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par>
                          <p:cTn id="8" fill="hold">
                            <p:stCondLst>
                              <p:cond delay="2000"/>
                            </p:stCondLst>
                            <p:childTnLst>
                              <p:par>
                                <p:cTn id="9" presetID="2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ipe(left)">
                                      <p:cBhvr>
                                        <p:cTn id="16" dur="500"/>
                                        <p:tgtEl>
                                          <p:spTgt spid="2"/>
                                        </p:tgtEl>
                                      </p:cBhvr>
                                    </p:animEffect>
                                  </p:childTnLst>
                                </p:cTn>
                              </p:par>
                              <p:par>
                                <p:cTn id="17" presetID="42" presetClass="entr" presetSubtype="0" fill="hold" grpId="0" nodeType="withEffect">
                                  <p:stCondLst>
                                    <p:cond delay="0"/>
                                  </p:stCondLst>
                                  <p:childTnLst>
                                    <p:set>
                                      <p:cBhvr>
                                        <p:cTn id="18" dur="1" fill="hold">
                                          <p:stCondLst>
                                            <p:cond delay="0"/>
                                          </p:stCondLst>
                                        </p:cTn>
                                        <p:tgtEl>
                                          <p:spTgt spid="52"/>
                                        </p:tgtEl>
                                        <p:attrNameLst>
                                          <p:attrName>style.visibility</p:attrName>
                                        </p:attrNameLst>
                                      </p:cBhvr>
                                      <p:to>
                                        <p:strVal val="visible"/>
                                      </p:to>
                                    </p:set>
                                    <p:animEffect>
                                      <p:cBhvr>
                                        <p:cTn id="19" dur="1000"/>
                                        <p:tgtEl>
                                          <p:spTgt spid="52"/>
                                        </p:tgtEl>
                                      </p:cBhvr>
                                    </p:animEffect>
                                    <p:anim calcmode="lin" valueType="num">
                                      <p:cBhvr>
                                        <p:cTn id="20" dur="1000" fill="hold"/>
                                        <p:tgtEl>
                                          <p:spTgt spid="52"/>
                                        </p:tgtEl>
                                        <p:attrNameLst>
                                          <p:attrName>ppt_x</p:attrName>
                                        </p:attrNameLst>
                                      </p:cBhvr>
                                      <p:tavLst>
                                        <p:tav tm="0">
                                          <p:val>
                                            <p:strVal val="#ppt_x"/>
                                          </p:val>
                                        </p:tav>
                                        <p:tav tm="100000">
                                          <p:val>
                                            <p:strVal val="#ppt_x"/>
                                          </p:val>
                                        </p:tav>
                                      </p:tavLst>
                                    </p:anim>
                                    <p:anim calcmode="lin" valueType="num">
                                      <p:cBhvr>
                                        <p:cTn id="21" dur="1000" fill="hold"/>
                                        <p:tgtEl>
                                          <p:spTgt spid="52"/>
                                        </p:tgtEl>
                                        <p:attrNameLst>
                                          <p:attrName>ppt_y</p:attrName>
                                        </p:attrNameLst>
                                      </p:cBhvr>
                                      <p:tavLst>
                                        <p:tav tm="0">
                                          <p:val>
                                            <p:strVal val="#ppt_y+.1"/>
                                          </p:val>
                                        </p:tav>
                                        <p:tav tm="100000">
                                          <p:val>
                                            <p:strVal val="#ppt_y"/>
                                          </p:val>
                                        </p:tav>
                                      </p:tavLst>
                                    </p:anim>
                                  </p:childTnLst>
                                </p:cTn>
                              </p:par>
                            </p:childTnLst>
                          </p:cTn>
                        </p:par>
                        <p:par>
                          <p:cTn id="22" fill="hold">
                            <p:stCondLst>
                              <p:cond delay="1000"/>
                            </p:stCondLst>
                            <p:childTnLst>
                              <p:par>
                                <p:cTn id="23" presetID="2" presetClass="entr" presetSubtype="8" fill="hold" grpId="0" nodeType="afterEffect">
                                  <p:stCondLst>
                                    <p:cond delay="0"/>
                                  </p:stCondLst>
                                  <p:childTnLst>
                                    <p:set>
                                      <p:cBhvr>
                                        <p:cTn id="24" dur="1" fill="hold">
                                          <p:stCondLst>
                                            <p:cond delay="0"/>
                                          </p:stCondLst>
                                        </p:cTn>
                                        <p:tgtEl>
                                          <p:spTgt spid="65"/>
                                        </p:tgtEl>
                                        <p:attrNameLst>
                                          <p:attrName>style.visibility</p:attrName>
                                        </p:attrNameLst>
                                      </p:cBhvr>
                                      <p:to>
                                        <p:strVal val="visible"/>
                                      </p:to>
                                    </p:set>
                                    <p:anim calcmode="lin" valueType="num">
                                      <p:cBhvr>
                                        <p:cTn id="25" dur="500" fill="hold"/>
                                        <p:tgtEl>
                                          <p:spTgt spid="65"/>
                                        </p:tgtEl>
                                        <p:attrNameLst>
                                          <p:attrName>ppt_x</p:attrName>
                                        </p:attrNameLst>
                                      </p:cBhvr>
                                      <p:tavLst>
                                        <p:tav tm="0">
                                          <p:val>
                                            <p:strVal val="0-#ppt_w/2"/>
                                          </p:val>
                                        </p:tav>
                                        <p:tav tm="100000">
                                          <p:val>
                                            <p:strVal val="#ppt_x"/>
                                          </p:val>
                                        </p:tav>
                                      </p:tavLst>
                                    </p:anim>
                                    <p:anim calcmode="lin" valueType="num">
                                      <p:cBhvr>
                                        <p:cTn id="26" dur="500" fill="hold"/>
                                        <p:tgtEl>
                                          <p:spTgt spid="65"/>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64"/>
                                        </p:tgtEl>
                                        <p:attrNameLst>
                                          <p:attrName>style.visibility</p:attrName>
                                        </p:attrNameLst>
                                      </p:cBhvr>
                                      <p:to>
                                        <p:strVal val="visible"/>
                                      </p:to>
                                    </p:set>
                                    <p:anim calcmode="lin" valueType="num">
                                      <p:cBhvr>
                                        <p:cTn id="29" dur="500" fill="hold"/>
                                        <p:tgtEl>
                                          <p:spTgt spid="64"/>
                                        </p:tgtEl>
                                        <p:attrNameLst>
                                          <p:attrName>ppt_x</p:attrName>
                                        </p:attrNameLst>
                                      </p:cBhvr>
                                      <p:tavLst>
                                        <p:tav tm="0">
                                          <p:val>
                                            <p:strVal val="0-#ppt_w/2"/>
                                          </p:val>
                                        </p:tav>
                                        <p:tav tm="100000">
                                          <p:val>
                                            <p:strVal val="#ppt_x"/>
                                          </p:val>
                                        </p:tav>
                                      </p:tavLst>
                                    </p:anim>
                                    <p:anim calcmode="lin" valueType="num">
                                      <p:cBhvr>
                                        <p:cTn id="30" dur="500" fill="hold"/>
                                        <p:tgtEl>
                                          <p:spTgt spid="64"/>
                                        </p:tgtEl>
                                        <p:attrNameLst>
                                          <p:attrName>ppt_y</p:attrName>
                                        </p:attrNameLst>
                                      </p:cBhvr>
                                      <p:tavLst>
                                        <p:tav tm="0">
                                          <p:val>
                                            <p:strVal val="#ppt_y"/>
                                          </p:val>
                                        </p:tav>
                                        <p:tav tm="100000">
                                          <p:val>
                                            <p:strVal val="#ppt_y"/>
                                          </p:val>
                                        </p:tav>
                                      </p:tavLst>
                                    </p:anim>
                                  </p:childTnLst>
                                </p:cTn>
                              </p:par>
                            </p:childTnLst>
                          </p:cTn>
                        </p:par>
                        <p:par>
                          <p:cTn id="31" fill="hold">
                            <p:stCondLst>
                              <p:cond delay="1500"/>
                            </p:stCondLst>
                            <p:childTnLst>
                              <p:par>
                                <p:cTn id="32" presetID="22" presetClass="entr" presetSubtype="8" fill="hold" grpId="0" nodeType="afterEffect">
                                  <p:stCondLst>
                                    <p:cond delay="0"/>
                                  </p:stCondLst>
                                  <p:childTnLst>
                                    <p:set>
                                      <p:cBhvr>
                                        <p:cTn id="33" dur="1" fill="hold">
                                          <p:stCondLst>
                                            <p:cond delay="0"/>
                                          </p:stCondLst>
                                        </p:cTn>
                                        <p:tgtEl>
                                          <p:spTgt spid="55"/>
                                        </p:tgtEl>
                                        <p:attrNameLst>
                                          <p:attrName>style.visibility</p:attrName>
                                        </p:attrNameLst>
                                      </p:cBhvr>
                                      <p:to>
                                        <p:strVal val="visible"/>
                                      </p:to>
                                    </p:set>
                                    <p:animEffect>
                                      <p:cBhvr>
                                        <p:cTn id="34" dur="500"/>
                                        <p:tgtEl>
                                          <p:spTgt spid="55"/>
                                        </p:tgtEl>
                                      </p:cBhvr>
                                    </p:animEffect>
                                  </p:childTnLst>
                                </p:cTn>
                              </p:par>
                            </p:childTnLst>
                          </p:cTn>
                        </p:par>
                        <p:par>
                          <p:cTn id="35" fill="hold">
                            <p:stCondLst>
                              <p:cond delay="2000"/>
                            </p:stCondLst>
                            <p:childTnLst>
                              <p:par>
                                <p:cTn id="36" presetID="42" presetClass="entr" presetSubtype="0" fill="hold" grpId="0" nodeType="afterEffect">
                                  <p:stCondLst>
                                    <p:cond delay="0"/>
                                  </p:stCondLst>
                                  <p:childTnLst>
                                    <p:set>
                                      <p:cBhvr>
                                        <p:cTn id="37" dur="1" fill="hold">
                                          <p:stCondLst>
                                            <p:cond delay="0"/>
                                          </p:stCondLst>
                                        </p:cTn>
                                        <p:tgtEl>
                                          <p:spTgt spid="61"/>
                                        </p:tgtEl>
                                        <p:attrNameLst>
                                          <p:attrName>style.visibility</p:attrName>
                                        </p:attrNameLst>
                                      </p:cBhvr>
                                      <p:to>
                                        <p:strVal val="visible"/>
                                      </p:to>
                                    </p:set>
                                    <p:animEffect>
                                      <p:cBhvr>
                                        <p:cTn id="38" dur="1000"/>
                                        <p:tgtEl>
                                          <p:spTgt spid="61"/>
                                        </p:tgtEl>
                                      </p:cBhvr>
                                    </p:animEffect>
                                    <p:anim calcmode="lin" valueType="num">
                                      <p:cBhvr>
                                        <p:cTn id="39" dur="1000" fill="hold"/>
                                        <p:tgtEl>
                                          <p:spTgt spid="61"/>
                                        </p:tgtEl>
                                        <p:attrNameLst>
                                          <p:attrName>ppt_x</p:attrName>
                                        </p:attrNameLst>
                                      </p:cBhvr>
                                      <p:tavLst>
                                        <p:tav tm="0">
                                          <p:val>
                                            <p:strVal val="#ppt_x"/>
                                          </p:val>
                                        </p:tav>
                                        <p:tav tm="100000">
                                          <p:val>
                                            <p:strVal val="#ppt_x"/>
                                          </p:val>
                                        </p:tav>
                                      </p:tavLst>
                                    </p:anim>
                                    <p:anim calcmode="lin" valueType="num">
                                      <p:cBhvr>
                                        <p:cTn id="40" dur="1000" fill="hold"/>
                                        <p:tgtEl>
                                          <p:spTgt spid="61"/>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53"/>
                                        </p:tgtEl>
                                        <p:attrNameLst>
                                          <p:attrName>style.visibility</p:attrName>
                                        </p:attrNameLst>
                                      </p:cBhvr>
                                      <p:to>
                                        <p:strVal val="visible"/>
                                      </p:to>
                                    </p:set>
                                    <p:animEffect>
                                      <p:cBhvr>
                                        <p:cTn id="43" dur="1000"/>
                                        <p:tgtEl>
                                          <p:spTgt spid="53"/>
                                        </p:tgtEl>
                                      </p:cBhvr>
                                    </p:animEffect>
                                    <p:anim calcmode="lin" valueType="num">
                                      <p:cBhvr>
                                        <p:cTn id="44" dur="1000" fill="hold"/>
                                        <p:tgtEl>
                                          <p:spTgt spid="53"/>
                                        </p:tgtEl>
                                        <p:attrNameLst>
                                          <p:attrName>ppt_x</p:attrName>
                                        </p:attrNameLst>
                                      </p:cBhvr>
                                      <p:tavLst>
                                        <p:tav tm="0">
                                          <p:val>
                                            <p:strVal val="#ppt_x"/>
                                          </p:val>
                                        </p:tav>
                                        <p:tav tm="100000">
                                          <p:val>
                                            <p:strVal val="#ppt_x"/>
                                          </p:val>
                                        </p:tav>
                                      </p:tavLst>
                                    </p:anim>
                                    <p:anim calcmode="lin" valueType="num">
                                      <p:cBhvr>
                                        <p:cTn id="45" dur="1000" fill="hold"/>
                                        <p:tgtEl>
                                          <p:spTgt spid="53"/>
                                        </p:tgtEl>
                                        <p:attrNameLst>
                                          <p:attrName>ppt_y</p:attrName>
                                        </p:attrNameLst>
                                      </p:cBhvr>
                                      <p:tavLst>
                                        <p:tav tm="0">
                                          <p:val>
                                            <p:strVal val="#ppt_y+.1"/>
                                          </p:val>
                                        </p:tav>
                                        <p:tav tm="100000">
                                          <p:val>
                                            <p:strVal val="#ppt_y"/>
                                          </p:val>
                                        </p:tav>
                                      </p:tavLst>
                                    </p:anim>
                                  </p:childTnLst>
                                </p:cTn>
                              </p:par>
                            </p:childTnLst>
                          </p:cTn>
                        </p:par>
                        <p:par>
                          <p:cTn id="46" fill="hold">
                            <p:stCondLst>
                              <p:cond delay="3000"/>
                            </p:stCondLst>
                            <p:childTnLst>
                              <p:par>
                                <p:cTn id="47" presetID="2" presetClass="entr" presetSubtype="2" fill="hold" grpId="0" nodeType="afterEffect">
                                  <p:stCondLst>
                                    <p:cond delay="0"/>
                                  </p:stCondLst>
                                  <p:childTnLst>
                                    <p:set>
                                      <p:cBhvr>
                                        <p:cTn id="48" dur="1" fill="hold">
                                          <p:stCondLst>
                                            <p:cond delay="0"/>
                                          </p:stCondLst>
                                        </p:cTn>
                                        <p:tgtEl>
                                          <p:spTgt spid="63"/>
                                        </p:tgtEl>
                                        <p:attrNameLst>
                                          <p:attrName>style.visibility</p:attrName>
                                        </p:attrNameLst>
                                      </p:cBhvr>
                                      <p:to>
                                        <p:strVal val="visible"/>
                                      </p:to>
                                    </p:set>
                                    <p:anim calcmode="lin" valueType="num">
                                      <p:cBhvr>
                                        <p:cTn id="49" dur="500" fill="hold"/>
                                        <p:tgtEl>
                                          <p:spTgt spid="63"/>
                                        </p:tgtEl>
                                        <p:attrNameLst>
                                          <p:attrName>ppt_x</p:attrName>
                                        </p:attrNameLst>
                                      </p:cBhvr>
                                      <p:tavLst>
                                        <p:tav tm="0">
                                          <p:val>
                                            <p:strVal val="1+#ppt_w/2"/>
                                          </p:val>
                                        </p:tav>
                                        <p:tav tm="100000">
                                          <p:val>
                                            <p:strVal val="#ppt_x"/>
                                          </p:val>
                                        </p:tav>
                                      </p:tavLst>
                                    </p:anim>
                                    <p:anim calcmode="lin" valueType="num">
                                      <p:cBhvr>
                                        <p:cTn id="50" dur="500" fill="hold"/>
                                        <p:tgtEl>
                                          <p:spTgt spid="63"/>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62"/>
                                        </p:tgtEl>
                                        <p:attrNameLst>
                                          <p:attrName>style.visibility</p:attrName>
                                        </p:attrNameLst>
                                      </p:cBhvr>
                                      <p:to>
                                        <p:strVal val="visible"/>
                                      </p:to>
                                    </p:set>
                                    <p:anim calcmode="lin" valueType="num">
                                      <p:cBhvr>
                                        <p:cTn id="53" dur="500" fill="hold"/>
                                        <p:tgtEl>
                                          <p:spTgt spid="62"/>
                                        </p:tgtEl>
                                        <p:attrNameLst>
                                          <p:attrName>ppt_x</p:attrName>
                                        </p:attrNameLst>
                                      </p:cBhvr>
                                      <p:tavLst>
                                        <p:tav tm="0">
                                          <p:val>
                                            <p:strVal val="1+#ppt_w/2"/>
                                          </p:val>
                                        </p:tav>
                                        <p:tav tm="100000">
                                          <p:val>
                                            <p:strVal val="#ppt_x"/>
                                          </p:val>
                                        </p:tav>
                                      </p:tavLst>
                                    </p:anim>
                                    <p:anim calcmode="lin" valueType="num">
                                      <p:cBhvr>
                                        <p:cTn id="54" dur="500" fill="hold"/>
                                        <p:tgtEl>
                                          <p:spTgt spid="62"/>
                                        </p:tgtEl>
                                        <p:attrNameLst>
                                          <p:attrName>ppt_y</p:attrName>
                                        </p:attrNameLst>
                                      </p:cBhvr>
                                      <p:tavLst>
                                        <p:tav tm="0">
                                          <p:val>
                                            <p:strVal val="#ppt_y"/>
                                          </p:val>
                                        </p:tav>
                                        <p:tav tm="100000">
                                          <p:val>
                                            <p:strVal val="#ppt_y"/>
                                          </p:val>
                                        </p:tav>
                                      </p:tavLst>
                                    </p:anim>
                                  </p:childTnLst>
                                </p:cTn>
                              </p:par>
                            </p:childTnLst>
                          </p:cTn>
                        </p:par>
                        <p:par>
                          <p:cTn id="55" fill="hold">
                            <p:stCondLst>
                              <p:cond delay="3500"/>
                            </p:stCondLst>
                            <p:childTnLst>
                              <p:par>
                                <p:cTn id="56" presetID="22" presetClass="entr" presetSubtype="2" fill="hold" grpId="0" nodeType="afterEffect">
                                  <p:stCondLst>
                                    <p:cond delay="0"/>
                                  </p:stCondLst>
                                  <p:childTnLst>
                                    <p:set>
                                      <p:cBhvr>
                                        <p:cTn id="57" dur="1" fill="hold">
                                          <p:stCondLst>
                                            <p:cond delay="0"/>
                                          </p:stCondLst>
                                        </p:cTn>
                                        <p:tgtEl>
                                          <p:spTgt spid="56"/>
                                        </p:tgtEl>
                                        <p:attrNameLst>
                                          <p:attrName>style.visibility</p:attrName>
                                        </p:attrNameLst>
                                      </p:cBhvr>
                                      <p:to>
                                        <p:strVal val="visible"/>
                                      </p:to>
                                    </p:set>
                                    <p:animEffect>
                                      <p:cBhvr>
                                        <p:cTn id="58" dur="500"/>
                                        <p:tgtEl>
                                          <p:spTgt spid="56"/>
                                        </p:tgtEl>
                                      </p:cBhvr>
                                    </p:animEffect>
                                  </p:childTnLst>
                                </p:cTn>
                              </p:par>
                            </p:childTnLst>
                          </p:cTn>
                        </p:par>
                        <p:par>
                          <p:cTn id="59" fill="hold">
                            <p:stCondLst>
                              <p:cond delay="4000"/>
                            </p:stCondLst>
                            <p:childTnLst>
                              <p:par>
                                <p:cTn id="60" presetID="42" presetClass="entr" presetSubtype="0" fill="hold" grpId="0" nodeType="afterEffect">
                                  <p:stCondLst>
                                    <p:cond delay="0"/>
                                  </p:stCondLst>
                                  <p:childTnLst>
                                    <p:set>
                                      <p:cBhvr>
                                        <p:cTn id="61" dur="1" fill="hold">
                                          <p:stCondLst>
                                            <p:cond delay="0"/>
                                          </p:stCondLst>
                                        </p:cTn>
                                        <p:tgtEl>
                                          <p:spTgt spid="60"/>
                                        </p:tgtEl>
                                        <p:attrNameLst>
                                          <p:attrName>style.visibility</p:attrName>
                                        </p:attrNameLst>
                                      </p:cBhvr>
                                      <p:to>
                                        <p:strVal val="visible"/>
                                      </p:to>
                                    </p:set>
                                    <p:animEffect>
                                      <p:cBhvr>
                                        <p:cTn id="62" dur="1000"/>
                                        <p:tgtEl>
                                          <p:spTgt spid="60"/>
                                        </p:tgtEl>
                                      </p:cBhvr>
                                    </p:animEffect>
                                    <p:anim calcmode="lin" valueType="num">
                                      <p:cBhvr>
                                        <p:cTn id="63" dur="1000" fill="hold"/>
                                        <p:tgtEl>
                                          <p:spTgt spid="60"/>
                                        </p:tgtEl>
                                        <p:attrNameLst>
                                          <p:attrName>ppt_x</p:attrName>
                                        </p:attrNameLst>
                                      </p:cBhvr>
                                      <p:tavLst>
                                        <p:tav tm="0">
                                          <p:val>
                                            <p:strVal val="#ppt_x"/>
                                          </p:val>
                                        </p:tav>
                                        <p:tav tm="100000">
                                          <p:val>
                                            <p:strVal val="#ppt_x"/>
                                          </p:val>
                                        </p:tav>
                                      </p:tavLst>
                                    </p:anim>
                                    <p:anim calcmode="lin" valueType="num">
                                      <p:cBhvr>
                                        <p:cTn id="64" dur="1000" fill="hold"/>
                                        <p:tgtEl>
                                          <p:spTgt spid="60"/>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54"/>
                                        </p:tgtEl>
                                        <p:attrNameLst>
                                          <p:attrName>style.visibility</p:attrName>
                                        </p:attrNameLst>
                                      </p:cBhvr>
                                      <p:to>
                                        <p:strVal val="visible"/>
                                      </p:to>
                                    </p:set>
                                    <p:animEffect>
                                      <p:cBhvr>
                                        <p:cTn id="67" dur="1000"/>
                                        <p:tgtEl>
                                          <p:spTgt spid="54"/>
                                        </p:tgtEl>
                                      </p:cBhvr>
                                    </p:animEffect>
                                    <p:anim calcmode="lin" valueType="num">
                                      <p:cBhvr>
                                        <p:cTn id="68" dur="1000" fill="hold"/>
                                        <p:tgtEl>
                                          <p:spTgt spid="54"/>
                                        </p:tgtEl>
                                        <p:attrNameLst>
                                          <p:attrName>ppt_x</p:attrName>
                                        </p:attrNameLst>
                                      </p:cBhvr>
                                      <p:tavLst>
                                        <p:tav tm="0">
                                          <p:val>
                                            <p:strVal val="#ppt_x"/>
                                          </p:val>
                                        </p:tav>
                                        <p:tav tm="100000">
                                          <p:val>
                                            <p:strVal val="#ppt_x"/>
                                          </p:val>
                                        </p:tav>
                                      </p:tavLst>
                                    </p:anim>
                                    <p:anim calcmode="lin" valueType="num">
                                      <p:cBhvr>
                                        <p:cTn id="69" dur="1000" fill="hold"/>
                                        <p:tgtEl>
                                          <p:spTgt spid="54"/>
                                        </p:tgtEl>
                                        <p:attrNameLst>
                                          <p:attrName>ppt_y</p:attrName>
                                        </p:attrNameLst>
                                      </p:cBhvr>
                                      <p:tavLst>
                                        <p:tav tm="0">
                                          <p:val>
                                            <p:strVal val="#ppt_y+.1"/>
                                          </p:val>
                                        </p:tav>
                                        <p:tav tm="100000">
                                          <p:val>
                                            <p:strVal val="#ppt_y"/>
                                          </p:val>
                                        </p:tav>
                                      </p:tavLst>
                                    </p:anim>
                                  </p:childTnLst>
                                </p:cTn>
                              </p:par>
                            </p:childTnLst>
                          </p:cTn>
                        </p:par>
                        <p:par>
                          <p:cTn id="70" fill="hold">
                            <p:stCondLst>
                              <p:cond delay="5000"/>
                            </p:stCondLst>
                            <p:childTnLst>
                              <p:par>
                                <p:cTn id="71" presetID="2" presetClass="entr" presetSubtype="8" fill="hold" grpId="0" nodeType="afterEffect">
                                  <p:stCondLst>
                                    <p:cond delay="0"/>
                                  </p:stCondLst>
                                  <p:childTnLst>
                                    <p:set>
                                      <p:cBhvr>
                                        <p:cTn id="72" dur="1" fill="hold">
                                          <p:stCondLst>
                                            <p:cond delay="0"/>
                                          </p:stCondLst>
                                        </p:cTn>
                                        <p:tgtEl>
                                          <p:spTgt spid="66"/>
                                        </p:tgtEl>
                                        <p:attrNameLst>
                                          <p:attrName>style.visibility</p:attrName>
                                        </p:attrNameLst>
                                      </p:cBhvr>
                                      <p:to>
                                        <p:strVal val="visible"/>
                                      </p:to>
                                    </p:set>
                                    <p:anim calcmode="lin" valueType="num">
                                      <p:cBhvr>
                                        <p:cTn id="73" dur="500" fill="hold"/>
                                        <p:tgtEl>
                                          <p:spTgt spid="66"/>
                                        </p:tgtEl>
                                        <p:attrNameLst>
                                          <p:attrName>ppt_x</p:attrName>
                                        </p:attrNameLst>
                                      </p:cBhvr>
                                      <p:tavLst>
                                        <p:tav tm="0">
                                          <p:val>
                                            <p:strVal val="0-#ppt_w/2"/>
                                          </p:val>
                                        </p:tav>
                                        <p:tav tm="100000">
                                          <p:val>
                                            <p:strVal val="#ppt_x"/>
                                          </p:val>
                                        </p:tav>
                                      </p:tavLst>
                                    </p:anim>
                                    <p:anim calcmode="lin" valueType="num">
                                      <p:cBhvr>
                                        <p:cTn id="74" dur="500" fill="hold"/>
                                        <p:tgtEl>
                                          <p:spTgt spid="66"/>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67"/>
                                        </p:tgtEl>
                                        <p:attrNameLst>
                                          <p:attrName>style.visibility</p:attrName>
                                        </p:attrNameLst>
                                      </p:cBhvr>
                                      <p:to>
                                        <p:strVal val="visible"/>
                                      </p:to>
                                    </p:set>
                                    <p:anim calcmode="lin" valueType="num">
                                      <p:cBhvr>
                                        <p:cTn id="77" dur="500" fill="hold"/>
                                        <p:tgtEl>
                                          <p:spTgt spid="67"/>
                                        </p:tgtEl>
                                        <p:attrNameLst>
                                          <p:attrName>ppt_x</p:attrName>
                                        </p:attrNameLst>
                                      </p:cBhvr>
                                      <p:tavLst>
                                        <p:tav tm="0">
                                          <p:val>
                                            <p:strVal val="0-#ppt_w/2"/>
                                          </p:val>
                                        </p:tav>
                                        <p:tav tm="100000">
                                          <p:val>
                                            <p:strVal val="#ppt_x"/>
                                          </p:val>
                                        </p:tav>
                                      </p:tavLst>
                                    </p:anim>
                                    <p:anim calcmode="lin" valueType="num">
                                      <p:cBhvr>
                                        <p:cTn id="78" dur="500" fill="hold"/>
                                        <p:tgtEl>
                                          <p:spTgt spid="67"/>
                                        </p:tgtEl>
                                        <p:attrNameLst>
                                          <p:attrName>ppt_y</p:attrName>
                                        </p:attrNameLst>
                                      </p:cBhvr>
                                      <p:tavLst>
                                        <p:tav tm="0">
                                          <p:val>
                                            <p:strVal val="#ppt_y"/>
                                          </p:val>
                                        </p:tav>
                                        <p:tav tm="100000">
                                          <p:val>
                                            <p:strVal val="#ppt_y"/>
                                          </p:val>
                                        </p:tav>
                                      </p:tavLst>
                                    </p:anim>
                                  </p:childTnLst>
                                </p:cTn>
                              </p:par>
                            </p:childTnLst>
                          </p:cTn>
                        </p:par>
                        <p:par>
                          <p:cTn id="79" fill="hold">
                            <p:stCondLst>
                              <p:cond delay="5500"/>
                            </p:stCondLst>
                            <p:childTnLst>
                              <p:par>
                                <p:cTn id="80" presetID="22" presetClass="entr" presetSubtype="1" fill="hold" grpId="0" nodeType="afterEffect">
                                  <p:stCondLst>
                                    <p:cond delay="0"/>
                                  </p:stCondLst>
                                  <p:childTnLst>
                                    <p:set>
                                      <p:cBhvr>
                                        <p:cTn id="81" dur="1" fill="hold">
                                          <p:stCondLst>
                                            <p:cond delay="0"/>
                                          </p:stCondLst>
                                        </p:cTn>
                                        <p:tgtEl>
                                          <p:spTgt spid="57"/>
                                        </p:tgtEl>
                                        <p:attrNameLst>
                                          <p:attrName>style.visibility</p:attrName>
                                        </p:attrNameLst>
                                      </p:cBhvr>
                                      <p:to>
                                        <p:strVal val="visible"/>
                                      </p:to>
                                    </p:set>
                                    <p:animEffect>
                                      <p:cBhvr>
                                        <p:cTn id="82" dur="500"/>
                                        <p:tgtEl>
                                          <p:spTgt spid="57"/>
                                        </p:tgtEl>
                                      </p:cBhvr>
                                    </p:animEffect>
                                  </p:childTnLst>
                                </p:cTn>
                              </p:par>
                              <p:par>
                                <p:cTn id="83" presetID="42" presetClass="entr" presetSubtype="0" fill="hold" grpId="0" nodeType="withEffect">
                                  <p:stCondLst>
                                    <p:cond delay="0"/>
                                  </p:stCondLst>
                                  <p:childTnLst>
                                    <p:set>
                                      <p:cBhvr>
                                        <p:cTn id="84" dur="1" fill="hold">
                                          <p:stCondLst>
                                            <p:cond delay="0"/>
                                          </p:stCondLst>
                                        </p:cTn>
                                        <p:tgtEl>
                                          <p:spTgt spid="58"/>
                                        </p:tgtEl>
                                        <p:attrNameLst>
                                          <p:attrName>style.visibility</p:attrName>
                                        </p:attrNameLst>
                                      </p:cBhvr>
                                      <p:to>
                                        <p:strVal val="visible"/>
                                      </p:to>
                                    </p:set>
                                    <p:animEffect>
                                      <p:cBhvr>
                                        <p:cTn id="85" dur="1000"/>
                                        <p:tgtEl>
                                          <p:spTgt spid="58"/>
                                        </p:tgtEl>
                                      </p:cBhvr>
                                    </p:animEffect>
                                    <p:anim calcmode="lin" valueType="num">
                                      <p:cBhvr>
                                        <p:cTn id="86" dur="1000" fill="hold"/>
                                        <p:tgtEl>
                                          <p:spTgt spid="58"/>
                                        </p:tgtEl>
                                        <p:attrNameLst>
                                          <p:attrName>ppt_x</p:attrName>
                                        </p:attrNameLst>
                                      </p:cBhvr>
                                      <p:tavLst>
                                        <p:tav tm="0">
                                          <p:val>
                                            <p:strVal val="#ppt_x"/>
                                          </p:val>
                                        </p:tav>
                                        <p:tav tm="100000">
                                          <p:val>
                                            <p:strVal val="#ppt_x"/>
                                          </p:val>
                                        </p:tav>
                                      </p:tavLst>
                                    </p:anim>
                                    <p:anim calcmode="lin" valueType="num">
                                      <p:cBhvr>
                                        <p:cTn id="87" dur="1000" fill="hold"/>
                                        <p:tgtEl>
                                          <p:spTgt spid="58"/>
                                        </p:tgtEl>
                                        <p:attrNameLst>
                                          <p:attrName>ppt_y</p:attrName>
                                        </p:attrNameLst>
                                      </p:cBhvr>
                                      <p:tavLst>
                                        <p:tav tm="0">
                                          <p:val>
                                            <p:strVal val="#ppt_y+.1"/>
                                          </p:val>
                                        </p:tav>
                                        <p:tav tm="100000">
                                          <p:val>
                                            <p:strVal val="#ppt_y"/>
                                          </p:val>
                                        </p:tav>
                                      </p:tavLst>
                                    </p:anim>
                                  </p:childTnLst>
                                </p:cTn>
                              </p:par>
                              <p:par>
                                <p:cTn id="88" presetID="42" presetClass="entr" presetSubtype="0" fill="hold" nodeType="withEffect">
                                  <p:stCondLst>
                                    <p:cond delay="0"/>
                                  </p:stCondLst>
                                  <p:childTnLst>
                                    <p:set>
                                      <p:cBhvr>
                                        <p:cTn id="89" dur="1" fill="hold">
                                          <p:stCondLst>
                                            <p:cond delay="0"/>
                                          </p:stCondLst>
                                        </p:cTn>
                                        <p:tgtEl>
                                          <p:spTgt spid="59"/>
                                        </p:tgtEl>
                                        <p:attrNameLst>
                                          <p:attrName>style.visibility</p:attrName>
                                        </p:attrNameLst>
                                      </p:cBhvr>
                                      <p:to>
                                        <p:strVal val="visible"/>
                                      </p:to>
                                    </p:set>
                                    <p:animEffect>
                                      <p:cBhvr>
                                        <p:cTn id="90" dur="1000"/>
                                        <p:tgtEl>
                                          <p:spTgt spid="59"/>
                                        </p:tgtEl>
                                      </p:cBhvr>
                                    </p:animEffect>
                                    <p:anim calcmode="lin" valueType="num">
                                      <p:cBhvr>
                                        <p:cTn id="91" dur="1000" fill="hold"/>
                                        <p:tgtEl>
                                          <p:spTgt spid="59"/>
                                        </p:tgtEl>
                                        <p:attrNameLst>
                                          <p:attrName>ppt_x</p:attrName>
                                        </p:attrNameLst>
                                      </p:cBhvr>
                                      <p:tavLst>
                                        <p:tav tm="0">
                                          <p:val>
                                            <p:strVal val="#ppt_x"/>
                                          </p:val>
                                        </p:tav>
                                        <p:tav tm="100000">
                                          <p:val>
                                            <p:strVal val="#ppt_x"/>
                                          </p:val>
                                        </p:tav>
                                      </p:tavLst>
                                    </p:anim>
                                    <p:anim calcmode="lin" valueType="num">
                                      <p:cBhvr>
                                        <p:cTn id="92" dur="1000" fill="hold"/>
                                        <p:tgtEl>
                                          <p:spTgt spid="5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ldLvl="0" autoUpdateAnimBg="0"/>
      <p:bldP spid="52" grpId="0" bldLvl="0" animBg="1" autoUpdateAnimBg="0"/>
      <p:bldP spid="53" grpId="0" bldLvl="0" animBg="1" autoUpdateAnimBg="0"/>
      <p:bldP spid="54" grpId="0" bldLvl="0" animBg="1" autoUpdateAnimBg="0"/>
      <p:bldP spid="55" grpId="0" animBg="1"/>
      <p:bldP spid="56" grpId="0" animBg="1"/>
      <p:bldP spid="57" grpId="0" animBg="1"/>
      <p:bldP spid="58" grpId="0" bldLvl="0" animBg="1" autoUpdateAnimBg="0"/>
      <p:bldP spid="60" grpId="0" bldLvl="0" autoUpdateAnimBg="0"/>
      <p:bldP spid="61" grpId="0" bldLvl="0" autoUpdateAnimBg="0"/>
      <p:bldP spid="62" grpId="0" bldLvl="0" autoUpdateAnimBg="0"/>
      <p:bldP spid="63" grpId="0" bldLvl="0" autoUpdateAnimBg="0"/>
      <p:bldP spid="64" grpId="0" bldLvl="0" autoUpdateAnimBg="0"/>
      <p:bldP spid="65" grpId="0" bldLvl="0" autoUpdateAnimBg="0"/>
      <p:bldP spid="66" grpId="0" bldLvl="0" autoUpdateAnimBg="0"/>
      <p:bldP spid="67" grpId="0" bldLvl="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85"/>
          <p:cNvSpPr>
            <a:spLocks noChangeArrowheads="1"/>
          </p:cNvSpPr>
          <p:nvPr/>
        </p:nvSpPr>
        <p:spPr bwMode="auto">
          <a:xfrm>
            <a:off x="935038" y="293688"/>
            <a:ext cx="25574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此处添加标题文字</a:t>
            </a:r>
          </a:p>
        </p:txBody>
      </p:sp>
      <p:sp>
        <p:nvSpPr>
          <p:cNvPr id="3" name="TextBox 1"/>
          <p:cNvSpPr>
            <a:spLocks noChangeArrowheads="1"/>
          </p:cNvSpPr>
          <p:nvPr/>
        </p:nvSpPr>
        <p:spPr bwMode="auto">
          <a:xfrm>
            <a:off x="349250" y="293688"/>
            <a:ext cx="50323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4" name="组合 167"/>
          <p:cNvGrpSpPr>
            <a:grpSpLocks/>
          </p:cNvGrpSpPr>
          <p:nvPr/>
        </p:nvGrpSpPr>
        <p:grpSpPr bwMode="auto">
          <a:xfrm>
            <a:off x="238125" y="131763"/>
            <a:ext cx="725488" cy="723900"/>
            <a:chOff x="0" y="0"/>
            <a:chExt cx="973930" cy="972480"/>
          </a:xfrm>
        </p:grpSpPr>
        <p:sp>
          <p:nvSpPr>
            <p:cNvPr id="5" name="文本框 139"/>
            <p:cNvSpPr>
              <a:spLocks noChangeArrowheads="1"/>
            </p:cNvSpPr>
            <p:nvPr/>
          </p:nvSpPr>
          <p:spPr bwMode="auto">
            <a:xfrm rot="-5400000">
              <a:off x="65417" y="310523"/>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6" name="文本框 140"/>
            <p:cNvSpPr>
              <a:spLocks noChangeArrowheads="1"/>
            </p:cNvSpPr>
            <p:nvPr/>
          </p:nvSpPr>
          <p:spPr bwMode="auto">
            <a:xfrm rot="-4930435">
              <a:off x="68316" y="26814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7" name="文本框 141"/>
            <p:cNvSpPr>
              <a:spLocks noChangeArrowheads="1"/>
            </p:cNvSpPr>
            <p:nvPr/>
          </p:nvSpPr>
          <p:spPr bwMode="auto">
            <a:xfrm rot="-4460869">
              <a:off x="76959" y="226550"/>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8" name="文本框 142"/>
            <p:cNvSpPr>
              <a:spLocks noChangeArrowheads="1"/>
            </p:cNvSpPr>
            <p:nvPr/>
          </p:nvSpPr>
          <p:spPr bwMode="auto">
            <a:xfrm rot="-3991306">
              <a:off x="91185" y="18652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9" name="文本框 143"/>
            <p:cNvSpPr>
              <a:spLocks noChangeArrowheads="1"/>
            </p:cNvSpPr>
            <p:nvPr/>
          </p:nvSpPr>
          <p:spPr bwMode="auto">
            <a:xfrm rot="-3521739">
              <a:off x="110729" y="14880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0" name="文本框 144"/>
            <p:cNvSpPr>
              <a:spLocks noChangeArrowheads="1"/>
            </p:cNvSpPr>
            <p:nvPr/>
          </p:nvSpPr>
          <p:spPr bwMode="auto">
            <a:xfrm rot="-3052174">
              <a:off x="135226" y="1140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1" name="文本框 145"/>
            <p:cNvSpPr>
              <a:spLocks noChangeArrowheads="1"/>
            </p:cNvSpPr>
            <p:nvPr/>
          </p:nvSpPr>
          <p:spPr bwMode="auto">
            <a:xfrm rot="-2582609">
              <a:off x="164224" y="8305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2" name="文本框 146"/>
            <p:cNvSpPr>
              <a:spLocks noChangeArrowheads="1"/>
            </p:cNvSpPr>
            <p:nvPr/>
          </p:nvSpPr>
          <p:spPr bwMode="auto">
            <a:xfrm rot="-2113044">
              <a:off x="197176" y="5624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3" name="文本框 147"/>
            <p:cNvSpPr>
              <a:spLocks noChangeArrowheads="1"/>
            </p:cNvSpPr>
            <p:nvPr/>
          </p:nvSpPr>
          <p:spPr bwMode="auto">
            <a:xfrm rot="-1643478">
              <a:off x="233473" y="34169"/>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14" name="文本框 148"/>
            <p:cNvSpPr>
              <a:spLocks noChangeArrowheads="1"/>
            </p:cNvSpPr>
            <p:nvPr/>
          </p:nvSpPr>
          <p:spPr bwMode="auto">
            <a:xfrm rot="-1173913">
              <a:off x="272437" y="1724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5" name="文本框 149"/>
            <p:cNvSpPr>
              <a:spLocks noChangeArrowheads="1"/>
            </p:cNvSpPr>
            <p:nvPr/>
          </p:nvSpPr>
          <p:spPr bwMode="auto">
            <a:xfrm rot="-704348">
              <a:off x="313341" y="578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6" name="文本框 150"/>
            <p:cNvSpPr>
              <a:spLocks noChangeArrowheads="1"/>
            </p:cNvSpPr>
            <p:nvPr/>
          </p:nvSpPr>
          <p:spPr bwMode="auto">
            <a:xfrm rot="-234781">
              <a:off x="355427" y="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17" name="文本框 151"/>
            <p:cNvSpPr>
              <a:spLocks noChangeArrowheads="1"/>
            </p:cNvSpPr>
            <p:nvPr/>
          </p:nvSpPr>
          <p:spPr bwMode="auto">
            <a:xfrm rot="234782">
              <a:off x="397907" y="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18" name="文本框 152"/>
            <p:cNvSpPr>
              <a:spLocks noChangeArrowheads="1"/>
            </p:cNvSpPr>
            <p:nvPr/>
          </p:nvSpPr>
          <p:spPr bwMode="auto">
            <a:xfrm rot="704348">
              <a:off x="439993" y="578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9" name="文本框 153"/>
            <p:cNvSpPr>
              <a:spLocks noChangeArrowheads="1"/>
            </p:cNvSpPr>
            <p:nvPr/>
          </p:nvSpPr>
          <p:spPr bwMode="auto">
            <a:xfrm rot="1173913">
              <a:off x="480899" y="1724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0" name="文本框 154"/>
            <p:cNvSpPr>
              <a:spLocks noChangeArrowheads="1"/>
            </p:cNvSpPr>
            <p:nvPr/>
          </p:nvSpPr>
          <p:spPr bwMode="auto">
            <a:xfrm rot="1643478">
              <a:off x="519863" y="34171"/>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1" name="文本框 155"/>
            <p:cNvSpPr>
              <a:spLocks noChangeArrowheads="1"/>
            </p:cNvSpPr>
            <p:nvPr/>
          </p:nvSpPr>
          <p:spPr bwMode="auto">
            <a:xfrm rot="2113044">
              <a:off x="556159" y="5624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22" name="文本框 156"/>
            <p:cNvSpPr>
              <a:spLocks noChangeArrowheads="1"/>
            </p:cNvSpPr>
            <p:nvPr/>
          </p:nvSpPr>
          <p:spPr bwMode="auto">
            <a:xfrm rot="2582608">
              <a:off x="589109" y="8305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3" name="文本框 157"/>
            <p:cNvSpPr>
              <a:spLocks noChangeArrowheads="1"/>
            </p:cNvSpPr>
            <p:nvPr/>
          </p:nvSpPr>
          <p:spPr bwMode="auto">
            <a:xfrm rot="3052174">
              <a:off x="618104" y="1140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4" name="文本框 158"/>
            <p:cNvSpPr>
              <a:spLocks noChangeArrowheads="1"/>
            </p:cNvSpPr>
            <p:nvPr/>
          </p:nvSpPr>
          <p:spPr bwMode="auto">
            <a:xfrm rot="3521739">
              <a:off x="642602" y="14880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5" name="文本框 159"/>
            <p:cNvSpPr>
              <a:spLocks noChangeArrowheads="1"/>
            </p:cNvSpPr>
            <p:nvPr/>
          </p:nvSpPr>
          <p:spPr bwMode="auto">
            <a:xfrm rot="3991306">
              <a:off x="662146" y="18652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6" name="文本框 160"/>
            <p:cNvSpPr>
              <a:spLocks noChangeArrowheads="1"/>
            </p:cNvSpPr>
            <p:nvPr/>
          </p:nvSpPr>
          <p:spPr bwMode="auto">
            <a:xfrm rot="4460869">
              <a:off x="676373" y="226550"/>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7" name="文本框 161"/>
            <p:cNvSpPr>
              <a:spLocks noChangeArrowheads="1"/>
            </p:cNvSpPr>
            <p:nvPr/>
          </p:nvSpPr>
          <p:spPr bwMode="auto">
            <a:xfrm rot="4930435">
              <a:off x="685015" y="26814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8" name="文本框 162"/>
            <p:cNvSpPr>
              <a:spLocks noChangeArrowheads="1"/>
            </p:cNvSpPr>
            <p:nvPr/>
          </p:nvSpPr>
          <p:spPr bwMode="auto">
            <a:xfrm rot="5400000">
              <a:off x="687915" y="31052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9" name="文本框 163"/>
            <p:cNvSpPr>
              <a:spLocks noChangeArrowheads="1"/>
            </p:cNvSpPr>
            <p:nvPr/>
          </p:nvSpPr>
          <p:spPr bwMode="auto">
            <a:xfrm rot="5869565">
              <a:off x="685016" y="352906"/>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0" name="文本框 164"/>
            <p:cNvSpPr>
              <a:spLocks noChangeArrowheads="1"/>
            </p:cNvSpPr>
            <p:nvPr/>
          </p:nvSpPr>
          <p:spPr bwMode="auto">
            <a:xfrm rot="6339131">
              <a:off x="676373" y="3944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1" name="文本框 165"/>
            <p:cNvSpPr>
              <a:spLocks noChangeArrowheads="1"/>
            </p:cNvSpPr>
            <p:nvPr/>
          </p:nvSpPr>
          <p:spPr bwMode="auto">
            <a:xfrm rot="6808695">
              <a:off x="662147" y="43452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2" name="文本框 166"/>
            <p:cNvSpPr>
              <a:spLocks noChangeArrowheads="1"/>
            </p:cNvSpPr>
            <p:nvPr/>
          </p:nvSpPr>
          <p:spPr bwMode="auto">
            <a:xfrm rot="7278261">
              <a:off x="642603" y="47224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3" name="文本框 167"/>
            <p:cNvSpPr>
              <a:spLocks noChangeArrowheads="1"/>
            </p:cNvSpPr>
            <p:nvPr/>
          </p:nvSpPr>
          <p:spPr bwMode="auto">
            <a:xfrm rot="7747826">
              <a:off x="618105" y="506948"/>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4" name="文本框 168"/>
            <p:cNvSpPr>
              <a:spLocks noChangeArrowheads="1"/>
            </p:cNvSpPr>
            <p:nvPr/>
          </p:nvSpPr>
          <p:spPr bwMode="auto">
            <a:xfrm rot="8217393">
              <a:off x="589111" y="53799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5" name="文本框 169"/>
            <p:cNvSpPr>
              <a:spLocks noChangeArrowheads="1"/>
            </p:cNvSpPr>
            <p:nvPr/>
          </p:nvSpPr>
          <p:spPr bwMode="auto">
            <a:xfrm rot="8686956">
              <a:off x="556159" y="56480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6" name="文本框 170"/>
            <p:cNvSpPr>
              <a:spLocks noChangeArrowheads="1"/>
            </p:cNvSpPr>
            <p:nvPr/>
          </p:nvSpPr>
          <p:spPr bwMode="auto">
            <a:xfrm rot="9156522">
              <a:off x="519861" y="586879"/>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37" name="文本框 171"/>
            <p:cNvSpPr>
              <a:spLocks noChangeArrowheads="1"/>
            </p:cNvSpPr>
            <p:nvPr/>
          </p:nvSpPr>
          <p:spPr bwMode="auto">
            <a:xfrm rot="9626087">
              <a:off x="480898" y="60380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8" name="文本框 172"/>
            <p:cNvSpPr>
              <a:spLocks noChangeArrowheads="1"/>
            </p:cNvSpPr>
            <p:nvPr/>
          </p:nvSpPr>
          <p:spPr bwMode="auto">
            <a:xfrm rot="10095652">
              <a:off x="439993" y="61526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9" name="文本框 173"/>
            <p:cNvSpPr>
              <a:spLocks noChangeArrowheads="1"/>
            </p:cNvSpPr>
            <p:nvPr/>
          </p:nvSpPr>
          <p:spPr bwMode="auto">
            <a:xfrm rot="10565217">
              <a:off x="397907" y="621048"/>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0" name="文本框 174"/>
            <p:cNvSpPr>
              <a:spLocks noChangeArrowheads="1"/>
            </p:cNvSpPr>
            <p:nvPr/>
          </p:nvSpPr>
          <p:spPr bwMode="auto">
            <a:xfrm rot="-10565217">
              <a:off x="355427" y="621048"/>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1" name="文本框 175"/>
            <p:cNvSpPr>
              <a:spLocks noChangeArrowheads="1"/>
            </p:cNvSpPr>
            <p:nvPr/>
          </p:nvSpPr>
          <p:spPr bwMode="auto">
            <a:xfrm rot="-10095652">
              <a:off x="313341" y="61526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2" name="文本框 176"/>
            <p:cNvSpPr>
              <a:spLocks noChangeArrowheads="1"/>
            </p:cNvSpPr>
            <p:nvPr/>
          </p:nvSpPr>
          <p:spPr bwMode="auto">
            <a:xfrm rot="-9626087">
              <a:off x="272437" y="60380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3" name="文本框 177"/>
            <p:cNvSpPr>
              <a:spLocks noChangeArrowheads="1"/>
            </p:cNvSpPr>
            <p:nvPr/>
          </p:nvSpPr>
          <p:spPr bwMode="auto">
            <a:xfrm rot="-9156522">
              <a:off x="233472" y="586877"/>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4" name="文本框 178"/>
            <p:cNvSpPr>
              <a:spLocks noChangeArrowheads="1"/>
            </p:cNvSpPr>
            <p:nvPr/>
          </p:nvSpPr>
          <p:spPr bwMode="auto">
            <a:xfrm rot="-8686956">
              <a:off x="197176" y="564805"/>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5" name="文本框 179"/>
            <p:cNvSpPr>
              <a:spLocks noChangeArrowheads="1"/>
            </p:cNvSpPr>
            <p:nvPr/>
          </p:nvSpPr>
          <p:spPr bwMode="auto">
            <a:xfrm rot="-8217391">
              <a:off x="164224" y="53799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6" name="文本框 180"/>
            <p:cNvSpPr>
              <a:spLocks noChangeArrowheads="1"/>
            </p:cNvSpPr>
            <p:nvPr/>
          </p:nvSpPr>
          <p:spPr bwMode="auto">
            <a:xfrm rot="-7747826">
              <a:off x="135228" y="506949"/>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7" name="文本框 181"/>
            <p:cNvSpPr>
              <a:spLocks noChangeArrowheads="1"/>
            </p:cNvSpPr>
            <p:nvPr/>
          </p:nvSpPr>
          <p:spPr bwMode="auto">
            <a:xfrm rot="-7278261">
              <a:off x="110729" y="47224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8" name="文本框 182"/>
            <p:cNvSpPr>
              <a:spLocks noChangeArrowheads="1"/>
            </p:cNvSpPr>
            <p:nvPr/>
          </p:nvSpPr>
          <p:spPr bwMode="auto">
            <a:xfrm rot="-6808696">
              <a:off x="91185" y="43452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9" name="文本框 183"/>
            <p:cNvSpPr>
              <a:spLocks noChangeArrowheads="1"/>
            </p:cNvSpPr>
            <p:nvPr/>
          </p:nvSpPr>
          <p:spPr bwMode="auto">
            <a:xfrm rot="-6339130">
              <a:off x="76959" y="3944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50" name="文本框 184"/>
            <p:cNvSpPr>
              <a:spLocks noChangeArrowheads="1"/>
            </p:cNvSpPr>
            <p:nvPr/>
          </p:nvSpPr>
          <p:spPr bwMode="auto">
            <a:xfrm rot="-5869565">
              <a:off x="68316" y="352906"/>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grpSp>
      <p:grpSp>
        <p:nvGrpSpPr>
          <p:cNvPr id="68" name="组合 45"/>
          <p:cNvGrpSpPr>
            <a:grpSpLocks/>
          </p:cNvGrpSpPr>
          <p:nvPr/>
        </p:nvGrpSpPr>
        <p:grpSpPr bwMode="auto">
          <a:xfrm>
            <a:off x="2670175" y="1201738"/>
            <a:ext cx="3906838" cy="2960687"/>
            <a:chOff x="0" y="0"/>
            <a:chExt cx="3907055" cy="2960894"/>
          </a:xfrm>
          <a:solidFill>
            <a:schemeClr val="bg1">
              <a:alpha val="50000"/>
            </a:schemeClr>
          </a:solidFill>
        </p:grpSpPr>
        <p:sp>
          <p:nvSpPr>
            <p:cNvPr id="69" name="Freeform 2"/>
            <p:cNvSpPr>
              <a:spLocks noChangeArrowheads="1"/>
            </p:cNvSpPr>
            <p:nvPr/>
          </p:nvSpPr>
          <p:spPr bwMode="auto">
            <a:xfrm>
              <a:off x="1295872" y="400078"/>
              <a:ext cx="1248896" cy="2560816"/>
            </a:xfrm>
            <a:custGeom>
              <a:avLst/>
              <a:gdLst>
                <a:gd name="T0" fmla="*/ 432 w 865"/>
                <a:gd name="T1" fmla="*/ 0 h 1828"/>
                <a:gd name="T2" fmla="*/ 561 w 865"/>
                <a:gd name="T3" fmla="*/ 828 h 1828"/>
                <a:gd name="T4" fmla="*/ 561 w 865"/>
                <a:gd name="T5" fmla="*/ 1539 h 1828"/>
                <a:gd name="T6" fmla="*/ 648 w 865"/>
                <a:gd name="T7" fmla="*/ 1539 h 1828"/>
                <a:gd name="T8" fmla="*/ 864 w 865"/>
                <a:gd name="T9" fmla="*/ 1658 h 1828"/>
                <a:gd name="T10" fmla="*/ 864 w 865"/>
                <a:gd name="T11" fmla="*/ 1827 h 1828"/>
                <a:gd name="T12" fmla="*/ 0 w 865"/>
                <a:gd name="T13" fmla="*/ 1827 h 1828"/>
                <a:gd name="T14" fmla="*/ 0 w 865"/>
                <a:gd name="T15" fmla="*/ 1674 h 1828"/>
                <a:gd name="T16" fmla="*/ 172 w 865"/>
                <a:gd name="T17" fmla="*/ 1556 h 1828"/>
                <a:gd name="T18" fmla="*/ 273 w 865"/>
                <a:gd name="T19" fmla="*/ 1556 h 1828"/>
                <a:gd name="T20" fmla="*/ 273 w 865"/>
                <a:gd name="T21" fmla="*/ 828 h 1828"/>
                <a:gd name="T22" fmla="*/ 432 w 865"/>
                <a:gd name="T23" fmla="*/ 0 h 182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865"/>
                <a:gd name="T37" fmla="*/ 0 h 1828"/>
                <a:gd name="T38" fmla="*/ 865 w 865"/>
                <a:gd name="T39" fmla="*/ 1828 h 182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865" h="1828">
                  <a:moveTo>
                    <a:pt x="432" y="0"/>
                  </a:moveTo>
                  <a:lnTo>
                    <a:pt x="561" y="828"/>
                  </a:lnTo>
                  <a:lnTo>
                    <a:pt x="561" y="1539"/>
                  </a:lnTo>
                  <a:lnTo>
                    <a:pt x="648" y="1539"/>
                  </a:lnTo>
                  <a:lnTo>
                    <a:pt x="864" y="1658"/>
                  </a:lnTo>
                  <a:lnTo>
                    <a:pt x="864" y="1827"/>
                  </a:lnTo>
                  <a:lnTo>
                    <a:pt x="0" y="1827"/>
                  </a:lnTo>
                  <a:lnTo>
                    <a:pt x="0" y="1674"/>
                  </a:lnTo>
                  <a:lnTo>
                    <a:pt x="172" y="1556"/>
                  </a:lnTo>
                  <a:lnTo>
                    <a:pt x="273" y="1556"/>
                  </a:lnTo>
                  <a:lnTo>
                    <a:pt x="273" y="828"/>
                  </a:lnTo>
                  <a:lnTo>
                    <a:pt x="432" y="0"/>
                  </a:lnTo>
                </a:path>
              </a:pathLst>
            </a:custGeom>
            <a:grpFill/>
            <a:ln>
              <a:noFill/>
            </a:ln>
            <a:extLst>
              <a:ext uri="{91240B29-F687-4F45-9708-019B960494DF}">
                <a14:hiddenLine xmlns:a14="http://schemas.microsoft.com/office/drawing/2010/main" w="25400" cap="flat" cmpd="sng">
                  <a:solidFill>
                    <a:srgbClr val="000000"/>
                  </a:solidFill>
                  <a:bevel/>
                  <a:headEnd/>
                  <a:tailEnd/>
                </a14:hiddenLine>
              </a:ext>
            </a:extLst>
          </p:spPr>
          <p:txBody>
            <a:bodyPr lIns="93296" tIns="46648" rIns="93296" bIns="46648" anchor="ct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nSpc>
                  <a:spcPct val="120000"/>
                </a:lnSpc>
              </a:pPr>
              <a:endParaRPr lang="zh-CN" altLang="zh-CN" sz="4100" b="1" i="1">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0" name="Freeform 3"/>
            <p:cNvSpPr>
              <a:spLocks noChangeArrowheads="1"/>
            </p:cNvSpPr>
            <p:nvPr/>
          </p:nvSpPr>
          <p:spPr bwMode="auto">
            <a:xfrm>
              <a:off x="497291" y="0"/>
              <a:ext cx="2946490" cy="1104666"/>
            </a:xfrm>
            <a:custGeom>
              <a:avLst/>
              <a:gdLst>
                <a:gd name="T0" fmla="*/ 0 w 2042"/>
                <a:gd name="T1" fmla="*/ 788 h 789"/>
                <a:gd name="T2" fmla="*/ 2041 w 2042"/>
                <a:gd name="T3" fmla="*/ 78 h 789"/>
                <a:gd name="T4" fmla="*/ 1996 w 2042"/>
                <a:gd name="T5" fmla="*/ 0 h 789"/>
                <a:gd name="T6" fmla="*/ 985 w 2042"/>
                <a:gd name="T7" fmla="*/ 178 h 789"/>
                <a:gd name="T8" fmla="*/ 834 w 2042"/>
                <a:gd name="T9" fmla="*/ 230 h 789"/>
                <a:gd name="T10" fmla="*/ 8 w 2042"/>
                <a:gd name="T11" fmla="*/ 682 h 789"/>
                <a:gd name="T12" fmla="*/ 0 w 2042"/>
                <a:gd name="T13" fmla="*/ 788 h 789"/>
                <a:gd name="T14" fmla="*/ 0 60000 65536"/>
                <a:gd name="T15" fmla="*/ 0 60000 65536"/>
                <a:gd name="T16" fmla="*/ 0 60000 65536"/>
                <a:gd name="T17" fmla="*/ 0 60000 65536"/>
                <a:gd name="T18" fmla="*/ 0 60000 65536"/>
                <a:gd name="T19" fmla="*/ 0 60000 65536"/>
                <a:gd name="T20" fmla="*/ 0 60000 65536"/>
                <a:gd name="T21" fmla="*/ 0 w 2042"/>
                <a:gd name="T22" fmla="*/ 0 h 789"/>
                <a:gd name="T23" fmla="*/ 2042 w 2042"/>
                <a:gd name="T24" fmla="*/ 789 h 78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42" h="789">
                  <a:moveTo>
                    <a:pt x="0" y="788"/>
                  </a:moveTo>
                  <a:lnTo>
                    <a:pt x="2041" y="78"/>
                  </a:lnTo>
                  <a:lnTo>
                    <a:pt x="1996" y="0"/>
                  </a:lnTo>
                  <a:lnTo>
                    <a:pt x="985" y="178"/>
                  </a:lnTo>
                  <a:lnTo>
                    <a:pt x="834" y="230"/>
                  </a:lnTo>
                  <a:lnTo>
                    <a:pt x="8" y="682"/>
                  </a:lnTo>
                  <a:lnTo>
                    <a:pt x="0" y="788"/>
                  </a:lnTo>
                </a:path>
              </a:pathLst>
            </a:custGeom>
            <a:grpFill/>
            <a:ln>
              <a:noFill/>
            </a:ln>
            <a:extLst>
              <a:ext uri="{91240B29-F687-4F45-9708-019B960494DF}">
                <a14:hiddenLine xmlns:a14="http://schemas.microsoft.com/office/drawing/2010/main" w="25400" cap="flat" cmpd="sng">
                  <a:solidFill>
                    <a:srgbClr val="000000"/>
                  </a:solidFill>
                  <a:bevel/>
                  <a:headEnd/>
                  <a:tailEnd/>
                </a14:hiddenLine>
              </a:ext>
            </a:extLst>
          </p:spPr>
          <p:txBody>
            <a:bodyPr lIns="93296" tIns="46648" rIns="93296" bIns="46648" anchor="ctr"/>
            <a:lstStyle/>
            <a:p>
              <a:pPr>
                <a:lnSpc>
                  <a:spcPct val="120000"/>
                </a:lnSpc>
              </a:pPr>
              <a:endParaRPr lang="zh-CN" altLang="zh-CN" sz="4100"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1" name="Oval 4"/>
            <p:cNvSpPr>
              <a:spLocks noChangeArrowheads="1"/>
            </p:cNvSpPr>
            <p:nvPr/>
          </p:nvSpPr>
          <p:spPr bwMode="auto">
            <a:xfrm>
              <a:off x="1843378" y="364443"/>
              <a:ext cx="153884" cy="149017"/>
            </a:xfrm>
            <a:prstGeom prst="ellipse">
              <a:avLst/>
            </a:prstGeom>
            <a:grpFill/>
            <a:ln>
              <a:noFill/>
            </a:ln>
            <a:extLst>
              <a:ext uri="{91240B29-F687-4F45-9708-019B960494DF}">
                <a14:hiddenLine xmlns:a14="http://schemas.microsoft.com/office/drawing/2010/main" w="25400" cap="flat" cmpd="sng">
                  <a:solidFill>
                    <a:srgbClr val="000000"/>
                  </a:solidFill>
                  <a:bevel/>
                  <a:headEnd/>
                  <a:tailEnd/>
                </a14:hiddenLine>
              </a:ext>
            </a:extLst>
          </p:spPr>
          <p:txBody>
            <a:bodyPr lIns="93296" tIns="46648" rIns="93296" bIns="46648" anchor="ct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nSpc>
                  <a:spcPct val="120000"/>
                </a:lnSpc>
              </a:pPr>
              <a:endParaRPr lang="zh-CN" altLang="zh-CN" sz="4100" b="1" i="1">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2" name="Line 5"/>
            <p:cNvSpPr>
              <a:spLocks noChangeShapeType="1"/>
            </p:cNvSpPr>
            <p:nvPr/>
          </p:nvSpPr>
          <p:spPr bwMode="auto">
            <a:xfrm>
              <a:off x="3344970" y="139298"/>
              <a:ext cx="529688" cy="1271500"/>
            </a:xfrm>
            <a:prstGeom prst="line">
              <a:avLst/>
            </a:prstGeom>
            <a:grpFill/>
            <a:ln w="3175" cap="flat" cmpd="sng">
              <a:solidFill>
                <a:srgbClr val="D7D7D7"/>
              </a:solidFill>
              <a:bevel/>
              <a:headEnd/>
              <a:tailEnd/>
            </a:ln>
            <a:extLst/>
          </p:spPr>
          <p:txBody>
            <a:bodyPr lIns="93296" tIns="46648" rIns="93296" bIns="46648" anchor="ct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nSpc>
                  <a:spcPct val="120000"/>
                </a:lnSpc>
              </a:pPr>
              <a:endParaRPr lang="zh-CN" altLang="zh-CN" sz="1200" b="1" i="1">
                <a:solidFill>
                  <a:srgbClr val="4D4D4D"/>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3" name="Line 6"/>
            <p:cNvSpPr>
              <a:spLocks noChangeShapeType="1"/>
            </p:cNvSpPr>
            <p:nvPr/>
          </p:nvSpPr>
          <p:spPr bwMode="auto">
            <a:xfrm>
              <a:off x="3333631" y="139298"/>
              <a:ext cx="1" cy="1263401"/>
            </a:xfrm>
            <a:prstGeom prst="line">
              <a:avLst/>
            </a:prstGeom>
            <a:grpFill/>
            <a:ln w="3175" cap="flat" cmpd="sng">
              <a:solidFill>
                <a:srgbClr val="D7D7D7"/>
              </a:solidFill>
              <a:bevel/>
              <a:headEnd/>
              <a:tailEnd/>
            </a:ln>
            <a:extLst/>
          </p:spPr>
          <p:txBody>
            <a:bodyPr lIns="93296" tIns="46648" rIns="93296" bIns="46648" anchor="ct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nSpc>
                  <a:spcPct val="120000"/>
                </a:lnSpc>
              </a:pPr>
              <a:endParaRPr lang="zh-CN" altLang="zh-CN" sz="1200" b="1" i="1">
                <a:solidFill>
                  <a:srgbClr val="4D4D4D"/>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4" name="Line 7"/>
            <p:cNvSpPr>
              <a:spLocks noChangeShapeType="1"/>
            </p:cNvSpPr>
            <p:nvPr/>
          </p:nvSpPr>
          <p:spPr bwMode="auto">
            <a:xfrm flipH="1">
              <a:off x="2774786" y="142538"/>
              <a:ext cx="552366" cy="1231006"/>
            </a:xfrm>
            <a:prstGeom prst="line">
              <a:avLst/>
            </a:prstGeom>
            <a:grpFill/>
            <a:ln w="3175" cap="flat" cmpd="sng">
              <a:solidFill>
                <a:srgbClr val="D7D7D7"/>
              </a:solidFill>
              <a:bevel/>
              <a:headEnd/>
              <a:tailEnd/>
            </a:ln>
            <a:extLst/>
          </p:spPr>
          <p:txBody>
            <a:bodyPr lIns="93296" tIns="46648" rIns="93296" bIns="46648" anchor="ct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nSpc>
                  <a:spcPct val="120000"/>
                </a:lnSpc>
              </a:pPr>
              <a:endParaRPr lang="zh-CN" altLang="zh-CN" sz="1200" b="1" i="1">
                <a:solidFill>
                  <a:srgbClr val="4D4D4D"/>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5" name="Freeform 8"/>
            <p:cNvSpPr>
              <a:spLocks noChangeArrowheads="1"/>
            </p:cNvSpPr>
            <p:nvPr/>
          </p:nvSpPr>
          <p:spPr bwMode="auto">
            <a:xfrm>
              <a:off x="2708373" y="1381644"/>
              <a:ext cx="1198682" cy="385499"/>
            </a:xfrm>
            <a:custGeom>
              <a:avLst/>
              <a:gdLst>
                <a:gd name="T0" fmla="*/ 4 w 830"/>
                <a:gd name="T1" fmla="*/ 0 h 276"/>
                <a:gd name="T2" fmla="*/ 0 w 830"/>
                <a:gd name="T3" fmla="*/ 28 h 276"/>
                <a:gd name="T4" fmla="*/ 4 w 830"/>
                <a:gd name="T5" fmla="*/ 65 h 276"/>
                <a:gd name="T6" fmla="*/ 16 w 830"/>
                <a:gd name="T7" fmla="*/ 102 h 276"/>
                <a:gd name="T8" fmla="*/ 38 w 830"/>
                <a:gd name="T9" fmla="*/ 139 h 276"/>
                <a:gd name="T10" fmla="*/ 74 w 830"/>
                <a:gd name="T11" fmla="*/ 172 h 276"/>
                <a:gd name="T12" fmla="*/ 117 w 830"/>
                <a:gd name="T13" fmla="*/ 202 h 276"/>
                <a:gd name="T14" fmla="*/ 161 w 830"/>
                <a:gd name="T15" fmla="*/ 223 h 276"/>
                <a:gd name="T16" fmla="*/ 197 w 830"/>
                <a:gd name="T17" fmla="*/ 237 h 276"/>
                <a:gd name="T18" fmla="*/ 239 w 830"/>
                <a:gd name="T19" fmla="*/ 251 h 276"/>
                <a:gd name="T20" fmla="*/ 278 w 830"/>
                <a:gd name="T21" fmla="*/ 260 h 276"/>
                <a:gd name="T22" fmla="*/ 317 w 830"/>
                <a:gd name="T23" fmla="*/ 266 h 276"/>
                <a:gd name="T24" fmla="*/ 354 w 830"/>
                <a:gd name="T25" fmla="*/ 270 h 276"/>
                <a:gd name="T26" fmla="*/ 402 w 830"/>
                <a:gd name="T27" fmla="*/ 275 h 276"/>
                <a:gd name="T28" fmla="*/ 447 w 830"/>
                <a:gd name="T29" fmla="*/ 273 h 276"/>
                <a:gd name="T30" fmla="*/ 490 w 830"/>
                <a:gd name="T31" fmla="*/ 270 h 276"/>
                <a:gd name="T32" fmla="*/ 541 w 830"/>
                <a:gd name="T33" fmla="*/ 265 h 276"/>
                <a:gd name="T34" fmla="*/ 579 w 830"/>
                <a:gd name="T35" fmla="*/ 255 h 276"/>
                <a:gd name="T36" fmla="*/ 620 w 830"/>
                <a:gd name="T37" fmla="*/ 244 h 276"/>
                <a:gd name="T38" fmla="*/ 659 w 830"/>
                <a:gd name="T39" fmla="*/ 230 h 276"/>
                <a:gd name="T40" fmla="*/ 686 w 830"/>
                <a:gd name="T41" fmla="*/ 219 h 276"/>
                <a:gd name="T42" fmla="*/ 715 w 830"/>
                <a:gd name="T43" fmla="*/ 201 h 276"/>
                <a:gd name="T44" fmla="*/ 737 w 830"/>
                <a:gd name="T45" fmla="*/ 186 h 276"/>
                <a:gd name="T46" fmla="*/ 762 w 830"/>
                <a:gd name="T47" fmla="*/ 166 h 276"/>
                <a:gd name="T48" fmla="*/ 785 w 830"/>
                <a:gd name="T49" fmla="*/ 147 h 276"/>
                <a:gd name="T50" fmla="*/ 800 w 830"/>
                <a:gd name="T51" fmla="*/ 125 h 276"/>
                <a:gd name="T52" fmla="*/ 814 w 830"/>
                <a:gd name="T53" fmla="*/ 100 h 276"/>
                <a:gd name="T54" fmla="*/ 824 w 830"/>
                <a:gd name="T55" fmla="*/ 73 h 276"/>
                <a:gd name="T56" fmla="*/ 829 w 830"/>
                <a:gd name="T57" fmla="*/ 40 h 276"/>
                <a:gd name="T58" fmla="*/ 827 w 830"/>
                <a:gd name="T59" fmla="*/ 1 h 276"/>
                <a:gd name="T60" fmla="*/ 4 w 830"/>
                <a:gd name="T61" fmla="*/ 0 h 27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30"/>
                <a:gd name="T94" fmla="*/ 0 h 276"/>
                <a:gd name="T95" fmla="*/ 830 w 830"/>
                <a:gd name="T96" fmla="*/ 276 h 27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30" h="276">
                  <a:moveTo>
                    <a:pt x="4" y="0"/>
                  </a:moveTo>
                  <a:lnTo>
                    <a:pt x="0" y="28"/>
                  </a:lnTo>
                  <a:lnTo>
                    <a:pt x="4" y="65"/>
                  </a:lnTo>
                  <a:lnTo>
                    <a:pt x="16" y="102"/>
                  </a:lnTo>
                  <a:lnTo>
                    <a:pt x="38" y="139"/>
                  </a:lnTo>
                  <a:lnTo>
                    <a:pt x="74" y="172"/>
                  </a:lnTo>
                  <a:lnTo>
                    <a:pt x="117" y="202"/>
                  </a:lnTo>
                  <a:lnTo>
                    <a:pt x="161" y="223"/>
                  </a:lnTo>
                  <a:lnTo>
                    <a:pt x="197" y="237"/>
                  </a:lnTo>
                  <a:lnTo>
                    <a:pt x="239" y="251"/>
                  </a:lnTo>
                  <a:lnTo>
                    <a:pt x="278" y="260"/>
                  </a:lnTo>
                  <a:lnTo>
                    <a:pt x="317" y="266"/>
                  </a:lnTo>
                  <a:lnTo>
                    <a:pt x="354" y="270"/>
                  </a:lnTo>
                  <a:lnTo>
                    <a:pt x="402" y="275"/>
                  </a:lnTo>
                  <a:lnTo>
                    <a:pt x="447" y="273"/>
                  </a:lnTo>
                  <a:lnTo>
                    <a:pt x="490" y="270"/>
                  </a:lnTo>
                  <a:lnTo>
                    <a:pt x="541" y="265"/>
                  </a:lnTo>
                  <a:lnTo>
                    <a:pt x="579" y="255"/>
                  </a:lnTo>
                  <a:lnTo>
                    <a:pt x="620" y="244"/>
                  </a:lnTo>
                  <a:lnTo>
                    <a:pt x="659" y="230"/>
                  </a:lnTo>
                  <a:lnTo>
                    <a:pt x="686" y="219"/>
                  </a:lnTo>
                  <a:lnTo>
                    <a:pt x="715" y="201"/>
                  </a:lnTo>
                  <a:lnTo>
                    <a:pt x="737" y="186"/>
                  </a:lnTo>
                  <a:lnTo>
                    <a:pt x="762" y="166"/>
                  </a:lnTo>
                  <a:lnTo>
                    <a:pt x="785" y="147"/>
                  </a:lnTo>
                  <a:lnTo>
                    <a:pt x="800" y="125"/>
                  </a:lnTo>
                  <a:lnTo>
                    <a:pt x="814" y="100"/>
                  </a:lnTo>
                  <a:lnTo>
                    <a:pt x="824" y="73"/>
                  </a:lnTo>
                  <a:lnTo>
                    <a:pt x="829" y="40"/>
                  </a:lnTo>
                  <a:lnTo>
                    <a:pt x="827" y="1"/>
                  </a:lnTo>
                  <a:lnTo>
                    <a:pt x="4" y="0"/>
                  </a:lnTo>
                </a:path>
              </a:pathLst>
            </a:custGeom>
            <a:grpFill/>
            <a:ln w="3175" cap="flat" cmpd="sng">
              <a:solidFill>
                <a:srgbClr val="D7D7D7"/>
              </a:solidFill>
              <a:bevel/>
              <a:headEnd/>
              <a:tailEnd/>
            </a:ln>
          </p:spPr>
          <p:txBody>
            <a:bodyPr lIns="93296" tIns="46648" rIns="93296" bIns="46648" anchor="ct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nSpc>
                  <a:spcPct val="120000"/>
                </a:lnSpc>
              </a:pPr>
              <a:endParaRPr lang="zh-CN" altLang="zh-CN" sz="1200" b="1" i="1">
                <a:solidFill>
                  <a:srgbClr val="4D4D4D"/>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6" name="Line 9"/>
            <p:cNvSpPr>
              <a:spLocks noChangeShapeType="1"/>
            </p:cNvSpPr>
            <p:nvPr/>
          </p:nvSpPr>
          <p:spPr bwMode="auto">
            <a:xfrm>
              <a:off x="634977" y="1051215"/>
              <a:ext cx="529687" cy="1269880"/>
            </a:xfrm>
            <a:prstGeom prst="line">
              <a:avLst/>
            </a:prstGeom>
            <a:grpFill/>
            <a:ln w="3175" cap="flat" cmpd="sng">
              <a:solidFill>
                <a:srgbClr val="D7D7D7"/>
              </a:solidFill>
              <a:bevel/>
              <a:headEnd/>
              <a:tailEnd/>
            </a:ln>
            <a:extLst/>
          </p:spPr>
          <p:txBody>
            <a:bodyPr lIns="93296" tIns="46648" rIns="93296" bIns="46648" anchor="ct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nSpc>
                  <a:spcPct val="120000"/>
                </a:lnSpc>
              </a:pPr>
              <a:endParaRPr lang="zh-CN" altLang="zh-CN" sz="1200" b="1" i="1">
                <a:solidFill>
                  <a:srgbClr val="4D4D4D"/>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7" name="Line 10"/>
            <p:cNvSpPr>
              <a:spLocks noChangeShapeType="1"/>
            </p:cNvSpPr>
            <p:nvPr/>
          </p:nvSpPr>
          <p:spPr bwMode="auto">
            <a:xfrm>
              <a:off x="626877" y="1051215"/>
              <a:ext cx="1" cy="1263401"/>
            </a:xfrm>
            <a:prstGeom prst="line">
              <a:avLst/>
            </a:prstGeom>
            <a:grpFill/>
            <a:ln w="3175" cap="flat" cmpd="sng">
              <a:solidFill>
                <a:srgbClr val="D7D7D7"/>
              </a:solidFill>
              <a:bevel/>
              <a:headEnd/>
              <a:tailEnd/>
            </a:ln>
            <a:extLst/>
          </p:spPr>
          <p:txBody>
            <a:bodyPr lIns="93296" tIns="46648" rIns="93296" bIns="46648" anchor="ct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nSpc>
                  <a:spcPct val="120000"/>
                </a:lnSpc>
              </a:pPr>
              <a:endParaRPr lang="zh-CN" altLang="zh-CN" sz="1200" b="1" i="1">
                <a:solidFill>
                  <a:srgbClr val="4D4D4D"/>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8" name="Line 11"/>
            <p:cNvSpPr>
              <a:spLocks noChangeShapeType="1"/>
            </p:cNvSpPr>
            <p:nvPr/>
          </p:nvSpPr>
          <p:spPr bwMode="auto">
            <a:xfrm flipH="1">
              <a:off x="58314" y="1052834"/>
              <a:ext cx="560465" cy="1239105"/>
            </a:xfrm>
            <a:prstGeom prst="line">
              <a:avLst/>
            </a:prstGeom>
            <a:grpFill/>
            <a:ln w="3175" cap="flat" cmpd="sng">
              <a:solidFill>
                <a:srgbClr val="D7D7D7"/>
              </a:solidFill>
              <a:bevel/>
              <a:headEnd/>
              <a:tailEnd/>
            </a:ln>
            <a:extLst/>
          </p:spPr>
          <p:txBody>
            <a:bodyPr lIns="93296" tIns="46648" rIns="93296" bIns="46648" anchor="ct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nSpc>
                  <a:spcPct val="120000"/>
                </a:lnSpc>
              </a:pPr>
              <a:endParaRPr lang="zh-CN" altLang="zh-CN" sz="1200" b="1" i="1">
                <a:solidFill>
                  <a:srgbClr val="4D4D4D"/>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9" name="Freeform 12"/>
            <p:cNvSpPr>
              <a:spLocks noChangeArrowheads="1"/>
            </p:cNvSpPr>
            <p:nvPr/>
          </p:nvSpPr>
          <p:spPr bwMode="auto">
            <a:xfrm>
              <a:off x="0" y="2291940"/>
              <a:ext cx="1198682" cy="385499"/>
            </a:xfrm>
            <a:custGeom>
              <a:avLst/>
              <a:gdLst>
                <a:gd name="T0" fmla="*/ 4 w 830"/>
                <a:gd name="T1" fmla="*/ 0 h 276"/>
                <a:gd name="T2" fmla="*/ 0 w 830"/>
                <a:gd name="T3" fmla="*/ 28 h 276"/>
                <a:gd name="T4" fmla="*/ 4 w 830"/>
                <a:gd name="T5" fmla="*/ 65 h 276"/>
                <a:gd name="T6" fmla="*/ 16 w 830"/>
                <a:gd name="T7" fmla="*/ 102 h 276"/>
                <a:gd name="T8" fmla="*/ 38 w 830"/>
                <a:gd name="T9" fmla="*/ 139 h 276"/>
                <a:gd name="T10" fmla="*/ 74 w 830"/>
                <a:gd name="T11" fmla="*/ 172 h 276"/>
                <a:gd name="T12" fmla="*/ 117 w 830"/>
                <a:gd name="T13" fmla="*/ 202 h 276"/>
                <a:gd name="T14" fmla="*/ 161 w 830"/>
                <a:gd name="T15" fmla="*/ 223 h 276"/>
                <a:gd name="T16" fmla="*/ 197 w 830"/>
                <a:gd name="T17" fmla="*/ 237 h 276"/>
                <a:gd name="T18" fmla="*/ 239 w 830"/>
                <a:gd name="T19" fmla="*/ 251 h 276"/>
                <a:gd name="T20" fmla="*/ 278 w 830"/>
                <a:gd name="T21" fmla="*/ 260 h 276"/>
                <a:gd name="T22" fmla="*/ 317 w 830"/>
                <a:gd name="T23" fmla="*/ 266 h 276"/>
                <a:gd name="T24" fmla="*/ 354 w 830"/>
                <a:gd name="T25" fmla="*/ 270 h 276"/>
                <a:gd name="T26" fmla="*/ 402 w 830"/>
                <a:gd name="T27" fmla="*/ 275 h 276"/>
                <a:gd name="T28" fmla="*/ 447 w 830"/>
                <a:gd name="T29" fmla="*/ 273 h 276"/>
                <a:gd name="T30" fmla="*/ 490 w 830"/>
                <a:gd name="T31" fmla="*/ 270 h 276"/>
                <a:gd name="T32" fmla="*/ 541 w 830"/>
                <a:gd name="T33" fmla="*/ 265 h 276"/>
                <a:gd name="T34" fmla="*/ 579 w 830"/>
                <a:gd name="T35" fmla="*/ 255 h 276"/>
                <a:gd name="T36" fmla="*/ 620 w 830"/>
                <a:gd name="T37" fmla="*/ 244 h 276"/>
                <a:gd name="T38" fmla="*/ 659 w 830"/>
                <a:gd name="T39" fmla="*/ 230 h 276"/>
                <a:gd name="T40" fmla="*/ 686 w 830"/>
                <a:gd name="T41" fmla="*/ 219 h 276"/>
                <a:gd name="T42" fmla="*/ 715 w 830"/>
                <a:gd name="T43" fmla="*/ 201 h 276"/>
                <a:gd name="T44" fmla="*/ 737 w 830"/>
                <a:gd name="T45" fmla="*/ 186 h 276"/>
                <a:gd name="T46" fmla="*/ 762 w 830"/>
                <a:gd name="T47" fmla="*/ 166 h 276"/>
                <a:gd name="T48" fmla="*/ 785 w 830"/>
                <a:gd name="T49" fmla="*/ 147 h 276"/>
                <a:gd name="T50" fmla="*/ 800 w 830"/>
                <a:gd name="T51" fmla="*/ 125 h 276"/>
                <a:gd name="T52" fmla="*/ 814 w 830"/>
                <a:gd name="T53" fmla="*/ 100 h 276"/>
                <a:gd name="T54" fmla="*/ 824 w 830"/>
                <a:gd name="T55" fmla="*/ 73 h 276"/>
                <a:gd name="T56" fmla="*/ 829 w 830"/>
                <a:gd name="T57" fmla="*/ 40 h 276"/>
                <a:gd name="T58" fmla="*/ 827 w 830"/>
                <a:gd name="T59" fmla="*/ 1 h 276"/>
                <a:gd name="T60" fmla="*/ 4 w 830"/>
                <a:gd name="T61" fmla="*/ 0 h 27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30"/>
                <a:gd name="T94" fmla="*/ 0 h 276"/>
                <a:gd name="T95" fmla="*/ 830 w 830"/>
                <a:gd name="T96" fmla="*/ 276 h 27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30" h="276">
                  <a:moveTo>
                    <a:pt x="4" y="0"/>
                  </a:moveTo>
                  <a:lnTo>
                    <a:pt x="0" y="28"/>
                  </a:lnTo>
                  <a:lnTo>
                    <a:pt x="4" y="65"/>
                  </a:lnTo>
                  <a:lnTo>
                    <a:pt x="16" y="102"/>
                  </a:lnTo>
                  <a:lnTo>
                    <a:pt x="38" y="139"/>
                  </a:lnTo>
                  <a:lnTo>
                    <a:pt x="74" y="172"/>
                  </a:lnTo>
                  <a:lnTo>
                    <a:pt x="117" y="202"/>
                  </a:lnTo>
                  <a:lnTo>
                    <a:pt x="161" y="223"/>
                  </a:lnTo>
                  <a:lnTo>
                    <a:pt x="197" y="237"/>
                  </a:lnTo>
                  <a:lnTo>
                    <a:pt x="239" y="251"/>
                  </a:lnTo>
                  <a:lnTo>
                    <a:pt x="278" y="260"/>
                  </a:lnTo>
                  <a:lnTo>
                    <a:pt x="317" y="266"/>
                  </a:lnTo>
                  <a:lnTo>
                    <a:pt x="354" y="270"/>
                  </a:lnTo>
                  <a:lnTo>
                    <a:pt x="402" y="275"/>
                  </a:lnTo>
                  <a:lnTo>
                    <a:pt x="447" y="273"/>
                  </a:lnTo>
                  <a:lnTo>
                    <a:pt x="490" y="270"/>
                  </a:lnTo>
                  <a:lnTo>
                    <a:pt x="541" y="265"/>
                  </a:lnTo>
                  <a:lnTo>
                    <a:pt x="579" y="255"/>
                  </a:lnTo>
                  <a:lnTo>
                    <a:pt x="620" y="244"/>
                  </a:lnTo>
                  <a:lnTo>
                    <a:pt x="659" y="230"/>
                  </a:lnTo>
                  <a:lnTo>
                    <a:pt x="686" y="219"/>
                  </a:lnTo>
                  <a:lnTo>
                    <a:pt x="715" y="201"/>
                  </a:lnTo>
                  <a:lnTo>
                    <a:pt x="737" y="186"/>
                  </a:lnTo>
                  <a:lnTo>
                    <a:pt x="762" y="166"/>
                  </a:lnTo>
                  <a:lnTo>
                    <a:pt x="785" y="147"/>
                  </a:lnTo>
                  <a:lnTo>
                    <a:pt x="800" y="125"/>
                  </a:lnTo>
                  <a:lnTo>
                    <a:pt x="814" y="100"/>
                  </a:lnTo>
                  <a:lnTo>
                    <a:pt x="824" y="73"/>
                  </a:lnTo>
                  <a:lnTo>
                    <a:pt x="829" y="40"/>
                  </a:lnTo>
                  <a:lnTo>
                    <a:pt x="827" y="1"/>
                  </a:lnTo>
                  <a:lnTo>
                    <a:pt x="4" y="0"/>
                  </a:lnTo>
                </a:path>
              </a:pathLst>
            </a:custGeom>
            <a:grpFill/>
            <a:ln w="3175" cap="flat" cmpd="sng">
              <a:solidFill>
                <a:srgbClr val="D7D7D7"/>
              </a:solidFill>
              <a:bevel/>
              <a:headEnd/>
              <a:tailEnd/>
            </a:ln>
          </p:spPr>
          <p:txBody>
            <a:bodyPr lIns="93296" tIns="46648" rIns="93296" bIns="46648" anchor="ct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nSpc>
                  <a:spcPct val="120000"/>
                </a:lnSpc>
              </a:pPr>
              <a:endParaRPr lang="zh-CN" altLang="zh-CN" sz="1200" b="1" i="1">
                <a:solidFill>
                  <a:srgbClr val="4D4D4D"/>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80" name="TextBox 53"/>
          <p:cNvSpPr>
            <a:spLocks noChangeArrowheads="1"/>
          </p:cNvSpPr>
          <p:nvPr/>
        </p:nvSpPr>
        <p:spPr bwMode="auto">
          <a:xfrm>
            <a:off x="620713" y="3043238"/>
            <a:ext cx="2101850"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93296" tIns="46648" rIns="93296" bIns="46648">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r>
              <a:rPr lang="zh-CN" altLang="en-US" sz="1600" b="1" i="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单击此处添加标题</a:t>
            </a:r>
            <a:endParaRPr lang="zh-CN" altLang="en-US" dirty="0">
              <a:solidFill>
                <a:schemeClr val="bg1"/>
              </a:solidFill>
            </a:endParaRPr>
          </a:p>
        </p:txBody>
      </p:sp>
      <p:sp>
        <p:nvSpPr>
          <p:cNvPr id="81" name="TextBox 58"/>
          <p:cNvSpPr>
            <a:spLocks noChangeArrowheads="1"/>
          </p:cNvSpPr>
          <p:nvPr/>
        </p:nvSpPr>
        <p:spPr bwMode="auto">
          <a:xfrm>
            <a:off x="620713" y="3292475"/>
            <a:ext cx="1763712" cy="1111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96" tIns="46648" rIns="93296" bIns="46648">
            <a:spAutoFit/>
          </a:bodyPr>
          <a:lstStyle/>
          <a:p>
            <a:pPr>
              <a:lnSpc>
                <a:spcPct val="150000"/>
              </a:lnSpc>
            </a:pPr>
            <a:r>
              <a:rPr lang="zh-CN" altLang="en-US" sz="11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单击此处添加段落文本单击此处添加段落文本单击此处添加段落文本单击此处添加段落文本</a:t>
            </a:r>
            <a:endParaRPr lang="zh-CN" altLang="en-US" dirty="0">
              <a:solidFill>
                <a:schemeClr val="bg1"/>
              </a:solidFill>
            </a:endParaRPr>
          </a:p>
        </p:txBody>
      </p:sp>
      <p:sp>
        <p:nvSpPr>
          <p:cNvPr id="82" name="TextBox 53"/>
          <p:cNvSpPr>
            <a:spLocks noChangeArrowheads="1"/>
          </p:cNvSpPr>
          <p:nvPr/>
        </p:nvSpPr>
        <p:spPr bwMode="auto">
          <a:xfrm>
            <a:off x="6316663" y="1993900"/>
            <a:ext cx="214312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93296" tIns="46648" rIns="93296" bIns="46648">
            <a:spAutoFit/>
          </a:bodyPr>
          <a:lstStyle/>
          <a:p>
            <a:pPr algn="r"/>
            <a:r>
              <a:rPr lang="zh-CN" altLang="en-US" sz="1600" b="1" dirty="0">
                <a:solidFill>
                  <a:schemeClr val="bg1"/>
                </a:solidFill>
                <a:latin typeface="微软雅黑" panose="020B0503020204020204" pitchFamily="34" charset="-122"/>
                <a:ea typeface="微软雅黑" panose="020B0503020204020204" pitchFamily="34" charset="-122"/>
                <a:sym typeface="宋体" panose="02010600030101010101" pitchFamily="2" charset="-122"/>
              </a:rPr>
              <a:t>单击此处添加标题</a:t>
            </a:r>
            <a:endParaRPr lang="zh-CN" altLang="en-US" sz="2400" dirty="0">
              <a:solidFill>
                <a:schemeClr val="bg1"/>
              </a:solidFill>
              <a:ea typeface="微软雅黑" panose="020B0503020204020204" pitchFamily="34" charset="-122"/>
              <a:sym typeface="宋体" panose="02010600030101010101" pitchFamily="2" charset="-122"/>
            </a:endParaRPr>
          </a:p>
        </p:txBody>
      </p:sp>
      <p:sp>
        <p:nvSpPr>
          <p:cNvPr id="83" name="TextBox 60"/>
          <p:cNvSpPr>
            <a:spLocks noChangeArrowheads="1"/>
          </p:cNvSpPr>
          <p:nvPr/>
        </p:nvSpPr>
        <p:spPr bwMode="auto">
          <a:xfrm>
            <a:off x="6696075" y="2262188"/>
            <a:ext cx="1765300" cy="1109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96" tIns="46648" rIns="93296" bIns="46648">
            <a:spAutoFit/>
          </a:bodyPr>
          <a:lstStyle/>
          <a:p>
            <a:pPr>
              <a:lnSpc>
                <a:spcPct val="150000"/>
              </a:lnSpc>
            </a:pPr>
            <a:r>
              <a:rPr lang="zh-CN" altLang="en-US" sz="11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单击此处添加段落文本单击此处添加段落文本单击此处添加段落文本单击此处添加段落文本</a:t>
            </a:r>
            <a:endParaRPr lang="zh-CN" altLang="en-US" dirty="0">
              <a:solidFill>
                <a:schemeClr val="bg1"/>
              </a:solidFill>
            </a:endParaRPr>
          </a:p>
        </p:txBody>
      </p:sp>
      <p:pic>
        <p:nvPicPr>
          <p:cNvPr id="84" name="Picture 12" descr="S11_Rafa"/>
          <p:cNvPicPr>
            <a:picLocks noChangeAspect="1" noChangeArrowheads="1"/>
          </p:cNvPicPr>
          <p:nvPr/>
        </p:nvPicPr>
        <p:blipFill>
          <a:blip r:embed="rId3" cstate="email">
            <a:duotone>
              <a:schemeClr val="bg2">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101725" y="2276475"/>
            <a:ext cx="685800" cy="67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pic>
      <p:pic>
        <p:nvPicPr>
          <p:cNvPr id="85" name="Picture 13" descr="S11_Rafa"/>
          <p:cNvPicPr>
            <a:picLocks noChangeAspect="1" noChangeArrowheads="1"/>
          </p:cNvPicPr>
          <p:nvPr/>
        </p:nvPicPr>
        <p:blipFill>
          <a:blip r:embed="rId4" cstate="email">
            <a:duotone>
              <a:schemeClr val="bg2">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7223125" y="1201738"/>
            <a:ext cx="711200" cy="69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pic>
    </p:spTree>
    <p:extLst>
      <p:ext uri="{BB962C8B-B14F-4D97-AF65-F5344CB8AC3E}">
        <p14:creationId xmlns:p14="http://schemas.microsoft.com/office/powerpoint/2010/main" val="3774034536"/>
      </p:ext>
    </p:extLst>
  </p:cSld>
  <p:clrMapOvr>
    <a:masterClrMapping/>
  </p:clrMapOvr>
  <p:transition spd="slow" advTm="0">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par>
                          <p:cTn id="8" fill="hold">
                            <p:stCondLst>
                              <p:cond delay="2000"/>
                            </p:stCondLst>
                            <p:childTnLst>
                              <p:par>
                                <p:cTn id="9" presetID="2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ipe(left)">
                                      <p:cBhvr>
                                        <p:cTn id="16" dur="500"/>
                                        <p:tgtEl>
                                          <p:spTgt spid="2"/>
                                        </p:tgtEl>
                                      </p:cBhvr>
                                    </p:animEffect>
                                  </p:childTnLst>
                                </p:cTn>
                              </p:par>
                            </p:childTnLst>
                          </p:cTn>
                        </p:par>
                        <p:par>
                          <p:cTn id="17" fill="hold">
                            <p:stCondLst>
                              <p:cond delay="500"/>
                            </p:stCondLst>
                            <p:childTnLst>
                              <p:par>
                                <p:cTn id="18" presetID="52" presetClass="entr" presetSubtype="0" fill="hold" nodeType="afterEffect">
                                  <p:stCondLst>
                                    <p:cond delay="0"/>
                                  </p:stCondLst>
                                  <p:childTnLst>
                                    <p:set>
                                      <p:cBhvr>
                                        <p:cTn id="19" dur="1" fill="hold">
                                          <p:stCondLst>
                                            <p:cond delay="0"/>
                                          </p:stCondLst>
                                        </p:cTn>
                                        <p:tgtEl>
                                          <p:spTgt spid="68"/>
                                        </p:tgtEl>
                                        <p:attrNameLst>
                                          <p:attrName>style.visibility</p:attrName>
                                        </p:attrNameLst>
                                      </p:cBhvr>
                                      <p:to>
                                        <p:strVal val="visible"/>
                                      </p:to>
                                    </p:set>
                                    <p:animScale>
                                      <p:cBhvr>
                                        <p:cTn id="20" dur="1000" decel="50000" fill="hold">
                                          <p:stCondLst>
                                            <p:cond delay="0"/>
                                          </p:stCondLst>
                                        </p:cTn>
                                        <p:tgtEl>
                                          <p:spTgt spid="6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21" dur="1000" decel="50000" fill="hold">
                                          <p:stCondLst>
                                            <p:cond delay="0"/>
                                          </p:stCondLst>
                                        </p:cTn>
                                        <p:tgtEl>
                                          <p:spTgt spid="68"/>
                                        </p:tgtEl>
                                        <p:attrNameLst>
                                          <p:attrName>ppt_x,ppt_y</p:attrName>
                                        </p:attrNameLst>
                                      </p:cBhvr>
                                      <p:rCtr x="0" y="0"/>
                                    </p:animMotion>
                                    <p:animEffect>
                                      <p:cBhvr>
                                        <p:cTn id="22" dur="1000"/>
                                        <p:tgtEl>
                                          <p:spTgt spid="68"/>
                                        </p:tgtEl>
                                      </p:cBhvr>
                                    </p:animEffect>
                                  </p:childTnLst>
                                </p:cTn>
                              </p:par>
                            </p:childTnLst>
                          </p:cTn>
                        </p:par>
                        <p:par>
                          <p:cTn id="23" fill="hold">
                            <p:stCondLst>
                              <p:cond delay="1500"/>
                            </p:stCondLst>
                            <p:childTnLst>
                              <p:par>
                                <p:cTn id="24" presetID="1" presetClass="entr" presetSubtype="0" fill="hold" nodeType="afterEffect">
                                  <p:stCondLst>
                                    <p:cond delay="0"/>
                                  </p:stCondLst>
                                  <p:childTnLst>
                                    <p:set>
                                      <p:cBhvr>
                                        <p:cTn id="25" dur="1" fill="hold">
                                          <p:stCondLst>
                                            <p:cond delay="0"/>
                                          </p:stCondLst>
                                        </p:cTn>
                                        <p:tgtEl>
                                          <p:spTgt spid="84"/>
                                        </p:tgtEl>
                                        <p:attrNameLst>
                                          <p:attrName>style.visibility</p:attrName>
                                        </p:attrNameLst>
                                      </p:cBhvr>
                                      <p:to>
                                        <p:strVal val="visible"/>
                                      </p:to>
                                    </p:set>
                                  </p:childTnLst>
                                </p:cTn>
                              </p:par>
                              <p:par>
                                <p:cTn id="26" presetID="35" presetClass="emph" presetSubtype="0" repeatCount="5000" fill="hold" nodeType="withEffect">
                                  <p:stCondLst>
                                    <p:cond delay="0"/>
                                  </p:stCondLst>
                                  <p:childTnLst>
                                    <p:anim calcmode="fmla" valueType="str">
                                      <p:cBhvr>
                                        <p:cTn id="27" dur="100" fill="hold"/>
                                        <p:tgtEl>
                                          <p:spTgt spid="84"/>
                                        </p:tgtEl>
                                        <p:attrNameLst>
                                          <p:attrName>style.visibility</p:attrName>
                                        </p:attrNameLst>
                                      </p:cBhvr>
                                      <p:tavLst>
                                        <p:tav tm="0">
                                          <p:val>
                                            <p:strVal val="hidden"/>
                                          </p:val>
                                        </p:tav>
                                        <p:tav tm="50000">
                                          <p:val>
                                            <p:strVal val="visible"/>
                                          </p:val>
                                        </p:tav>
                                      </p:tavLst>
                                    </p:anim>
                                  </p:childTnLst>
                                </p:cTn>
                              </p:par>
                            </p:childTnLst>
                          </p:cTn>
                        </p:par>
                        <p:par>
                          <p:cTn id="28" fill="hold">
                            <p:stCondLst>
                              <p:cond delay="2000"/>
                            </p:stCondLst>
                            <p:childTnLst>
                              <p:par>
                                <p:cTn id="29" presetID="1" presetClass="entr" presetSubtype="0" fill="hold" nodeType="afterEffect">
                                  <p:stCondLst>
                                    <p:cond delay="0"/>
                                  </p:stCondLst>
                                  <p:childTnLst>
                                    <p:set>
                                      <p:cBhvr>
                                        <p:cTn id="30" dur="1" fill="hold">
                                          <p:stCondLst>
                                            <p:cond delay="0"/>
                                          </p:stCondLst>
                                        </p:cTn>
                                        <p:tgtEl>
                                          <p:spTgt spid="85"/>
                                        </p:tgtEl>
                                        <p:attrNameLst>
                                          <p:attrName>style.visibility</p:attrName>
                                        </p:attrNameLst>
                                      </p:cBhvr>
                                      <p:to>
                                        <p:strVal val="visible"/>
                                      </p:to>
                                    </p:set>
                                  </p:childTnLst>
                                </p:cTn>
                              </p:par>
                              <p:par>
                                <p:cTn id="31" presetID="35" presetClass="emph" presetSubtype="0" repeatCount="5000" fill="hold" nodeType="withEffect">
                                  <p:stCondLst>
                                    <p:cond delay="0"/>
                                  </p:stCondLst>
                                  <p:childTnLst>
                                    <p:anim calcmode="fmla" valueType="str">
                                      <p:cBhvr>
                                        <p:cTn id="32" dur="100" fill="hold"/>
                                        <p:tgtEl>
                                          <p:spTgt spid="85"/>
                                        </p:tgtEl>
                                        <p:attrNameLst>
                                          <p:attrName>style.visibility</p:attrName>
                                        </p:attrNameLst>
                                      </p:cBhvr>
                                      <p:tavLst>
                                        <p:tav tm="0">
                                          <p:val>
                                            <p:strVal val="hidden"/>
                                          </p:val>
                                        </p:tav>
                                        <p:tav tm="50000">
                                          <p:val>
                                            <p:strVal val="visible"/>
                                          </p:val>
                                        </p:tav>
                                      </p:tavLst>
                                    </p:anim>
                                  </p:childTnLst>
                                </p:cTn>
                              </p:par>
                            </p:childTnLst>
                          </p:cTn>
                        </p:par>
                        <p:par>
                          <p:cTn id="33" fill="hold">
                            <p:stCondLst>
                              <p:cond delay="2500"/>
                            </p:stCondLst>
                            <p:childTnLst>
                              <p:par>
                                <p:cTn id="34" presetID="2" presetClass="entr" presetSubtype="4" fill="hold" grpId="0" nodeType="afterEffect">
                                  <p:stCondLst>
                                    <p:cond delay="0"/>
                                  </p:stCondLst>
                                  <p:childTnLst>
                                    <p:set>
                                      <p:cBhvr>
                                        <p:cTn id="35" dur="1" fill="hold">
                                          <p:stCondLst>
                                            <p:cond delay="0"/>
                                          </p:stCondLst>
                                        </p:cTn>
                                        <p:tgtEl>
                                          <p:spTgt spid="80"/>
                                        </p:tgtEl>
                                        <p:attrNameLst>
                                          <p:attrName>style.visibility</p:attrName>
                                        </p:attrNameLst>
                                      </p:cBhvr>
                                      <p:to>
                                        <p:strVal val="visible"/>
                                      </p:to>
                                    </p:set>
                                    <p:anim calcmode="lin" valueType="num">
                                      <p:cBhvr>
                                        <p:cTn id="36" dur="500" fill="hold"/>
                                        <p:tgtEl>
                                          <p:spTgt spid="80"/>
                                        </p:tgtEl>
                                        <p:attrNameLst>
                                          <p:attrName>ppt_x</p:attrName>
                                        </p:attrNameLst>
                                      </p:cBhvr>
                                      <p:tavLst>
                                        <p:tav tm="0">
                                          <p:val>
                                            <p:strVal val="#ppt_x"/>
                                          </p:val>
                                        </p:tav>
                                        <p:tav tm="100000">
                                          <p:val>
                                            <p:strVal val="#ppt_x"/>
                                          </p:val>
                                        </p:tav>
                                      </p:tavLst>
                                    </p:anim>
                                    <p:anim calcmode="lin" valueType="num">
                                      <p:cBhvr>
                                        <p:cTn id="37" dur="500" fill="hold"/>
                                        <p:tgtEl>
                                          <p:spTgt spid="80"/>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0"/>
                                  </p:stCondLst>
                                  <p:childTnLst>
                                    <p:set>
                                      <p:cBhvr>
                                        <p:cTn id="39" dur="1" fill="hold">
                                          <p:stCondLst>
                                            <p:cond delay="0"/>
                                          </p:stCondLst>
                                        </p:cTn>
                                        <p:tgtEl>
                                          <p:spTgt spid="81"/>
                                        </p:tgtEl>
                                        <p:attrNameLst>
                                          <p:attrName>style.visibility</p:attrName>
                                        </p:attrNameLst>
                                      </p:cBhvr>
                                      <p:to>
                                        <p:strVal val="visible"/>
                                      </p:to>
                                    </p:set>
                                    <p:anim calcmode="lin" valueType="num">
                                      <p:cBhvr>
                                        <p:cTn id="40" dur="500" fill="hold"/>
                                        <p:tgtEl>
                                          <p:spTgt spid="81"/>
                                        </p:tgtEl>
                                        <p:attrNameLst>
                                          <p:attrName>ppt_x</p:attrName>
                                        </p:attrNameLst>
                                      </p:cBhvr>
                                      <p:tavLst>
                                        <p:tav tm="0">
                                          <p:val>
                                            <p:strVal val="#ppt_x"/>
                                          </p:val>
                                        </p:tav>
                                        <p:tav tm="100000">
                                          <p:val>
                                            <p:strVal val="#ppt_x"/>
                                          </p:val>
                                        </p:tav>
                                      </p:tavLst>
                                    </p:anim>
                                    <p:anim calcmode="lin" valueType="num">
                                      <p:cBhvr>
                                        <p:cTn id="41" dur="500" fill="hold"/>
                                        <p:tgtEl>
                                          <p:spTgt spid="81"/>
                                        </p:tgtEl>
                                        <p:attrNameLst>
                                          <p:attrName>ppt_y</p:attrName>
                                        </p:attrNameLst>
                                      </p:cBhvr>
                                      <p:tavLst>
                                        <p:tav tm="0">
                                          <p:val>
                                            <p:strVal val="1+#ppt_h/2"/>
                                          </p:val>
                                        </p:tav>
                                        <p:tav tm="100000">
                                          <p:val>
                                            <p:strVal val="#ppt_y"/>
                                          </p:val>
                                        </p:tav>
                                      </p:tavLst>
                                    </p:anim>
                                  </p:childTnLst>
                                </p:cTn>
                              </p:par>
                            </p:childTnLst>
                          </p:cTn>
                        </p:par>
                        <p:par>
                          <p:cTn id="42" fill="hold">
                            <p:stCondLst>
                              <p:cond delay="3000"/>
                            </p:stCondLst>
                            <p:childTnLst>
                              <p:par>
                                <p:cTn id="43" presetID="2" presetClass="entr" presetSubtype="4" fill="hold" grpId="0" nodeType="afterEffect">
                                  <p:stCondLst>
                                    <p:cond delay="0"/>
                                  </p:stCondLst>
                                  <p:childTnLst>
                                    <p:set>
                                      <p:cBhvr>
                                        <p:cTn id="44" dur="1" fill="hold">
                                          <p:stCondLst>
                                            <p:cond delay="0"/>
                                          </p:stCondLst>
                                        </p:cTn>
                                        <p:tgtEl>
                                          <p:spTgt spid="82"/>
                                        </p:tgtEl>
                                        <p:attrNameLst>
                                          <p:attrName>style.visibility</p:attrName>
                                        </p:attrNameLst>
                                      </p:cBhvr>
                                      <p:to>
                                        <p:strVal val="visible"/>
                                      </p:to>
                                    </p:set>
                                    <p:anim calcmode="lin" valueType="num">
                                      <p:cBhvr>
                                        <p:cTn id="45" dur="500" fill="hold"/>
                                        <p:tgtEl>
                                          <p:spTgt spid="82"/>
                                        </p:tgtEl>
                                        <p:attrNameLst>
                                          <p:attrName>ppt_x</p:attrName>
                                        </p:attrNameLst>
                                      </p:cBhvr>
                                      <p:tavLst>
                                        <p:tav tm="0">
                                          <p:val>
                                            <p:strVal val="#ppt_x"/>
                                          </p:val>
                                        </p:tav>
                                        <p:tav tm="100000">
                                          <p:val>
                                            <p:strVal val="#ppt_x"/>
                                          </p:val>
                                        </p:tav>
                                      </p:tavLst>
                                    </p:anim>
                                    <p:anim calcmode="lin" valueType="num">
                                      <p:cBhvr>
                                        <p:cTn id="46" dur="500" fill="hold"/>
                                        <p:tgtEl>
                                          <p:spTgt spid="82"/>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83"/>
                                        </p:tgtEl>
                                        <p:attrNameLst>
                                          <p:attrName>style.visibility</p:attrName>
                                        </p:attrNameLst>
                                      </p:cBhvr>
                                      <p:to>
                                        <p:strVal val="visible"/>
                                      </p:to>
                                    </p:set>
                                    <p:anim calcmode="lin" valueType="num">
                                      <p:cBhvr>
                                        <p:cTn id="49" dur="500" fill="hold"/>
                                        <p:tgtEl>
                                          <p:spTgt spid="83"/>
                                        </p:tgtEl>
                                        <p:attrNameLst>
                                          <p:attrName>ppt_x</p:attrName>
                                        </p:attrNameLst>
                                      </p:cBhvr>
                                      <p:tavLst>
                                        <p:tav tm="0">
                                          <p:val>
                                            <p:strVal val="#ppt_x"/>
                                          </p:val>
                                        </p:tav>
                                        <p:tav tm="100000">
                                          <p:val>
                                            <p:strVal val="#ppt_x"/>
                                          </p:val>
                                        </p:tav>
                                      </p:tavLst>
                                    </p:anim>
                                    <p:anim calcmode="lin" valueType="num">
                                      <p:cBhvr>
                                        <p:cTn id="50" dur="500" fill="hold"/>
                                        <p:tgtEl>
                                          <p:spTgt spid="8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ldLvl="0" autoUpdateAnimBg="0"/>
      <p:bldP spid="80" grpId="0" bldLvl="0" autoUpdateAnimBg="0"/>
      <p:bldP spid="81" grpId="0" bldLvl="0" autoUpdateAnimBg="0"/>
      <p:bldP spid="82" grpId="0" bldLvl="0" autoUpdateAnimBg="0"/>
      <p:bldP spid="83" grpId="0" bldLvl="0"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21"/>
          <p:cNvSpPr>
            <a:spLocks noChangeArrowheads="1"/>
          </p:cNvSpPr>
          <p:nvPr/>
        </p:nvSpPr>
        <p:spPr bwMode="auto">
          <a:xfrm>
            <a:off x="723900" y="-1276350"/>
            <a:ext cx="7696200" cy="7696200"/>
          </a:xfrm>
          <a:prstGeom prst="ellipse">
            <a:avLst/>
          </a:prstGeom>
          <a:noFill/>
          <a:ln w="25400">
            <a:solidFill>
              <a:srgbClr val="40E0C5">
                <a:alpha val="9804"/>
              </a:srgbClr>
            </a:solidFill>
            <a:prstDash val="sysDash"/>
            <a:bevel/>
            <a:headEnd/>
            <a:tailEnd/>
          </a:ln>
          <a:extLst>
            <a:ext uri="{909E8E84-426E-40DD-AFC4-6F175D3DCCD1}">
              <a14:hiddenFill xmlns:a14="http://schemas.microsoft.com/office/drawing/2010/main">
                <a:solidFill>
                  <a:srgbClr val="FFFFFF"/>
                </a:solidFill>
              </a14:hiddenFill>
            </a:ext>
          </a:extLst>
        </p:spPr>
        <p:txBody>
          <a:bodyPr lIns="68580" tIns="34290" rIns="68580" bIns="3429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300">
              <a:solidFill>
                <a:srgbClr val="FFFFFF"/>
              </a:solidFill>
              <a:latin typeface="宋体" panose="02010600030101010101" pitchFamily="2" charset="-122"/>
              <a:sym typeface="宋体" panose="02010600030101010101" pitchFamily="2" charset="-122"/>
            </a:endParaRPr>
          </a:p>
        </p:txBody>
      </p:sp>
      <p:sp>
        <p:nvSpPr>
          <p:cNvPr id="3" name="直接连接符 27"/>
          <p:cNvSpPr>
            <a:spLocks noChangeShapeType="1"/>
          </p:cNvSpPr>
          <p:nvPr/>
        </p:nvSpPr>
        <p:spPr bwMode="auto">
          <a:xfrm flipV="1">
            <a:off x="3554413" y="3736975"/>
            <a:ext cx="190500" cy="347663"/>
          </a:xfrm>
          <a:prstGeom prst="line">
            <a:avLst/>
          </a:prstGeom>
          <a:noFill/>
          <a:ln w="3175">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4" name="直接连接符 83"/>
          <p:cNvSpPr>
            <a:spLocks noChangeShapeType="1"/>
          </p:cNvSpPr>
          <p:nvPr/>
        </p:nvSpPr>
        <p:spPr bwMode="auto">
          <a:xfrm flipV="1">
            <a:off x="5481638" y="982663"/>
            <a:ext cx="293687" cy="484187"/>
          </a:xfrm>
          <a:prstGeom prst="line">
            <a:avLst/>
          </a:prstGeom>
          <a:noFill/>
          <a:ln w="3175">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5" name="直接连接符 87"/>
          <p:cNvSpPr>
            <a:spLocks noChangeShapeType="1"/>
          </p:cNvSpPr>
          <p:nvPr/>
        </p:nvSpPr>
        <p:spPr bwMode="auto">
          <a:xfrm flipV="1">
            <a:off x="3636963" y="3727450"/>
            <a:ext cx="71437" cy="130175"/>
          </a:xfrm>
          <a:prstGeom prst="line">
            <a:avLst/>
          </a:prstGeom>
          <a:noFill/>
          <a:ln w="3175">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6" name="直接连接符 91"/>
          <p:cNvSpPr>
            <a:spLocks noChangeShapeType="1"/>
          </p:cNvSpPr>
          <p:nvPr/>
        </p:nvSpPr>
        <p:spPr bwMode="auto">
          <a:xfrm flipV="1">
            <a:off x="3286125" y="3990975"/>
            <a:ext cx="273050" cy="501650"/>
          </a:xfrm>
          <a:prstGeom prst="line">
            <a:avLst/>
          </a:prstGeom>
          <a:noFill/>
          <a:ln w="3175">
            <a:solidFill>
              <a:schemeClr val="accent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7" name="直接连接符 94"/>
          <p:cNvSpPr>
            <a:spLocks noChangeShapeType="1"/>
          </p:cNvSpPr>
          <p:nvPr/>
        </p:nvSpPr>
        <p:spPr bwMode="auto">
          <a:xfrm flipV="1">
            <a:off x="5443538" y="1312863"/>
            <a:ext cx="71437" cy="131762"/>
          </a:xfrm>
          <a:prstGeom prst="line">
            <a:avLst/>
          </a:prstGeom>
          <a:noFill/>
          <a:ln w="3175">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8" name="直接连接符 95"/>
          <p:cNvSpPr>
            <a:spLocks noChangeShapeType="1"/>
          </p:cNvSpPr>
          <p:nvPr/>
        </p:nvSpPr>
        <p:spPr bwMode="auto">
          <a:xfrm flipV="1">
            <a:off x="6070600" y="458788"/>
            <a:ext cx="190500" cy="347662"/>
          </a:xfrm>
          <a:prstGeom prst="line">
            <a:avLst/>
          </a:prstGeom>
          <a:noFill/>
          <a:ln w="3175">
            <a:solidFill>
              <a:schemeClr val="accent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9" name="直接连接符 97"/>
          <p:cNvSpPr>
            <a:spLocks noChangeShapeType="1"/>
          </p:cNvSpPr>
          <p:nvPr/>
        </p:nvSpPr>
        <p:spPr bwMode="auto">
          <a:xfrm flipV="1">
            <a:off x="5789613" y="674688"/>
            <a:ext cx="71437" cy="131762"/>
          </a:xfrm>
          <a:prstGeom prst="line">
            <a:avLst/>
          </a:prstGeom>
          <a:noFill/>
          <a:ln w="3175">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10" name="椭圆 7"/>
          <p:cNvSpPr>
            <a:spLocks noChangeArrowheads="1"/>
          </p:cNvSpPr>
          <p:nvPr/>
        </p:nvSpPr>
        <p:spPr bwMode="auto">
          <a:xfrm>
            <a:off x="4614863" y="3844925"/>
            <a:ext cx="57150" cy="57150"/>
          </a:xfrm>
          <a:prstGeom prst="ellipse">
            <a:avLst/>
          </a:prstGeom>
          <a:solidFill>
            <a:srgbClr val="40E0C5"/>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1" name="椭圆 101"/>
          <p:cNvSpPr>
            <a:spLocks noChangeArrowheads="1"/>
          </p:cNvSpPr>
          <p:nvPr/>
        </p:nvSpPr>
        <p:spPr bwMode="auto">
          <a:xfrm>
            <a:off x="3141663" y="2563813"/>
            <a:ext cx="57150" cy="57150"/>
          </a:xfrm>
          <a:prstGeom prst="ellipse">
            <a:avLst/>
          </a:prstGeom>
          <a:solidFill>
            <a:srgbClr val="40E0C5"/>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2" name="椭圆 102"/>
          <p:cNvSpPr>
            <a:spLocks noChangeArrowheads="1"/>
          </p:cNvSpPr>
          <p:nvPr/>
        </p:nvSpPr>
        <p:spPr bwMode="auto">
          <a:xfrm>
            <a:off x="5462588" y="1433513"/>
            <a:ext cx="57150" cy="57150"/>
          </a:xfrm>
          <a:prstGeom prst="ellipse">
            <a:avLst/>
          </a:prstGeom>
          <a:solidFill>
            <a:srgbClr val="40E0C5"/>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3" name="等腰三角形 41"/>
          <p:cNvSpPr>
            <a:spLocks noChangeArrowheads="1"/>
          </p:cNvSpPr>
          <p:nvPr/>
        </p:nvSpPr>
        <p:spPr bwMode="auto">
          <a:xfrm>
            <a:off x="3648075" y="1435100"/>
            <a:ext cx="1898650" cy="1720850"/>
          </a:xfrm>
          <a:prstGeom prst="triangle">
            <a:avLst>
              <a:gd name="adj" fmla="val 50213"/>
            </a:avLst>
          </a:prstGeom>
          <a:noFill/>
          <a:ln w="25400">
            <a:solidFill>
              <a:srgbClr val="FFFFFF">
                <a:alpha val="50195"/>
              </a:srgbClr>
            </a:solidFill>
            <a:bevel/>
            <a:headEnd/>
            <a:tailEnd/>
          </a:ln>
          <a:extLst>
            <a:ext uri="{909E8E84-426E-40DD-AFC4-6F175D3DCCD1}">
              <a14:hiddenFill xmlns:a14="http://schemas.microsoft.com/office/drawing/2010/main">
                <a:solidFill>
                  <a:srgbClr val="FFFFFF"/>
                </a:solidFill>
              </a14:hiddenFill>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4" name="等腰三角形 107"/>
          <p:cNvSpPr>
            <a:spLocks noChangeArrowheads="1"/>
          </p:cNvSpPr>
          <p:nvPr/>
        </p:nvSpPr>
        <p:spPr bwMode="auto">
          <a:xfrm flipV="1">
            <a:off x="3687763" y="2005013"/>
            <a:ext cx="1817687" cy="1646237"/>
          </a:xfrm>
          <a:prstGeom prst="triangle">
            <a:avLst>
              <a:gd name="adj" fmla="val 50213"/>
            </a:avLst>
          </a:prstGeom>
          <a:solidFill>
            <a:srgbClr val="FFFFFF">
              <a:alpha val="50195"/>
            </a:srgb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dirty="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15" name="组合 46"/>
          <p:cNvGrpSpPr>
            <a:grpSpLocks/>
          </p:cNvGrpSpPr>
          <p:nvPr/>
        </p:nvGrpSpPr>
        <p:grpSpPr bwMode="auto">
          <a:xfrm>
            <a:off x="3949698" y="2045642"/>
            <a:ext cx="1293813" cy="1418283"/>
            <a:chOff x="-2" y="83475"/>
            <a:chExt cx="1294185" cy="1417998"/>
          </a:xfrm>
        </p:grpSpPr>
        <p:sp>
          <p:nvSpPr>
            <p:cNvPr id="16" name="文本框 42"/>
            <p:cNvSpPr>
              <a:spLocks noChangeArrowheads="1"/>
            </p:cNvSpPr>
            <p:nvPr/>
          </p:nvSpPr>
          <p:spPr bwMode="auto">
            <a:xfrm>
              <a:off x="395064" y="916698"/>
              <a:ext cx="50405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3200" b="1" dirty="0">
                  <a:solidFill>
                    <a:schemeClr val="bg1"/>
                  </a:solidFill>
                  <a:latin typeface="Calibri" panose="020F0502020204030204" pitchFamily="34" charset="0"/>
                  <a:cs typeface="Calibri" panose="020F0502020204030204" pitchFamily="34" charset="0"/>
                  <a:sym typeface="Calibri" panose="020F0502020204030204" pitchFamily="34" charset="0"/>
                </a:rPr>
                <a:t>4</a:t>
              </a:r>
              <a:endParaRPr lang="zh-CN" altLang="en-US" sz="3200" b="1" dirty="0">
                <a:solidFill>
                  <a:schemeClr val="bg1"/>
                </a:solidFill>
                <a:latin typeface="Calibri" panose="020F0502020204030204" pitchFamily="34" charset="0"/>
                <a:sym typeface="宋体" panose="02010600030101010101" pitchFamily="2" charset="-122"/>
              </a:endParaRPr>
            </a:p>
          </p:txBody>
        </p:sp>
        <p:sp>
          <p:nvSpPr>
            <p:cNvPr id="17" name="文本框 109"/>
            <p:cNvSpPr>
              <a:spLocks noChangeArrowheads="1"/>
            </p:cNvSpPr>
            <p:nvPr/>
          </p:nvSpPr>
          <p:spPr bwMode="auto">
            <a:xfrm>
              <a:off x="-2" y="83475"/>
              <a:ext cx="1294185" cy="523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800" b="1" dirty="0">
                  <a:solidFill>
                    <a:schemeClr val="bg1"/>
                  </a:solidFill>
                  <a:sym typeface="Arial" panose="020B0604020202020204" pitchFamily="34" charset="0"/>
                </a:rPr>
                <a:t>FOUR</a:t>
              </a:r>
              <a:endParaRPr lang="zh-CN" altLang="en-US" sz="2800" b="1" dirty="0">
                <a:solidFill>
                  <a:schemeClr val="bg1"/>
                </a:solidFill>
                <a:sym typeface="Arial" panose="020B0604020202020204" pitchFamily="34" charset="0"/>
              </a:endParaRPr>
            </a:p>
          </p:txBody>
        </p:sp>
        <p:sp>
          <p:nvSpPr>
            <p:cNvPr id="18" name="矩形 43"/>
            <p:cNvSpPr>
              <a:spLocks noChangeArrowheads="1"/>
            </p:cNvSpPr>
            <p:nvPr/>
          </p:nvSpPr>
          <p:spPr bwMode="auto">
            <a:xfrm>
              <a:off x="161092" y="509596"/>
              <a:ext cx="972000" cy="257192"/>
            </a:xfrm>
            <a:prstGeom prst="rect">
              <a:avLst/>
            </a:prstGeom>
            <a:noFill/>
            <a:ln w="12700">
              <a:noFill/>
              <a:bevel/>
              <a:headEnd/>
              <a:tailEnd/>
            </a:ln>
            <a:extLst>
              <a:ext uri="{909E8E84-426E-40DD-AFC4-6F175D3DCCD1}">
                <a14:hiddenFill xmlns:a14="http://schemas.microsoft.com/office/drawing/2010/main">
                  <a:solidFill>
                    <a:srgbClr val="FFFFFF"/>
                  </a:solidFill>
                </a14:hiddenFill>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b="1"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目录标题</a:t>
              </a:r>
            </a:p>
          </p:txBody>
        </p:sp>
      </p:grpSp>
      <p:sp>
        <p:nvSpPr>
          <p:cNvPr id="19" name="直接连接符 45"/>
          <p:cNvSpPr>
            <a:spLocks noChangeShapeType="1"/>
          </p:cNvSpPr>
          <p:nvPr/>
        </p:nvSpPr>
        <p:spPr bwMode="auto">
          <a:xfrm>
            <a:off x="3627438" y="2847975"/>
            <a:ext cx="1944687" cy="0"/>
          </a:xfrm>
          <a:prstGeom prst="line">
            <a:avLst/>
          </a:prstGeom>
          <a:noFill/>
          <a:ln w="12700">
            <a:solidFill>
              <a:srgbClr val="F2F2F2"/>
            </a:solidFill>
            <a:prstDash val="sysDash"/>
            <a:bevel/>
            <a:headEnd/>
            <a:tailEnd/>
          </a:ln>
          <a:extLst>
            <a:ext uri="{909E8E84-426E-40DD-AFC4-6F175D3DCCD1}">
              <a14:hiddenFill xmlns:a14="http://schemas.microsoft.com/office/drawing/2010/main">
                <a:noFill/>
              </a14:hiddenFill>
            </a:ext>
          </a:extLst>
        </p:spPr>
        <p:txBody>
          <a:bodyPr/>
          <a:lstStyle/>
          <a:p>
            <a:endParaRPr lang="zh-CN" altLang="en-US"/>
          </a:p>
        </p:txBody>
      </p:sp>
    </p:spTree>
    <p:extLst>
      <p:ext uri="{BB962C8B-B14F-4D97-AF65-F5344CB8AC3E}">
        <p14:creationId xmlns:p14="http://schemas.microsoft.com/office/powerpoint/2010/main" val="1830558293"/>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1"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6" presetClass="emph" presetSubtype="0" fill="hold" grpId="0" nodeType="withEffect">
                                  <p:stCondLst>
                                    <p:cond delay="0"/>
                                  </p:stCondLst>
                                  <p:childTnLst>
                                    <p:animScale>
                                      <p:cBhvr>
                                        <p:cTn id="8" dur="2000" fill="hold"/>
                                        <p:tgtEl>
                                          <p:spTgt spid="2"/>
                                        </p:tgtEl>
                                      </p:cBhvr>
                                      <p:by x="150000" y="150000"/>
                                    </p:animScale>
                                  </p:childTnLst>
                                </p:cTn>
                              </p:par>
                            </p:childTnLst>
                          </p:cTn>
                        </p:par>
                        <p:par>
                          <p:cTn id="9" fill="hold">
                            <p:stCondLst>
                              <p:cond delay="2000"/>
                            </p:stCondLst>
                            <p:childTnLst>
                              <p:par>
                                <p:cTn id="10" presetID="1" presetClass="entr" presetSubtype="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21" presetClass="entr" presetSubtype="1" fill="hold" grpId="0" nodeType="click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wheel(1)">
                                      <p:cBhvr>
                                        <p:cTn id="16" dur="2000"/>
                                        <p:tgtEl>
                                          <p:spTgt spid="13"/>
                                        </p:tgtEl>
                                      </p:cBhvr>
                                    </p:animEffect>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1000"/>
                                        <p:tgtEl>
                                          <p:spTgt spid="14"/>
                                        </p:tgtEl>
                                      </p:cBhvr>
                                    </p:animEffect>
                                    <p:anim calcmode="lin" valueType="num">
                                      <p:cBhvr>
                                        <p:cTn id="22" dur="1000" fill="hold"/>
                                        <p:tgtEl>
                                          <p:spTgt spid="14"/>
                                        </p:tgtEl>
                                        <p:attrNameLst>
                                          <p:attrName>ppt_x</p:attrName>
                                        </p:attrNameLst>
                                      </p:cBhvr>
                                      <p:tavLst>
                                        <p:tav tm="0">
                                          <p:val>
                                            <p:strVal val="#ppt_x"/>
                                          </p:val>
                                        </p:tav>
                                        <p:tav tm="100000">
                                          <p:val>
                                            <p:strVal val="#ppt_x"/>
                                          </p:val>
                                        </p:tav>
                                      </p:tavLst>
                                    </p:anim>
                                    <p:anim calcmode="lin" valueType="num">
                                      <p:cBhvr>
                                        <p:cTn id="23" dur="1000" fill="hold"/>
                                        <p:tgtEl>
                                          <p:spTgt spid="14"/>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10" presetClass="entr" presetSubtype="0" fill="hold" nodeType="after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p:cTn id="27" dur="500" fill="hold"/>
                                        <p:tgtEl>
                                          <p:spTgt spid="15"/>
                                        </p:tgtEl>
                                        <p:attrNameLst>
                                          <p:attrName>ppt_w</p:attrName>
                                        </p:attrNameLst>
                                      </p:cBhvr>
                                      <p:tavLst>
                                        <p:tav tm="0">
                                          <p:val>
                                            <p:fltVal val="0"/>
                                          </p:val>
                                        </p:tav>
                                        <p:tav tm="100000">
                                          <p:val>
                                            <p:strVal val="#ppt_w"/>
                                          </p:val>
                                        </p:tav>
                                      </p:tavLst>
                                    </p:anim>
                                    <p:anim calcmode="lin" valueType="num">
                                      <p:cBhvr>
                                        <p:cTn id="28" dur="500" fill="hold"/>
                                        <p:tgtEl>
                                          <p:spTgt spid="15"/>
                                        </p:tgtEl>
                                        <p:attrNameLst>
                                          <p:attrName>ppt_h</p:attrName>
                                        </p:attrNameLst>
                                      </p:cBhvr>
                                      <p:tavLst>
                                        <p:tav tm="0">
                                          <p:val>
                                            <p:fltVal val="0"/>
                                          </p:val>
                                        </p:tav>
                                        <p:tav tm="100000">
                                          <p:val>
                                            <p:strVal val="#ppt_h"/>
                                          </p:val>
                                        </p:tav>
                                      </p:tavLst>
                                    </p:anim>
                                    <p:animEffect>
                                      <p:cBhvr>
                                        <p:cTn id="29" dur="500"/>
                                        <p:tgtEl>
                                          <p:spTgt spid="15"/>
                                        </p:tgtEl>
                                      </p:cBhvr>
                                    </p:animEffect>
                                  </p:childTnLst>
                                </p:cTn>
                              </p:par>
                              <p:par>
                                <p:cTn id="30" presetID="22" presetClass="entr" presetSubtype="2" fill="hold" grpId="0" nodeType="withEffect">
                                  <p:stCondLst>
                                    <p:cond delay="0"/>
                                  </p:stCondLst>
                                  <p:childTnLst>
                                    <p:set>
                                      <p:cBhvr>
                                        <p:cTn id="31" dur="1" fill="hold">
                                          <p:stCondLst>
                                            <p:cond delay="0"/>
                                          </p:stCondLst>
                                        </p:cTn>
                                        <p:tgtEl>
                                          <p:spTgt spid="19"/>
                                        </p:tgtEl>
                                        <p:attrNameLst>
                                          <p:attrName>style.visibility</p:attrName>
                                        </p:attrNameLst>
                                      </p:cBhvr>
                                      <p:to>
                                        <p:strVal val="visible"/>
                                      </p:to>
                                    </p:set>
                                    <p:animEffect>
                                      <p:cBhvr>
                                        <p:cTn id="32" dur="500"/>
                                        <p:tgtEl>
                                          <p:spTgt spid="19"/>
                                        </p:tgtEl>
                                      </p:cBhvr>
                                    </p:animEffect>
                                  </p:childTnLst>
                                </p:cTn>
                              </p:par>
                            </p:childTnLst>
                          </p:cTn>
                        </p:par>
                        <p:par>
                          <p:cTn id="33" fill="hold">
                            <p:stCondLst>
                              <p:cond delay="1500"/>
                            </p:stCondLst>
                            <p:childTnLst>
                              <p:par>
                                <p:cTn id="34" presetID="1" presetClass="entr" presetSubtype="0" fill="hold" grpId="0" nodeType="afterEffect">
                                  <p:stCondLst>
                                    <p:cond delay="0"/>
                                  </p:stCondLst>
                                  <p:childTnLst>
                                    <p:set>
                                      <p:cBhvr>
                                        <p:cTn id="35" dur="1" fill="hold">
                                          <p:stCondLst>
                                            <p:cond delay="0"/>
                                          </p:stCondLst>
                                        </p:cTn>
                                        <p:tgtEl>
                                          <p:spTgt spid="12"/>
                                        </p:tgtEl>
                                        <p:attrNameLst>
                                          <p:attrName>style.visibility</p:attrName>
                                        </p:attrNameLst>
                                      </p:cBhvr>
                                      <p:to>
                                        <p:strVal val="visible"/>
                                      </p:to>
                                    </p:set>
                                  </p:childTnLst>
                                </p:cTn>
                              </p:par>
                            </p:childTnLst>
                          </p:cTn>
                        </p:par>
                        <p:par>
                          <p:cTn id="36" fill="hold">
                            <p:stCondLst>
                              <p:cond delay="1500"/>
                            </p:stCondLst>
                            <p:childTnLst>
                              <p:par>
                                <p:cTn id="37" presetID="1" presetClass="entr" presetSubtype="0"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childTnLst>
                                </p:cTn>
                              </p:par>
                              <p:par>
                                <p:cTn id="41" presetID="42" presetClass="path" presetSubtype="0" repeatCount="indefinite" accel="50000" decel="50000" fill="hold" grpId="1" nodeType="withEffect">
                                  <p:stCondLst>
                                    <p:cond delay="0"/>
                                  </p:stCondLst>
                                  <p:endCondLst>
                                    <p:cond evt="onNext" delay="0">
                                      <p:tgtEl>
                                        <p:sldTgt/>
                                      </p:tgtEl>
                                    </p:cond>
                                  </p:endCondLst>
                                  <p:childTnLst>
                                    <p:animMotion origin="layout" path="M 0.05504 -0.18226 L -0.33958 0.93791 " pathEditMode="relative" rAng="0" ptsTypes="AA">
                                      <p:cBhvr>
                                        <p:cTn id="42" dur="2000" fill="hold"/>
                                        <p:tgtEl>
                                          <p:spTgt spid="8"/>
                                        </p:tgtEl>
                                        <p:attrNameLst>
                                          <p:attrName>ppt_x,ppt_y</p:attrName>
                                        </p:attrNameLst>
                                      </p:cBhvr>
                                      <p:rCtr x="-1974000" y="5600900"/>
                                    </p:animMotion>
                                  </p:childTnLst>
                                </p:cTn>
                              </p:par>
                              <p:par>
                                <p:cTn id="43" presetID="1" presetClass="entr" presetSubtype="0" fill="hold" grpId="0" nodeType="withEffect">
                                  <p:stCondLst>
                                    <p:cond delay="500"/>
                                  </p:stCondLst>
                                  <p:childTnLst>
                                    <p:set>
                                      <p:cBhvr>
                                        <p:cTn id="44" dur="1" fill="hold">
                                          <p:stCondLst>
                                            <p:cond delay="0"/>
                                          </p:stCondLst>
                                        </p:cTn>
                                        <p:tgtEl>
                                          <p:spTgt spid="9"/>
                                        </p:tgtEl>
                                        <p:attrNameLst>
                                          <p:attrName>style.visibility</p:attrName>
                                        </p:attrNameLst>
                                      </p:cBhvr>
                                      <p:to>
                                        <p:strVal val="visible"/>
                                      </p:to>
                                    </p:set>
                                  </p:childTnLst>
                                </p:cTn>
                              </p:par>
                              <p:par>
                                <p:cTn id="45" presetID="42" presetClass="path" presetSubtype="0" repeatCount="indefinite" accel="50000" decel="50000" fill="hold" grpId="1" nodeType="withEffect">
                                  <p:stCondLst>
                                    <p:cond delay="500"/>
                                  </p:stCondLst>
                                  <p:endCondLst>
                                    <p:cond evt="onNext" delay="0">
                                      <p:tgtEl>
                                        <p:sldTgt/>
                                      </p:tgtEl>
                                    </p:cond>
                                  </p:endCondLst>
                                  <p:childTnLst>
                                    <p:animMotion origin="layout" path="M 0.05208 -0.17609 L -0.34167 0.94501 " pathEditMode="relative" rAng="0" ptsTypes="AA">
                                      <p:cBhvr>
                                        <p:cTn id="46" dur="2000" fill="hold"/>
                                        <p:tgtEl>
                                          <p:spTgt spid="9"/>
                                        </p:tgtEl>
                                        <p:attrNameLst>
                                          <p:attrName>ppt_x,ppt_y</p:attrName>
                                        </p:attrNameLst>
                                      </p:cBhvr>
                                      <p:rCtr x="-1968800" y="5604000"/>
                                    </p:animMotion>
                                  </p:childTnLst>
                                </p:cTn>
                              </p:par>
                              <p:par>
                                <p:cTn id="47" presetID="1" presetClass="entr" presetSubtype="0" fill="hold" grpId="0" nodeType="withEffect">
                                  <p:stCondLst>
                                    <p:cond delay="1500"/>
                                  </p:stCondLst>
                                  <p:childTnLst>
                                    <p:set>
                                      <p:cBhvr>
                                        <p:cTn id="48" dur="1" fill="hold">
                                          <p:stCondLst>
                                            <p:cond delay="0"/>
                                          </p:stCondLst>
                                        </p:cTn>
                                        <p:tgtEl>
                                          <p:spTgt spid="4"/>
                                        </p:tgtEl>
                                        <p:attrNameLst>
                                          <p:attrName>style.visibility</p:attrName>
                                        </p:attrNameLst>
                                      </p:cBhvr>
                                      <p:to>
                                        <p:strVal val="visible"/>
                                      </p:to>
                                    </p:set>
                                  </p:childTnLst>
                                </p:cTn>
                              </p:par>
                              <p:par>
                                <p:cTn id="49" presetID="42" presetClass="path" presetSubtype="0" repeatCount="indefinite" accel="50000" decel="50000" fill="hold" grpId="1" nodeType="withEffect">
                                  <p:stCondLst>
                                    <p:cond delay="1500"/>
                                  </p:stCondLst>
                                  <p:endCondLst>
                                    <p:cond evt="onNext" delay="0">
                                      <p:tgtEl>
                                        <p:sldTgt/>
                                      </p:tgtEl>
                                    </p:cond>
                                  </p:endCondLst>
                                  <p:childTnLst>
                                    <p:animMotion origin="layout" path="M 0.09705 -0.38245 L -0.34375 0.85326 " pathEditMode="relative" rAng="0" ptsTypes="AA">
                                      <p:cBhvr>
                                        <p:cTn id="50" dur="2000" fill="hold"/>
                                        <p:tgtEl>
                                          <p:spTgt spid="4"/>
                                        </p:tgtEl>
                                        <p:attrNameLst>
                                          <p:attrName>ppt_x,ppt_y</p:attrName>
                                        </p:attrNameLst>
                                      </p:cBhvr>
                                      <p:rCtr x="-2204900" y="6178600"/>
                                    </p:animMotion>
                                  </p:childTnLst>
                                </p:cTn>
                              </p:par>
                            </p:childTnLst>
                          </p:cTn>
                        </p:par>
                        <p:par>
                          <p:cTn id="51" fill="hold">
                            <p:stCondLst>
                              <p:cond delay="5000"/>
                            </p:stCondLst>
                            <p:childTnLst>
                              <p:par>
                                <p:cTn id="52" presetID="1" presetClass="entr" presetSubtype="0" fill="hold" grpId="0" nodeType="afterEffect">
                                  <p:stCondLst>
                                    <p:cond delay="0"/>
                                  </p:stCondLst>
                                  <p:childTnLst>
                                    <p:set>
                                      <p:cBhvr>
                                        <p:cTn id="53" dur="1" fill="hold">
                                          <p:stCondLst>
                                            <p:cond delay="0"/>
                                          </p:stCondLst>
                                        </p:cTn>
                                        <p:tgtEl>
                                          <p:spTgt spid="7"/>
                                        </p:tgtEl>
                                        <p:attrNameLst>
                                          <p:attrName>style.visibility</p:attrName>
                                        </p:attrNameLst>
                                      </p:cBhvr>
                                      <p:to>
                                        <p:strVal val="visible"/>
                                      </p:to>
                                    </p:set>
                                  </p:childTnLst>
                                </p:cTn>
                              </p:par>
                              <p:par>
                                <p:cTn id="54" presetID="42" presetClass="path" presetSubtype="0" repeatCount="indefinite" accel="50000" decel="50000" fill="hold" grpId="1" nodeType="withEffect">
                                  <p:stCondLst>
                                    <p:cond delay="0"/>
                                  </p:stCondLst>
                                  <p:endCondLst>
                                    <p:cond evt="onNext" delay="0">
                                      <p:tgtEl>
                                        <p:sldTgt/>
                                      </p:tgtEl>
                                    </p:cond>
                                  </p:endCondLst>
                                  <p:childTnLst>
                                    <p:animMotion origin="layout" path="M 0.10556 -0.31418 L -0.31962 0.83472 " pathEditMode="relative" rAng="0" ptsTypes="AA">
                                      <p:cBhvr>
                                        <p:cTn id="55" dur="2000" fill="hold"/>
                                        <p:tgtEl>
                                          <p:spTgt spid="7"/>
                                        </p:tgtEl>
                                        <p:attrNameLst>
                                          <p:attrName>ppt_x,ppt_y</p:attrName>
                                        </p:attrNameLst>
                                      </p:cBhvr>
                                      <p:rCtr x="-2126700" y="5743000"/>
                                    </p:animMotion>
                                  </p:childTnLst>
                                </p:cTn>
                              </p:par>
                            </p:childTnLst>
                          </p:cTn>
                        </p:par>
                        <p:par>
                          <p:cTn id="56" fill="hold">
                            <p:stCondLst>
                              <p:cond delay="7000"/>
                            </p:stCondLst>
                            <p:childTnLst>
                              <p:par>
                                <p:cTn id="57" presetID="1" presetClass="entr" presetSubtype="0" fill="hold" grpId="0" nodeType="afterEffect">
                                  <p:stCondLst>
                                    <p:cond delay="0"/>
                                  </p:stCondLst>
                                  <p:childTnLst>
                                    <p:set>
                                      <p:cBhvr>
                                        <p:cTn id="58" dur="1" fill="hold">
                                          <p:stCondLst>
                                            <p:cond delay="0"/>
                                          </p:stCondLst>
                                        </p:cTn>
                                        <p:tgtEl>
                                          <p:spTgt spid="3"/>
                                        </p:tgtEl>
                                        <p:attrNameLst>
                                          <p:attrName>style.visibility</p:attrName>
                                        </p:attrNameLst>
                                      </p:cBhvr>
                                      <p:to>
                                        <p:strVal val="visible"/>
                                      </p:to>
                                    </p:set>
                                  </p:childTnLst>
                                </p:cTn>
                              </p:par>
                              <p:par>
                                <p:cTn id="59" presetID="42" presetClass="path" presetSubtype="0" accel="50000" decel="50000" fill="hold" grpId="1" nodeType="withEffect">
                                  <p:stCondLst>
                                    <p:cond delay="0"/>
                                  </p:stCondLst>
                                  <p:childTnLst>
                                    <p:animMotion origin="layout" path="M 0.36077 -0.83426 L -0.10573 0.38858 " pathEditMode="relative" rAng="0" ptsTypes="AA">
                                      <p:cBhvr>
                                        <p:cTn id="60" dur="1000" fill="hold"/>
                                        <p:tgtEl>
                                          <p:spTgt spid="3"/>
                                        </p:tgtEl>
                                        <p:attrNameLst>
                                          <p:attrName>ppt_x,ppt_y</p:attrName>
                                        </p:attrNameLst>
                                      </p:cBhvr>
                                      <p:rCtr x="-2333300" y="6114200"/>
                                    </p:animMotion>
                                  </p:childTnLst>
                                </p:cTn>
                              </p:par>
                            </p:childTnLst>
                          </p:cTn>
                        </p:par>
                        <p:par>
                          <p:cTn id="61" fill="hold">
                            <p:stCondLst>
                              <p:cond delay="8000"/>
                            </p:stCondLst>
                            <p:childTnLst>
                              <p:par>
                                <p:cTn id="62" presetID="1" presetClass="entr" presetSubtype="0" fill="hold" grpId="0" nodeType="afterEffect">
                                  <p:stCondLst>
                                    <p:cond delay="0"/>
                                  </p:stCondLst>
                                  <p:childTnLst>
                                    <p:set>
                                      <p:cBhvr>
                                        <p:cTn id="63" dur="1" fill="hold">
                                          <p:stCondLst>
                                            <p:cond delay="0"/>
                                          </p:stCondLst>
                                        </p:cTn>
                                        <p:tgtEl>
                                          <p:spTgt spid="5"/>
                                        </p:tgtEl>
                                        <p:attrNameLst>
                                          <p:attrName>style.visibility</p:attrName>
                                        </p:attrNameLst>
                                      </p:cBhvr>
                                      <p:to>
                                        <p:strVal val="visible"/>
                                      </p:to>
                                    </p:set>
                                  </p:childTnLst>
                                </p:cTn>
                              </p:par>
                              <p:par>
                                <p:cTn id="64" presetID="42" presetClass="path" presetSubtype="0" repeatCount="indefinite" accel="50000" decel="50000" fill="hold" grpId="1" nodeType="withEffect">
                                  <p:stCondLst>
                                    <p:cond delay="0"/>
                                  </p:stCondLst>
                                  <p:endCondLst>
                                    <p:cond evt="onNext" delay="0">
                                      <p:tgtEl>
                                        <p:sldTgt/>
                                      </p:tgtEl>
                                    </p:cond>
                                  </p:endCondLst>
                                  <p:childTnLst>
                                    <p:animMotion origin="layout" path="M 0.31893 -0.82531 L -0.10625 0.29475 " pathEditMode="relative" rAng="0" ptsTypes="AA">
                                      <p:cBhvr>
                                        <p:cTn id="65" dur="2000" fill="hold"/>
                                        <p:tgtEl>
                                          <p:spTgt spid="5"/>
                                        </p:tgtEl>
                                        <p:attrNameLst>
                                          <p:attrName>ppt_x,ppt_y</p:attrName>
                                        </p:attrNameLst>
                                      </p:cBhvr>
                                      <p:rCtr x="-2126700" y="5598800"/>
                                    </p:animMotion>
                                  </p:childTnLst>
                                </p:cTn>
                              </p:par>
                            </p:childTnLst>
                          </p:cTn>
                        </p:par>
                        <p:par>
                          <p:cTn id="66" fill="hold">
                            <p:stCondLst>
                              <p:cond delay="10000"/>
                            </p:stCondLst>
                            <p:childTnLst>
                              <p:par>
                                <p:cTn id="67" presetID="1" presetClass="entr" presetSubtype="0" fill="hold" grpId="0" nodeType="afterEffect">
                                  <p:stCondLst>
                                    <p:cond delay="0"/>
                                  </p:stCondLst>
                                  <p:childTnLst>
                                    <p:set>
                                      <p:cBhvr>
                                        <p:cTn id="68" dur="1" fill="hold">
                                          <p:stCondLst>
                                            <p:cond delay="0"/>
                                          </p:stCondLst>
                                        </p:cTn>
                                        <p:tgtEl>
                                          <p:spTgt spid="6"/>
                                        </p:tgtEl>
                                        <p:attrNameLst>
                                          <p:attrName>style.visibility</p:attrName>
                                        </p:attrNameLst>
                                      </p:cBhvr>
                                      <p:to>
                                        <p:strVal val="visible"/>
                                      </p:to>
                                    </p:set>
                                  </p:childTnLst>
                                </p:cTn>
                              </p:par>
                              <p:par>
                                <p:cTn id="69" presetID="42" presetClass="path" presetSubtype="0" repeatCount="indefinite" accel="50000" decel="50000" fill="hold" grpId="1" nodeType="withEffect">
                                  <p:stCondLst>
                                    <p:cond delay="0"/>
                                  </p:stCondLst>
                                  <p:endCondLst>
                                    <p:cond evt="onNext" delay="0">
                                      <p:tgtEl>
                                        <p:sldTgt/>
                                      </p:tgtEl>
                                    </p:cond>
                                  </p:endCondLst>
                                  <p:childTnLst>
                                    <p:animMotion origin="layout" path="M 0.38559 -0.94043 L -0.11059 0.30556 " pathEditMode="relative" rAng="0" ptsTypes="AA">
                                      <p:cBhvr>
                                        <p:cTn id="70" dur="2000" fill="hold"/>
                                        <p:tgtEl>
                                          <p:spTgt spid="6"/>
                                        </p:tgtEl>
                                        <p:attrNameLst>
                                          <p:attrName>ppt_x,ppt_y</p:attrName>
                                        </p:attrNameLst>
                                      </p:cBhvr>
                                      <p:rCtr x="-2480900" y="62284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autoUpdateAnimBg="0"/>
      <p:bldP spid="2" grpId="1" bldLvl="0" animBg="1" autoUpdateAnimBg="0"/>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bldLvl="0" animBg="1" autoUpdateAnimBg="0"/>
      <p:bldP spid="11" grpId="0" bldLvl="0" animBg="1" autoUpdateAnimBg="0"/>
      <p:bldP spid="12" grpId="0" bldLvl="0" animBg="1" autoUpdateAnimBg="0"/>
      <p:bldP spid="13" grpId="0" animBg="1"/>
      <p:bldP spid="14" grpId="0" animBg="1"/>
      <p:bldP spid="19"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85"/>
          <p:cNvSpPr>
            <a:spLocks noChangeArrowheads="1"/>
          </p:cNvSpPr>
          <p:nvPr/>
        </p:nvSpPr>
        <p:spPr bwMode="auto">
          <a:xfrm>
            <a:off x="935038" y="293688"/>
            <a:ext cx="25574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此处添加标题文字</a:t>
            </a:r>
          </a:p>
        </p:txBody>
      </p:sp>
      <p:sp>
        <p:nvSpPr>
          <p:cNvPr id="3" name="TextBox 1"/>
          <p:cNvSpPr>
            <a:spLocks noChangeArrowheads="1"/>
          </p:cNvSpPr>
          <p:nvPr/>
        </p:nvSpPr>
        <p:spPr bwMode="auto">
          <a:xfrm>
            <a:off x="349250" y="293688"/>
            <a:ext cx="50323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4</a:t>
            </a:r>
            <a:endParaRPr lang="zh-CN" altLang="en-US"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4" name="组合 167"/>
          <p:cNvGrpSpPr>
            <a:grpSpLocks/>
          </p:cNvGrpSpPr>
          <p:nvPr/>
        </p:nvGrpSpPr>
        <p:grpSpPr bwMode="auto">
          <a:xfrm>
            <a:off x="238125" y="131763"/>
            <a:ext cx="725488" cy="723900"/>
            <a:chOff x="0" y="0"/>
            <a:chExt cx="973930" cy="972480"/>
          </a:xfrm>
        </p:grpSpPr>
        <p:sp>
          <p:nvSpPr>
            <p:cNvPr id="5" name="文本框 139"/>
            <p:cNvSpPr>
              <a:spLocks noChangeArrowheads="1"/>
            </p:cNvSpPr>
            <p:nvPr/>
          </p:nvSpPr>
          <p:spPr bwMode="auto">
            <a:xfrm rot="-5400000">
              <a:off x="65417" y="310523"/>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6" name="文本框 140"/>
            <p:cNvSpPr>
              <a:spLocks noChangeArrowheads="1"/>
            </p:cNvSpPr>
            <p:nvPr/>
          </p:nvSpPr>
          <p:spPr bwMode="auto">
            <a:xfrm rot="-4930435">
              <a:off x="68316" y="26814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7" name="文本框 141"/>
            <p:cNvSpPr>
              <a:spLocks noChangeArrowheads="1"/>
            </p:cNvSpPr>
            <p:nvPr/>
          </p:nvSpPr>
          <p:spPr bwMode="auto">
            <a:xfrm rot="-4460869">
              <a:off x="76959" y="226550"/>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8" name="文本框 142"/>
            <p:cNvSpPr>
              <a:spLocks noChangeArrowheads="1"/>
            </p:cNvSpPr>
            <p:nvPr/>
          </p:nvSpPr>
          <p:spPr bwMode="auto">
            <a:xfrm rot="-3991306">
              <a:off x="91185" y="18652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9" name="文本框 143"/>
            <p:cNvSpPr>
              <a:spLocks noChangeArrowheads="1"/>
            </p:cNvSpPr>
            <p:nvPr/>
          </p:nvSpPr>
          <p:spPr bwMode="auto">
            <a:xfrm rot="-3521739">
              <a:off x="110729" y="14880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0" name="文本框 144"/>
            <p:cNvSpPr>
              <a:spLocks noChangeArrowheads="1"/>
            </p:cNvSpPr>
            <p:nvPr/>
          </p:nvSpPr>
          <p:spPr bwMode="auto">
            <a:xfrm rot="-3052174">
              <a:off x="135226" y="1140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1" name="文本框 145"/>
            <p:cNvSpPr>
              <a:spLocks noChangeArrowheads="1"/>
            </p:cNvSpPr>
            <p:nvPr/>
          </p:nvSpPr>
          <p:spPr bwMode="auto">
            <a:xfrm rot="-2582609">
              <a:off x="164224" y="8305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2" name="文本框 146"/>
            <p:cNvSpPr>
              <a:spLocks noChangeArrowheads="1"/>
            </p:cNvSpPr>
            <p:nvPr/>
          </p:nvSpPr>
          <p:spPr bwMode="auto">
            <a:xfrm rot="-2113044">
              <a:off x="197176" y="5624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3" name="文本框 147"/>
            <p:cNvSpPr>
              <a:spLocks noChangeArrowheads="1"/>
            </p:cNvSpPr>
            <p:nvPr/>
          </p:nvSpPr>
          <p:spPr bwMode="auto">
            <a:xfrm rot="-1643478">
              <a:off x="233473" y="34169"/>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14" name="文本框 148"/>
            <p:cNvSpPr>
              <a:spLocks noChangeArrowheads="1"/>
            </p:cNvSpPr>
            <p:nvPr/>
          </p:nvSpPr>
          <p:spPr bwMode="auto">
            <a:xfrm rot="-1173913">
              <a:off x="272437" y="1724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5" name="文本框 149"/>
            <p:cNvSpPr>
              <a:spLocks noChangeArrowheads="1"/>
            </p:cNvSpPr>
            <p:nvPr/>
          </p:nvSpPr>
          <p:spPr bwMode="auto">
            <a:xfrm rot="-704348">
              <a:off x="313341" y="578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6" name="文本框 150"/>
            <p:cNvSpPr>
              <a:spLocks noChangeArrowheads="1"/>
            </p:cNvSpPr>
            <p:nvPr/>
          </p:nvSpPr>
          <p:spPr bwMode="auto">
            <a:xfrm rot="-234781">
              <a:off x="355427" y="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17" name="文本框 151"/>
            <p:cNvSpPr>
              <a:spLocks noChangeArrowheads="1"/>
            </p:cNvSpPr>
            <p:nvPr/>
          </p:nvSpPr>
          <p:spPr bwMode="auto">
            <a:xfrm rot="234782">
              <a:off x="397907" y="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18" name="文本框 152"/>
            <p:cNvSpPr>
              <a:spLocks noChangeArrowheads="1"/>
            </p:cNvSpPr>
            <p:nvPr/>
          </p:nvSpPr>
          <p:spPr bwMode="auto">
            <a:xfrm rot="704348">
              <a:off x="439993" y="578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9" name="文本框 153"/>
            <p:cNvSpPr>
              <a:spLocks noChangeArrowheads="1"/>
            </p:cNvSpPr>
            <p:nvPr/>
          </p:nvSpPr>
          <p:spPr bwMode="auto">
            <a:xfrm rot="1173913">
              <a:off x="480899" y="1724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0" name="文本框 154"/>
            <p:cNvSpPr>
              <a:spLocks noChangeArrowheads="1"/>
            </p:cNvSpPr>
            <p:nvPr/>
          </p:nvSpPr>
          <p:spPr bwMode="auto">
            <a:xfrm rot="1643478">
              <a:off x="519863" y="34171"/>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1" name="文本框 155"/>
            <p:cNvSpPr>
              <a:spLocks noChangeArrowheads="1"/>
            </p:cNvSpPr>
            <p:nvPr/>
          </p:nvSpPr>
          <p:spPr bwMode="auto">
            <a:xfrm rot="2113044">
              <a:off x="556159" y="5624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22" name="文本框 156"/>
            <p:cNvSpPr>
              <a:spLocks noChangeArrowheads="1"/>
            </p:cNvSpPr>
            <p:nvPr/>
          </p:nvSpPr>
          <p:spPr bwMode="auto">
            <a:xfrm rot="2582608">
              <a:off x="589109" y="8305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3" name="文本框 157"/>
            <p:cNvSpPr>
              <a:spLocks noChangeArrowheads="1"/>
            </p:cNvSpPr>
            <p:nvPr/>
          </p:nvSpPr>
          <p:spPr bwMode="auto">
            <a:xfrm rot="3052174">
              <a:off x="618104" y="1140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4" name="文本框 158"/>
            <p:cNvSpPr>
              <a:spLocks noChangeArrowheads="1"/>
            </p:cNvSpPr>
            <p:nvPr/>
          </p:nvSpPr>
          <p:spPr bwMode="auto">
            <a:xfrm rot="3521739">
              <a:off x="642602" y="14880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5" name="文本框 159"/>
            <p:cNvSpPr>
              <a:spLocks noChangeArrowheads="1"/>
            </p:cNvSpPr>
            <p:nvPr/>
          </p:nvSpPr>
          <p:spPr bwMode="auto">
            <a:xfrm rot="3991306">
              <a:off x="662146" y="18652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6" name="文本框 160"/>
            <p:cNvSpPr>
              <a:spLocks noChangeArrowheads="1"/>
            </p:cNvSpPr>
            <p:nvPr/>
          </p:nvSpPr>
          <p:spPr bwMode="auto">
            <a:xfrm rot="4460869">
              <a:off x="676373" y="226550"/>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7" name="文本框 161"/>
            <p:cNvSpPr>
              <a:spLocks noChangeArrowheads="1"/>
            </p:cNvSpPr>
            <p:nvPr/>
          </p:nvSpPr>
          <p:spPr bwMode="auto">
            <a:xfrm rot="4930435">
              <a:off x="685015" y="26814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8" name="文本框 162"/>
            <p:cNvSpPr>
              <a:spLocks noChangeArrowheads="1"/>
            </p:cNvSpPr>
            <p:nvPr/>
          </p:nvSpPr>
          <p:spPr bwMode="auto">
            <a:xfrm rot="5400000">
              <a:off x="687915" y="31052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9" name="文本框 163"/>
            <p:cNvSpPr>
              <a:spLocks noChangeArrowheads="1"/>
            </p:cNvSpPr>
            <p:nvPr/>
          </p:nvSpPr>
          <p:spPr bwMode="auto">
            <a:xfrm rot="5869565">
              <a:off x="685016" y="352906"/>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0" name="文本框 164"/>
            <p:cNvSpPr>
              <a:spLocks noChangeArrowheads="1"/>
            </p:cNvSpPr>
            <p:nvPr/>
          </p:nvSpPr>
          <p:spPr bwMode="auto">
            <a:xfrm rot="6339131">
              <a:off x="676373" y="3944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1" name="文本框 165"/>
            <p:cNvSpPr>
              <a:spLocks noChangeArrowheads="1"/>
            </p:cNvSpPr>
            <p:nvPr/>
          </p:nvSpPr>
          <p:spPr bwMode="auto">
            <a:xfrm rot="6808695">
              <a:off x="662147" y="43452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2" name="文本框 166"/>
            <p:cNvSpPr>
              <a:spLocks noChangeArrowheads="1"/>
            </p:cNvSpPr>
            <p:nvPr/>
          </p:nvSpPr>
          <p:spPr bwMode="auto">
            <a:xfrm rot="7278261">
              <a:off x="642603" y="47224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3" name="文本框 167"/>
            <p:cNvSpPr>
              <a:spLocks noChangeArrowheads="1"/>
            </p:cNvSpPr>
            <p:nvPr/>
          </p:nvSpPr>
          <p:spPr bwMode="auto">
            <a:xfrm rot="7747826">
              <a:off x="618105" y="506948"/>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4" name="文本框 168"/>
            <p:cNvSpPr>
              <a:spLocks noChangeArrowheads="1"/>
            </p:cNvSpPr>
            <p:nvPr/>
          </p:nvSpPr>
          <p:spPr bwMode="auto">
            <a:xfrm rot="8217393">
              <a:off x="589111" y="53799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5" name="文本框 169"/>
            <p:cNvSpPr>
              <a:spLocks noChangeArrowheads="1"/>
            </p:cNvSpPr>
            <p:nvPr/>
          </p:nvSpPr>
          <p:spPr bwMode="auto">
            <a:xfrm rot="8686956">
              <a:off x="556159" y="56480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6" name="文本框 170"/>
            <p:cNvSpPr>
              <a:spLocks noChangeArrowheads="1"/>
            </p:cNvSpPr>
            <p:nvPr/>
          </p:nvSpPr>
          <p:spPr bwMode="auto">
            <a:xfrm rot="9156522">
              <a:off x="519861" y="586879"/>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37" name="文本框 171"/>
            <p:cNvSpPr>
              <a:spLocks noChangeArrowheads="1"/>
            </p:cNvSpPr>
            <p:nvPr/>
          </p:nvSpPr>
          <p:spPr bwMode="auto">
            <a:xfrm rot="9626087">
              <a:off x="480898" y="60380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8" name="文本框 172"/>
            <p:cNvSpPr>
              <a:spLocks noChangeArrowheads="1"/>
            </p:cNvSpPr>
            <p:nvPr/>
          </p:nvSpPr>
          <p:spPr bwMode="auto">
            <a:xfrm rot="10095652">
              <a:off x="439993" y="61526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9" name="文本框 173"/>
            <p:cNvSpPr>
              <a:spLocks noChangeArrowheads="1"/>
            </p:cNvSpPr>
            <p:nvPr/>
          </p:nvSpPr>
          <p:spPr bwMode="auto">
            <a:xfrm rot="10565217">
              <a:off x="397907" y="621048"/>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0" name="文本框 174"/>
            <p:cNvSpPr>
              <a:spLocks noChangeArrowheads="1"/>
            </p:cNvSpPr>
            <p:nvPr/>
          </p:nvSpPr>
          <p:spPr bwMode="auto">
            <a:xfrm rot="-10565217">
              <a:off x="355427" y="621048"/>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1" name="文本框 175"/>
            <p:cNvSpPr>
              <a:spLocks noChangeArrowheads="1"/>
            </p:cNvSpPr>
            <p:nvPr/>
          </p:nvSpPr>
          <p:spPr bwMode="auto">
            <a:xfrm rot="-10095652">
              <a:off x="313341" y="61526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2" name="文本框 176"/>
            <p:cNvSpPr>
              <a:spLocks noChangeArrowheads="1"/>
            </p:cNvSpPr>
            <p:nvPr/>
          </p:nvSpPr>
          <p:spPr bwMode="auto">
            <a:xfrm rot="-9626087">
              <a:off x="272437" y="60380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3" name="文本框 177"/>
            <p:cNvSpPr>
              <a:spLocks noChangeArrowheads="1"/>
            </p:cNvSpPr>
            <p:nvPr/>
          </p:nvSpPr>
          <p:spPr bwMode="auto">
            <a:xfrm rot="-9156522">
              <a:off x="233472" y="586877"/>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4" name="文本框 178"/>
            <p:cNvSpPr>
              <a:spLocks noChangeArrowheads="1"/>
            </p:cNvSpPr>
            <p:nvPr/>
          </p:nvSpPr>
          <p:spPr bwMode="auto">
            <a:xfrm rot="-8686956">
              <a:off x="197176" y="564805"/>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5" name="文本框 179"/>
            <p:cNvSpPr>
              <a:spLocks noChangeArrowheads="1"/>
            </p:cNvSpPr>
            <p:nvPr/>
          </p:nvSpPr>
          <p:spPr bwMode="auto">
            <a:xfrm rot="-8217391">
              <a:off x="164224" y="53799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6" name="文本框 180"/>
            <p:cNvSpPr>
              <a:spLocks noChangeArrowheads="1"/>
            </p:cNvSpPr>
            <p:nvPr/>
          </p:nvSpPr>
          <p:spPr bwMode="auto">
            <a:xfrm rot="-7747826">
              <a:off x="135228" y="506949"/>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7" name="文本框 181"/>
            <p:cNvSpPr>
              <a:spLocks noChangeArrowheads="1"/>
            </p:cNvSpPr>
            <p:nvPr/>
          </p:nvSpPr>
          <p:spPr bwMode="auto">
            <a:xfrm rot="-7278261">
              <a:off x="110729" y="47224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8" name="文本框 182"/>
            <p:cNvSpPr>
              <a:spLocks noChangeArrowheads="1"/>
            </p:cNvSpPr>
            <p:nvPr/>
          </p:nvSpPr>
          <p:spPr bwMode="auto">
            <a:xfrm rot="-6808696">
              <a:off x="91185" y="43452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9" name="文本框 183"/>
            <p:cNvSpPr>
              <a:spLocks noChangeArrowheads="1"/>
            </p:cNvSpPr>
            <p:nvPr/>
          </p:nvSpPr>
          <p:spPr bwMode="auto">
            <a:xfrm rot="-6339130">
              <a:off x="76959" y="3944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50" name="文本框 184"/>
            <p:cNvSpPr>
              <a:spLocks noChangeArrowheads="1"/>
            </p:cNvSpPr>
            <p:nvPr/>
          </p:nvSpPr>
          <p:spPr bwMode="auto">
            <a:xfrm rot="-5869565">
              <a:off x="68316" y="352906"/>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grpSp>
      <p:sp>
        <p:nvSpPr>
          <p:cNvPr id="51" name="Freeform 26"/>
          <p:cNvSpPr>
            <a:spLocks/>
          </p:cNvSpPr>
          <p:nvPr/>
        </p:nvSpPr>
        <p:spPr bwMode="auto">
          <a:xfrm>
            <a:off x="3456198" y="1566825"/>
            <a:ext cx="1226027" cy="1229348"/>
          </a:xfrm>
          <a:custGeom>
            <a:avLst/>
            <a:gdLst>
              <a:gd name="T0" fmla="*/ 0 w 3147"/>
              <a:gd name="T1" fmla="*/ 1787 h 3147"/>
              <a:gd name="T2" fmla="*/ 1787 w 3147"/>
              <a:gd name="T3" fmla="*/ 0 h 3147"/>
              <a:gd name="T4" fmla="*/ 3147 w 3147"/>
              <a:gd name="T5" fmla="*/ 0 h 3147"/>
              <a:gd name="T6" fmla="*/ 0 w 3147"/>
              <a:gd name="T7" fmla="*/ 3147 h 3147"/>
              <a:gd name="T8" fmla="*/ 0 w 3147"/>
              <a:gd name="T9" fmla="*/ 1787 h 3147"/>
            </a:gdLst>
            <a:ahLst/>
            <a:cxnLst>
              <a:cxn ang="0">
                <a:pos x="T0" y="T1"/>
              </a:cxn>
              <a:cxn ang="0">
                <a:pos x="T2" y="T3"/>
              </a:cxn>
              <a:cxn ang="0">
                <a:pos x="T4" y="T5"/>
              </a:cxn>
              <a:cxn ang="0">
                <a:pos x="T6" y="T7"/>
              </a:cxn>
              <a:cxn ang="0">
                <a:pos x="T8" y="T9"/>
              </a:cxn>
            </a:cxnLst>
            <a:rect l="0" t="0" r="r" b="b"/>
            <a:pathLst>
              <a:path w="3147" h="3147">
                <a:moveTo>
                  <a:pt x="0" y="1787"/>
                </a:moveTo>
                <a:lnTo>
                  <a:pt x="1787" y="0"/>
                </a:lnTo>
                <a:lnTo>
                  <a:pt x="3147" y="0"/>
                </a:lnTo>
                <a:lnTo>
                  <a:pt x="0" y="3147"/>
                </a:lnTo>
                <a:lnTo>
                  <a:pt x="0" y="1787"/>
                </a:lnTo>
                <a:close/>
              </a:path>
            </a:pathLst>
          </a:custGeom>
          <a:solidFill>
            <a:schemeClr val="bg1">
              <a:alpha val="50000"/>
            </a:scheme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微软雅黑" pitchFamily="34" charset="-122"/>
              <a:ea typeface="微软雅黑" pitchFamily="34" charset="-122"/>
            </a:endParaRPr>
          </a:p>
        </p:txBody>
      </p:sp>
      <p:sp>
        <p:nvSpPr>
          <p:cNvPr id="52" name="Freeform 27"/>
          <p:cNvSpPr>
            <a:spLocks/>
          </p:cNvSpPr>
          <p:nvPr/>
        </p:nvSpPr>
        <p:spPr bwMode="auto">
          <a:xfrm>
            <a:off x="4722093" y="1566825"/>
            <a:ext cx="1226027" cy="1229348"/>
          </a:xfrm>
          <a:custGeom>
            <a:avLst/>
            <a:gdLst>
              <a:gd name="T0" fmla="*/ 3147 w 3147"/>
              <a:gd name="T1" fmla="*/ 1787 h 3147"/>
              <a:gd name="T2" fmla="*/ 1360 w 3147"/>
              <a:gd name="T3" fmla="*/ 0 h 3147"/>
              <a:gd name="T4" fmla="*/ 0 w 3147"/>
              <a:gd name="T5" fmla="*/ 0 h 3147"/>
              <a:gd name="T6" fmla="*/ 3147 w 3147"/>
              <a:gd name="T7" fmla="*/ 3147 h 3147"/>
              <a:gd name="T8" fmla="*/ 3147 w 3147"/>
              <a:gd name="T9" fmla="*/ 1787 h 3147"/>
            </a:gdLst>
            <a:ahLst/>
            <a:cxnLst>
              <a:cxn ang="0">
                <a:pos x="T0" y="T1"/>
              </a:cxn>
              <a:cxn ang="0">
                <a:pos x="T2" y="T3"/>
              </a:cxn>
              <a:cxn ang="0">
                <a:pos x="T4" y="T5"/>
              </a:cxn>
              <a:cxn ang="0">
                <a:pos x="T6" y="T7"/>
              </a:cxn>
              <a:cxn ang="0">
                <a:pos x="T8" y="T9"/>
              </a:cxn>
            </a:cxnLst>
            <a:rect l="0" t="0" r="r" b="b"/>
            <a:pathLst>
              <a:path w="3147" h="3147">
                <a:moveTo>
                  <a:pt x="3147" y="1787"/>
                </a:moveTo>
                <a:lnTo>
                  <a:pt x="1360" y="0"/>
                </a:lnTo>
                <a:lnTo>
                  <a:pt x="0" y="0"/>
                </a:lnTo>
                <a:lnTo>
                  <a:pt x="3147" y="3147"/>
                </a:lnTo>
                <a:lnTo>
                  <a:pt x="3147" y="1787"/>
                </a:lnTo>
                <a:close/>
              </a:path>
            </a:pathLst>
          </a:custGeom>
          <a:solidFill>
            <a:schemeClr val="bg1">
              <a:alpha val="50000"/>
            </a:scheme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微软雅黑" pitchFamily="34" charset="-122"/>
              <a:ea typeface="微软雅黑" pitchFamily="34" charset="-122"/>
            </a:endParaRPr>
          </a:p>
        </p:txBody>
      </p:sp>
      <p:sp>
        <p:nvSpPr>
          <p:cNvPr id="53" name="Freeform 28"/>
          <p:cNvSpPr>
            <a:spLocks/>
          </p:cNvSpPr>
          <p:nvPr/>
        </p:nvSpPr>
        <p:spPr bwMode="auto">
          <a:xfrm>
            <a:off x="3456198" y="2836044"/>
            <a:ext cx="1226027" cy="1226027"/>
          </a:xfrm>
          <a:custGeom>
            <a:avLst/>
            <a:gdLst>
              <a:gd name="T0" fmla="*/ 0 w 3147"/>
              <a:gd name="T1" fmla="*/ 1360 h 3147"/>
              <a:gd name="T2" fmla="*/ 1787 w 3147"/>
              <a:gd name="T3" fmla="*/ 3147 h 3147"/>
              <a:gd name="T4" fmla="*/ 3147 w 3147"/>
              <a:gd name="T5" fmla="*/ 3147 h 3147"/>
              <a:gd name="T6" fmla="*/ 0 w 3147"/>
              <a:gd name="T7" fmla="*/ 0 h 3147"/>
              <a:gd name="T8" fmla="*/ 0 w 3147"/>
              <a:gd name="T9" fmla="*/ 1360 h 3147"/>
            </a:gdLst>
            <a:ahLst/>
            <a:cxnLst>
              <a:cxn ang="0">
                <a:pos x="T0" y="T1"/>
              </a:cxn>
              <a:cxn ang="0">
                <a:pos x="T2" y="T3"/>
              </a:cxn>
              <a:cxn ang="0">
                <a:pos x="T4" y="T5"/>
              </a:cxn>
              <a:cxn ang="0">
                <a:pos x="T6" y="T7"/>
              </a:cxn>
              <a:cxn ang="0">
                <a:pos x="T8" y="T9"/>
              </a:cxn>
            </a:cxnLst>
            <a:rect l="0" t="0" r="r" b="b"/>
            <a:pathLst>
              <a:path w="3147" h="3147">
                <a:moveTo>
                  <a:pt x="0" y="1360"/>
                </a:moveTo>
                <a:lnTo>
                  <a:pt x="1787" y="3147"/>
                </a:lnTo>
                <a:lnTo>
                  <a:pt x="3147" y="3147"/>
                </a:lnTo>
                <a:lnTo>
                  <a:pt x="0" y="0"/>
                </a:lnTo>
                <a:lnTo>
                  <a:pt x="0" y="1360"/>
                </a:lnTo>
                <a:close/>
              </a:path>
            </a:pathLst>
          </a:custGeom>
          <a:solidFill>
            <a:schemeClr val="bg1">
              <a:alpha val="50000"/>
            </a:scheme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微软雅黑" pitchFamily="34" charset="-122"/>
              <a:ea typeface="微软雅黑" pitchFamily="34" charset="-122"/>
            </a:endParaRPr>
          </a:p>
        </p:txBody>
      </p:sp>
      <p:sp>
        <p:nvSpPr>
          <p:cNvPr id="54" name="Freeform 29"/>
          <p:cNvSpPr>
            <a:spLocks/>
          </p:cNvSpPr>
          <p:nvPr/>
        </p:nvSpPr>
        <p:spPr bwMode="auto">
          <a:xfrm>
            <a:off x="4722093" y="2836044"/>
            <a:ext cx="1226027" cy="1226027"/>
          </a:xfrm>
          <a:custGeom>
            <a:avLst/>
            <a:gdLst>
              <a:gd name="T0" fmla="*/ 3147 w 3147"/>
              <a:gd name="T1" fmla="*/ 1360 h 3147"/>
              <a:gd name="T2" fmla="*/ 1360 w 3147"/>
              <a:gd name="T3" fmla="*/ 3147 h 3147"/>
              <a:gd name="T4" fmla="*/ 0 w 3147"/>
              <a:gd name="T5" fmla="*/ 3147 h 3147"/>
              <a:gd name="T6" fmla="*/ 3147 w 3147"/>
              <a:gd name="T7" fmla="*/ 0 h 3147"/>
              <a:gd name="T8" fmla="*/ 3147 w 3147"/>
              <a:gd name="T9" fmla="*/ 1360 h 3147"/>
            </a:gdLst>
            <a:ahLst/>
            <a:cxnLst>
              <a:cxn ang="0">
                <a:pos x="T0" y="T1"/>
              </a:cxn>
              <a:cxn ang="0">
                <a:pos x="T2" y="T3"/>
              </a:cxn>
              <a:cxn ang="0">
                <a:pos x="T4" y="T5"/>
              </a:cxn>
              <a:cxn ang="0">
                <a:pos x="T6" y="T7"/>
              </a:cxn>
              <a:cxn ang="0">
                <a:pos x="T8" y="T9"/>
              </a:cxn>
            </a:cxnLst>
            <a:rect l="0" t="0" r="r" b="b"/>
            <a:pathLst>
              <a:path w="3147" h="3147">
                <a:moveTo>
                  <a:pt x="3147" y="1360"/>
                </a:moveTo>
                <a:lnTo>
                  <a:pt x="1360" y="3147"/>
                </a:lnTo>
                <a:lnTo>
                  <a:pt x="0" y="3147"/>
                </a:lnTo>
                <a:lnTo>
                  <a:pt x="3147" y="0"/>
                </a:lnTo>
                <a:lnTo>
                  <a:pt x="3147" y="1360"/>
                </a:lnTo>
                <a:close/>
              </a:path>
            </a:pathLst>
          </a:custGeom>
          <a:solidFill>
            <a:schemeClr val="bg1">
              <a:alpha val="50000"/>
            </a:scheme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微软雅黑" pitchFamily="34" charset="-122"/>
              <a:ea typeface="微软雅黑" pitchFamily="34" charset="-122"/>
            </a:endParaRPr>
          </a:p>
        </p:txBody>
      </p:sp>
      <p:sp>
        <p:nvSpPr>
          <p:cNvPr id="55" name="Rectangle 13" descr="FD1DDF730CE4456e89755B07FE1653D0# #Rectangle 13"/>
          <p:cNvSpPr>
            <a:spLocks noChangeArrowheads="1"/>
          </p:cNvSpPr>
          <p:nvPr/>
        </p:nvSpPr>
        <p:spPr bwMode="auto">
          <a:xfrm>
            <a:off x="5904470" y="1655382"/>
            <a:ext cx="269997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900" dirty="0">
                <a:solidFill>
                  <a:schemeClr val="bg1"/>
                </a:solidFill>
                <a:latin typeface="微软雅黑" pitchFamily="34" charset="-122"/>
                <a:ea typeface="微软雅黑" pitchFamily="34" charset="-122"/>
              </a:rPr>
              <a:t>单击此处添加简短说明，添加简短说明文字，</a:t>
            </a:r>
            <a:endParaRPr lang="en-US" altLang="zh-CN" sz="900" dirty="0">
              <a:solidFill>
                <a:schemeClr val="bg1"/>
              </a:solidFill>
              <a:latin typeface="微软雅黑" pitchFamily="34" charset="-122"/>
              <a:ea typeface="微软雅黑" pitchFamily="34" charset="-122"/>
            </a:endParaRPr>
          </a:p>
          <a:p>
            <a:pPr eaLnBrk="1" hangingPunct="1">
              <a:spcBef>
                <a:spcPct val="0"/>
              </a:spcBef>
              <a:buNone/>
              <a:defRPr/>
            </a:pPr>
            <a:r>
              <a:rPr lang="zh-CN" altLang="en-US" sz="900" dirty="0">
                <a:solidFill>
                  <a:schemeClr val="bg1"/>
                </a:solidFill>
                <a:latin typeface="微软雅黑" pitchFamily="34" charset="-122"/>
                <a:ea typeface="微软雅黑" pitchFamily="34" charset="-122"/>
              </a:rPr>
              <a:t>具体说明文字添加此处。</a:t>
            </a:r>
            <a:endParaRPr lang="en-US" altLang="zh-CN" sz="900" dirty="0">
              <a:solidFill>
                <a:schemeClr val="bg1"/>
              </a:solidFill>
              <a:latin typeface="微软雅黑" pitchFamily="34" charset="-122"/>
              <a:ea typeface="微软雅黑" pitchFamily="34" charset="-122"/>
            </a:endParaRPr>
          </a:p>
        </p:txBody>
      </p:sp>
      <p:sp>
        <p:nvSpPr>
          <p:cNvPr id="56" name="TextBox 7"/>
          <p:cNvSpPr txBox="1"/>
          <p:nvPr/>
        </p:nvSpPr>
        <p:spPr>
          <a:xfrm>
            <a:off x="5904470" y="1372989"/>
            <a:ext cx="1415772" cy="276999"/>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chemeClr val="bg1"/>
                </a:solidFill>
                <a:effectLst/>
                <a:uLnTx/>
                <a:uFillTx/>
                <a:latin typeface="微软雅黑" pitchFamily="34" charset="-122"/>
                <a:ea typeface="微软雅黑" pitchFamily="34" charset="-122"/>
              </a:rPr>
              <a:t>点击输入标题文本</a:t>
            </a:r>
          </a:p>
        </p:txBody>
      </p:sp>
      <p:sp>
        <p:nvSpPr>
          <p:cNvPr id="57" name="矩形 261"/>
          <p:cNvSpPr>
            <a:spLocks noChangeArrowheads="1"/>
          </p:cNvSpPr>
          <p:nvPr/>
        </p:nvSpPr>
        <p:spPr bwMode="auto">
          <a:xfrm>
            <a:off x="4284103" y="3104945"/>
            <a:ext cx="902811" cy="52322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zh-CN" altLang="en-US" sz="2800" kern="0" dirty="0">
                <a:solidFill>
                  <a:schemeClr val="bg1"/>
                </a:solidFill>
                <a:latin typeface="微软雅黑" pitchFamily="34" charset="-122"/>
                <a:ea typeface="微软雅黑" pitchFamily="34" charset="-122"/>
              </a:rPr>
              <a:t>标题</a:t>
            </a:r>
            <a:endParaRPr kumimoji="0" lang="zh-CN" altLang="en-US" sz="2800" b="0" i="0" u="none" strike="noStrike" kern="0" cap="none" spc="0" normalizeH="0" baseline="0" noProof="0" dirty="0">
              <a:ln>
                <a:noFill/>
              </a:ln>
              <a:solidFill>
                <a:schemeClr val="bg1"/>
              </a:solidFill>
              <a:effectLst/>
              <a:uLnTx/>
              <a:uFillTx/>
              <a:latin typeface="微软雅黑" pitchFamily="34" charset="-122"/>
              <a:ea typeface="微软雅黑" pitchFamily="34" charset="-122"/>
            </a:endParaRPr>
          </a:p>
        </p:txBody>
      </p:sp>
      <p:sp>
        <p:nvSpPr>
          <p:cNvPr id="58" name="Rectangle 13" descr="FD1DDF730CE4456e89755B07FE1653D0# #Rectangle 13"/>
          <p:cNvSpPr>
            <a:spLocks noChangeArrowheads="1"/>
          </p:cNvSpPr>
          <p:nvPr/>
        </p:nvSpPr>
        <p:spPr bwMode="auto">
          <a:xfrm>
            <a:off x="5904470" y="3891283"/>
            <a:ext cx="269997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900" dirty="0">
                <a:solidFill>
                  <a:schemeClr val="bg1"/>
                </a:solidFill>
                <a:latin typeface="微软雅黑" pitchFamily="34" charset="-122"/>
                <a:ea typeface="微软雅黑" pitchFamily="34" charset="-122"/>
              </a:rPr>
              <a:t>单击此处添加简短说明，添加简短说明文字，</a:t>
            </a:r>
            <a:endParaRPr lang="en-US" altLang="zh-CN" sz="900" dirty="0">
              <a:solidFill>
                <a:schemeClr val="bg1"/>
              </a:solidFill>
              <a:latin typeface="微软雅黑" pitchFamily="34" charset="-122"/>
              <a:ea typeface="微软雅黑" pitchFamily="34" charset="-122"/>
            </a:endParaRPr>
          </a:p>
          <a:p>
            <a:pPr eaLnBrk="1" hangingPunct="1">
              <a:spcBef>
                <a:spcPct val="0"/>
              </a:spcBef>
              <a:buNone/>
              <a:defRPr/>
            </a:pPr>
            <a:r>
              <a:rPr lang="zh-CN" altLang="en-US" sz="900" dirty="0">
                <a:solidFill>
                  <a:schemeClr val="bg1"/>
                </a:solidFill>
                <a:latin typeface="微软雅黑" pitchFamily="34" charset="-122"/>
                <a:ea typeface="微软雅黑" pitchFamily="34" charset="-122"/>
              </a:rPr>
              <a:t>具体说明文字添加此处。</a:t>
            </a:r>
            <a:endParaRPr lang="en-US" altLang="zh-CN" sz="900" dirty="0">
              <a:solidFill>
                <a:schemeClr val="bg1"/>
              </a:solidFill>
              <a:latin typeface="微软雅黑" pitchFamily="34" charset="-122"/>
              <a:ea typeface="微软雅黑" pitchFamily="34" charset="-122"/>
            </a:endParaRPr>
          </a:p>
        </p:txBody>
      </p:sp>
      <p:sp>
        <p:nvSpPr>
          <p:cNvPr id="59" name="TextBox 10"/>
          <p:cNvSpPr txBox="1"/>
          <p:nvPr/>
        </p:nvSpPr>
        <p:spPr>
          <a:xfrm>
            <a:off x="5904470" y="3608890"/>
            <a:ext cx="1415772" cy="276999"/>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chemeClr val="bg1"/>
                </a:solidFill>
                <a:effectLst/>
                <a:uLnTx/>
                <a:uFillTx/>
                <a:latin typeface="微软雅黑" pitchFamily="34" charset="-122"/>
                <a:ea typeface="微软雅黑" pitchFamily="34" charset="-122"/>
              </a:rPr>
              <a:t>点击输入标题文本</a:t>
            </a:r>
          </a:p>
        </p:txBody>
      </p:sp>
      <p:sp>
        <p:nvSpPr>
          <p:cNvPr id="60" name="Rectangle 13" descr="FD1DDF730CE4456e89755B07FE1653D0# #Rectangle 13"/>
          <p:cNvSpPr>
            <a:spLocks noChangeArrowheads="1"/>
          </p:cNvSpPr>
          <p:nvPr/>
        </p:nvSpPr>
        <p:spPr bwMode="auto">
          <a:xfrm>
            <a:off x="863910" y="1655382"/>
            <a:ext cx="269997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r" eaLnBrk="1" hangingPunct="1">
              <a:spcBef>
                <a:spcPct val="0"/>
              </a:spcBef>
              <a:buNone/>
              <a:defRPr/>
            </a:pPr>
            <a:r>
              <a:rPr lang="zh-CN" altLang="en-US" sz="900" dirty="0">
                <a:solidFill>
                  <a:schemeClr val="bg1"/>
                </a:solidFill>
                <a:latin typeface="微软雅黑" pitchFamily="34" charset="-122"/>
                <a:ea typeface="微软雅黑" pitchFamily="34" charset="-122"/>
              </a:rPr>
              <a:t>单击此处添加简短说明，添加简短说明文字，</a:t>
            </a:r>
            <a:endParaRPr lang="en-US" altLang="zh-CN" sz="900" dirty="0">
              <a:solidFill>
                <a:schemeClr val="bg1"/>
              </a:solidFill>
              <a:latin typeface="微软雅黑" pitchFamily="34" charset="-122"/>
              <a:ea typeface="微软雅黑" pitchFamily="34" charset="-122"/>
            </a:endParaRPr>
          </a:p>
          <a:p>
            <a:pPr algn="r" eaLnBrk="1" hangingPunct="1">
              <a:spcBef>
                <a:spcPct val="0"/>
              </a:spcBef>
              <a:buNone/>
              <a:defRPr/>
            </a:pPr>
            <a:r>
              <a:rPr lang="zh-CN" altLang="en-US" sz="900" dirty="0">
                <a:solidFill>
                  <a:schemeClr val="bg1"/>
                </a:solidFill>
                <a:latin typeface="微软雅黑" pitchFamily="34" charset="-122"/>
                <a:ea typeface="微软雅黑" pitchFamily="34" charset="-122"/>
              </a:rPr>
              <a:t>具体说明文字添加此处。</a:t>
            </a:r>
            <a:endParaRPr lang="en-US" altLang="zh-CN" sz="900" dirty="0">
              <a:solidFill>
                <a:schemeClr val="bg1"/>
              </a:solidFill>
              <a:latin typeface="微软雅黑" pitchFamily="34" charset="-122"/>
              <a:ea typeface="微软雅黑" pitchFamily="34" charset="-122"/>
            </a:endParaRPr>
          </a:p>
        </p:txBody>
      </p:sp>
      <p:sp>
        <p:nvSpPr>
          <p:cNvPr id="61" name="TextBox 12"/>
          <p:cNvSpPr txBox="1"/>
          <p:nvPr/>
        </p:nvSpPr>
        <p:spPr>
          <a:xfrm>
            <a:off x="2035088" y="1372989"/>
            <a:ext cx="1415772" cy="276999"/>
          </a:xfrm>
          <a:prstGeom prst="rect">
            <a:avLst/>
          </a:prstGeom>
          <a:noFill/>
        </p:spPr>
        <p:txBody>
          <a:bodyPr wrap="non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chemeClr val="bg1"/>
                </a:solidFill>
                <a:effectLst/>
                <a:uLnTx/>
                <a:uFillTx/>
                <a:latin typeface="微软雅黑" pitchFamily="34" charset="-122"/>
                <a:ea typeface="微软雅黑" pitchFamily="34" charset="-122"/>
              </a:rPr>
              <a:t>点击输入标题文本</a:t>
            </a:r>
          </a:p>
        </p:txBody>
      </p:sp>
      <p:sp>
        <p:nvSpPr>
          <p:cNvPr id="62" name="Rectangle 13" descr="FD1DDF730CE4456e89755B07FE1653D0# #Rectangle 13"/>
          <p:cNvSpPr>
            <a:spLocks noChangeArrowheads="1"/>
          </p:cNvSpPr>
          <p:nvPr/>
        </p:nvSpPr>
        <p:spPr bwMode="auto">
          <a:xfrm>
            <a:off x="863910" y="3891283"/>
            <a:ext cx="269997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r" eaLnBrk="1" hangingPunct="1">
              <a:spcBef>
                <a:spcPct val="0"/>
              </a:spcBef>
              <a:buNone/>
              <a:defRPr/>
            </a:pPr>
            <a:r>
              <a:rPr lang="zh-CN" altLang="en-US" sz="900" dirty="0">
                <a:solidFill>
                  <a:schemeClr val="bg1"/>
                </a:solidFill>
                <a:latin typeface="微软雅黑" pitchFamily="34" charset="-122"/>
                <a:ea typeface="微软雅黑" pitchFamily="34" charset="-122"/>
              </a:rPr>
              <a:t>单击此处添加简短说明，添加简短说明文字，</a:t>
            </a:r>
            <a:endParaRPr lang="en-US" altLang="zh-CN" sz="900" dirty="0">
              <a:solidFill>
                <a:schemeClr val="bg1"/>
              </a:solidFill>
              <a:latin typeface="微软雅黑" pitchFamily="34" charset="-122"/>
              <a:ea typeface="微软雅黑" pitchFamily="34" charset="-122"/>
            </a:endParaRPr>
          </a:p>
          <a:p>
            <a:pPr algn="r" eaLnBrk="1" hangingPunct="1">
              <a:spcBef>
                <a:spcPct val="0"/>
              </a:spcBef>
              <a:buNone/>
              <a:defRPr/>
            </a:pPr>
            <a:r>
              <a:rPr lang="zh-CN" altLang="en-US" sz="900" dirty="0">
                <a:solidFill>
                  <a:schemeClr val="bg1"/>
                </a:solidFill>
                <a:latin typeface="微软雅黑" pitchFamily="34" charset="-122"/>
                <a:ea typeface="微软雅黑" pitchFamily="34" charset="-122"/>
              </a:rPr>
              <a:t>具体说明文字添加此处</a:t>
            </a:r>
            <a:r>
              <a:rPr lang="zh-CN" altLang="en-US" sz="900" dirty="0">
                <a:latin typeface="微软雅黑" pitchFamily="34" charset="-122"/>
                <a:ea typeface="微软雅黑" pitchFamily="34" charset="-122"/>
              </a:rPr>
              <a:t>。</a:t>
            </a:r>
            <a:endParaRPr lang="en-US" altLang="zh-CN" sz="900" dirty="0">
              <a:latin typeface="微软雅黑" pitchFamily="34" charset="-122"/>
              <a:ea typeface="微软雅黑" pitchFamily="34" charset="-122"/>
            </a:endParaRPr>
          </a:p>
        </p:txBody>
      </p:sp>
      <p:sp>
        <p:nvSpPr>
          <p:cNvPr id="63" name="TextBox 14"/>
          <p:cNvSpPr txBox="1"/>
          <p:nvPr/>
        </p:nvSpPr>
        <p:spPr>
          <a:xfrm>
            <a:off x="2035088" y="3608890"/>
            <a:ext cx="1415772" cy="276999"/>
          </a:xfrm>
          <a:prstGeom prst="rect">
            <a:avLst/>
          </a:prstGeom>
          <a:noFill/>
        </p:spPr>
        <p:txBody>
          <a:bodyPr wrap="non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chemeClr val="bg1"/>
                </a:solidFill>
                <a:effectLst/>
                <a:uLnTx/>
                <a:uFillTx/>
                <a:latin typeface="微软雅黑" pitchFamily="34" charset="-122"/>
                <a:ea typeface="微软雅黑" pitchFamily="34" charset="-122"/>
              </a:rPr>
              <a:t>点击输入标题文本</a:t>
            </a:r>
          </a:p>
        </p:txBody>
      </p:sp>
      <p:sp>
        <p:nvSpPr>
          <p:cNvPr id="64" name="矩形 63"/>
          <p:cNvSpPr/>
          <p:nvPr/>
        </p:nvSpPr>
        <p:spPr>
          <a:xfrm>
            <a:off x="3744901" y="1814939"/>
            <a:ext cx="486030" cy="400110"/>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01</a:t>
            </a:r>
            <a:endParaRPr kumimoji="0" lang="zh-CN" altLang="en-US" sz="20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65" name="矩形 64"/>
          <p:cNvSpPr/>
          <p:nvPr/>
        </p:nvSpPr>
        <p:spPr>
          <a:xfrm>
            <a:off x="5256398" y="1814939"/>
            <a:ext cx="486030" cy="400110"/>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02</a:t>
            </a:r>
            <a:endParaRPr kumimoji="0" lang="zh-CN" altLang="en-US" sz="20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66" name="矩形 65"/>
          <p:cNvSpPr/>
          <p:nvPr/>
        </p:nvSpPr>
        <p:spPr>
          <a:xfrm>
            <a:off x="3744901" y="3378057"/>
            <a:ext cx="486030" cy="400110"/>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03</a:t>
            </a:r>
            <a:endParaRPr kumimoji="0" lang="zh-CN" altLang="en-US" sz="20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67" name="矩形 66"/>
          <p:cNvSpPr/>
          <p:nvPr/>
        </p:nvSpPr>
        <p:spPr>
          <a:xfrm>
            <a:off x="5256398" y="3378057"/>
            <a:ext cx="486030" cy="400110"/>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04</a:t>
            </a:r>
            <a:endParaRPr kumimoji="0" lang="zh-CN" altLang="en-US" sz="20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68" name="Freeform 24"/>
          <p:cNvSpPr>
            <a:spLocks noEditPoints="1"/>
          </p:cNvSpPr>
          <p:nvPr/>
        </p:nvSpPr>
        <p:spPr bwMode="auto">
          <a:xfrm flipH="1">
            <a:off x="4340682" y="2171701"/>
            <a:ext cx="883283" cy="940702"/>
          </a:xfrm>
          <a:custGeom>
            <a:avLst/>
            <a:gdLst>
              <a:gd name="T0" fmla="*/ 127 w 358"/>
              <a:gd name="T1" fmla="*/ 292 h 382"/>
              <a:gd name="T2" fmla="*/ 322 w 358"/>
              <a:gd name="T3" fmla="*/ 63 h 382"/>
              <a:gd name="T4" fmla="*/ 333 w 358"/>
              <a:gd name="T5" fmla="*/ 113 h 382"/>
              <a:gd name="T6" fmla="*/ 336 w 358"/>
              <a:gd name="T7" fmla="*/ 178 h 382"/>
              <a:gd name="T8" fmla="*/ 338 w 358"/>
              <a:gd name="T9" fmla="*/ 245 h 382"/>
              <a:gd name="T10" fmla="*/ 321 w 358"/>
              <a:gd name="T11" fmla="*/ 314 h 382"/>
              <a:gd name="T12" fmla="*/ 271 w 358"/>
              <a:gd name="T13" fmla="*/ 382 h 382"/>
              <a:gd name="T14" fmla="*/ 172 w 358"/>
              <a:gd name="T15" fmla="*/ 226 h 382"/>
              <a:gd name="T16" fmla="*/ 123 w 358"/>
              <a:gd name="T17" fmla="*/ 197 h 382"/>
              <a:gd name="T18" fmla="*/ 125 w 358"/>
              <a:gd name="T19" fmla="*/ 208 h 382"/>
              <a:gd name="T20" fmla="*/ 174 w 358"/>
              <a:gd name="T21" fmla="*/ 236 h 382"/>
              <a:gd name="T22" fmla="*/ 172 w 358"/>
              <a:gd name="T23" fmla="*/ 226 h 382"/>
              <a:gd name="T24" fmla="*/ 288 w 358"/>
              <a:gd name="T25" fmla="*/ 136 h 382"/>
              <a:gd name="T26" fmla="*/ 263 w 358"/>
              <a:gd name="T27" fmla="*/ 125 h 382"/>
              <a:gd name="T28" fmla="*/ 171 w 358"/>
              <a:gd name="T29" fmla="*/ 70 h 382"/>
              <a:gd name="T30" fmla="*/ 148 w 358"/>
              <a:gd name="T31" fmla="*/ 54 h 382"/>
              <a:gd name="T32" fmla="*/ 171 w 358"/>
              <a:gd name="T33" fmla="*/ 70 h 382"/>
              <a:gd name="T34" fmla="*/ 204 w 358"/>
              <a:gd name="T35" fmla="*/ 39 h 382"/>
              <a:gd name="T36" fmla="*/ 193 w 358"/>
              <a:gd name="T37" fmla="*/ 64 h 382"/>
              <a:gd name="T38" fmla="*/ 258 w 358"/>
              <a:gd name="T39" fmla="*/ 103 h 382"/>
              <a:gd name="T40" fmla="*/ 274 w 358"/>
              <a:gd name="T41" fmla="*/ 80 h 382"/>
              <a:gd name="T42" fmla="*/ 258 w 358"/>
              <a:gd name="T43" fmla="*/ 103 h 382"/>
              <a:gd name="T44" fmla="*/ 249 w 358"/>
              <a:gd name="T45" fmla="*/ 55 h 382"/>
              <a:gd name="T46" fmla="*/ 226 w 358"/>
              <a:gd name="T47" fmla="*/ 71 h 382"/>
              <a:gd name="T48" fmla="*/ 182 w 358"/>
              <a:gd name="T49" fmla="*/ 209 h 382"/>
              <a:gd name="T50" fmla="*/ 133 w 358"/>
              <a:gd name="T51" fmla="*/ 180 h 382"/>
              <a:gd name="T52" fmla="*/ 135 w 358"/>
              <a:gd name="T53" fmla="*/ 190 h 382"/>
              <a:gd name="T54" fmla="*/ 184 w 358"/>
              <a:gd name="T55" fmla="*/ 219 h 382"/>
              <a:gd name="T56" fmla="*/ 182 w 358"/>
              <a:gd name="T57" fmla="*/ 209 h 382"/>
              <a:gd name="T58" fmla="*/ 157 w 358"/>
              <a:gd name="T59" fmla="*/ 104 h 382"/>
              <a:gd name="T60" fmla="*/ 186 w 358"/>
              <a:gd name="T61" fmla="*/ 195 h 382"/>
              <a:gd name="T62" fmla="*/ 222 w 358"/>
              <a:gd name="T63" fmla="*/ 90 h 382"/>
              <a:gd name="T64" fmla="*/ 136 w 358"/>
              <a:gd name="T65" fmla="*/ 238 h 382"/>
              <a:gd name="T66" fmla="*/ 129 w 358"/>
              <a:gd name="T67" fmla="*/ 216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8" h="382">
                <a:moveTo>
                  <a:pt x="131" y="382"/>
                </a:moveTo>
                <a:cubicBezTo>
                  <a:pt x="135" y="352"/>
                  <a:pt x="135" y="320"/>
                  <a:pt x="127" y="292"/>
                </a:cubicBezTo>
                <a:cubicBezTo>
                  <a:pt x="0" y="220"/>
                  <a:pt x="34" y="56"/>
                  <a:pt x="140" y="23"/>
                </a:cubicBezTo>
                <a:cubicBezTo>
                  <a:pt x="196" y="0"/>
                  <a:pt x="272" y="14"/>
                  <a:pt x="322" y="63"/>
                </a:cubicBezTo>
                <a:cubicBezTo>
                  <a:pt x="358" y="99"/>
                  <a:pt x="340" y="109"/>
                  <a:pt x="340" y="109"/>
                </a:cubicBezTo>
                <a:cubicBezTo>
                  <a:pt x="333" y="113"/>
                  <a:pt x="333" y="113"/>
                  <a:pt x="333" y="113"/>
                </a:cubicBezTo>
                <a:cubicBezTo>
                  <a:pt x="337" y="130"/>
                  <a:pt x="345" y="162"/>
                  <a:pt x="344" y="166"/>
                </a:cubicBezTo>
                <a:cubicBezTo>
                  <a:pt x="342" y="172"/>
                  <a:pt x="336" y="178"/>
                  <a:pt x="336" y="178"/>
                </a:cubicBezTo>
                <a:cubicBezTo>
                  <a:pt x="354" y="239"/>
                  <a:pt x="354" y="239"/>
                  <a:pt x="354" y="239"/>
                </a:cubicBezTo>
                <a:cubicBezTo>
                  <a:pt x="338" y="245"/>
                  <a:pt x="338" y="245"/>
                  <a:pt x="338" y="245"/>
                </a:cubicBezTo>
                <a:cubicBezTo>
                  <a:pt x="341" y="265"/>
                  <a:pt x="343" y="281"/>
                  <a:pt x="341" y="300"/>
                </a:cubicBezTo>
                <a:cubicBezTo>
                  <a:pt x="341" y="304"/>
                  <a:pt x="330" y="313"/>
                  <a:pt x="321" y="314"/>
                </a:cubicBezTo>
                <a:cubicBezTo>
                  <a:pt x="267" y="317"/>
                  <a:pt x="267" y="317"/>
                  <a:pt x="267" y="317"/>
                </a:cubicBezTo>
                <a:cubicBezTo>
                  <a:pt x="271" y="382"/>
                  <a:pt x="271" y="382"/>
                  <a:pt x="271" y="382"/>
                </a:cubicBezTo>
                <a:cubicBezTo>
                  <a:pt x="131" y="382"/>
                  <a:pt x="131" y="382"/>
                  <a:pt x="131" y="382"/>
                </a:cubicBezTo>
                <a:close/>
                <a:moveTo>
                  <a:pt x="172" y="226"/>
                </a:moveTo>
                <a:cubicBezTo>
                  <a:pt x="132" y="196"/>
                  <a:pt x="132" y="196"/>
                  <a:pt x="132" y="196"/>
                </a:cubicBezTo>
                <a:cubicBezTo>
                  <a:pt x="129" y="193"/>
                  <a:pt x="125" y="194"/>
                  <a:pt x="123" y="197"/>
                </a:cubicBezTo>
                <a:cubicBezTo>
                  <a:pt x="123" y="197"/>
                  <a:pt x="123" y="197"/>
                  <a:pt x="123" y="197"/>
                </a:cubicBezTo>
                <a:cubicBezTo>
                  <a:pt x="121" y="201"/>
                  <a:pt x="122" y="205"/>
                  <a:pt x="125" y="208"/>
                </a:cubicBezTo>
                <a:cubicBezTo>
                  <a:pt x="165" y="238"/>
                  <a:pt x="165" y="238"/>
                  <a:pt x="165" y="238"/>
                </a:cubicBezTo>
                <a:cubicBezTo>
                  <a:pt x="168" y="240"/>
                  <a:pt x="172" y="239"/>
                  <a:pt x="174" y="236"/>
                </a:cubicBezTo>
                <a:cubicBezTo>
                  <a:pt x="174" y="236"/>
                  <a:pt x="174" y="236"/>
                  <a:pt x="174" y="236"/>
                </a:cubicBezTo>
                <a:cubicBezTo>
                  <a:pt x="176" y="233"/>
                  <a:pt x="175" y="228"/>
                  <a:pt x="172" y="226"/>
                </a:cubicBezTo>
                <a:close/>
                <a:moveTo>
                  <a:pt x="263" y="136"/>
                </a:moveTo>
                <a:cubicBezTo>
                  <a:pt x="288" y="136"/>
                  <a:pt x="288" y="136"/>
                  <a:pt x="288" y="136"/>
                </a:cubicBezTo>
                <a:cubicBezTo>
                  <a:pt x="288" y="125"/>
                  <a:pt x="288" y="125"/>
                  <a:pt x="288" y="125"/>
                </a:cubicBezTo>
                <a:cubicBezTo>
                  <a:pt x="263" y="125"/>
                  <a:pt x="263" y="125"/>
                  <a:pt x="263" y="125"/>
                </a:cubicBezTo>
                <a:cubicBezTo>
                  <a:pt x="263" y="136"/>
                  <a:pt x="263" y="136"/>
                  <a:pt x="263" y="136"/>
                </a:cubicBezTo>
                <a:close/>
                <a:moveTo>
                  <a:pt x="171" y="70"/>
                </a:moveTo>
                <a:cubicBezTo>
                  <a:pt x="158" y="48"/>
                  <a:pt x="158" y="48"/>
                  <a:pt x="158" y="48"/>
                </a:cubicBezTo>
                <a:cubicBezTo>
                  <a:pt x="148" y="54"/>
                  <a:pt x="148" y="54"/>
                  <a:pt x="148" y="54"/>
                </a:cubicBezTo>
                <a:cubicBezTo>
                  <a:pt x="161" y="76"/>
                  <a:pt x="161" y="76"/>
                  <a:pt x="161" y="76"/>
                </a:cubicBezTo>
                <a:cubicBezTo>
                  <a:pt x="171" y="70"/>
                  <a:pt x="171" y="70"/>
                  <a:pt x="171" y="70"/>
                </a:cubicBezTo>
                <a:close/>
                <a:moveTo>
                  <a:pt x="204" y="64"/>
                </a:moveTo>
                <a:cubicBezTo>
                  <a:pt x="204" y="39"/>
                  <a:pt x="204" y="39"/>
                  <a:pt x="204" y="39"/>
                </a:cubicBezTo>
                <a:cubicBezTo>
                  <a:pt x="193" y="39"/>
                  <a:pt x="193" y="39"/>
                  <a:pt x="193" y="39"/>
                </a:cubicBezTo>
                <a:cubicBezTo>
                  <a:pt x="193" y="64"/>
                  <a:pt x="193" y="64"/>
                  <a:pt x="193" y="64"/>
                </a:cubicBezTo>
                <a:cubicBezTo>
                  <a:pt x="204" y="64"/>
                  <a:pt x="204" y="64"/>
                  <a:pt x="204" y="64"/>
                </a:cubicBezTo>
                <a:close/>
                <a:moveTo>
                  <a:pt x="258" y="103"/>
                </a:moveTo>
                <a:cubicBezTo>
                  <a:pt x="279" y="90"/>
                  <a:pt x="279" y="90"/>
                  <a:pt x="279" y="90"/>
                </a:cubicBezTo>
                <a:cubicBezTo>
                  <a:pt x="274" y="80"/>
                  <a:pt x="274" y="80"/>
                  <a:pt x="274" y="80"/>
                </a:cubicBezTo>
                <a:cubicBezTo>
                  <a:pt x="252" y="93"/>
                  <a:pt x="252" y="93"/>
                  <a:pt x="252" y="93"/>
                </a:cubicBezTo>
                <a:cubicBezTo>
                  <a:pt x="258" y="103"/>
                  <a:pt x="258" y="103"/>
                  <a:pt x="258" y="103"/>
                </a:cubicBezTo>
                <a:close/>
                <a:moveTo>
                  <a:pt x="236" y="76"/>
                </a:moveTo>
                <a:cubicBezTo>
                  <a:pt x="249" y="55"/>
                  <a:pt x="249" y="55"/>
                  <a:pt x="249" y="55"/>
                </a:cubicBezTo>
                <a:cubicBezTo>
                  <a:pt x="239" y="49"/>
                  <a:pt x="239" y="49"/>
                  <a:pt x="239" y="49"/>
                </a:cubicBezTo>
                <a:cubicBezTo>
                  <a:pt x="226" y="71"/>
                  <a:pt x="226" y="71"/>
                  <a:pt x="226" y="71"/>
                </a:cubicBezTo>
                <a:cubicBezTo>
                  <a:pt x="236" y="76"/>
                  <a:pt x="236" y="76"/>
                  <a:pt x="236" y="76"/>
                </a:cubicBezTo>
                <a:close/>
                <a:moveTo>
                  <a:pt x="182" y="209"/>
                </a:moveTo>
                <a:cubicBezTo>
                  <a:pt x="142" y="178"/>
                  <a:pt x="142" y="178"/>
                  <a:pt x="142" y="178"/>
                </a:cubicBezTo>
                <a:cubicBezTo>
                  <a:pt x="139" y="176"/>
                  <a:pt x="135" y="177"/>
                  <a:pt x="133" y="180"/>
                </a:cubicBezTo>
                <a:cubicBezTo>
                  <a:pt x="133" y="180"/>
                  <a:pt x="133" y="180"/>
                  <a:pt x="133" y="180"/>
                </a:cubicBezTo>
                <a:cubicBezTo>
                  <a:pt x="131" y="183"/>
                  <a:pt x="132" y="188"/>
                  <a:pt x="135" y="190"/>
                </a:cubicBezTo>
                <a:cubicBezTo>
                  <a:pt x="175" y="221"/>
                  <a:pt x="175" y="221"/>
                  <a:pt x="175" y="221"/>
                </a:cubicBezTo>
                <a:cubicBezTo>
                  <a:pt x="178" y="223"/>
                  <a:pt x="182" y="222"/>
                  <a:pt x="184" y="219"/>
                </a:cubicBezTo>
                <a:cubicBezTo>
                  <a:pt x="184" y="219"/>
                  <a:pt x="184" y="219"/>
                  <a:pt x="184" y="219"/>
                </a:cubicBezTo>
                <a:cubicBezTo>
                  <a:pt x="186" y="216"/>
                  <a:pt x="185" y="211"/>
                  <a:pt x="182" y="209"/>
                </a:cubicBezTo>
                <a:close/>
                <a:moveTo>
                  <a:pt x="222" y="90"/>
                </a:moveTo>
                <a:cubicBezTo>
                  <a:pt x="198" y="76"/>
                  <a:pt x="169" y="83"/>
                  <a:pt x="157" y="104"/>
                </a:cubicBezTo>
                <a:cubicBezTo>
                  <a:pt x="144" y="126"/>
                  <a:pt x="160" y="151"/>
                  <a:pt x="149" y="174"/>
                </a:cubicBezTo>
                <a:cubicBezTo>
                  <a:pt x="186" y="195"/>
                  <a:pt x="186" y="195"/>
                  <a:pt x="186" y="195"/>
                </a:cubicBezTo>
                <a:cubicBezTo>
                  <a:pt x="200" y="174"/>
                  <a:pt x="229" y="176"/>
                  <a:pt x="242" y="154"/>
                </a:cubicBezTo>
                <a:cubicBezTo>
                  <a:pt x="255" y="132"/>
                  <a:pt x="245" y="104"/>
                  <a:pt x="222" y="90"/>
                </a:cubicBezTo>
                <a:close/>
                <a:moveTo>
                  <a:pt x="129" y="216"/>
                </a:moveTo>
                <a:cubicBezTo>
                  <a:pt x="125" y="224"/>
                  <a:pt x="128" y="233"/>
                  <a:pt x="136" y="238"/>
                </a:cubicBezTo>
                <a:cubicBezTo>
                  <a:pt x="142" y="241"/>
                  <a:pt x="150" y="240"/>
                  <a:pt x="155" y="236"/>
                </a:cubicBezTo>
                <a:lnTo>
                  <a:pt x="129" y="216"/>
                </a:lnTo>
                <a:close/>
              </a:path>
            </a:pathLst>
          </a:custGeom>
          <a:solidFill>
            <a:schemeClr val="bg1">
              <a:alpha val="50000"/>
            </a:schemeClr>
          </a:solidFill>
          <a:ln w="9525">
            <a:noFill/>
            <a:round/>
            <a:headEnd/>
            <a:tailEnd/>
          </a:ln>
          <a:effectLst/>
        </p:spPr>
        <p:txBody>
          <a:bodyPr vert="horz" wrap="square" lIns="121920" tIns="60960" rIns="121920" bIns="6096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Text" lastClr="000000"/>
              </a:solidFill>
              <a:effectLst/>
              <a:uLnTx/>
              <a:uFillTx/>
              <a:latin typeface="微软雅黑" pitchFamily="34" charset="-122"/>
              <a:ea typeface="微软雅黑" pitchFamily="34" charset="-122"/>
            </a:endParaRPr>
          </a:p>
        </p:txBody>
      </p:sp>
    </p:spTree>
    <p:extLst>
      <p:ext uri="{BB962C8B-B14F-4D97-AF65-F5344CB8AC3E}">
        <p14:creationId xmlns:p14="http://schemas.microsoft.com/office/powerpoint/2010/main" val="1124314966"/>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par>
                          <p:cTn id="8" fill="hold">
                            <p:stCondLst>
                              <p:cond delay="2000"/>
                            </p:stCondLst>
                            <p:childTnLst>
                              <p:par>
                                <p:cTn id="9" presetID="2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ipe(left)">
                                      <p:cBhvr>
                                        <p:cTn id="16" dur="500"/>
                                        <p:tgtEl>
                                          <p:spTgt spid="2"/>
                                        </p:tgtEl>
                                      </p:cBhvr>
                                    </p:animEffect>
                                  </p:childTnLst>
                                </p:cTn>
                              </p:par>
                            </p:childTnLst>
                          </p:cTn>
                        </p:par>
                        <p:par>
                          <p:cTn id="17" fill="hold">
                            <p:stCondLst>
                              <p:cond delay="500"/>
                            </p:stCondLst>
                            <p:childTnLst>
                              <p:par>
                                <p:cTn id="18" presetID="23" presetClass="entr" presetSubtype="528" fill="hold" grpId="0" nodeType="afterEffect">
                                  <p:stCondLst>
                                    <p:cond delay="0"/>
                                  </p:stCondLst>
                                  <p:childTnLst>
                                    <p:set>
                                      <p:cBhvr>
                                        <p:cTn id="19" dur="1" fill="hold">
                                          <p:stCondLst>
                                            <p:cond delay="0"/>
                                          </p:stCondLst>
                                        </p:cTn>
                                        <p:tgtEl>
                                          <p:spTgt spid="51"/>
                                        </p:tgtEl>
                                        <p:attrNameLst>
                                          <p:attrName>style.visibility</p:attrName>
                                        </p:attrNameLst>
                                      </p:cBhvr>
                                      <p:to>
                                        <p:strVal val="visible"/>
                                      </p:to>
                                    </p:set>
                                    <p:anim calcmode="lin" valueType="num">
                                      <p:cBhvr>
                                        <p:cTn id="20" dur="1000" fill="hold"/>
                                        <p:tgtEl>
                                          <p:spTgt spid="51"/>
                                        </p:tgtEl>
                                        <p:attrNameLst>
                                          <p:attrName>ppt_w</p:attrName>
                                        </p:attrNameLst>
                                      </p:cBhvr>
                                      <p:tavLst>
                                        <p:tav tm="0">
                                          <p:val>
                                            <p:fltVal val="0"/>
                                          </p:val>
                                        </p:tav>
                                        <p:tav tm="100000">
                                          <p:val>
                                            <p:strVal val="#ppt_w"/>
                                          </p:val>
                                        </p:tav>
                                      </p:tavLst>
                                    </p:anim>
                                    <p:anim calcmode="lin" valueType="num">
                                      <p:cBhvr>
                                        <p:cTn id="21" dur="1000" fill="hold"/>
                                        <p:tgtEl>
                                          <p:spTgt spid="51"/>
                                        </p:tgtEl>
                                        <p:attrNameLst>
                                          <p:attrName>ppt_h</p:attrName>
                                        </p:attrNameLst>
                                      </p:cBhvr>
                                      <p:tavLst>
                                        <p:tav tm="0">
                                          <p:val>
                                            <p:fltVal val="0"/>
                                          </p:val>
                                        </p:tav>
                                        <p:tav tm="100000">
                                          <p:val>
                                            <p:strVal val="#ppt_h"/>
                                          </p:val>
                                        </p:tav>
                                      </p:tavLst>
                                    </p:anim>
                                    <p:anim calcmode="lin" valueType="num">
                                      <p:cBhvr>
                                        <p:cTn id="22" dur="1000" fill="hold"/>
                                        <p:tgtEl>
                                          <p:spTgt spid="51"/>
                                        </p:tgtEl>
                                        <p:attrNameLst>
                                          <p:attrName>ppt_x</p:attrName>
                                        </p:attrNameLst>
                                      </p:cBhvr>
                                      <p:tavLst>
                                        <p:tav tm="0">
                                          <p:val>
                                            <p:fltVal val="0.5"/>
                                          </p:val>
                                        </p:tav>
                                        <p:tav tm="100000">
                                          <p:val>
                                            <p:strVal val="#ppt_x"/>
                                          </p:val>
                                        </p:tav>
                                      </p:tavLst>
                                    </p:anim>
                                    <p:anim calcmode="lin" valueType="num">
                                      <p:cBhvr>
                                        <p:cTn id="23" dur="1000" fill="hold"/>
                                        <p:tgtEl>
                                          <p:spTgt spid="51"/>
                                        </p:tgtEl>
                                        <p:attrNameLst>
                                          <p:attrName>ppt_y</p:attrName>
                                        </p:attrNameLst>
                                      </p:cBhvr>
                                      <p:tavLst>
                                        <p:tav tm="0">
                                          <p:val>
                                            <p:fltVal val="0.5"/>
                                          </p:val>
                                        </p:tav>
                                        <p:tav tm="100000">
                                          <p:val>
                                            <p:strVal val="#ppt_y"/>
                                          </p:val>
                                        </p:tav>
                                      </p:tavLst>
                                    </p:anim>
                                  </p:childTnLst>
                                </p:cTn>
                              </p:par>
                              <p:par>
                                <p:cTn id="24" presetID="23" presetClass="entr" presetSubtype="528" fill="hold" grpId="0" nodeType="withEffect">
                                  <p:stCondLst>
                                    <p:cond delay="0"/>
                                  </p:stCondLst>
                                  <p:childTnLst>
                                    <p:set>
                                      <p:cBhvr>
                                        <p:cTn id="25" dur="1" fill="hold">
                                          <p:stCondLst>
                                            <p:cond delay="0"/>
                                          </p:stCondLst>
                                        </p:cTn>
                                        <p:tgtEl>
                                          <p:spTgt spid="52"/>
                                        </p:tgtEl>
                                        <p:attrNameLst>
                                          <p:attrName>style.visibility</p:attrName>
                                        </p:attrNameLst>
                                      </p:cBhvr>
                                      <p:to>
                                        <p:strVal val="visible"/>
                                      </p:to>
                                    </p:set>
                                    <p:anim calcmode="lin" valueType="num">
                                      <p:cBhvr>
                                        <p:cTn id="26" dur="1000" fill="hold"/>
                                        <p:tgtEl>
                                          <p:spTgt spid="52"/>
                                        </p:tgtEl>
                                        <p:attrNameLst>
                                          <p:attrName>ppt_w</p:attrName>
                                        </p:attrNameLst>
                                      </p:cBhvr>
                                      <p:tavLst>
                                        <p:tav tm="0">
                                          <p:val>
                                            <p:fltVal val="0"/>
                                          </p:val>
                                        </p:tav>
                                        <p:tav tm="100000">
                                          <p:val>
                                            <p:strVal val="#ppt_w"/>
                                          </p:val>
                                        </p:tav>
                                      </p:tavLst>
                                    </p:anim>
                                    <p:anim calcmode="lin" valueType="num">
                                      <p:cBhvr>
                                        <p:cTn id="27" dur="1000" fill="hold"/>
                                        <p:tgtEl>
                                          <p:spTgt spid="52"/>
                                        </p:tgtEl>
                                        <p:attrNameLst>
                                          <p:attrName>ppt_h</p:attrName>
                                        </p:attrNameLst>
                                      </p:cBhvr>
                                      <p:tavLst>
                                        <p:tav tm="0">
                                          <p:val>
                                            <p:fltVal val="0"/>
                                          </p:val>
                                        </p:tav>
                                        <p:tav tm="100000">
                                          <p:val>
                                            <p:strVal val="#ppt_h"/>
                                          </p:val>
                                        </p:tav>
                                      </p:tavLst>
                                    </p:anim>
                                    <p:anim calcmode="lin" valueType="num">
                                      <p:cBhvr>
                                        <p:cTn id="28" dur="1000" fill="hold"/>
                                        <p:tgtEl>
                                          <p:spTgt spid="52"/>
                                        </p:tgtEl>
                                        <p:attrNameLst>
                                          <p:attrName>ppt_x</p:attrName>
                                        </p:attrNameLst>
                                      </p:cBhvr>
                                      <p:tavLst>
                                        <p:tav tm="0">
                                          <p:val>
                                            <p:fltVal val="0.5"/>
                                          </p:val>
                                        </p:tav>
                                        <p:tav tm="100000">
                                          <p:val>
                                            <p:strVal val="#ppt_x"/>
                                          </p:val>
                                        </p:tav>
                                      </p:tavLst>
                                    </p:anim>
                                    <p:anim calcmode="lin" valueType="num">
                                      <p:cBhvr>
                                        <p:cTn id="29" dur="1000" fill="hold"/>
                                        <p:tgtEl>
                                          <p:spTgt spid="52"/>
                                        </p:tgtEl>
                                        <p:attrNameLst>
                                          <p:attrName>ppt_y</p:attrName>
                                        </p:attrNameLst>
                                      </p:cBhvr>
                                      <p:tavLst>
                                        <p:tav tm="0">
                                          <p:val>
                                            <p:fltVal val="0.5"/>
                                          </p:val>
                                        </p:tav>
                                        <p:tav tm="100000">
                                          <p:val>
                                            <p:strVal val="#ppt_y"/>
                                          </p:val>
                                        </p:tav>
                                      </p:tavLst>
                                    </p:anim>
                                  </p:childTnLst>
                                </p:cTn>
                              </p:par>
                              <p:par>
                                <p:cTn id="30" presetID="23" presetClass="entr" presetSubtype="528" fill="hold" grpId="0" nodeType="withEffect">
                                  <p:stCondLst>
                                    <p:cond delay="0"/>
                                  </p:stCondLst>
                                  <p:childTnLst>
                                    <p:set>
                                      <p:cBhvr>
                                        <p:cTn id="31" dur="1" fill="hold">
                                          <p:stCondLst>
                                            <p:cond delay="0"/>
                                          </p:stCondLst>
                                        </p:cTn>
                                        <p:tgtEl>
                                          <p:spTgt spid="53"/>
                                        </p:tgtEl>
                                        <p:attrNameLst>
                                          <p:attrName>style.visibility</p:attrName>
                                        </p:attrNameLst>
                                      </p:cBhvr>
                                      <p:to>
                                        <p:strVal val="visible"/>
                                      </p:to>
                                    </p:set>
                                    <p:anim calcmode="lin" valueType="num">
                                      <p:cBhvr>
                                        <p:cTn id="32" dur="1000" fill="hold"/>
                                        <p:tgtEl>
                                          <p:spTgt spid="53"/>
                                        </p:tgtEl>
                                        <p:attrNameLst>
                                          <p:attrName>ppt_w</p:attrName>
                                        </p:attrNameLst>
                                      </p:cBhvr>
                                      <p:tavLst>
                                        <p:tav tm="0">
                                          <p:val>
                                            <p:fltVal val="0"/>
                                          </p:val>
                                        </p:tav>
                                        <p:tav tm="100000">
                                          <p:val>
                                            <p:strVal val="#ppt_w"/>
                                          </p:val>
                                        </p:tav>
                                      </p:tavLst>
                                    </p:anim>
                                    <p:anim calcmode="lin" valueType="num">
                                      <p:cBhvr>
                                        <p:cTn id="33" dur="1000" fill="hold"/>
                                        <p:tgtEl>
                                          <p:spTgt spid="53"/>
                                        </p:tgtEl>
                                        <p:attrNameLst>
                                          <p:attrName>ppt_h</p:attrName>
                                        </p:attrNameLst>
                                      </p:cBhvr>
                                      <p:tavLst>
                                        <p:tav tm="0">
                                          <p:val>
                                            <p:fltVal val="0"/>
                                          </p:val>
                                        </p:tav>
                                        <p:tav tm="100000">
                                          <p:val>
                                            <p:strVal val="#ppt_h"/>
                                          </p:val>
                                        </p:tav>
                                      </p:tavLst>
                                    </p:anim>
                                    <p:anim calcmode="lin" valueType="num">
                                      <p:cBhvr>
                                        <p:cTn id="34" dur="1000" fill="hold"/>
                                        <p:tgtEl>
                                          <p:spTgt spid="53"/>
                                        </p:tgtEl>
                                        <p:attrNameLst>
                                          <p:attrName>ppt_x</p:attrName>
                                        </p:attrNameLst>
                                      </p:cBhvr>
                                      <p:tavLst>
                                        <p:tav tm="0">
                                          <p:val>
                                            <p:fltVal val="0.5"/>
                                          </p:val>
                                        </p:tav>
                                        <p:tav tm="100000">
                                          <p:val>
                                            <p:strVal val="#ppt_x"/>
                                          </p:val>
                                        </p:tav>
                                      </p:tavLst>
                                    </p:anim>
                                    <p:anim calcmode="lin" valueType="num">
                                      <p:cBhvr>
                                        <p:cTn id="35" dur="1000" fill="hold"/>
                                        <p:tgtEl>
                                          <p:spTgt spid="53"/>
                                        </p:tgtEl>
                                        <p:attrNameLst>
                                          <p:attrName>ppt_y</p:attrName>
                                        </p:attrNameLst>
                                      </p:cBhvr>
                                      <p:tavLst>
                                        <p:tav tm="0">
                                          <p:val>
                                            <p:fltVal val="0.5"/>
                                          </p:val>
                                        </p:tav>
                                        <p:tav tm="100000">
                                          <p:val>
                                            <p:strVal val="#ppt_y"/>
                                          </p:val>
                                        </p:tav>
                                      </p:tavLst>
                                    </p:anim>
                                  </p:childTnLst>
                                </p:cTn>
                              </p:par>
                              <p:par>
                                <p:cTn id="36" presetID="23" presetClass="entr" presetSubtype="528" fill="hold" grpId="0" nodeType="withEffect">
                                  <p:stCondLst>
                                    <p:cond delay="0"/>
                                  </p:stCondLst>
                                  <p:childTnLst>
                                    <p:set>
                                      <p:cBhvr>
                                        <p:cTn id="37" dur="1" fill="hold">
                                          <p:stCondLst>
                                            <p:cond delay="0"/>
                                          </p:stCondLst>
                                        </p:cTn>
                                        <p:tgtEl>
                                          <p:spTgt spid="54"/>
                                        </p:tgtEl>
                                        <p:attrNameLst>
                                          <p:attrName>style.visibility</p:attrName>
                                        </p:attrNameLst>
                                      </p:cBhvr>
                                      <p:to>
                                        <p:strVal val="visible"/>
                                      </p:to>
                                    </p:set>
                                    <p:anim calcmode="lin" valueType="num">
                                      <p:cBhvr>
                                        <p:cTn id="38" dur="1000" fill="hold"/>
                                        <p:tgtEl>
                                          <p:spTgt spid="54"/>
                                        </p:tgtEl>
                                        <p:attrNameLst>
                                          <p:attrName>ppt_w</p:attrName>
                                        </p:attrNameLst>
                                      </p:cBhvr>
                                      <p:tavLst>
                                        <p:tav tm="0">
                                          <p:val>
                                            <p:fltVal val="0"/>
                                          </p:val>
                                        </p:tav>
                                        <p:tav tm="100000">
                                          <p:val>
                                            <p:strVal val="#ppt_w"/>
                                          </p:val>
                                        </p:tav>
                                      </p:tavLst>
                                    </p:anim>
                                    <p:anim calcmode="lin" valueType="num">
                                      <p:cBhvr>
                                        <p:cTn id="39" dur="1000" fill="hold"/>
                                        <p:tgtEl>
                                          <p:spTgt spid="54"/>
                                        </p:tgtEl>
                                        <p:attrNameLst>
                                          <p:attrName>ppt_h</p:attrName>
                                        </p:attrNameLst>
                                      </p:cBhvr>
                                      <p:tavLst>
                                        <p:tav tm="0">
                                          <p:val>
                                            <p:fltVal val="0"/>
                                          </p:val>
                                        </p:tav>
                                        <p:tav tm="100000">
                                          <p:val>
                                            <p:strVal val="#ppt_h"/>
                                          </p:val>
                                        </p:tav>
                                      </p:tavLst>
                                    </p:anim>
                                    <p:anim calcmode="lin" valueType="num">
                                      <p:cBhvr>
                                        <p:cTn id="40" dur="1000" fill="hold"/>
                                        <p:tgtEl>
                                          <p:spTgt spid="54"/>
                                        </p:tgtEl>
                                        <p:attrNameLst>
                                          <p:attrName>ppt_x</p:attrName>
                                        </p:attrNameLst>
                                      </p:cBhvr>
                                      <p:tavLst>
                                        <p:tav tm="0">
                                          <p:val>
                                            <p:fltVal val="0.5"/>
                                          </p:val>
                                        </p:tav>
                                        <p:tav tm="100000">
                                          <p:val>
                                            <p:strVal val="#ppt_x"/>
                                          </p:val>
                                        </p:tav>
                                      </p:tavLst>
                                    </p:anim>
                                    <p:anim calcmode="lin" valueType="num">
                                      <p:cBhvr>
                                        <p:cTn id="41" dur="1000" fill="hold"/>
                                        <p:tgtEl>
                                          <p:spTgt spid="54"/>
                                        </p:tgtEl>
                                        <p:attrNameLst>
                                          <p:attrName>ppt_y</p:attrName>
                                        </p:attrNameLst>
                                      </p:cBhvr>
                                      <p:tavLst>
                                        <p:tav tm="0">
                                          <p:val>
                                            <p:fltVal val="0.5"/>
                                          </p:val>
                                        </p:tav>
                                        <p:tav tm="100000">
                                          <p:val>
                                            <p:strVal val="#ppt_y"/>
                                          </p:val>
                                        </p:tav>
                                      </p:tavLst>
                                    </p:anim>
                                  </p:childTnLst>
                                </p:cTn>
                              </p:par>
                              <p:par>
                                <p:cTn id="42" presetID="23" presetClass="entr" presetSubtype="528" fill="hold" grpId="0" nodeType="withEffect">
                                  <p:stCondLst>
                                    <p:cond delay="0"/>
                                  </p:stCondLst>
                                  <p:childTnLst>
                                    <p:set>
                                      <p:cBhvr>
                                        <p:cTn id="43" dur="1" fill="hold">
                                          <p:stCondLst>
                                            <p:cond delay="0"/>
                                          </p:stCondLst>
                                        </p:cTn>
                                        <p:tgtEl>
                                          <p:spTgt spid="64"/>
                                        </p:tgtEl>
                                        <p:attrNameLst>
                                          <p:attrName>style.visibility</p:attrName>
                                        </p:attrNameLst>
                                      </p:cBhvr>
                                      <p:to>
                                        <p:strVal val="visible"/>
                                      </p:to>
                                    </p:set>
                                    <p:anim calcmode="lin" valueType="num">
                                      <p:cBhvr>
                                        <p:cTn id="44" dur="1000" fill="hold"/>
                                        <p:tgtEl>
                                          <p:spTgt spid="64"/>
                                        </p:tgtEl>
                                        <p:attrNameLst>
                                          <p:attrName>ppt_w</p:attrName>
                                        </p:attrNameLst>
                                      </p:cBhvr>
                                      <p:tavLst>
                                        <p:tav tm="0">
                                          <p:val>
                                            <p:fltVal val="0"/>
                                          </p:val>
                                        </p:tav>
                                        <p:tav tm="100000">
                                          <p:val>
                                            <p:strVal val="#ppt_w"/>
                                          </p:val>
                                        </p:tav>
                                      </p:tavLst>
                                    </p:anim>
                                    <p:anim calcmode="lin" valueType="num">
                                      <p:cBhvr>
                                        <p:cTn id="45" dur="1000" fill="hold"/>
                                        <p:tgtEl>
                                          <p:spTgt spid="64"/>
                                        </p:tgtEl>
                                        <p:attrNameLst>
                                          <p:attrName>ppt_h</p:attrName>
                                        </p:attrNameLst>
                                      </p:cBhvr>
                                      <p:tavLst>
                                        <p:tav tm="0">
                                          <p:val>
                                            <p:fltVal val="0"/>
                                          </p:val>
                                        </p:tav>
                                        <p:tav tm="100000">
                                          <p:val>
                                            <p:strVal val="#ppt_h"/>
                                          </p:val>
                                        </p:tav>
                                      </p:tavLst>
                                    </p:anim>
                                    <p:anim calcmode="lin" valueType="num">
                                      <p:cBhvr>
                                        <p:cTn id="46" dur="1000" fill="hold"/>
                                        <p:tgtEl>
                                          <p:spTgt spid="64"/>
                                        </p:tgtEl>
                                        <p:attrNameLst>
                                          <p:attrName>ppt_x</p:attrName>
                                        </p:attrNameLst>
                                      </p:cBhvr>
                                      <p:tavLst>
                                        <p:tav tm="0">
                                          <p:val>
                                            <p:fltVal val="0.5"/>
                                          </p:val>
                                        </p:tav>
                                        <p:tav tm="100000">
                                          <p:val>
                                            <p:strVal val="#ppt_x"/>
                                          </p:val>
                                        </p:tav>
                                      </p:tavLst>
                                    </p:anim>
                                    <p:anim calcmode="lin" valueType="num">
                                      <p:cBhvr>
                                        <p:cTn id="47" dur="1000" fill="hold"/>
                                        <p:tgtEl>
                                          <p:spTgt spid="64"/>
                                        </p:tgtEl>
                                        <p:attrNameLst>
                                          <p:attrName>ppt_y</p:attrName>
                                        </p:attrNameLst>
                                      </p:cBhvr>
                                      <p:tavLst>
                                        <p:tav tm="0">
                                          <p:val>
                                            <p:fltVal val="0.5"/>
                                          </p:val>
                                        </p:tav>
                                        <p:tav tm="100000">
                                          <p:val>
                                            <p:strVal val="#ppt_y"/>
                                          </p:val>
                                        </p:tav>
                                      </p:tavLst>
                                    </p:anim>
                                  </p:childTnLst>
                                </p:cTn>
                              </p:par>
                              <p:par>
                                <p:cTn id="48" presetID="23" presetClass="entr" presetSubtype="528" fill="hold" grpId="0" nodeType="withEffect">
                                  <p:stCondLst>
                                    <p:cond delay="0"/>
                                  </p:stCondLst>
                                  <p:childTnLst>
                                    <p:set>
                                      <p:cBhvr>
                                        <p:cTn id="49" dur="1" fill="hold">
                                          <p:stCondLst>
                                            <p:cond delay="0"/>
                                          </p:stCondLst>
                                        </p:cTn>
                                        <p:tgtEl>
                                          <p:spTgt spid="65"/>
                                        </p:tgtEl>
                                        <p:attrNameLst>
                                          <p:attrName>style.visibility</p:attrName>
                                        </p:attrNameLst>
                                      </p:cBhvr>
                                      <p:to>
                                        <p:strVal val="visible"/>
                                      </p:to>
                                    </p:set>
                                    <p:anim calcmode="lin" valueType="num">
                                      <p:cBhvr>
                                        <p:cTn id="50" dur="1000" fill="hold"/>
                                        <p:tgtEl>
                                          <p:spTgt spid="65"/>
                                        </p:tgtEl>
                                        <p:attrNameLst>
                                          <p:attrName>ppt_w</p:attrName>
                                        </p:attrNameLst>
                                      </p:cBhvr>
                                      <p:tavLst>
                                        <p:tav tm="0">
                                          <p:val>
                                            <p:fltVal val="0"/>
                                          </p:val>
                                        </p:tav>
                                        <p:tav tm="100000">
                                          <p:val>
                                            <p:strVal val="#ppt_w"/>
                                          </p:val>
                                        </p:tav>
                                      </p:tavLst>
                                    </p:anim>
                                    <p:anim calcmode="lin" valueType="num">
                                      <p:cBhvr>
                                        <p:cTn id="51" dur="1000" fill="hold"/>
                                        <p:tgtEl>
                                          <p:spTgt spid="65"/>
                                        </p:tgtEl>
                                        <p:attrNameLst>
                                          <p:attrName>ppt_h</p:attrName>
                                        </p:attrNameLst>
                                      </p:cBhvr>
                                      <p:tavLst>
                                        <p:tav tm="0">
                                          <p:val>
                                            <p:fltVal val="0"/>
                                          </p:val>
                                        </p:tav>
                                        <p:tav tm="100000">
                                          <p:val>
                                            <p:strVal val="#ppt_h"/>
                                          </p:val>
                                        </p:tav>
                                      </p:tavLst>
                                    </p:anim>
                                    <p:anim calcmode="lin" valueType="num">
                                      <p:cBhvr>
                                        <p:cTn id="52" dur="1000" fill="hold"/>
                                        <p:tgtEl>
                                          <p:spTgt spid="65"/>
                                        </p:tgtEl>
                                        <p:attrNameLst>
                                          <p:attrName>ppt_x</p:attrName>
                                        </p:attrNameLst>
                                      </p:cBhvr>
                                      <p:tavLst>
                                        <p:tav tm="0">
                                          <p:val>
                                            <p:fltVal val="0.5"/>
                                          </p:val>
                                        </p:tav>
                                        <p:tav tm="100000">
                                          <p:val>
                                            <p:strVal val="#ppt_x"/>
                                          </p:val>
                                        </p:tav>
                                      </p:tavLst>
                                    </p:anim>
                                    <p:anim calcmode="lin" valueType="num">
                                      <p:cBhvr>
                                        <p:cTn id="53" dur="1000" fill="hold"/>
                                        <p:tgtEl>
                                          <p:spTgt spid="65"/>
                                        </p:tgtEl>
                                        <p:attrNameLst>
                                          <p:attrName>ppt_y</p:attrName>
                                        </p:attrNameLst>
                                      </p:cBhvr>
                                      <p:tavLst>
                                        <p:tav tm="0">
                                          <p:val>
                                            <p:fltVal val="0.5"/>
                                          </p:val>
                                        </p:tav>
                                        <p:tav tm="100000">
                                          <p:val>
                                            <p:strVal val="#ppt_y"/>
                                          </p:val>
                                        </p:tav>
                                      </p:tavLst>
                                    </p:anim>
                                  </p:childTnLst>
                                </p:cTn>
                              </p:par>
                              <p:par>
                                <p:cTn id="54" presetID="23" presetClass="entr" presetSubtype="528" fill="hold" grpId="0" nodeType="withEffect">
                                  <p:stCondLst>
                                    <p:cond delay="0"/>
                                  </p:stCondLst>
                                  <p:childTnLst>
                                    <p:set>
                                      <p:cBhvr>
                                        <p:cTn id="55" dur="1" fill="hold">
                                          <p:stCondLst>
                                            <p:cond delay="0"/>
                                          </p:stCondLst>
                                        </p:cTn>
                                        <p:tgtEl>
                                          <p:spTgt spid="66"/>
                                        </p:tgtEl>
                                        <p:attrNameLst>
                                          <p:attrName>style.visibility</p:attrName>
                                        </p:attrNameLst>
                                      </p:cBhvr>
                                      <p:to>
                                        <p:strVal val="visible"/>
                                      </p:to>
                                    </p:set>
                                    <p:anim calcmode="lin" valueType="num">
                                      <p:cBhvr>
                                        <p:cTn id="56" dur="1000" fill="hold"/>
                                        <p:tgtEl>
                                          <p:spTgt spid="66"/>
                                        </p:tgtEl>
                                        <p:attrNameLst>
                                          <p:attrName>ppt_w</p:attrName>
                                        </p:attrNameLst>
                                      </p:cBhvr>
                                      <p:tavLst>
                                        <p:tav tm="0">
                                          <p:val>
                                            <p:fltVal val="0"/>
                                          </p:val>
                                        </p:tav>
                                        <p:tav tm="100000">
                                          <p:val>
                                            <p:strVal val="#ppt_w"/>
                                          </p:val>
                                        </p:tav>
                                      </p:tavLst>
                                    </p:anim>
                                    <p:anim calcmode="lin" valueType="num">
                                      <p:cBhvr>
                                        <p:cTn id="57" dur="1000" fill="hold"/>
                                        <p:tgtEl>
                                          <p:spTgt spid="66"/>
                                        </p:tgtEl>
                                        <p:attrNameLst>
                                          <p:attrName>ppt_h</p:attrName>
                                        </p:attrNameLst>
                                      </p:cBhvr>
                                      <p:tavLst>
                                        <p:tav tm="0">
                                          <p:val>
                                            <p:fltVal val="0"/>
                                          </p:val>
                                        </p:tav>
                                        <p:tav tm="100000">
                                          <p:val>
                                            <p:strVal val="#ppt_h"/>
                                          </p:val>
                                        </p:tav>
                                      </p:tavLst>
                                    </p:anim>
                                    <p:anim calcmode="lin" valueType="num">
                                      <p:cBhvr>
                                        <p:cTn id="58" dur="1000" fill="hold"/>
                                        <p:tgtEl>
                                          <p:spTgt spid="66"/>
                                        </p:tgtEl>
                                        <p:attrNameLst>
                                          <p:attrName>ppt_x</p:attrName>
                                        </p:attrNameLst>
                                      </p:cBhvr>
                                      <p:tavLst>
                                        <p:tav tm="0">
                                          <p:val>
                                            <p:fltVal val="0.5"/>
                                          </p:val>
                                        </p:tav>
                                        <p:tav tm="100000">
                                          <p:val>
                                            <p:strVal val="#ppt_x"/>
                                          </p:val>
                                        </p:tav>
                                      </p:tavLst>
                                    </p:anim>
                                    <p:anim calcmode="lin" valueType="num">
                                      <p:cBhvr>
                                        <p:cTn id="59" dur="1000" fill="hold"/>
                                        <p:tgtEl>
                                          <p:spTgt spid="66"/>
                                        </p:tgtEl>
                                        <p:attrNameLst>
                                          <p:attrName>ppt_y</p:attrName>
                                        </p:attrNameLst>
                                      </p:cBhvr>
                                      <p:tavLst>
                                        <p:tav tm="0">
                                          <p:val>
                                            <p:fltVal val="0.5"/>
                                          </p:val>
                                        </p:tav>
                                        <p:tav tm="100000">
                                          <p:val>
                                            <p:strVal val="#ppt_y"/>
                                          </p:val>
                                        </p:tav>
                                      </p:tavLst>
                                    </p:anim>
                                  </p:childTnLst>
                                </p:cTn>
                              </p:par>
                              <p:par>
                                <p:cTn id="60" presetID="23" presetClass="entr" presetSubtype="528" fill="hold" grpId="0" nodeType="withEffect">
                                  <p:stCondLst>
                                    <p:cond delay="0"/>
                                  </p:stCondLst>
                                  <p:childTnLst>
                                    <p:set>
                                      <p:cBhvr>
                                        <p:cTn id="61" dur="1" fill="hold">
                                          <p:stCondLst>
                                            <p:cond delay="0"/>
                                          </p:stCondLst>
                                        </p:cTn>
                                        <p:tgtEl>
                                          <p:spTgt spid="67"/>
                                        </p:tgtEl>
                                        <p:attrNameLst>
                                          <p:attrName>style.visibility</p:attrName>
                                        </p:attrNameLst>
                                      </p:cBhvr>
                                      <p:to>
                                        <p:strVal val="visible"/>
                                      </p:to>
                                    </p:set>
                                    <p:anim calcmode="lin" valueType="num">
                                      <p:cBhvr>
                                        <p:cTn id="62" dur="1000" fill="hold"/>
                                        <p:tgtEl>
                                          <p:spTgt spid="67"/>
                                        </p:tgtEl>
                                        <p:attrNameLst>
                                          <p:attrName>ppt_w</p:attrName>
                                        </p:attrNameLst>
                                      </p:cBhvr>
                                      <p:tavLst>
                                        <p:tav tm="0">
                                          <p:val>
                                            <p:fltVal val="0"/>
                                          </p:val>
                                        </p:tav>
                                        <p:tav tm="100000">
                                          <p:val>
                                            <p:strVal val="#ppt_w"/>
                                          </p:val>
                                        </p:tav>
                                      </p:tavLst>
                                    </p:anim>
                                    <p:anim calcmode="lin" valueType="num">
                                      <p:cBhvr>
                                        <p:cTn id="63" dur="1000" fill="hold"/>
                                        <p:tgtEl>
                                          <p:spTgt spid="67"/>
                                        </p:tgtEl>
                                        <p:attrNameLst>
                                          <p:attrName>ppt_h</p:attrName>
                                        </p:attrNameLst>
                                      </p:cBhvr>
                                      <p:tavLst>
                                        <p:tav tm="0">
                                          <p:val>
                                            <p:fltVal val="0"/>
                                          </p:val>
                                        </p:tav>
                                        <p:tav tm="100000">
                                          <p:val>
                                            <p:strVal val="#ppt_h"/>
                                          </p:val>
                                        </p:tav>
                                      </p:tavLst>
                                    </p:anim>
                                    <p:anim calcmode="lin" valueType="num">
                                      <p:cBhvr>
                                        <p:cTn id="64" dur="1000" fill="hold"/>
                                        <p:tgtEl>
                                          <p:spTgt spid="67"/>
                                        </p:tgtEl>
                                        <p:attrNameLst>
                                          <p:attrName>ppt_x</p:attrName>
                                        </p:attrNameLst>
                                      </p:cBhvr>
                                      <p:tavLst>
                                        <p:tav tm="0">
                                          <p:val>
                                            <p:fltVal val="0.5"/>
                                          </p:val>
                                        </p:tav>
                                        <p:tav tm="100000">
                                          <p:val>
                                            <p:strVal val="#ppt_x"/>
                                          </p:val>
                                        </p:tav>
                                      </p:tavLst>
                                    </p:anim>
                                    <p:anim calcmode="lin" valueType="num">
                                      <p:cBhvr>
                                        <p:cTn id="65" dur="1000" fill="hold"/>
                                        <p:tgtEl>
                                          <p:spTgt spid="67"/>
                                        </p:tgtEl>
                                        <p:attrNameLst>
                                          <p:attrName>ppt_y</p:attrName>
                                        </p:attrNameLst>
                                      </p:cBhvr>
                                      <p:tavLst>
                                        <p:tav tm="0">
                                          <p:val>
                                            <p:fltVal val="0.5"/>
                                          </p:val>
                                        </p:tav>
                                        <p:tav tm="100000">
                                          <p:val>
                                            <p:strVal val="#ppt_y"/>
                                          </p:val>
                                        </p:tav>
                                      </p:tavLst>
                                    </p:anim>
                                  </p:childTnLst>
                                </p:cTn>
                              </p:par>
                              <p:par>
                                <p:cTn id="66" presetID="35" presetClass="entr" presetSubtype="0" fill="hold" grpId="1" nodeType="withEffect">
                                  <p:stCondLst>
                                    <p:cond delay="0"/>
                                  </p:stCondLst>
                                  <p:childTnLst>
                                    <p:set>
                                      <p:cBhvr>
                                        <p:cTn id="67" dur="1" fill="hold">
                                          <p:stCondLst>
                                            <p:cond delay="0"/>
                                          </p:stCondLst>
                                        </p:cTn>
                                        <p:tgtEl>
                                          <p:spTgt spid="51"/>
                                        </p:tgtEl>
                                        <p:attrNameLst>
                                          <p:attrName>style.visibility</p:attrName>
                                        </p:attrNameLst>
                                      </p:cBhvr>
                                      <p:to>
                                        <p:strVal val="visible"/>
                                      </p:to>
                                    </p:set>
                                    <p:animEffect transition="in" filter="fade">
                                      <p:cBhvr>
                                        <p:cTn id="68" dur="1000"/>
                                        <p:tgtEl>
                                          <p:spTgt spid="51"/>
                                        </p:tgtEl>
                                      </p:cBhvr>
                                    </p:animEffect>
                                    <p:anim calcmode="lin" valueType="num">
                                      <p:cBhvr>
                                        <p:cTn id="69" dur="1000" fill="hold"/>
                                        <p:tgtEl>
                                          <p:spTgt spid="51"/>
                                        </p:tgtEl>
                                        <p:attrNameLst>
                                          <p:attrName>style.rotation</p:attrName>
                                        </p:attrNameLst>
                                      </p:cBhvr>
                                      <p:tavLst>
                                        <p:tav tm="0">
                                          <p:val>
                                            <p:fltVal val="720"/>
                                          </p:val>
                                        </p:tav>
                                        <p:tav tm="100000">
                                          <p:val>
                                            <p:fltVal val="0"/>
                                          </p:val>
                                        </p:tav>
                                      </p:tavLst>
                                    </p:anim>
                                    <p:anim calcmode="lin" valueType="num">
                                      <p:cBhvr>
                                        <p:cTn id="70" dur="1000" fill="hold"/>
                                        <p:tgtEl>
                                          <p:spTgt spid="51"/>
                                        </p:tgtEl>
                                        <p:attrNameLst>
                                          <p:attrName>ppt_h</p:attrName>
                                        </p:attrNameLst>
                                      </p:cBhvr>
                                      <p:tavLst>
                                        <p:tav tm="0">
                                          <p:val>
                                            <p:fltVal val="0"/>
                                          </p:val>
                                        </p:tav>
                                        <p:tav tm="100000">
                                          <p:val>
                                            <p:strVal val="#ppt_h"/>
                                          </p:val>
                                        </p:tav>
                                      </p:tavLst>
                                    </p:anim>
                                    <p:anim calcmode="lin" valueType="num">
                                      <p:cBhvr>
                                        <p:cTn id="71" dur="1000" fill="hold"/>
                                        <p:tgtEl>
                                          <p:spTgt spid="51"/>
                                        </p:tgtEl>
                                        <p:attrNameLst>
                                          <p:attrName>ppt_w</p:attrName>
                                        </p:attrNameLst>
                                      </p:cBhvr>
                                      <p:tavLst>
                                        <p:tav tm="0">
                                          <p:val>
                                            <p:fltVal val="0"/>
                                          </p:val>
                                        </p:tav>
                                        <p:tav tm="100000">
                                          <p:val>
                                            <p:strVal val="#ppt_w"/>
                                          </p:val>
                                        </p:tav>
                                      </p:tavLst>
                                    </p:anim>
                                  </p:childTnLst>
                                </p:cTn>
                              </p:par>
                              <p:par>
                                <p:cTn id="72" presetID="35" presetClass="entr" presetSubtype="0" fill="hold" grpId="1" nodeType="withEffect">
                                  <p:stCondLst>
                                    <p:cond delay="0"/>
                                  </p:stCondLst>
                                  <p:childTnLst>
                                    <p:set>
                                      <p:cBhvr>
                                        <p:cTn id="73" dur="1" fill="hold">
                                          <p:stCondLst>
                                            <p:cond delay="0"/>
                                          </p:stCondLst>
                                        </p:cTn>
                                        <p:tgtEl>
                                          <p:spTgt spid="52"/>
                                        </p:tgtEl>
                                        <p:attrNameLst>
                                          <p:attrName>style.visibility</p:attrName>
                                        </p:attrNameLst>
                                      </p:cBhvr>
                                      <p:to>
                                        <p:strVal val="visible"/>
                                      </p:to>
                                    </p:set>
                                    <p:animEffect transition="in" filter="fade">
                                      <p:cBhvr>
                                        <p:cTn id="74" dur="1000"/>
                                        <p:tgtEl>
                                          <p:spTgt spid="52"/>
                                        </p:tgtEl>
                                      </p:cBhvr>
                                    </p:animEffect>
                                    <p:anim calcmode="lin" valueType="num">
                                      <p:cBhvr>
                                        <p:cTn id="75" dur="1000" fill="hold"/>
                                        <p:tgtEl>
                                          <p:spTgt spid="52"/>
                                        </p:tgtEl>
                                        <p:attrNameLst>
                                          <p:attrName>style.rotation</p:attrName>
                                        </p:attrNameLst>
                                      </p:cBhvr>
                                      <p:tavLst>
                                        <p:tav tm="0">
                                          <p:val>
                                            <p:fltVal val="720"/>
                                          </p:val>
                                        </p:tav>
                                        <p:tav tm="100000">
                                          <p:val>
                                            <p:fltVal val="0"/>
                                          </p:val>
                                        </p:tav>
                                      </p:tavLst>
                                    </p:anim>
                                    <p:anim calcmode="lin" valueType="num">
                                      <p:cBhvr>
                                        <p:cTn id="76" dur="1000" fill="hold"/>
                                        <p:tgtEl>
                                          <p:spTgt spid="52"/>
                                        </p:tgtEl>
                                        <p:attrNameLst>
                                          <p:attrName>ppt_h</p:attrName>
                                        </p:attrNameLst>
                                      </p:cBhvr>
                                      <p:tavLst>
                                        <p:tav tm="0">
                                          <p:val>
                                            <p:fltVal val="0"/>
                                          </p:val>
                                        </p:tav>
                                        <p:tav tm="100000">
                                          <p:val>
                                            <p:strVal val="#ppt_h"/>
                                          </p:val>
                                        </p:tav>
                                      </p:tavLst>
                                    </p:anim>
                                    <p:anim calcmode="lin" valueType="num">
                                      <p:cBhvr>
                                        <p:cTn id="77" dur="1000" fill="hold"/>
                                        <p:tgtEl>
                                          <p:spTgt spid="52"/>
                                        </p:tgtEl>
                                        <p:attrNameLst>
                                          <p:attrName>ppt_w</p:attrName>
                                        </p:attrNameLst>
                                      </p:cBhvr>
                                      <p:tavLst>
                                        <p:tav tm="0">
                                          <p:val>
                                            <p:fltVal val="0"/>
                                          </p:val>
                                        </p:tav>
                                        <p:tav tm="100000">
                                          <p:val>
                                            <p:strVal val="#ppt_w"/>
                                          </p:val>
                                        </p:tav>
                                      </p:tavLst>
                                    </p:anim>
                                  </p:childTnLst>
                                </p:cTn>
                              </p:par>
                              <p:par>
                                <p:cTn id="78" presetID="35" presetClass="entr" presetSubtype="0" fill="hold" grpId="1" nodeType="withEffect">
                                  <p:stCondLst>
                                    <p:cond delay="0"/>
                                  </p:stCondLst>
                                  <p:childTnLst>
                                    <p:set>
                                      <p:cBhvr>
                                        <p:cTn id="79" dur="1" fill="hold">
                                          <p:stCondLst>
                                            <p:cond delay="0"/>
                                          </p:stCondLst>
                                        </p:cTn>
                                        <p:tgtEl>
                                          <p:spTgt spid="53"/>
                                        </p:tgtEl>
                                        <p:attrNameLst>
                                          <p:attrName>style.visibility</p:attrName>
                                        </p:attrNameLst>
                                      </p:cBhvr>
                                      <p:to>
                                        <p:strVal val="visible"/>
                                      </p:to>
                                    </p:set>
                                    <p:animEffect transition="in" filter="fade">
                                      <p:cBhvr>
                                        <p:cTn id="80" dur="1000"/>
                                        <p:tgtEl>
                                          <p:spTgt spid="53"/>
                                        </p:tgtEl>
                                      </p:cBhvr>
                                    </p:animEffect>
                                    <p:anim calcmode="lin" valueType="num">
                                      <p:cBhvr>
                                        <p:cTn id="81" dur="1000" fill="hold"/>
                                        <p:tgtEl>
                                          <p:spTgt spid="53"/>
                                        </p:tgtEl>
                                        <p:attrNameLst>
                                          <p:attrName>style.rotation</p:attrName>
                                        </p:attrNameLst>
                                      </p:cBhvr>
                                      <p:tavLst>
                                        <p:tav tm="0">
                                          <p:val>
                                            <p:fltVal val="720"/>
                                          </p:val>
                                        </p:tav>
                                        <p:tav tm="100000">
                                          <p:val>
                                            <p:fltVal val="0"/>
                                          </p:val>
                                        </p:tav>
                                      </p:tavLst>
                                    </p:anim>
                                    <p:anim calcmode="lin" valueType="num">
                                      <p:cBhvr>
                                        <p:cTn id="82" dur="1000" fill="hold"/>
                                        <p:tgtEl>
                                          <p:spTgt spid="53"/>
                                        </p:tgtEl>
                                        <p:attrNameLst>
                                          <p:attrName>ppt_h</p:attrName>
                                        </p:attrNameLst>
                                      </p:cBhvr>
                                      <p:tavLst>
                                        <p:tav tm="0">
                                          <p:val>
                                            <p:fltVal val="0"/>
                                          </p:val>
                                        </p:tav>
                                        <p:tav tm="100000">
                                          <p:val>
                                            <p:strVal val="#ppt_h"/>
                                          </p:val>
                                        </p:tav>
                                      </p:tavLst>
                                    </p:anim>
                                    <p:anim calcmode="lin" valueType="num">
                                      <p:cBhvr>
                                        <p:cTn id="83" dur="1000" fill="hold"/>
                                        <p:tgtEl>
                                          <p:spTgt spid="53"/>
                                        </p:tgtEl>
                                        <p:attrNameLst>
                                          <p:attrName>ppt_w</p:attrName>
                                        </p:attrNameLst>
                                      </p:cBhvr>
                                      <p:tavLst>
                                        <p:tav tm="0">
                                          <p:val>
                                            <p:fltVal val="0"/>
                                          </p:val>
                                        </p:tav>
                                        <p:tav tm="100000">
                                          <p:val>
                                            <p:strVal val="#ppt_w"/>
                                          </p:val>
                                        </p:tav>
                                      </p:tavLst>
                                    </p:anim>
                                  </p:childTnLst>
                                </p:cTn>
                              </p:par>
                              <p:par>
                                <p:cTn id="84" presetID="35" presetClass="entr" presetSubtype="0" fill="hold" grpId="1" nodeType="withEffect">
                                  <p:stCondLst>
                                    <p:cond delay="0"/>
                                  </p:stCondLst>
                                  <p:childTnLst>
                                    <p:set>
                                      <p:cBhvr>
                                        <p:cTn id="85" dur="1" fill="hold">
                                          <p:stCondLst>
                                            <p:cond delay="0"/>
                                          </p:stCondLst>
                                        </p:cTn>
                                        <p:tgtEl>
                                          <p:spTgt spid="54"/>
                                        </p:tgtEl>
                                        <p:attrNameLst>
                                          <p:attrName>style.visibility</p:attrName>
                                        </p:attrNameLst>
                                      </p:cBhvr>
                                      <p:to>
                                        <p:strVal val="visible"/>
                                      </p:to>
                                    </p:set>
                                    <p:animEffect transition="in" filter="fade">
                                      <p:cBhvr>
                                        <p:cTn id="86" dur="1000"/>
                                        <p:tgtEl>
                                          <p:spTgt spid="54"/>
                                        </p:tgtEl>
                                      </p:cBhvr>
                                    </p:animEffect>
                                    <p:anim calcmode="lin" valueType="num">
                                      <p:cBhvr>
                                        <p:cTn id="87" dur="1000" fill="hold"/>
                                        <p:tgtEl>
                                          <p:spTgt spid="54"/>
                                        </p:tgtEl>
                                        <p:attrNameLst>
                                          <p:attrName>style.rotation</p:attrName>
                                        </p:attrNameLst>
                                      </p:cBhvr>
                                      <p:tavLst>
                                        <p:tav tm="0">
                                          <p:val>
                                            <p:fltVal val="720"/>
                                          </p:val>
                                        </p:tav>
                                        <p:tav tm="100000">
                                          <p:val>
                                            <p:fltVal val="0"/>
                                          </p:val>
                                        </p:tav>
                                      </p:tavLst>
                                    </p:anim>
                                    <p:anim calcmode="lin" valueType="num">
                                      <p:cBhvr>
                                        <p:cTn id="88" dur="1000" fill="hold"/>
                                        <p:tgtEl>
                                          <p:spTgt spid="54"/>
                                        </p:tgtEl>
                                        <p:attrNameLst>
                                          <p:attrName>ppt_h</p:attrName>
                                        </p:attrNameLst>
                                      </p:cBhvr>
                                      <p:tavLst>
                                        <p:tav tm="0">
                                          <p:val>
                                            <p:fltVal val="0"/>
                                          </p:val>
                                        </p:tav>
                                        <p:tav tm="100000">
                                          <p:val>
                                            <p:strVal val="#ppt_h"/>
                                          </p:val>
                                        </p:tav>
                                      </p:tavLst>
                                    </p:anim>
                                    <p:anim calcmode="lin" valueType="num">
                                      <p:cBhvr>
                                        <p:cTn id="89" dur="1000" fill="hold"/>
                                        <p:tgtEl>
                                          <p:spTgt spid="54"/>
                                        </p:tgtEl>
                                        <p:attrNameLst>
                                          <p:attrName>ppt_w</p:attrName>
                                        </p:attrNameLst>
                                      </p:cBhvr>
                                      <p:tavLst>
                                        <p:tav tm="0">
                                          <p:val>
                                            <p:fltVal val="0"/>
                                          </p:val>
                                        </p:tav>
                                        <p:tav tm="100000">
                                          <p:val>
                                            <p:strVal val="#ppt_w"/>
                                          </p:val>
                                        </p:tav>
                                      </p:tavLst>
                                    </p:anim>
                                  </p:childTnLst>
                                </p:cTn>
                              </p:par>
                              <p:par>
                                <p:cTn id="90" presetID="35" presetClass="entr" presetSubtype="0" fill="hold" grpId="1" nodeType="withEffect">
                                  <p:stCondLst>
                                    <p:cond delay="0"/>
                                  </p:stCondLst>
                                  <p:childTnLst>
                                    <p:set>
                                      <p:cBhvr>
                                        <p:cTn id="91" dur="1" fill="hold">
                                          <p:stCondLst>
                                            <p:cond delay="0"/>
                                          </p:stCondLst>
                                        </p:cTn>
                                        <p:tgtEl>
                                          <p:spTgt spid="64"/>
                                        </p:tgtEl>
                                        <p:attrNameLst>
                                          <p:attrName>style.visibility</p:attrName>
                                        </p:attrNameLst>
                                      </p:cBhvr>
                                      <p:to>
                                        <p:strVal val="visible"/>
                                      </p:to>
                                    </p:set>
                                    <p:animEffect transition="in" filter="fade">
                                      <p:cBhvr>
                                        <p:cTn id="92" dur="1000"/>
                                        <p:tgtEl>
                                          <p:spTgt spid="64"/>
                                        </p:tgtEl>
                                      </p:cBhvr>
                                    </p:animEffect>
                                    <p:anim calcmode="lin" valueType="num">
                                      <p:cBhvr>
                                        <p:cTn id="93" dur="1000" fill="hold"/>
                                        <p:tgtEl>
                                          <p:spTgt spid="64"/>
                                        </p:tgtEl>
                                        <p:attrNameLst>
                                          <p:attrName>style.rotation</p:attrName>
                                        </p:attrNameLst>
                                      </p:cBhvr>
                                      <p:tavLst>
                                        <p:tav tm="0">
                                          <p:val>
                                            <p:fltVal val="720"/>
                                          </p:val>
                                        </p:tav>
                                        <p:tav tm="100000">
                                          <p:val>
                                            <p:fltVal val="0"/>
                                          </p:val>
                                        </p:tav>
                                      </p:tavLst>
                                    </p:anim>
                                    <p:anim calcmode="lin" valueType="num">
                                      <p:cBhvr>
                                        <p:cTn id="94" dur="1000" fill="hold"/>
                                        <p:tgtEl>
                                          <p:spTgt spid="64"/>
                                        </p:tgtEl>
                                        <p:attrNameLst>
                                          <p:attrName>ppt_h</p:attrName>
                                        </p:attrNameLst>
                                      </p:cBhvr>
                                      <p:tavLst>
                                        <p:tav tm="0">
                                          <p:val>
                                            <p:fltVal val="0"/>
                                          </p:val>
                                        </p:tav>
                                        <p:tav tm="100000">
                                          <p:val>
                                            <p:strVal val="#ppt_h"/>
                                          </p:val>
                                        </p:tav>
                                      </p:tavLst>
                                    </p:anim>
                                    <p:anim calcmode="lin" valueType="num">
                                      <p:cBhvr>
                                        <p:cTn id="95" dur="1000" fill="hold"/>
                                        <p:tgtEl>
                                          <p:spTgt spid="64"/>
                                        </p:tgtEl>
                                        <p:attrNameLst>
                                          <p:attrName>ppt_w</p:attrName>
                                        </p:attrNameLst>
                                      </p:cBhvr>
                                      <p:tavLst>
                                        <p:tav tm="0">
                                          <p:val>
                                            <p:fltVal val="0"/>
                                          </p:val>
                                        </p:tav>
                                        <p:tav tm="100000">
                                          <p:val>
                                            <p:strVal val="#ppt_w"/>
                                          </p:val>
                                        </p:tav>
                                      </p:tavLst>
                                    </p:anim>
                                  </p:childTnLst>
                                </p:cTn>
                              </p:par>
                              <p:par>
                                <p:cTn id="96" presetID="35" presetClass="entr" presetSubtype="0" fill="hold" grpId="1" nodeType="withEffect">
                                  <p:stCondLst>
                                    <p:cond delay="0"/>
                                  </p:stCondLst>
                                  <p:childTnLst>
                                    <p:set>
                                      <p:cBhvr>
                                        <p:cTn id="97" dur="1" fill="hold">
                                          <p:stCondLst>
                                            <p:cond delay="0"/>
                                          </p:stCondLst>
                                        </p:cTn>
                                        <p:tgtEl>
                                          <p:spTgt spid="65"/>
                                        </p:tgtEl>
                                        <p:attrNameLst>
                                          <p:attrName>style.visibility</p:attrName>
                                        </p:attrNameLst>
                                      </p:cBhvr>
                                      <p:to>
                                        <p:strVal val="visible"/>
                                      </p:to>
                                    </p:set>
                                    <p:animEffect transition="in" filter="fade">
                                      <p:cBhvr>
                                        <p:cTn id="98" dur="1000"/>
                                        <p:tgtEl>
                                          <p:spTgt spid="65"/>
                                        </p:tgtEl>
                                      </p:cBhvr>
                                    </p:animEffect>
                                    <p:anim calcmode="lin" valueType="num">
                                      <p:cBhvr>
                                        <p:cTn id="99" dur="1000" fill="hold"/>
                                        <p:tgtEl>
                                          <p:spTgt spid="65"/>
                                        </p:tgtEl>
                                        <p:attrNameLst>
                                          <p:attrName>style.rotation</p:attrName>
                                        </p:attrNameLst>
                                      </p:cBhvr>
                                      <p:tavLst>
                                        <p:tav tm="0">
                                          <p:val>
                                            <p:fltVal val="720"/>
                                          </p:val>
                                        </p:tav>
                                        <p:tav tm="100000">
                                          <p:val>
                                            <p:fltVal val="0"/>
                                          </p:val>
                                        </p:tav>
                                      </p:tavLst>
                                    </p:anim>
                                    <p:anim calcmode="lin" valueType="num">
                                      <p:cBhvr>
                                        <p:cTn id="100" dur="1000" fill="hold"/>
                                        <p:tgtEl>
                                          <p:spTgt spid="65"/>
                                        </p:tgtEl>
                                        <p:attrNameLst>
                                          <p:attrName>ppt_h</p:attrName>
                                        </p:attrNameLst>
                                      </p:cBhvr>
                                      <p:tavLst>
                                        <p:tav tm="0">
                                          <p:val>
                                            <p:fltVal val="0"/>
                                          </p:val>
                                        </p:tav>
                                        <p:tav tm="100000">
                                          <p:val>
                                            <p:strVal val="#ppt_h"/>
                                          </p:val>
                                        </p:tav>
                                      </p:tavLst>
                                    </p:anim>
                                    <p:anim calcmode="lin" valueType="num">
                                      <p:cBhvr>
                                        <p:cTn id="101" dur="1000" fill="hold"/>
                                        <p:tgtEl>
                                          <p:spTgt spid="65"/>
                                        </p:tgtEl>
                                        <p:attrNameLst>
                                          <p:attrName>ppt_w</p:attrName>
                                        </p:attrNameLst>
                                      </p:cBhvr>
                                      <p:tavLst>
                                        <p:tav tm="0">
                                          <p:val>
                                            <p:fltVal val="0"/>
                                          </p:val>
                                        </p:tav>
                                        <p:tav tm="100000">
                                          <p:val>
                                            <p:strVal val="#ppt_w"/>
                                          </p:val>
                                        </p:tav>
                                      </p:tavLst>
                                    </p:anim>
                                  </p:childTnLst>
                                </p:cTn>
                              </p:par>
                              <p:par>
                                <p:cTn id="102" presetID="35" presetClass="entr" presetSubtype="0" fill="hold" grpId="1" nodeType="withEffect">
                                  <p:stCondLst>
                                    <p:cond delay="0"/>
                                  </p:stCondLst>
                                  <p:childTnLst>
                                    <p:set>
                                      <p:cBhvr>
                                        <p:cTn id="103" dur="1" fill="hold">
                                          <p:stCondLst>
                                            <p:cond delay="0"/>
                                          </p:stCondLst>
                                        </p:cTn>
                                        <p:tgtEl>
                                          <p:spTgt spid="66"/>
                                        </p:tgtEl>
                                        <p:attrNameLst>
                                          <p:attrName>style.visibility</p:attrName>
                                        </p:attrNameLst>
                                      </p:cBhvr>
                                      <p:to>
                                        <p:strVal val="visible"/>
                                      </p:to>
                                    </p:set>
                                    <p:animEffect transition="in" filter="fade">
                                      <p:cBhvr>
                                        <p:cTn id="104" dur="1000"/>
                                        <p:tgtEl>
                                          <p:spTgt spid="66"/>
                                        </p:tgtEl>
                                      </p:cBhvr>
                                    </p:animEffect>
                                    <p:anim calcmode="lin" valueType="num">
                                      <p:cBhvr>
                                        <p:cTn id="105" dur="1000" fill="hold"/>
                                        <p:tgtEl>
                                          <p:spTgt spid="66"/>
                                        </p:tgtEl>
                                        <p:attrNameLst>
                                          <p:attrName>style.rotation</p:attrName>
                                        </p:attrNameLst>
                                      </p:cBhvr>
                                      <p:tavLst>
                                        <p:tav tm="0">
                                          <p:val>
                                            <p:fltVal val="720"/>
                                          </p:val>
                                        </p:tav>
                                        <p:tav tm="100000">
                                          <p:val>
                                            <p:fltVal val="0"/>
                                          </p:val>
                                        </p:tav>
                                      </p:tavLst>
                                    </p:anim>
                                    <p:anim calcmode="lin" valueType="num">
                                      <p:cBhvr>
                                        <p:cTn id="106" dur="1000" fill="hold"/>
                                        <p:tgtEl>
                                          <p:spTgt spid="66"/>
                                        </p:tgtEl>
                                        <p:attrNameLst>
                                          <p:attrName>ppt_h</p:attrName>
                                        </p:attrNameLst>
                                      </p:cBhvr>
                                      <p:tavLst>
                                        <p:tav tm="0">
                                          <p:val>
                                            <p:fltVal val="0"/>
                                          </p:val>
                                        </p:tav>
                                        <p:tav tm="100000">
                                          <p:val>
                                            <p:strVal val="#ppt_h"/>
                                          </p:val>
                                        </p:tav>
                                      </p:tavLst>
                                    </p:anim>
                                    <p:anim calcmode="lin" valueType="num">
                                      <p:cBhvr>
                                        <p:cTn id="107" dur="1000" fill="hold"/>
                                        <p:tgtEl>
                                          <p:spTgt spid="66"/>
                                        </p:tgtEl>
                                        <p:attrNameLst>
                                          <p:attrName>ppt_w</p:attrName>
                                        </p:attrNameLst>
                                      </p:cBhvr>
                                      <p:tavLst>
                                        <p:tav tm="0">
                                          <p:val>
                                            <p:fltVal val="0"/>
                                          </p:val>
                                        </p:tav>
                                        <p:tav tm="100000">
                                          <p:val>
                                            <p:strVal val="#ppt_w"/>
                                          </p:val>
                                        </p:tav>
                                      </p:tavLst>
                                    </p:anim>
                                  </p:childTnLst>
                                </p:cTn>
                              </p:par>
                              <p:par>
                                <p:cTn id="108" presetID="35" presetClass="entr" presetSubtype="0" fill="hold" grpId="1" nodeType="withEffect">
                                  <p:stCondLst>
                                    <p:cond delay="0"/>
                                  </p:stCondLst>
                                  <p:childTnLst>
                                    <p:set>
                                      <p:cBhvr>
                                        <p:cTn id="109" dur="1" fill="hold">
                                          <p:stCondLst>
                                            <p:cond delay="0"/>
                                          </p:stCondLst>
                                        </p:cTn>
                                        <p:tgtEl>
                                          <p:spTgt spid="67"/>
                                        </p:tgtEl>
                                        <p:attrNameLst>
                                          <p:attrName>style.visibility</p:attrName>
                                        </p:attrNameLst>
                                      </p:cBhvr>
                                      <p:to>
                                        <p:strVal val="visible"/>
                                      </p:to>
                                    </p:set>
                                    <p:animEffect transition="in" filter="fade">
                                      <p:cBhvr>
                                        <p:cTn id="110" dur="1000"/>
                                        <p:tgtEl>
                                          <p:spTgt spid="67"/>
                                        </p:tgtEl>
                                      </p:cBhvr>
                                    </p:animEffect>
                                    <p:anim calcmode="lin" valueType="num">
                                      <p:cBhvr>
                                        <p:cTn id="111" dur="1000" fill="hold"/>
                                        <p:tgtEl>
                                          <p:spTgt spid="67"/>
                                        </p:tgtEl>
                                        <p:attrNameLst>
                                          <p:attrName>style.rotation</p:attrName>
                                        </p:attrNameLst>
                                      </p:cBhvr>
                                      <p:tavLst>
                                        <p:tav tm="0">
                                          <p:val>
                                            <p:fltVal val="720"/>
                                          </p:val>
                                        </p:tav>
                                        <p:tav tm="100000">
                                          <p:val>
                                            <p:fltVal val="0"/>
                                          </p:val>
                                        </p:tav>
                                      </p:tavLst>
                                    </p:anim>
                                    <p:anim calcmode="lin" valueType="num">
                                      <p:cBhvr>
                                        <p:cTn id="112" dur="1000" fill="hold"/>
                                        <p:tgtEl>
                                          <p:spTgt spid="67"/>
                                        </p:tgtEl>
                                        <p:attrNameLst>
                                          <p:attrName>ppt_h</p:attrName>
                                        </p:attrNameLst>
                                      </p:cBhvr>
                                      <p:tavLst>
                                        <p:tav tm="0">
                                          <p:val>
                                            <p:fltVal val="0"/>
                                          </p:val>
                                        </p:tav>
                                        <p:tav tm="100000">
                                          <p:val>
                                            <p:strVal val="#ppt_h"/>
                                          </p:val>
                                        </p:tav>
                                      </p:tavLst>
                                    </p:anim>
                                    <p:anim calcmode="lin" valueType="num">
                                      <p:cBhvr>
                                        <p:cTn id="113" dur="1000" fill="hold"/>
                                        <p:tgtEl>
                                          <p:spTgt spid="67"/>
                                        </p:tgtEl>
                                        <p:attrNameLst>
                                          <p:attrName>ppt_w</p:attrName>
                                        </p:attrNameLst>
                                      </p:cBhvr>
                                      <p:tavLst>
                                        <p:tav tm="0">
                                          <p:val>
                                            <p:fltVal val="0"/>
                                          </p:val>
                                        </p:tav>
                                        <p:tav tm="100000">
                                          <p:val>
                                            <p:strVal val="#ppt_w"/>
                                          </p:val>
                                        </p:tav>
                                      </p:tavLst>
                                    </p:anim>
                                  </p:childTnLst>
                                </p:cTn>
                              </p:par>
                            </p:childTnLst>
                          </p:cTn>
                        </p:par>
                        <p:par>
                          <p:cTn id="114" fill="hold">
                            <p:stCondLst>
                              <p:cond delay="1500"/>
                            </p:stCondLst>
                            <p:childTnLst>
                              <p:par>
                                <p:cTn id="115" presetID="23" presetClass="entr" presetSubtype="528" fill="hold" grpId="0" nodeType="afterEffect">
                                  <p:stCondLst>
                                    <p:cond delay="0"/>
                                  </p:stCondLst>
                                  <p:childTnLst>
                                    <p:set>
                                      <p:cBhvr>
                                        <p:cTn id="116" dur="1" fill="hold">
                                          <p:stCondLst>
                                            <p:cond delay="0"/>
                                          </p:stCondLst>
                                        </p:cTn>
                                        <p:tgtEl>
                                          <p:spTgt spid="57"/>
                                        </p:tgtEl>
                                        <p:attrNameLst>
                                          <p:attrName>style.visibility</p:attrName>
                                        </p:attrNameLst>
                                      </p:cBhvr>
                                      <p:to>
                                        <p:strVal val="visible"/>
                                      </p:to>
                                    </p:set>
                                    <p:anim calcmode="lin" valueType="num">
                                      <p:cBhvr>
                                        <p:cTn id="117" dur="1500" fill="hold"/>
                                        <p:tgtEl>
                                          <p:spTgt spid="57"/>
                                        </p:tgtEl>
                                        <p:attrNameLst>
                                          <p:attrName>ppt_w</p:attrName>
                                        </p:attrNameLst>
                                      </p:cBhvr>
                                      <p:tavLst>
                                        <p:tav tm="0">
                                          <p:val>
                                            <p:fltVal val="0"/>
                                          </p:val>
                                        </p:tav>
                                        <p:tav tm="100000">
                                          <p:val>
                                            <p:strVal val="#ppt_w"/>
                                          </p:val>
                                        </p:tav>
                                      </p:tavLst>
                                    </p:anim>
                                    <p:anim calcmode="lin" valueType="num">
                                      <p:cBhvr>
                                        <p:cTn id="118" dur="1500" fill="hold"/>
                                        <p:tgtEl>
                                          <p:spTgt spid="57"/>
                                        </p:tgtEl>
                                        <p:attrNameLst>
                                          <p:attrName>ppt_h</p:attrName>
                                        </p:attrNameLst>
                                      </p:cBhvr>
                                      <p:tavLst>
                                        <p:tav tm="0">
                                          <p:val>
                                            <p:fltVal val="0"/>
                                          </p:val>
                                        </p:tav>
                                        <p:tav tm="100000">
                                          <p:val>
                                            <p:strVal val="#ppt_h"/>
                                          </p:val>
                                        </p:tav>
                                      </p:tavLst>
                                    </p:anim>
                                    <p:anim calcmode="lin" valueType="num">
                                      <p:cBhvr>
                                        <p:cTn id="119" dur="1500" fill="hold"/>
                                        <p:tgtEl>
                                          <p:spTgt spid="57"/>
                                        </p:tgtEl>
                                        <p:attrNameLst>
                                          <p:attrName>ppt_x</p:attrName>
                                        </p:attrNameLst>
                                      </p:cBhvr>
                                      <p:tavLst>
                                        <p:tav tm="0">
                                          <p:val>
                                            <p:fltVal val="0.5"/>
                                          </p:val>
                                        </p:tav>
                                        <p:tav tm="100000">
                                          <p:val>
                                            <p:strVal val="#ppt_x"/>
                                          </p:val>
                                        </p:tav>
                                      </p:tavLst>
                                    </p:anim>
                                    <p:anim calcmode="lin" valueType="num">
                                      <p:cBhvr>
                                        <p:cTn id="120" dur="1500" fill="hold"/>
                                        <p:tgtEl>
                                          <p:spTgt spid="57"/>
                                        </p:tgtEl>
                                        <p:attrNameLst>
                                          <p:attrName>ppt_y</p:attrName>
                                        </p:attrNameLst>
                                      </p:cBhvr>
                                      <p:tavLst>
                                        <p:tav tm="0">
                                          <p:val>
                                            <p:fltVal val="0.5"/>
                                          </p:val>
                                        </p:tav>
                                        <p:tav tm="100000">
                                          <p:val>
                                            <p:strVal val="#ppt_y"/>
                                          </p:val>
                                        </p:tav>
                                      </p:tavLst>
                                    </p:anim>
                                  </p:childTnLst>
                                </p:cTn>
                              </p:par>
                              <p:par>
                                <p:cTn id="121" presetID="23" presetClass="entr" presetSubtype="528" fill="hold" grpId="0" nodeType="withEffect">
                                  <p:stCondLst>
                                    <p:cond delay="0"/>
                                  </p:stCondLst>
                                  <p:childTnLst>
                                    <p:set>
                                      <p:cBhvr>
                                        <p:cTn id="122" dur="1" fill="hold">
                                          <p:stCondLst>
                                            <p:cond delay="0"/>
                                          </p:stCondLst>
                                        </p:cTn>
                                        <p:tgtEl>
                                          <p:spTgt spid="68"/>
                                        </p:tgtEl>
                                        <p:attrNameLst>
                                          <p:attrName>style.visibility</p:attrName>
                                        </p:attrNameLst>
                                      </p:cBhvr>
                                      <p:to>
                                        <p:strVal val="visible"/>
                                      </p:to>
                                    </p:set>
                                    <p:anim calcmode="lin" valueType="num">
                                      <p:cBhvr>
                                        <p:cTn id="123" dur="1500" fill="hold"/>
                                        <p:tgtEl>
                                          <p:spTgt spid="68"/>
                                        </p:tgtEl>
                                        <p:attrNameLst>
                                          <p:attrName>ppt_w</p:attrName>
                                        </p:attrNameLst>
                                      </p:cBhvr>
                                      <p:tavLst>
                                        <p:tav tm="0">
                                          <p:val>
                                            <p:fltVal val="0"/>
                                          </p:val>
                                        </p:tav>
                                        <p:tav tm="100000">
                                          <p:val>
                                            <p:strVal val="#ppt_w"/>
                                          </p:val>
                                        </p:tav>
                                      </p:tavLst>
                                    </p:anim>
                                    <p:anim calcmode="lin" valueType="num">
                                      <p:cBhvr>
                                        <p:cTn id="124" dur="1500" fill="hold"/>
                                        <p:tgtEl>
                                          <p:spTgt spid="68"/>
                                        </p:tgtEl>
                                        <p:attrNameLst>
                                          <p:attrName>ppt_h</p:attrName>
                                        </p:attrNameLst>
                                      </p:cBhvr>
                                      <p:tavLst>
                                        <p:tav tm="0">
                                          <p:val>
                                            <p:fltVal val="0"/>
                                          </p:val>
                                        </p:tav>
                                        <p:tav tm="100000">
                                          <p:val>
                                            <p:strVal val="#ppt_h"/>
                                          </p:val>
                                        </p:tav>
                                      </p:tavLst>
                                    </p:anim>
                                    <p:anim calcmode="lin" valueType="num">
                                      <p:cBhvr>
                                        <p:cTn id="125" dur="1500" fill="hold"/>
                                        <p:tgtEl>
                                          <p:spTgt spid="68"/>
                                        </p:tgtEl>
                                        <p:attrNameLst>
                                          <p:attrName>ppt_x</p:attrName>
                                        </p:attrNameLst>
                                      </p:cBhvr>
                                      <p:tavLst>
                                        <p:tav tm="0">
                                          <p:val>
                                            <p:fltVal val="0.5"/>
                                          </p:val>
                                        </p:tav>
                                        <p:tav tm="100000">
                                          <p:val>
                                            <p:strVal val="#ppt_x"/>
                                          </p:val>
                                        </p:tav>
                                      </p:tavLst>
                                    </p:anim>
                                    <p:anim calcmode="lin" valueType="num">
                                      <p:cBhvr>
                                        <p:cTn id="126" dur="1500" fill="hold"/>
                                        <p:tgtEl>
                                          <p:spTgt spid="68"/>
                                        </p:tgtEl>
                                        <p:attrNameLst>
                                          <p:attrName>ppt_y</p:attrName>
                                        </p:attrNameLst>
                                      </p:cBhvr>
                                      <p:tavLst>
                                        <p:tav tm="0">
                                          <p:val>
                                            <p:fltVal val="0.5"/>
                                          </p:val>
                                        </p:tav>
                                        <p:tav tm="100000">
                                          <p:val>
                                            <p:strVal val="#ppt_y"/>
                                          </p:val>
                                        </p:tav>
                                      </p:tavLst>
                                    </p:anim>
                                  </p:childTnLst>
                                </p:cTn>
                              </p:par>
                            </p:childTnLst>
                          </p:cTn>
                        </p:par>
                        <p:par>
                          <p:cTn id="127" fill="hold">
                            <p:stCondLst>
                              <p:cond delay="3000"/>
                            </p:stCondLst>
                            <p:childTnLst>
                              <p:par>
                                <p:cTn id="128" presetID="22" presetClass="entr" presetSubtype="8" fill="hold" grpId="0" nodeType="afterEffect">
                                  <p:stCondLst>
                                    <p:cond delay="0"/>
                                  </p:stCondLst>
                                  <p:childTnLst>
                                    <p:set>
                                      <p:cBhvr>
                                        <p:cTn id="129" dur="1" fill="hold">
                                          <p:stCondLst>
                                            <p:cond delay="0"/>
                                          </p:stCondLst>
                                        </p:cTn>
                                        <p:tgtEl>
                                          <p:spTgt spid="60"/>
                                        </p:tgtEl>
                                        <p:attrNameLst>
                                          <p:attrName>style.visibility</p:attrName>
                                        </p:attrNameLst>
                                      </p:cBhvr>
                                      <p:to>
                                        <p:strVal val="visible"/>
                                      </p:to>
                                    </p:set>
                                    <p:animEffect transition="in" filter="wipe(left)">
                                      <p:cBhvr>
                                        <p:cTn id="130" dur="500"/>
                                        <p:tgtEl>
                                          <p:spTgt spid="60"/>
                                        </p:tgtEl>
                                      </p:cBhvr>
                                    </p:animEffect>
                                  </p:childTnLst>
                                </p:cTn>
                              </p:par>
                              <p:par>
                                <p:cTn id="131" presetID="22" presetClass="entr" presetSubtype="8" fill="hold" grpId="0" nodeType="withEffect">
                                  <p:stCondLst>
                                    <p:cond delay="0"/>
                                  </p:stCondLst>
                                  <p:childTnLst>
                                    <p:set>
                                      <p:cBhvr>
                                        <p:cTn id="132" dur="1" fill="hold">
                                          <p:stCondLst>
                                            <p:cond delay="0"/>
                                          </p:stCondLst>
                                        </p:cTn>
                                        <p:tgtEl>
                                          <p:spTgt spid="61"/>
                                        </p:tgtEl>
                                        <p:attrNameLst>
                                          <p:attrName>style.visibility</p:attrName>
                                        </p:attrNameLst>
                                      </p:cBhvr>
                                      <p:to>
                                        <p:strVal val="visible"/>
                                      </p:to>
                                    </p:set>
                                    <p:animEffect transition="in" filter="wipe(left)">
                                      <p:cBhvr>
                                        <p:cTn id="133" dur="500"/>
                                        <p:tgtEl>
                                          <p:spTgt spid="61"/>
                                        </p:tgtEl>
                                      </p:cBhvr>
                                    </p:animEffect>
                                  </p:childTnLst>
                                </p:cTn>
                              </p:par>
                            </p:childTnLst>
                          </p:cTn>
                        </p:par>
                        <p:par>
                          <p:cTn id="134" fill="hold">
                            <p:stCondLst>
                              <p:cond delay="3500"/>
                            </p:stCondLst>
                            <p:childTnLst>
                              <p:par>
                                <p:cTn id="135" presetID="22" presetClass="entr" presetSubtype="8" fill="hold" grpId="0" nodeType="afterEffect">
                                  <p:stCondLst>
                                    <p:cond delay="0"/>
                                  </p:stCondLst>
                                  <p:childTnLst>
                                    <p:set>
                                      <p:cBhvr>
                                        <p:cTn id="136" dur="1" fill="hold">
                                          <p:stCondLst>
                                            <p:cond delay="0"/>
                                          </p:stCondLst>
                                        </p:cTn>
                                        <p:tgtEl>
                                          <p:spTgt spid="55"/>
                                        </p:tgtEl>
                                        <p:attrNameLst>
                                          <p:attrName>style.visibility</p:attrName>
                                        </p:attrNameLst>
                                      </p:cBhvr>
                                      <p:to>
                                        <p:strVal val="visible"/>
                                      </p:to>
                                    </p:set>
                                    <p:animEffect transition="in" filter="wipe(left)">
                                      <p:cBhvr>
                                        <p:cTn id="137" dur="500"/>
                                        <p:tgtEl>
                                          <p:spTgt spid="55"/>
                                        </p:tgtEl>
                                      </p:cBhvr>
                                    </p:animEffect>
                                  </p:childTnLst>
                                </p:cTn>
                              </p:par>
                              <p:par>
                                <p:cTn id="138" presetID="22" presetClass="entr" presetSubtype="8" fill="hold" grpId="0" nodeType="withEffect">
                                  <p:stCondLst>
                                    <p:cond delay="0"/>
                                  </p:stCondLst>
                                  <p:childTnLst>
                                    <p:set>
                                      <p:cBhvr>
                                        <p:cTn id="139" dur="1" fill="hold">
                                          <p:stCondLst>
                                            <p:cond delay="0"/>
                                          </p:stCondLst>
                                        </p:cTn>
                                        <p:tgtEl>
                                          <p:spTgt spid="56"/>
                                        </p:tgtEl>
                                        <p:attrNameLst>
                                          <p:attrName>style.visibility</p:attrName>
                                        </p:attrNameLst>
                                      </p:cBhvr>
                                      <p:to>
                                        <p:strVal val="visible"/>
                                      </p:to>
                                    </p:set>
                                    <p:animEffect transition="in" filter="wipe(left)">
                                      <p:cBhvr>
                                        <p:cTn id="140" dur="500"/>
                                        <p:tgtEl>
                                          <p:spTgt spid="56"/>
                                        </p:tgtEl>
                                      </p:cBhvr>
                                    </p:animEffect>
                                  </p:childTnLst>
                                </p:cTn>
                              </p:par>
                            </p:childTnLst>
                          </p:cTn>
                        </p:par>
                        <p:par>
                          <p:cTn id="141" fill="hold">
                            <p:stCondLst>
                              <p:cond delay="4000"/>
                            </p:stCondLst>
                            <p:childTnLst>
                              <p:par>
                                <p:cTn id="142" presetID="22" presetClass="entr" presetSubtype="8" fill="hold" grpId="0" nodeType="afterEffect">
                                  <p:stCondLst>
                                    <p:cond delay="0"/>
                                  </p:stCondLst>
                                  <p:childTnLst>
                                    <p:set>
                                      <p:cBhvr>
                                        <p:cTn id="143" dur="1" fill="hold">
                                          <p:stCondLst>
                                            <p:cond delay="0"/>
                                          </p:stCondLst>
                                        </p:cTn>
                                        <p:tgtEl>
                                          <p:spTgt spid="62"/>
                                        </p:tgtEl>
                                        <p:attrNameLst>
                                          <p:attrName>style.visibility</p:attrName>
                                        </p:attrNameLst>
                                      </p:cBhvr>
                                      <p:to>
                                        <p:strVal val="visible"/>
                                      </p:to>
                                    </p:set>
                                    <p:animEffect transition="in" filter="wipe(left)">
                                      <p:cBhvr>
                                        <p:cTn id="144" dur="500"/>
                                        <p:tgtEl>
                                          <p:spTgt spid="62"/>
                                        </p:tgtEl>
                                      </p:cBhvr>
                                    </p:animEffect>
                                  </p:childTnLst>
                                </p:cTn>
                              </p:par>
                              <p:par>
                                <p:cTn id="145" presetID="22" presetClass="entr" presetSubtype="8" fill="hold" grpId="0" nodeType="withEffect">
                                  <p:stCondLst>
                                    <p:cond delay="0"/>
                                  </p:stCondLst>
                                  <p:childTnLst>
                                    <p:set>
                                      <p:cBhvr>
                                        <p:cTn id="146" dur="1" fill="hold">
                                          <p:stCondLst>
                                            <p:cond delay="0"/>
                                          </p:stCondLst>
                                        </p:cTn>
                                        <p:tgtEl>
                                          <p:spTgt spid="63"/>
                                        </p:tgtEl>
                                        <p:attrNameLst>
                                          <p:attrName>style.visibility</p:attrName>
                                        </p:attrNameLst>
                                      </p:cBhvr>
                                      <p:to>
                                        <p:strVal val="visible"/>
                                      </p:to>
                                    </p:set>
                                    <p:animEffect transition="in" filter="wipe(left)">
                                      <p:cBhvr>
                                        <p:cTn id="147" dur="500"/>
                                        <p:tgtEl>
                                          <p:spTgt spid="63"/>
                                        </p:tgtEl>
                                      </p:cBhvr>
                                    </p:animEffect>
                                  </p:childTnLst>
                                </p:cTn>
                              </p:par>
                            </p:childTnLst>
                          </p:cTn>
                        </p:par>
                        <p:par>
                          <p:cTn id="148" fill="hold">
                            <p:stCondLst>
                              <p:cond delay="4500"/>
                            </p:stCondLst>
                            <p:childTnLst>
                              <p:par>
                                <p:cTn id="149" presetID="22" presetClass="entr" presetSubtype="8" fill="hold" grpId="0" nodeType="afterEffect">
                                  <p:stCondLst>
                                    <p:cond delay="0"/>
                                  </p:stCondLst>
                                  <p:childTnLst>
                                    <p:set>
                                      <p:cBhvr>
                                        <p:cTn id="150" dur="1" fill="hold">
                                          <p:stCondLst>
                                            <p:cond delay="0"/>
                                          </p:stCondLst>
                                        </p:cTn>
                                        <p:tgtEl>
                                          <p:spTgt spid="58"/>
                                        </p:tgtEl>
                                        <p:attrNameLst>
                                          <p:attrName>style.visibility</p:attrName>
                                        </p:attrNameLst>
                                      </p:cBhvr>
                                      <p:to>
                                        <p:strVal val="visible"/>
                                      </p:to>
                                    </p:set>
                                    <p:animEffect transition="in" filter="wipe(left)">
                                      <p:cBhvr>
                                        <p:cTn id="151" dur="500"/>
                                        <p:tgtEl>
                                          <p:spTgt spid="58"/>
                                        </p:tgtEl>
                                      </p:cBhvr>
                                    </p:animEffect>
                                  </p:childTnLst>
                                </p:cTn>
                              </p:par>
                              <p:par>
                                <p:cTn id="152" presetID="22" presetClass="entr" presetSubtype="8" fill="hold" grpId="0" nodeType="withEffect">
                                  <p:stCondLst>
                                    <p:cond delay="0"/>
                                  </p:stCondLst>
                                  <p:childTnLst>
                                    <p:set>
                                      <p:cBhvr>
                                        <p:cTn id="153" dur="1" fill="hold">
                                          <p:stCondLst>
                                            <p:cond delay="0"/>
                                          </p:stCondLst>
                                        </p:cTn>
                                        <p:tgtEl>
                                          <p:spTgt spid="59"/>
                                        </p:tgtEl>
                                        <p:attrNameLst>
                                          <p:attrName>style.visibility</p:attrName>
                                        </p:attrNameLst>
                                      </p:cBhvr>
                                      <p:to>
                                        <p:strVal val="visible"/>
                                      </p:to>
                                    </p:set>
                                    <p:animEffect transition="in" filter="wipe(left)">
                                      <p:cBhvr>
                                        <p:cTn id="154"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ldLvl="0" autoUpdateAnimBg="0"/>
      <p:bldP spid="51" grpId="0" animBg="1"/>
      <p:bldP spid="51" grpId="1" animBg="1"/>
      <p:bldP spid="52" grpId="0" animBg="1"/>
      <p:bldP spid="52" grpId="1" animBg="1"/>
      <p:bldP spid="53" grpId="0" animBg="1"/>
      <p:bldP spid="53" grpId="1" animBg="1"/>
      <p:bldP spid="54" grpId="0" animBg="1"/>
      <p:bldP spid="54" grpId="1" animBg="1"/>
      <p:bldP spid="55" grpId="0"/>
      <p:bldP spid="56" grpId="0"/>
      <p:bldP spid="57" grpId="0"/>
      <p:bldP spid="58" grpId="0"/>
      <p:bldP spid="59" grpId="0"/>
      <p:bldP spid="60" grpId="0"/>
      <p:bldP spid="61" grpId="0"/>
      <p:bldP spid="62" grpId="0"/>
      <p:bldP spid="63" grpId="0"/>
      <p:bldP spid="64" grpId="0"/>
      <p:bldP spid="64" grpId="1"/>
      <p:bldP spid="65" grpId="0"/>
      <p:bldP spid="65" grpId="1"/>
      <p:bldP spid="66" grpId="0"/>
      <p:bldP spid="66" grpId="1"/>
      <p:bldP spid="67" grpId="0"/>
      <p:bldP spid="67" grpId="1"/>
      <p:bldP spid="6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85"/>
          <p:cNvSpPr>
            <a:spLocks noChangeArrowheads="1"/>
          </p:cNvSpPr>
          <p:nvPr/>
        </p:nvSpPr>
        <p:spPr bwMode="auto">
          <a:xfrm>
            <a:off x="935038" y="293688"/>
            <a:ext cx="25574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此处添加标题文字</a:t>
            </a:r>
          </a:p>
        </p:txBody>
      </p:sp>
      <p:sp>
        <p:nvSpPr>
          <p:cNvPr id="3" name="TextBox 1"/>
          <p:cNvSpPr>
            <a:spLocks noChangeArrowheads="1"/>
          </p:cNvSpPr>
          <p:nvPr/>
        </p:nvSpPr>
        <p:spPr bwMode="auto">
          <a:xfrm>
            <a:off x="349250" y="293688"/>
            <a:ext cx="50323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4</a:t>
            </a:r>
            <a:endParaRPr lang="zh-CN" altLang="en-US"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4" name="组合 167"/>
          <p:cNvGrpSpPr>
            <a:grpSpLocks/>
          </p:cNvGrpSpPr>
          <p:nvPr/>
        </p:nvGrpSpPr>
        <p:grpSpPr bwMode="auto">
          <a:xfrm>
            <a:off x="238125" y="131763"/>
            <a:ext cx="725488" cy="723900"/>
            <a:chOff x="0" y="0"/>
            <a:chExt cx="973930" cy="972480"/>
          </a:xfrm>
        </p:grpSpPr>
        <p:sp>
          <p:nvSpPr>
            <p:cNvPr id="5" name="文本框 139"/>
            <p:cNvSpPr>
              <a:spLocks noChangeArrowheads="1"/>
            </p:cNvSpPr>
            <p:nvPr/>
          </p:nvSpPr>
          <p:spPr bwMode="auto">
            <a:xfrm rot="-5400000">
              <a:off x="65417" y="310523"/>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6" name="文本框 140"/>
            <p:cNvSpPr>
              <a:spLocks noChangeArrowheads="1"/>
            </p:cNvSpPr>
            <p:nvPr/>
          </p:nvSpPr>
          <p:spPr bwMode="auto">
            <a:xfrm rot="-4930435">
              <a:off x="68316" y="26814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7" name="文本框 141"/>
            <p:cNvSpPr>
              <a:spLocks noChangeArrowheads="1"/>
            </p:cNvSpPr>
            <p:nvPr/>
          </p:nvSpPr>
          <p:spPr bwMode="auto">
            <a:xfrm rot="-4460869">
              <a:off x="76959" y="226550"/>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8" name="文本框 142"/>
            <p:cNvSpPr>
              <a:spLocks noChangeArrowheads="1"/>
            </p:cNvSpPr>
            <p:nvPr/>
          </p:nvSpPr>
          <p:spPr bwMode="auto">
            <a:xfrm rot="-3991306">
              <a:off x="91185" y="18652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9" name="文本框 143"/>
            <p:cNvSpPr>
              <a:spLocks noChangeArrowheads="1"/>
            </p:cNvSpPr>
            <p:nvPr/>
          </p:nvSpPr>
          <p:spPr bwMode="auto">
            <a:xfrm rot="-3521739">
              <a:off x="110729" y="14880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0" name="文本框 144"/>
            <p:cNvSpPr>
              <a:spLocks noChangeArrowheads="1"/>
            </p:cNvSpPr>
            <p:nvPr/>
          </p:nvSpPr>
          <p:spPr bwMode="auto">
            <a:xfrm rot="-3052174">
              <a:off x="135226" y="1140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1" name="文本框 145"/>
            <p:cNvSpPr>
              <a:spLocks noChangeArrowheads="1"/>
            </p:cNvSpPr>
            <p:nvPr/>
          </p:nvSpPr>
          <p:spPr bwMode="auto">
            <a:xfrm rot="-2582609">
              <a:off x="164224" y="8305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2" name="文本框 146"/>
            <p:cNvSpPr>
              <a:spLocks noChangeArrowheads="1"/>
            </p:cNvSpPr>
            <p:nvPr/>
          </p:nvSpPr>
          <p:spPr bwMode="auto">
            <a:xfrm rot="-2113044">
              <a:off x="197176" y="5624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3" name="文本框 147"/>
            <p:cNvSpPr>
              <a:spLocks noChangeArrowheads="1"/>
            </p:cNvSpPr>
            <p:nvPr/>
          </p:nvSpPr>
          <p:spPr bwMode="auto">
            <a:xfrm rot="-1643478">
              <a:off x="233473" y="34169"/>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14" name="文本框 148"/>
            <p:cNvSpPr>
              <a:spLocks noChangeArrowheads="1"/>
            </p:cNvSpPr>
            <p:nvPr/>
          </p:nvSpPr>
          <p:spPr bwMode="auto">
            <a:xfrm rot="-1173913">
              <a:off x="272437" y="1724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5" name="文本框 149"/>
            <p:cNvSpPr>
              <a:spLocks noChangeArrowheads="1"/>
            </p:cNvSpPr>
            <p:nvPr/>
          </p:nvSpPr>
          <p:spPr bwMode="auto">
            <a:xfrm rot="-704348">
              <a:off x="313341" y="578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6" name="文本框 150"/>
            <p:cNvSpPr>
              <a:spLocks noChangeArrowheads="1"/>
            </p:cNvSpPr>
            <p:nvPr/>
          </p:nvSpPr>
          <p:spPr bwMode="auto">
            <a:xfrm rot="-234781">
              <a:off x="355427" y="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17" name="文本框 151"/>
            <p:cNvSpPr>
              <a:spLocks noChangeArrowheads="1"/>
            </p:cNvSpPr>
            <p:nvPr/>
          </p:nvSpPr>
          <p:spPr bwMode="auto">
            <a:xfrm rot="234782">
              <a:off x="397907" y="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18" name="文本框 152"/>
            <p:cNvSpPr>
              <a:spLocks noChangeArrowheads="1"/>
            </p:cNvSpPr>
            <p:nvPr/>
          </p:nvSpPr>
          <p:spPr bwMode="auto">
            <a:xfrm rot="704348">
              <a:off x="439993" y="578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9" name="文本框 153"/>
            <p:cNvSpPr>
              <a:spLocks noChangeArrowheads="1"/>
            </p:cNvSpPr>
            <p:nvPr/>
          </p:nvSpPr>
          <p:spPr bwMode="auto">
            <a:xfrm rot="1173913">
              <a:off x="480899" y="1724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0" name="文本框 154"/>
            <p:cNvSpPr>
              <a:spLocks noChangeArrowheads="1"/>
            </p:cNvSpPr>
            <p:nvPr/>
          </p:nvSpPr>
          <p:spPr bwMode="auto">
            <a:xfrm rot="1643478">
              <a:off x="519863" y="34171"/>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1" name="文本框 155"/>
            <p:cNvSpPr>
              <a:spLocks noChangeArrowheads="1"/>
            </p:cNvSpPr>
            <p:nvPr/>
          </p:nvSpPr>
          <p:spPr bwMode="auto">
            <a:xfrm rot="2113044">
              <a:off x="556159" y="5624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22" name="文本框 156"/>
            <p:cNvSpPr>
              <a:spLocks noChangeArrowheads="1"/>
            </p:cNvSpPr>
            <p:nvPr/>
          </p:nvSpPr>
          <p:spPr bwMode="auto">
            <a:xfrm rot="2582608">
              <a:off x="589109" y="8305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3" name="文本框 157"/>
            <p:cNvSpPr>
              <a:spLocks noChangeArrowheads="1"/>
            </p:cNvSpPr>
            <p:nvPr/>
          </p:nvSpPr>
          <p:spPr bwMode="auto">
            <a:xfrm rot="3052174">
              <a:off x="618104" y="1140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4" name="文本框 158"/>
            <p:cNvSpPr>
              <a:spLocks noChangeArrowheads="1"/>
            </p:cNvSpPr>
            <p:nvPr/>
          </p:nvSpPr>
          <p:spPr bwMode="auto">
            <a:xfrm rot="3521739">
              <a:off x="642602" y="14880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5" name="文本框 159"/>
            <p:cNvSpPr>
              <a:spLocks noChangeArrowheads="1"/>
            </p:cNvSpPr>
            <p:nvPr/>
          </p:nvSpPr>
          <p:spPr bwMode="auto">
            <a:xfrm rot="3991306">
              <a:off x="662146" y="18652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6" name="文本框 160"/>
            <p:cNvSpPr>
              <a:spLocks noChangeArrowheads="1"/>
            </p:cNvSpPr>
            <p:nvPr/>
          </p:nvSpPr>
          <p:spPr bwMode="auto">
            <a:xfrm rot="4460869">
              <a:off x="676373" y="226550"/>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7" name="文本框 161"/>
            <p:cNvSpPr>
              <a:spLocks noChangeArrowheads="1"/>
            </p:cNvSpPr>
            <p:nvPr/>
          </p:nvSpPr>
          <p:spPr bwMode="auto">
            <a:xfrm rot="4930435">
              <a:off x="685015" y="26814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8" name="文本框 162"/>
            <p:cNvSpPr>
              <a:spLocks noChangeArrowheads="1"/>
            </p:cNvSpPr>
            <p:nvPr/>
          </p:nvSpPr>
          <p:spPr bwMode="auto">
            <a:xfrm rot="5400000">
              <a:off x="687915" y="31052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9" name="文本框 163"/>
            <p:cNvSpPr>
              <a:spLocks noChangeArrowheads="1"/>
            </p:cNvSpPr>
            <p:nvPr/>
          </p:nvSpPr>
          <p:spPr bwMode="auto">
            <a:xfrm rot="5869565">
              <a:off x="685016" y="352906"/>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0" name="文本框 164"/>
            <p:cNvSpPr>
              <a:spLocks noChangeArrowheads="1"/>
            </p:cNvSpPr>
            <p:nvPr/>
          </p:nvSpPr>
          <p:spPr bwMode="auto">
            <a:xfrm rot="6339131">
              <a:off x="676373" y="3944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1" name="文本框 165"/>
            <p:cNvSpPr>
              <a:spLocks noChangeArrowheads="1"/>
            </p:cNvSpPr>
            <p:nvPr/>
          </p:nvSpPr>
          <p:spPr bwMode="auto">
            <a:xfrm rot="6808695">
              <a:off x="662147" y="43452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2" name="文本框 166"/>
            <p:cNvSpPr>
              <a:spLocks noChangeArrowheads="1"/>
            </p:cNvSpPr>
            <p:nvPr/>
          </p:nvSpPr>
          <p:spPr bwMode="auto">
            <a:xfrm rot="7278261">
              <a:off x="642603" y="47224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3" name="文本框 167"/>
            <p:cNvSpPr>
              <a:spLocks noChangeArrowheads="1"/>
            </p:cNvSpPr>
            <p:nvPr/>
          </p:nvSpPr>
          <p:spPr bwMode="auto">
            <a:xfrm rot="7747826">
              <a:off x="618105" y="506948"/>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4" name="文本框 168"/>
            <p:cNvSpPr>
              <a:spLocks noChangeArrowheads="1"/>
            </p:cNvSpPr>
            <p:nvPr/>
          </p:nvSpPr>
          <p:spPr bwMode="auto">
            <a:xfrm rot="8217393">
              <a:off x="589111" y="53799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5" name="文本框 169"/>
            <p:cNvSpPr>
              <a:spLocks noChangeArrowheads="1"/>
            </p:cNvSpPr>
            <p:nvPr/>
          </p:nvSpPr>
          <p:spPr bwMode="auto">
            <a:xfrm rot="8686956">
              <a:off x="556159" y="56480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6" name="文本框 170"/>
            <p:cNvSpPr>
              <a:spLocks noChangeArrowheads="1"/>
            </p:cNvSpPr>
            <p:nvPr/>
          </p:nvSpPr>
          <p:spPr bwMode="auto">
            <a:xfrm rot="9156522">
              <a:off x="519861" y="586879"/>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37" name="文本框 171"/>
            <p:cNvSpPr>
              <a:spLocks noChangeArrowheads="1"/>
            </p:cNvSpPr>
            <p:nvPr/>
          </p:nvSpPr>
          <p:spPr bwMode="auto">
            <a:xfrm rot="9626087">
              <a:off x="480898" y="60380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8" name="文本框 172"/>
            <p:cNvSpPr>
              <a:spLocks noChangeArrowheads="1"/>
            </p:cNvSpPr>
            <p:nvPr/>
          </p:nvSpPr>
          <p:spPr bwMode="auto">
            <a:xfrm rot="10095652">
              <a:off x="439993" y="61526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9" name="文本框 173"/>
            <p:cNvSpPr>
              <a:spLocks noChangeArrowheads="1"/>
            </p:cNvSpPr>
            <p:nvPr/>
          </p:nvSpPr>
          <p:spPr bwMode="auto">
            <a:xfrm rot="10565217">
              <a:off x="397907" y="621048"/>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0" name="文本框 174"/>
            <p:cNvSpPr>
              <a:spLocks noChangeArrowheads="1"/>
            </p:cNvSpPr>
            <p:nvPr/>
          </p:nvSpPr>
          <p:spPr bwMode="auto">
            <a:xfrm rot="-10565217">
              <a:off x="355427" y="621048"/>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1" name="文本框 175"/>
            <p:cNvSpPr>
              <a:spLocks noChangeArrowheads="1"/>
            </p:cNvSpPr>
            <p:nvPr/>
          </p:nvSpPr>
          <p:spPr bwMode="auto">
            <a:xfrm rot="-10095652">
              <a:off x="313341" y="61526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2" name="文本框 176"/>
            <p:cNvSpPr>
              <a:spLocks noChangeArrowheads="1"/>
            </p:cNvSpPr>
            <p:nvPr/>
          </p:nvSpPr>
          <p:spPr bwMode="auto">
            <a:xfrm rot="-9626087">
              <a:off x="272437" y="60380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3" name="文本框 177"/>
            <p:cNvSpPr>
              <a:spLocks noChangeArrowheads="1"/>
            </p:cNvSpPr>
            <p:nvPr/>
          </p:nvSpPr>
          <p:spPr bwMode="auto">
            <a:xfrm rot="-9156522">
              <a:off x="233472" y="586877"/>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4" name="文本框 178"/>
            <p:cNvSpPr>
              <a:spLocks noChangeArrowheads="1"/>
            </p:cNvSpPr>
            <p:nvPr/>
          </p:nvSpPr>
          <p:spPr bwMode="auto">
            <a:xfrm rot="-8686956">
              <a:off x="197176" y="564805"/>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5" name="文本框 179"/>
            <p:cNvSpPr>
              <a:spLocks noChangeArrowheads="1"/>
            </p:cNvSpPr>
            <p:nvPr/>
          </p:nvSpPr>
          <p:spPr bwMode="auto">
            <a:xfrm rot="-8217391">
              <a:off x="164224" y="53799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6" name="文本框 180"/>
            <p:cNvSpPr>
              <a:spLocks noChangeArrowheads="1"/>
            </p:cNvSpPr>
            <p:nvPr/>
          </p:nvSpPr>
          <p:spPr bwMode="auto">
            <a:xfrm rot="-7747826">
              <a:off x="135228" y="506949"/>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7" name="文本框 181"/>
            <p:cNvSpPr>
              <a:spLocks noChangeArrowheads="1"/>
            </p:cNvSpPr>
            <p:nvPr/>
          </p:nvSpPr>
          <p:spPr bwMode="auto">
            <a:xfrm rot="-7278261">
              <a:off x="110729" y="47224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8" name="文本框 182"/>
            <p:cNvSpPr>
              <a:spLocks noChangeArrowheads="1"/>
            </p:cNvSpPr>
            <p:nvPr/>
          </p:nvSpPr>
          <p:spPr bwMode="auto">
            <a:xfrm rot="-6808696">
              <a:off x="91185" y="43452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9" name="文本框 183"/>
            <p:cNvSpPr>
              <a:spLocks noChangeArrowheads="1"/>
            </p:cNvSpPr>
            <p:nvPr/>
          </p:nvSpPr>
          <p:spPr bwMode="auto">
            <a:xfrm rot="-6339130">
              <a:off x="76959" y="3944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50" name="文本框 184"/>
            <p:cNvSpPr>
              <a:spLocks noChangeArrowheads="1"/>
            </p:cNvSpPr>
            <p:nvPr/>
          </p:nvSpPr>
          <p:spPr bwMode="auto">
            <a:xfrm rot="-5869565">
              <a:off x="68316" y="352906"/>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grpSp>
      <p:sp>
        <p:nvSpPr>
          <p:cNvPr id="51" name="Freeform 12"/>
          <p:cNvSpPr>
            <a:spLocks/>
          </p:cNvSpPr>
          <p:nvPr/>
        </p:nvSpPr>
        <p:spPr bwMode="auto">
          <a:xfrm>
            <a:off x="1263073" y="1239602"/>
            <a:ext cx="412913" cy="825823"/>
          </a:xfrm>
          <a:custGeom>
            <a:avLst/>
            <a:gdLst>
              <a:gd name="T0" fmla="*/ 776 w 776"/>
              <a:gd name="T1" fmla="*/ 1553 h 1553"/>
              <a:gd name="T2" fmla="*/ 0 w 776"/>
              <a:gd name="T3" fmla="*/ 777 h 1553"/>
              <a:gd name="T4" fmla="*/ 776 w 776"/>
              <a:gd name="T5" fmla="*/ 0 h 1553"/>
            </a:gdLst>
            <a:ahLst/>
            <a:cxnLst>
              <a:cxn ang="0">
                <a:pos x="T0" y="T1"/>
              </a:cxn>
              <a:cxn ang="0">
                <a:pos x="T2" y="T3"/>
              </a:cxn>
              <a:cxn ang="0">
                <a:pos x="T4" y="T5"/>
              </a:cxn>
            </a:cxnLst>
            <a:rect l="0" t="0" r="r" b="b"/>
            <a:pathLst>
              <a:path w="776" h="1553">
                <a:moveTo>
                  <a:pt x="776" y="1553"/>
                </a:moveTo>
                <a:cubicBezTo>
                  <a:pt x="348" y="1553"/>
                  <a:pt x="0" y="1205"/>
                  <a:pt x="0" y="777"/>
                </a:cubicBezTo>
                <a:cubicBezTo>
                  <a:pt x="0" y="348"/>
                  <a:pt x="348" y="0"/>
                  <a:pt x="776" y="0"/>
                </a:cubicBezTo>
              </a:path>
            </a:pathLst>
          </a:custGeom>
          <a:noFill/>
          <a:ln w="12700" cap="flat">
            <a:solidFill>
              <a:schemeClr val="bg1">
                <a:alpha val="5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微软雅黑" pitchFamily="34" charset="-122"/>
              <a:ea typeface="微软雅黑" pitchFamily="34" charset="-122"/>
            </a:endParaRPr>
          </a:p>
        </p:txBody>
      </p:sp>
      <p:sp>
        <p:nvSpPr>
          <p:cNvPr id="52" name="Oval 13"/>
          <p:cNvSpPr>
            <a:spLocks noChangeArrowheads="1"/>
          </p:cNvSpPr>
          <p:nvPr/>
        </p:nvSpPr>
        <p:spPr bwMode="auto">
          <a:xfrm>
            <a:off x="1340209" y="1312202"/>
            <a:ext cx="671549" cy="676088"/>
          </a:xfrm>
          <a:prstGeom prst="ellipse">
            <a:avLst/>
          </a:prstGeom>
          <a:solidFill>
            <a:schemeClr val="bg1">
              <a:alpha val="50000"/>
            </a:schemeClr>
          </a:solidFill>
          <a:ln w="12700">
            <a:noFill/>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微软雅黑" pitchFamily="34" charset="-122"/>
              <a:ea typeface="微软雅黑" pitchFamily="34" charset="-122"/>
            </a:endParaRPr>
          </a:p>
        </p:txBody>
      </p:sp>
      <p:sp>
        <p:nvSpPr>
          <p:cNvPr id="53" name="Line 14"/>
          <p:cNvSpPr>
            <a:spLocks noChangeShapeType="1"/>
          </p:cNvSpPr>
          <p:nvPr/>
        </p:nvSpPr>
        <p:spPr bwMode="auto">
          <a:xfrm>
            <a:off x="1675983" y="1239602"/>
            <a:ext cx="6043938" cy="0"/>
          </a:xfrm>
          <a:prstGeom prst="line">
            <a:avLst/>
          </a:prstGeom>
          <a:noFill/>
          <a:ln w="12700" cap="flat">
            <a:solidFill>
              <a:schemeClr val="bg1">
                <a:alpha val="50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微软雅黑" pitchFamily="34" charset="-122"/>
              <a:ea typeface="微软雅黑" pitchFamily="34" charset="-122"/>
            </a:endParaRPr>
          </a:p>
        </p:txBody>
      </p:sp>
      <p:sp>
        <p:nvSpPr>
          <p:cNvPr id="54" name="Line 15"/>
          <p:cNvSpPr>
            <a:spLocks noChangeShapeType="1"/>
          </p:cNvSpPr>
          <p:nvPr/>
        </p:nvSpPr>
        <p:spPr bwMode="auto">
          <a:xfrm>
            <a:off x="1675983" y="2065425"/>
            <a:ext cx="6043938" cy="0"/>
          </a:xfrm>
          <a:prstGeom prst="line">
            <a:avLst/>
          </a:prstGeom>
          <a:noFill/>
          <a:ln w="12700" cap="flat">
            <a:solidFill>
              <a:schemeClr val="bg1">
                <a:alpha val="50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微软雅黑" pitchFamily="34" charset="-122"/>
              <a:ea typeface="微软雅黑" pitchFamily="34" charset="-122"/>
            </a:endParaRPr>
          </a:p>
        </p:txBody>
      </p:sp>
      <p:sp>
        <p:nvSpPr>
          <p:cNvPr id="55" name="Freeform 16"/>
          <p:cNvSpPr>
            <a:spLocks/>
          </p:cNvSpPr>
          <p:nvPr/>
        </p:nvSpPr>
        <p:spPr bwMode="auto">
          <a:xfrm>
            <a:off x="7719921" y="2065425"/>
            <a:ext cx="412913" cy="830362"/>
          </a:xfrm>
          <a:custGeom>
            <a:avLst/>
            <a:gdLst>
              <a:gd name="T0" fmla="*/ 0 w 776"/>
              <a:gd name="T1" fmla="*/ 0 h 1553"/>
              <a:gd name="T2" fmla="*/ 776 w 776"/>
              <a:gd name="T3" fmla="*/ 776 h 1553"/>
              <a:gd name="T4" fmla="*/ 0 w 776"/>
              <a:gd name="T5" fmla="*/ 1553 h 1553"/>
            </a:gdLst>
            <a:ahLst/>
            <a:cxnLst>
              <a:cxn ang="0">
                <a:pos x="T0" y="T1"/>
              </a:cxn>
              <a:cxn ang="0">
                <a:pos x="T2" y="T3"/>
              </a:cxn>
              <a:cxn ang="0">
                <a:pos x="T4" y="T5"/>
              </a:cxn>
            </a:cxnLst>
            <a:rect l="0" t="0" r="r" b="b"/>
            <a:pathLst>
              <a:path w="776" h="1553">
                <a:moveTo>
                  <a:pt x="0" y="0"/>
                </a:moveTo>
                <a:cubicBezTo>
                  <a:pt x="428" y="0"/>
                  <a:pt x="776" y="348"/>
                  <a:pt x="776" y="776"/>
                </a:cubicBezTo>
                <a:cubicBezTo>
                  <a:pt x="776" y="1205"/>
                  <a:pt x="428" y="1553"/>
                  <a:pt x="0" y="1553"/>
                </a:cubicBezTo>
              </a:path>
            </a:pathLst>
          </a:custGeom>
          <a:noFill/>
          <a:ln w="12700" cap="flat">
            <a:solidFill>
              <a:schemeClr val="bg1">
                <a:alpha val="5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微软雅黑" pitchFamily="34" charset="-122"/>
              <a:ea typeface="微软雅黑" pitchFamily="34" charset="-122"/>
            </a:endParaRPr>
          </a:p>
        </p:txBody>
      </p:sp>
      <p:sp>
        <p:nvSpPr>
          <p:cNvPr id="56" name="Oval 17"/>
          <p:cNvSpPr>
            <a:spLocks noChangeArrowheads="1"/>
          </p:cNvSpPr>
          <p:nvPr/>
        </p:nvSpPr>
        <p:spPr bwMode="auto">
          <a:xfrm>
            <a:off x="7384147" y="2142561"/>
            <a:ext cx="676088" cy="676088"/>
          </a:xfrm>
          <a:prstGeom prst="ellipse">
            <a:avLst/>
          </a:prstGeom>
          <a:solidFill>
            <a:schemeClr val="bg1">
              <a:alpha val="50000"/>
            </a:schemeClr>
          </a:solidFill>
          <a:ln w="12700">
            <a:noFill/>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微软雅黑" pitchFamily="34" charset="-122"/>
              <a:ea typeface="微软雅黑" pitchFamily="34" charset="-122"/>
            </a:endParaRPr>
          </a:p>
        </p:txBody>
      </p:sp>
      <p:sp>
        <p:nvSpPr>
          <p:cNvPr id="57" name="Line 18"/>
          <p:cNvSpPr>
            <a:spLocks noChangeShapeType="1"/>
          </p:cNvSpPr>
          <p:nvPr/>
        </p:nvSpPr>
        <p:spPr bwMode="auto">
          <a:xfrm flipH="1">
            <a:off x="1675983" y="2895785"/>
            <a:ext cx="6043938" cy="0"/>
          </a:xfrm>
          <a:prstGeom prst="line">
            <a:avLst/>
          </a:prstGeom>
          <a:noFill/>
          <a:ln w="12700" cap="flat">
            <a:solidFill>
              <a:schemeClr val="bg1">
                <a:alpha val="50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微软雅黑" pitchFamily="34" charset="-122"/>
              <a:ea typeface="微软雅黑" pitchFamily="34" charset="-122"/>
            </a:endParaRPr>
          </a:p>
        </p:txBody>
      </p:sp>
      <p:sp>
        <p:nvSpPr>
          <p:cNvPr id="58" name="Freeform 19"/>
          <p:cNvSpPr>
            <a:spLocks/>
          </p:cNvSpPr>
          <p:nvPr/>
        </p:nvSpPr>
        <p:spPr bwMode="auto">
          <a:xfrm>
            <a:off x="1263073" y="2895785"/>
            <a:ext cx="412913" cy="825823"/>
          </a:xfrm>
          <a:custGeom>
            <a:avLst/>
            <a:gdLst>
              <a:gd name="T0" fmla="*/ 776 w 776"/>
              <a:gd name="T1" fmla="*/ 1553 h 1553"/>
              <a:gd name="T2" fmla="*/ 0 w 776"/>
              <a:gd name="T3" fmla="*/ 776 h 1553"/>
              <a:gd name="T4" fmla="*/ 776 w 776"/>
              <a:gd name="T5" fmla="*/ 0 h 1553"/>
            </a:gdLst>
            <a:ahLst/>
            <a:cxnLst>
              <a:cxn ang="0">
                <a:pos x="T0" y="T1"/>
              </a:cxn>
              <a:cxn ang="0">
                <a:pos x="T2" y="T3"/>
              </a:cxn>
              <a:cxn ang="0">
                <a:pos x="T4" y="T5"/>
              </a:cxn>
            </a:cxnLst>
            <a:rect l="0" t="0" r="r" b="b"/>
            <a:pathLst>
              <a:path w="776" h="1553">
                <a:moveTo>
                  <a:pt x="776" y="1553"/>
                </a:moveTo>
                <a:cubicBezTo>
                  <a:pt x="348" y="1553"/>
                  <a:pt x="0" y="1205"/>
                  <a:pt x="0" y="776"/>
                </a:cubicBezTo>
                <a:cubicBezTo>
                  <a:pt x="0" y="348"/>
                  <a:pt x="348" y="0"/>
                  <a:pt x="776" y="0"/>
                </a:cubicBezTo>
              </a:path>
            </a:pathLst>
          </a:custGeom>
          <a:noFill/>
          <a:ln w="12700" cap="flat">
            <a:solidFill>
              <a:schemeClr val="bg1">
                <a:alpha val="5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微软雅黑" pitchFamily="34" charset="-122"/>
              <a:ea typeface="微软雅黑" pitchFamily="34" charset="-122"/>
            </a:endParaRPr>
          </a:p>
        </p:txBody>
      </p:sp>
      <p:sp>
        <p:nvSpPr>
          <p:cNvPr id="59" name="Oval 20"/>
          <p:cNvSpPr>
            <a:spLocks noChangeArrowheads="1"/>
          </p:cNvSpPr>
          <p:nvPr/>
        </p:nvSpPr>
        <p:spPr bwMode="auto">
          <a:xfrm>
            <a:off x="1340209" y="2968384"/>
            <a:ext cx="671549" cy="676088"/>
          </a:xfrm>
          <a:prstGeom prst="ellipse">
            <a:avLst/>
          </a:prstGeom>
          <a:solidFill>
            <a:schemeClr val="bg1">
              <a:alpha val="50000"/>
            </a:schemeClr>
          </a:solidFill>
          <a:ln w="12700">
            <a:noFill/>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微软雅黑" pitchFamily="34" charset="-122"/>
              <a:ea typeface="微软雅黑" pitchFamily="34" charset="-122"/>
            </a:endParaRPr>
          </a:p>
        </p:txBody>
      </p:sp>
      <p:sp>
        <p:nvSpPr>
          <p:cNvPr id="60" name="Line 21"/>
          <p:cNvSpPr>
            <a:spLocks noChangeShapeType="1"/>
          </p:cNvSpPr>
          <p:nvPr/>
        </p:nvSpPr>
        <p:spPr bwMode="auto">
          <a:xfrm>
            <a:off x="1675983" y="3721608"/>
            <a:ext cx="6043938" cy="0"/>
          </a:xfrm>
          <a:prstGeom prst="line">
            <a:avLst/>
          </a:prstGeom>
          <a:noFill/>
          <a:ln w="12700" cap="flat">
            <a:solidFill>
              <a:schemeClr val="bg1">
                <a:alpha val="50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微软雅黑" pitchFamily="34" charset="-122"/>
              <a:ea typeface="微软雅黑" pitchFamily="34" charset="-122"/>
            </a:endParaRPr>
          </a:p>
        </p:txBody>
      </p:sp>
      <p:sp>
        <p:nvSpPr>
          <p:cNvPr id="61" name="Freeform 22"/>
          <p:cNvSpPr>
            <a:spLocks/>
          </p:cNvSpPr>
          <p:nvPr/>
        </p:nvSpPr>
        <p:spPr bwMode="auto">
          <a:xfrm>
            <a:off x="7719921" y="3721608"/>
            <a:ext cx="412913" cy="830362"/>
          </a:xfrm>
          <a:custGeom>
            <a:avLst/>
            <a:gdLst>
              <a:gd name="T0" fmla="*/ 0 w 776"/>
              <a:gd name="T1" fmla="*/ 0 h 1553"/>
              <a:gd name="T2" fmla="*/ 776 w 776"/>
              <a:gd name="T3" fmla="*/ 776 h 1553"/>
              <a:gd name="T4" fmla="*/ 0 w 776"/>
              <a:gd name="T5" fmla="*/ 1553 h 1553"/>
            </a:gdLst>
            <a:ahLst/>
            <a:cxnLst>
              <a:cxn ang="0">
                <a:pos x="T0" y="T1"/>
              </a:cxn>
              <a:cxn ang="0">
                <a:pos x="T2" y="T3"/>
              </a:cxn>
              <a:cxn ang="0">
                <a:pos x="T4" y="T5"/>
              </a:cxn>
            </a:cxnLst>
            <a:rect l="0" t="0" r="r" b="b"/>
            <a:pathLst>
              <a:path w="776" h="1553">
                <a:moveTo>
                  <a:pt x="0" y="0"/>
                </a:moveTo>
                <a:cubicBezTo>
                  <a:pt x="428" y="0"/>
                  <a:pt x="776" y="347"/>
                  <a:pt x="776" y="776"/>
                </a:cubicBezTo>
                <a:cubicBezTo>
                  <a:pt x="776" y="1205"/>
                  <a:pt x="428" y="1553"/>
                  <a:pt x="0" y="1553"/>
                </a:cubicBezTo>
              </a:path>
            </a:pathLst>
          </a:custGeom>
          <a:noFill/>
          <a:ln w="12700" cap="flat">
            <a:solidFill>
              <a:schemeClr val="bg1">
                <a:alpha val="5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微软雅黑" pitchFamily="34" charset="-122"/>
              <a:ea typeface="微软雅黑" pitchFamily="34" charset="-122"/>
            </a:endParaRPr>
          </a:p>
        </p:txBody>
      </p:sp>
      <p:sp>
        <p:nvSpPr>
          <p:cNvPr id="62" name="Oval 23"/>
          <p:cNvSpPr>
            <a:spLocks noChangeArrowheads="1"/>
          </p:cNvSpPr>
          <p:nvPr/>
        </p:nvSpPr>
        <p:spPr bwMode="auto">
          <a:xfrm>
            <a:off x="7384147" y="3798747"/>
            <a:ext cx="676088" cy="676088"/>
          </a:xfrm>
          <a:prstGeom prst="ellipse">
            <a:avLst/>
          </a:prstGeom>
          <a:solidFill>
            <a:schemeClr val="bg1">
              <a:alpha val="50000"/>
            </a:schemeClr>
          </a:solidFill>
          <a:ln w="12700">
            <a:noFill/>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微软雅黑" pitchFamily="34" charset="-122"/>
              <a:ea typeface="微软雅黑" pitchFamily="34" charset="-122"/>
            </a:endParaRPr>
          </a:p>
        </p:txBody>
      </p:sp>
      <p:sp>
        <p:nvSpPr>
          <p:cNvPr id="63" name="Line 24"/>
          <p:cNvSpPr>
            <a:spLocks noChangeShapeType="1"/>
          </p:cNvSpPr>
          <p:nvPr/>
        </p:nvSpPr>
        <p:spPr bwMode="auto">
          <a:xfrm flipH="1">
            <a:off x="1677364" y="4553781"/>
            <a:ext cx="6043938" cy="0"/>
          </a:xfrm>
          <a:prstGeom prst="line">
            <a:avLst/>
          </a:prstGeom>
          <a:noFill/>
          <a:ln w="12700" cap="flat">
            <a:solidFill>
              <a:schemeClr val="bg1">
                <a:alpha val="50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微软雅黑" pitchFamily="34" charset="-122"/>
              <a:ea typeface="微软雅黑" pitchFamily="34" charset="-122"/>
            </a:endParaRPr>
          </a:p>
        </p:txBody>
      </p:sp>
      <p:sp>
        <p:nvSpPr>
          <p:cNvPr id="64" name="矩形 63"/>
          <p:cNvSpPr/>
          <p:nvPr/>
        </p:nvSpPr>
        <p:spPr>
          <a:xfrm>
            <a:off x="1506118" y="1412212"/>
            <a:ext cx="339730" cy="492443"/>
          </a:xfrm>
          <a:prstGeom prst="rect">
            <a:avLst/>
          </a:prstGeom>
        </p:spPr>
        <p:txBody>
          <a:bodyPr wrap="square" lIns="0" tIns="0" rIns="0" bIns="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32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A</a:t>
            </a:r>
            <a:endParaRPr kumimoji="0" lang="zh-CN" altLang="en-US" sz="32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65" name="TextBox 45"/>
          <p:cNvSpPr txBox="1"/>
          <p:nvPr/>
        </p:nvSpPr>
        <p:spPr>
          <a:xfrm>
            <a:off x="2123728" y="1567823"/>
            <a:ext cx="3816424" cy="425758"/>
          </a:xfrm>
          <a:prstGeom prst="rect">
            <a:avLst/>
          </a:prstGeom>
          <a:noFill/>
        </p:spPr>
        <p:txBody>
          <a:bodyPr wrap="square" rtlCol="0">
            <a:spAutoFit/>
          </a:bodyPr>
          <a:lstStyle/>
          <a:p>
            <a:pPr algn="just">
              <a:lnSpc>
                <a:spcPts val="1300"/>
              </a:lnSpc>
            </a:pPr>
            <a:r>
              <a:rPr lang="zh-CN" altLang="en-US" sz="900" dirty="0">
                <a:solidFill>
                  <a:schemeClr val="bg1"/>
                </a:solidFill>
                <a:latin typeface="微软雅黑" pitchFamily="34" charset="-122"/>
                <a:ea typeface="微软雅黑" pitchFamily="34" charset="-122"/>
              </a:rPr>
              <a:t>点击输入简要文字内容，文字内容需概括精炼，不用多余的文字修饰，言简意赅的说明该项内容</a:t>
            </a:r>
            <a:r>
              <a:rPr lang="zh-CN" altLang="en-US" sz="900" dirty="0">
                <a:latin typeface="微软雅黑" pitchFamily="34" charset="-122"/>
                <a:ea typeface="微软雅黑" pitchFamily="34" charset="-122"/>
              </a:rPr>
              <a:t>。</a:t>
            </a:r>
            <a:endParaRPr lang="en-US" altLang="zh-CN" sz="900" dirty="0">
              <a:latin typeface="微软雅黑" pitchFamily="34" charset="-122"/>
              <a:ea typeface="微软雅黑" pitchFamily="34" charset="-122"/>
            </a:endParaRPr>
          </a:p>
        </p:txBody>
      </p:sp>
      <p:sp>
        <p:nvSpPr>
          <p:cNvPr id="66" name="矩形 65"/>
          <p:cNvSpPr/>
          <p:nvPr/>
        </p:nvSpPr>
        <p:spPr>
          <a:xfrm>
            <a:off x="7567566" y="2249395"/>
            <a:ext cx="339730" cy="492443"/>
          </a:xfrm>
          <a:prstGeom prst="rect">
            <a:avLst/>
          </a:prstGeom>
        </p:spPr>
        <p:txBody>
          <a:bodyPr wrap="square" lIns="0" tIns="0" rIns="0" bIns="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32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B</a:t>
            </a:r>
            <a:endParaRPr kumimoji="0" lang="zh-CN" altLang="en-US" sz="32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67" name="矩形 66"/>
          <p:cNvSpPr/>
          <p:nvPr/>
        </p:nvSpPr>
        <p:spPr>
          <a:xfrm>
            <a:off x="1483258" y="3090686"/>
            <a:ext cx="339730" cy="492443"/>
          </a:xfrm>
          <a:prstGeom prst="rect">
            <a:avLst/>
          </a:prstGeom>
        </p:spPr>
        <p:txBody>
          <a:bodyPr wrap="square" lIns="0" tIns="0" rIns="0" bIns="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32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C</a:t>
            </a:r>
            <a:endParaRPr kumimoji="0" lang="zh-CN" altLang="en-US" sz="32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68" name="矩形 67"/>
          <p:cNvSpPr/>
          <p:nvPr/>
        </p:nvSpPr>
        <p:spPr>
          <a:xfrm>
            <a:off x="7567566" y="3935006"/>
            <a:ext cx="339730" cy="492443"/>
          </a:xfrm>
          <a:prstGeom prst="rect">
            <a:avLst/>
          </a:prstGeom>
        </p:spPr>
        <p:txBody>
          <a:bodyPr wrap="square" lIns="0" tIns="0" rIns="0" bIns="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32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D </a:t>
            </a:r>
            <a:endParaRPr kumimoji="0" lang="zh-CN" altLang="en-US" sz="32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69" name="TextBox 49"/>
          <p:cNvSpPr txBox="1"/>
          <p:nvPr/>
        </p:nvSpPr>
        <p:spPr>
          <a:xfrm>
            <a:off x="2132896" y="1290824"/>
            <a:ext cx="1415772" cy="276999"/>
          </a:xfrm>
          <a:prstGeom prst="rect">
            <a:avLst/>
          </a:prstGeom>
          <a:noFill/>
        </p:spPr>
        <p:txBody>
          <a:bodyPr wrap="non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1200" b="1" i="0" u="none" strike="noStrike" kern="0" cap="none" spc="0" normalizeH="0" baseline="0" noProof="0" dirty="0">
                <a:ln>
                  <a:noFill/>
                </a:ln>
                <a:solidFill>
                  <a:schemeClr val="bg1"/>
                </a:solidFill>
                <a:effectLst/>
                <a:uLnTx/>
                <a:uFillTx/>
                <a:latin typeface="微软雅黑" pitchFamily="34" charset="-122"/>
                <a:ea typeface="微软雅黑" pitchFamily="34" charset="-122"/>
              </a:rPr>
              <a:t>点击输入标题文本</a:t>
            </a:r>
          </a:p>
        </p:txBody>
      </p:sp>
      <p:sp>
        <p:nvSpPr>
          <p:cNvPr id="70" name="TextBox 50"/>
          <p:cNvSpPr txBox="1"/>
          <p:nvPr/>
        </p:nvSpPr>
        <p:spPr>
          <a:xfrm>
            <a:off x="3419872" y="2392891"/>
            <a:ext cx="3816424" cy="425758"/>
          </a:xfrm>
          <a:prstGeom prst="rect">
            <a:avLst/>
          </a:prstGeom>
          <a:noFill/>
        </p:spPr>
        <p:txBody>
          <a:bodyPr wrap="square" rtlCol="0">
            <a:spAutoFit/>
          </a:bodyPr>
          <a:lstStyle/>
          <a:p>
            <a:pPr algn="just">
              <a:lnSpc>
                <a:spcPts val="1300"/>
              </a:lnSpc>
            </a:pPr>
            <a:r>
              <a:rPr lang="zh-CN" altLang="en-US" sz="900" dirty="0">
                <a:solidFill>
                  <a:schemeClr val="bg1"/>
                </a:solidFill>
                <a:latin typeface="微软雅黑" pitchFamily="34" charset="-122"/>
                <a:ea typeface="微软雅黑" pitchFamily="34" charset="-122"/>
              </a:rPr>
              <a:t>点击输入简要文字内容，文字内容需概括精炼，不用多余的文字修饰，言简意赅的说明该项内容。</a:t>
            </a:r>
            <a:endParaRPr lang="en-US" altLang="zh-CN" sz="900" dirty="0">
              <a:solidFill>
                <a:schemeClr val="bg1"/>
              </a:solidFill>
              <a:latin typeface="微软雅黑" pitchFamily="34" charset="-122"/>
              <a:ea typeface="微软雅黑" pitchFamily="34" charset="-122"/>
            </a:endParaRPr>
          </a:p>
        </p:txBody>
      </p:sp>
      <p:sp>
        <p:nvSpPr>
          <p:cNvPr id="71" name="TextBox 51"/>
          <p:cNvSpPr txBox="1"/>
          <p:nvPr/>
        </p:nvSpPr>
        <p:spPr>
          <a:xfrm>
            <a:off x="3429040" y="2115892"/>
            <a:ext cx="1415772" cy="276999"/>
          </a:xfrm>
          <a:prstGeom prst="rect">
            <a:avLst/>
          </a:prstGeom>
          <a:noFill/>
        </p:spPr>
        <p:txBody>
          <a:bodyPr wrap="non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1200" b="1" i="0" u="none" strike="noStrike" kern="0" cap="none" spc="0" normalizeH="0" baseline="0" noProof="0" dirty="0">
                <a:ln>
                  <a:noFill/>
                </a:ln>
                <a:solidFill>
                  <a:schemeClr val="bg1"/>
                </a:solidFill>
                <a:effectLst/>
                <a:uLnTx/>
                <a:uFillTx/>
                <a:latin typeface="微软雅黑" pitchFamily="34" charset="-122"/>
                <a:ea typeface="微软雅黑" pitchFamily="34" charset="-122"/>
              </a:rPr>
              <a:t>点击输入标题文本</a:t>
            </a:r>
          </a:p>
        </p:txBody>
      </p:sp>
      <p:sp>
        <p:nvSpPr>
          <p:cNvPr id="72" name="TextBox 52"/>
          <p:cNvSpPr txBox="1"/>
          <p:nvPr/>
        </p:nvSpPr>
        <p:spPr>
          <a:xfrm>
            <a:off x="2123728" y="3224009"/>
            <a:ext cx="3816424" cy="425758"/>
          </a:xfrm>
          <a:prstGeom prst="rect">
            <a:avLst/>
          </a:prstGeom>
          <a:noFill/>
        </p:spPr>
        <p:txBody>
          <a:bodyPr wrap="square" rtlCol="0">
            <a:spAutoFit/>
          </a:bodyPr>
          <a:lstStyle/>
          <a:p>
            <a:pPr algn="just">
              <a:lnSpc>
                <a:spcPts val="1300"/>
              </a:lnSpc>
            </a:pPr>
            <a:r>
              <a:rPr lang="zh-CN" altLang="en-US" sz="900" dirty="0">
                <a:solidFill>
                  <a:schemeClr val="bg1"/>
                </a:solidFill>
                <a:latin typeface="微软雅黑" pitchFamily="34" charset="-122"/>
                <a:ea typeface="微软雅黑" pitchFamily="34" charset="-122"/>
              </a:rPr>
              <a:t>点击输入简要文字内容，文字内容需概括精炼，不用多余的文字修饰，言简意赅的说明该项内容。</a:t>
            </a:r>
            <a:endParaRPr lang="en-US" altLang="zh-CN" sz="900" dirty="0">
              <a:solidFill>
                <a:schemeClr val="bg1"/>
              </a:solidFill>
              <a:latin typeface="微软雅黑" pitchFamily="34" charset="-122"/>
              <a:ea typeface="微软雅黑" pitchFamily="34" charset="-122"/>
            </a:endParaRPr>
          </a:p>
        </p:txBody>
      </p:sp>
      <p:sp>
        <p:nvSpPr>
          <p:cNvPr id="73" name="TextBox 53"/>
          <p:cNvSpPr txBox="1"/>
          <p:nvPr/>
        </p:nvSpPr>
        <p:spPr>
          <a:xfrm>
            <a:off x="2132896" y="2947010"/>
            <a:ext cx="1415772" cy="276999"/>
          </a:xfrm>
          <a:prstGeom prst="rect">
            <a:avLst/>
          </a:prstGeom>
          <a:noFill/>
        </p:spPr>
        <p:txBody>
          <a:bodyPr wrap="non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1200" b="1" i="0" u="none" strike="noStrike" kern="0" cap="none" spc="0" normalizeH="0" baseline="0" noProof="0" dirty="0">
                <a:ln>
                  <a:noFill/>
                </a:ln>
                <a:solidFill>
                  <a:schemeClr val="bg1"/>
                </a:solidFill>
                <a:effectLst/>
                <a:uLnTx/>
                <a:uFillTx/>
                <a:latin typeface="微软雅黑" pitchFamily="34" charset="-122"/>
                <a:ea typeface="微软雅黑" pitchFamily="34" charset="-122"/>
              </a:rPr>
              <a:t>点击输入标题文本</a:t>
            </a:r>
          </a:p>
        </p:txBody>
      </p:sp>
      <p:sp>
        <p:nvSpPr>
          <p:cNvPr id="74" name="TextBox 54"/>
          <p:cNvSpPr txBox="1"/>
          <p:nvPr/>
        </p:nvSpPr>
        <p:spPr>
          <a:xfrm>
            <a:off x="3419872" y="4049077"/>
            <a:ext cx="3816424" cy="425758"/>
          </a:xfrm>
          <a:prstGeom prst="rect">
            <a:avLst/>
          </a:prstGeom>
          <a:noFill/>
        </p:spPr>
        <p:txBody>
          <a:bodyPr wrap="square" rtlCol="0">
            <a:spAutoFit/>
          </a:bodyPr>
          <a:lstStyle/>
          <a:p>
            <a:pPr algn="just">
              <a:lnSpc>
                <a:spcPts val="1300"/>
              </a:lnSpc>
            </a:pPr>
            <a:r>
              <a:rPr lang="zh-CN" altLang="en-US" sz="900" dirty="0">
                <a:solidFill>
                  <a:schemeClr val="bg1"/>
                </a:solidFill>
                <a:latin typeface="微软雅黑" pitchFamily="34" charset="-122"/>
                <a:ea typeface="微软雅黑" pitchFamily="34" charset="-122"/>
              </a:rPr>
              <a:t>点击输入简要文字内容，文字内容需概括精炼，不用多余的文字修饰，言简意赅的说明该项内容。</a:t>
            </a:r>
            <a:endParaRPr lang="en-US" altLang="zh-CN" sz="900" dirty="0">
              <a:solidFill>
                <a:schemeClr val="bg1"/>
              </a:solidFill>
              <a:latin typeface="微软雅黑" pitchFamily="34" charset="-122"/>
              <a:ea typeface="微软雅黑" pitchFamily="34" charset="-122"/>
            </a:endParaRPr>
          </a:p>
        </p:txBody>
      </p:sp>
      <p:sp>
        <p:nvSpPr>
          <p:cNvPr id="75" name="TextBox 55"/>
          <p:cNvSpPr txBox="1"/>
          <p:nvPr/>
        </p:nvSpPr>
        <p:spPr>
          <a:xfrm>
            <a:off x="3429040" y="3772078"/>
            <a:ext cx="1415772" cy="276999"/>
          </a:xfrm>
          <a:prstGeom prst="rect">
            <a:avLst/>
          </a:prstGeom>
          <a:noFill/>
        </p:spPr>
        <p:txBody>
          <a:bodyPr wrap="non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1200" b="1" i="0" u="none" strike="noStrike" kern="0" cap="none" spc="0" normalizeH="0" baseline="0" noProof="0" dirty="0">
                <a:ln>
                  <a:noFill/>
                </a:ln>
                <a:solidFill>
                  <a:schemeClr val="bg1"/>
                </a:solidFill>
                <a:effectLst/>
                <a:uLnTx/>
                <a:uFillTx/>
                <a:latin typeface="微软雅黑" pitchFamily="34" charset="-122"/>
                <a:ea typeface="微软雅黑" pitchFamily="34" charset="-122"/>
              </a:rPr>
              <a:t>点击输入标题文本</a:t>
            </a:r>
          </a:p>
        </p:txBody>
      </p:sp>
    </p:spTree>
    <p:extLst>
      <p:ext uri="{BB962C8B-B14F-4D97-AF65-F5344CB8AC3E}">
        <p14:creationId xmlns:p14="http://schemas.microsoft.com/office/powerpoint/2010/main" val="3140887172"/>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par>
                          <p:cTn id="8" fill="hold">
                            <p:stCondLst>
                              <p:cond delay="2000"/>
                            </p:stCondLst>
                            <p:childTnLst>
                              <p:par>
                                <p:cTn id="9" presetID="2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ipe(left)">
                                      <p:cBhvr>
                                        <p:cTn id="16" dur="500"/>
                                        <p:tgtEl>
                                          <p:spTgt spid="2"/>
                                        </p:tgtEl>
                                      </p:cBhvr>
                                    </p:animEffect>
                                  </p:childTnLst>
                                </p:cTn>
                              </p:par>
                              <p:par>
                                <p:cTn id="17" presetID="22" presetClass="entr" presetSubtype="2" fill="hold" grpId="0" nodeType="withEffect">
                                  <p:stCondLst>
                                    <p:cond delay="0"/>
                                  </p:stCondLst>
                                  <p:childTnLst>
                                    <p:set>
                                      <p:cBhvr>
                                        <p:cTn id="18" dur="1" fill="hold">
                                          <p:stCondLst>
                                            <p:cond delay="0"/>
                                          </p:stCondLst>
                                        </p:cTn>
                                        <p:tgtEl>
                                          <p:spTgt spid="53"/>
                                        </p:tgtEl>
                                        <p:attrNameLst>
                                          <p:attrName>style.visibility</p:attrName>
                                        </p:attrNameLst>
                                      </p:cBhvr>
                                      <p:to>
                                        <p:strVal val="visible"/>
                                      </p:to>
                                    </p:set>
                                    <p:animEffect transition="in" filter="wipe(right)">
                                      <p:cBhvr>
                                        <p:cTn id="19" dur="500"/>
                                        <p:tgtEl>
                                          <p:spTgt spid="53"/>
                                        </p:tgtEl>
                                      </p:cBhvr>
                                    </p:animEffect>
                                  </p:childTnLst>
                                </p:cTn>
                              </p:par>
                            </p:childTnLst>
                          </p:cTn>
                        </p:par>
                        <p:par>
                          <p:cTn id="20" fill="hold">
                            <p:stCondLst>
                              <p:cond delay="500"/>
                            </p:stCondLst>
                            <p:childTnLst>
                              <p:par>
                                <p:cTn id="21" presetID="22" presetClass="entr" presetSubtype="1" fill="hold" grpId="0" nodeType="afterEffect">
                                  <p:stCondLst>
                                    <p:cond delay="0"/>
                                  </p:stCondLst>
                                  <p:childTnLst>
                                    <p:set>
                                      <p:cBhvr>
                                        <p:cTn id="22" dur="1" fill="hold">
                                          <p:stCondLst>
                                            <p:cond delay="0"/>
                                          </p:stCondLst>
                                        </p:cTn>
                                        <p:tgtEl>
                                          <p:spTgt spid="51"/>
                                        </p:tgtEl>
                                        <p:attrNameLst>
                                          <p:attrName>style.visibility</p:attrName>
                                        </p:attrNameLst>
                                      </p:cBhvr>
                                      <p:to>
                                        <p:strVal val="visible"/>
                                      </p:to>
                                    </p:set>
                                    <p:animEffect transition="in" filter="wipe(up)">
                                      <p:cBhvr>
                                        <p:cTn id="23" dur="500"/>
                                        <p:tgtEl>
                                          <p:spTgt spid="51"/>
                                        </p:tgtEl>
                                      </p:cBhvr>
                                    </p:animEffect>
                                  </p:childTnLst>
                                </p:cTn>
                              </p:par>
                            </p:childTnLst>
                          </p:cTn>
                        </p:par>
                        <p:par>
                          <p:cTn id="24" fill="hold">
                            <p:stCondLst>
                              <p:cond delay="1000"/>
                            </p:stCondLst>
                            <p:childTnLst>
                              <p:par>
                                <p:cTn id="25" presetID="53" presetClass="entr" presetSubtype="16" fill="hold" grpId="0" nodeType="afterEffect">
                                  <p:stCondLst>
                                    <p:cond delay="0"/>
                                  </p:stCondLst>
                                  <p:childTnLst>
                                    <p:set>
                                      <p:cBhvr>
                                        <p:cTn id="26" dur="1" fill="hold">
                                          <p:stCondLst>
                                            <p:cond delay="0"/>
                                          </p:stCondLst>
                                        </p:cTn>
                                        <p:tgtEl>
                                          <p:spTgt spid="64"/>
                                        </p:tgtEl>
                                        <p:attrNameLst>
                                          <p:attrName>style.visibility</p:attrName>
                                        </p:attrNameLst>
                                      </p:cBhvr>
                                      <p:to>
                                        <p:strVal val="visible"/>
                                      </p:to>
                                    </p:set>
                                    <p:anim calcmode="lin" valueType="num">
                                      <p:cBhvr>
                                        <p:cTn id="27" dur="500" fill="hold"/>
                                        <p:tgtEl>
                                          <p:spTgt spid="64"/>
                                        </p:tgtEl>
                                        <p:attrNameLst>
                                          <p:attrName>ppt_w</p:attrName>
                                        </p:attrNameLst>
                                      </p:cBhvr>
                                      <p:tavLst>
                                        <p:tav tm="0">
                                          <p:val>
                                            <p:fltVal val="0"/>
                                          </p:val>
                                        </p:tav>
                                        <p:tav tm="100000">
                                          <p:val>
                                            <p:strVal val="#ppt_w"/>
                                          </p:val>
                                        </p:tav>
                                      </p:tavLst>
                                    </p:anim>
                                    <p:anim calcmode="lin" valueType="num">
                                      <p:cBhvr>
                                        <p:cTn id="28" dur="500" fill="hold"/>
                                        <p:tgtEl>
                                          <p:spTgt spid="64"/>
                                        </p:tgtEl>
                                        <p:attrNameLst>
                                          <p:attrName>ppt_h</p:attrName>
                                        </p:attrNameLst>
                                      </p:cBhvr>
                                      <p:tavLst>
                                        <p:tav tm="0">
                                          <p:val>
                                            <p:fltVal val="0"/>
                                          </p:val>
                                        </p:tav>
                                        <p:tav tm="100000">
                                          <p:val>
                                            <p:strVal val="#ppt_h"/>
                                          </p:val>
                                        </p:tav>
                                      </p:tavLst>
                                    </p:anim>
                                    <p:animEffect transition="in" filter="fade">
                                      <p:cBhvr>
                                        <p:cTn id="29" dur="500"/>
                                        <p:tgtEl>
                                          <p:spTgt spid="64"/>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52"/>
                                        </p:tgtEl>
                                        <p:attrNameLst>
                                          <p:attrName>style.visibility</p:attrName>
                                        </p:attrNameLst>
                                      </p:cBhvr>
                                      <p:to>
                                        <p:strVal val="visible"/>
                                      </p:to>
                                    </p:set>
                                    <p:anim calcmode="lin" valueType="num">
                                      <p:cBhvr>
                                        <p:cTn id="32" dur="500" fill="hold"/>
                                        <p:tgtEl>
                                          <p:spTgt spid="52"/>
                                        </p:tgtEl>
                                        <p:attrNameLst>
                                          <p:attrName>ppt_w</p:attrName>
                                        </p:attrNameLst>
                                      </p:cBhvr>
                                      <p:tavLst>
                                        <p:tav tm="0">
                                          <p:val>
                                            <p:fltVal val="0"/>
                                          </p:val>
                                        </p:tav>
                                        <p:tav tm="100000">
                                          <p:val>
                                            <p:strVal val="#ppt_w"/>
                                          </p:val>
                                        </p:tav>
                                      </p:tavLst>
                                    </p:anim>
                                    <p:anim calcmode="lin" valueType="num">
                                      <p:cBhvr>
                                        <p:cTn id="33" dur="500" fill="hold"/>
                                        <p:tgtEl>
                                          <p:spTgt spid="52"/>
                                        </p:tgtEl>
                                        <p:attrNameLst>
                                          <p:attrName>ppt_h</p:attrName>
                                        </p:attrNameLst>
                                      </p:cBhvr>
                                      <p:tavLst>
                                        <p:tav tm="0">
                                          <p:val>
                                            <p:fltVal val="0"/>
                                          </p:val>
                                        </p:tav>
                                        <p:tav tm="100000">
                                          <p:val>
                                            <p:strVal val="#ppt_h"/>
                                          </p:val>
                                        </p:tav>
                                      </p:tavLst>
                                    </p:anim>
                                    <p:animEffect transition="in" filter="fade">
                                      <p:cBhvr>
                                        <p:cTn id="34" dur="500"/>
                                        <p:tgtEl>
                                          <p:spTgt spid="52"/>
                                        </p:tgtEl>
                                      </p:cBhvr>
                                    </p:animEffect>
                                  </p:childTnLst>
                                </p:cTn>
                              </p:par>
                            </p:childTnLst>
                          </p:cTn>
                        </p:par>
                        <p:par>
                          <p:cTn id="35" fill="hold">
                            <p:stCondLst>
                              <p:cond delay="1500"/>
                            </p:stCondLst>
                            <p:childTnLst>
                              <p:par>
                                <p:cTn id="36" presetID="22" presetClass="entr" presetSubtype="8" fill="hold" grpId="0" nodeType="afterEffect">
                                  <p:stCondLst>
                                    <p:cond delay="0"/>
                                  </p:stCondLst>
                                  <p:childTnLst>
                                    <p:set>
                                      <p:cBhvr>
                                        <p:cTn id="37" dur="1" fill="hold">
                                          <p:stCondLst>
                                            <p:cond delay="0"/>
                                          </p:stCondLst>
                                        </p:cTn>
                                        <p:tgtEl>
                                          <p:spTgt spid="65"/>
                                        </p:tgtEl>
                                        <p:attrNameLst>
                                          <p:attrName>style.visibility</p:attrName>
                                        </p:attrNameLst>
                                      </p:cBhvr>
                                      <p:to>
                                        <p:strVal val="visible"/>
                                      </p:to>
                                    </p:set>
                                    <p:animEffect transition="in" filter="wipe(left)">
                                      <p:cBhvr>
                                        <p:cTn id="38" dur="500"/>
                                        <p:tgtEl>
                                          <p:spTgt spid="65"/>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69"/>
                                        </p:tgtEl>
                                        <p:attrNameLst>
                                          <p:attrName>style.visibility</p:attrName>
                                        </p:attrNameLst>
                                      </p:cBhvr>
                                      <p:to>
                                        <p:strVal val="visible"/>
                                      </p:to>
                                    </p:set>
                                    <p:animEffect transition="in" filter="wipe(left)">
                                      <p:cBhvr>
                                        <p:cTn id="41" dur="500"/>
                                        <p:tgtEl>
                                          <p:spTgt spid="69"/>
                                        </p:tgtEl>
                                      </p:cBhvr>
                                    </p:animEffect>
                                  </p:childTnLst>
                                </p:cTn>
                              </p:par>
                            </p:childTnLst>
                          </p:cTn>
                        </p:par>
                        <p:par>
                          <p:cTn id="42" fill="hold">
                            <p:stCondLst>
                              <p:cond delay="2000"/>
                            </p:stCondLst>
                            <p:childTnLst>
                              <p:par>
                                <p:cTn id="43" presetID="22" presetClass="entr" presetSubtype="8" fill="hold" grpId="0" nodeType="afterEffect">
                                  <p:stCondLst>
                                    <p:cond delay="0"/>
                                  </p:stCondLst>
                                  <p:childTnLst>
                                    <p:set>
                                      <p:cBhvr>
                                        <p:cTn id="44" dur="1" fill="hold">
                                          <p:stCondLst>
                                            <p:cond delay="0"/>
                                          </p:stCondLst>
                                        </p:cTn>
                                        <p:tgtEl>
                                          <p:spTgt spid="54"/>
                                        </p:tgtEl>
                                        <p:attrNameLst>
                                          <p:attrName>style.visibility</p:attrName>
                                        </p:attrNameLst>
                                      </p:cBhvr>
                                      <p:to>
                                        <p:strVal val="visible"/>
                                      </p:to>
                                    </p:set>
                                    <p:animEffect transition="in" filter="wipe(left)">
                                      <p:cBhvr>
                                        <p:cTn id="45" dur="500"/>
                                        <p:tgtEl>
                                          <p:spTgt spid="54"/>
                                        </p:tgtEl>
                                      </p:cBhvr>
                                    </p:animEffect>
                                  </p:childTnLst>
                                </p:cTn>
                              </p:par>
                            </p:childTnLst>
                          </p:cTn>
                        </p:par>
                        <p:par>
                          <p:cTn id="46" fill="hold">
                            <p:stCondLst>
                              <p:cond delay="2500"/>
                            </p:stCondLst>
                            <p:childTnLst>
                              <p:par>
                                <p:cTn id="47" presetID="22" presetClass="entr" presetSubtype="1" fill="hold" grpId="0" nodeType="afterEffect">
                                  <p:stCondLst>
                                    <p:cond delay="0"/>
                                  </p:stCondLst>
                                  <p:childTnLst>
                                    <p:set>
                                      <p:cBhvr>
                                        <p:cTn id="48" dur="1" fill="hold">
                                          <p:stCondLst>
                                            <p:cond delay="0"/>
                                          </p:stCondLst>
                                        </p:cTn>
                                        <p:tgtEl>
                                          <p:spTgt spid="55"/>
                                        </p:tgtEl>
                                        <p:attrNameLst>
                                          <p:attrName>style.visibility</p:attrName>
                                        </p:attrNameLst>
                                      </p:cBhvr>
                                      <p:to>
                                        <p:strVal val="visible"/>
                                      </p:to>
                                    </p:set>
                                    <p:animEffect transition="in" filter="wipe(up)">
                                      <p:cBhvr>
                                        <p:cTn id="49" dur="500"/>
                                        <p:tgtEl>
                                          <p:spTgt spid="55"/>
                                        </p:tgtEl>
                                      </p:cBhvr>
                                    </p:animEffect>
                                  </p:childTnLst>
                                </p:cTn>
                              </p:par>
                            </p:childTnLst>
                          </p:cTn>
                        </p:par>
                        <p:par>
                          <p:cTn id="50" fill="hold">
                            <p:stCondLst>
                              <p:cond delay="3000"/>
                            </p:stCondLst>
                            <p:childTnLst>
                              <p:par>
                                <p:cTn id="51" presetID="53" presetClass="entr" presetSubtype="16" fill="hold" grpId="0" nodeType="afterEffect">
                                  <p:stCondLst>
                                    <p:cond delay="0"/>
                                  </p:stCondLst>
                                  <p:childTnLst>
                                    <p:set>
                                      <p:cBhvr>
                                        <p:cTn id="52" dur="1" fill="hold">
                                          <p:stCondLst>
                                            <p:cond delay="0"/>
                                          </p:stCondLst>
                                        </p:cTn>
                                        <p:tgtEl>
                                          <p:spTgt spid="66"/>
                                        </p:tgtEl>
                                        <p:attrNameLst>
                                          <p:attrName>style.visibility</p:attrName>
                                        </p:attrNameLst>
                                      </p:cBhvr>
                                      <p:to>
                                        <p:strVal val="visible"/>
                                      </p:to>
                                    </p:set>
                                    <p:anim calcmode="lin" valueType="num">
                                      <p:cBhvr>
                                        <p:cTn id="53" dur="500" fill="hold"/>
                                        <p:tgtEl>
                                          <p:spTgt spid="66"/>
                                        </p:tgtEl>
                                        <p:attrNameLst>
                                          <p:attrName>ppt_w</p:attrName>
                                        </p:attrNameLst>
                                      </p:cBhvr>
                                      <p:tavLst>
                                        <p:tav tm="0">
                                          <p:val>
                                            <p:fltVal val="0"/>
                                          </p:val>
                                        </p:tav>
                                        <p:tav tm="100000">
                                          <p:val>
                                            <p:strVal val="#ppt_w"/>
                                          </p:val>
                                        </p:tav>
                                      </p:tavLst>
                                    </p:anim>
                                    <p:anim calcmode="lin" valueType="num">
                                      <p:cBhvr>
                                        <p:cTn id="54" dur="500" fill="hold"/>
                                        <p:tgtEl>
                                          <p:spTgt spid="66"/>
                                        </p:tgtEl>
                                        <p:attrNameLst>
                                          <p:attrName>ppt_h</p:attrName>
                                        </p:attrNameLst>
                                      </p:cBhvr>
                                      <p:tavLst>
                                        <p:tav tm="0">
                                          <p:val>
                                            <p:fltVal val="0"/>
                                          </p:val>
                                        </p:tav>
                                        <p:tav tm="100000">
                                          <p:val>
                                            <p:strVal val="#ppt_h"/>
                                          </p:val>
                                        </p:tav>
                                      </p:tavLst>
                                    </p:anim>
                                    <p:animEffect transition="in" filter="fade">
                                      <p:cBhvr>
                                        <p:cTn id="55" dur="500"/>
                                        <p:tgtEl>
                                          <p:spTgt spid="66"/>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56"/>
                                        </p:tgtEl>
                                        <p:attrNameLst>
                                          <p:attrName>style.visibility</p:attrName>
                                        </p:attrNameLst>
                                      </p:cBhvr>
                                      <p:to>
                                        <p:strVal val="visible"/>
                                      </p:to>
                                    </p:set>
                                    <p:anim calcmode="lin" valueType="num">
                                      <p:cBhvr>
                                        <p:cTn id="58" dur="500" fill="hold"/>
                                        <p:tgtEl>
                                          <p:spTgt spid="56"/>
                                        </p:tgtEl>
                                        <p:attrNameLst>
                                          <p:attrName>ppt_w</p:attrName>
                                        </p:attrNameLst>
                                      </p:cBhvr>
                                      <p:tavLst>
                                        <p:tav tm="0">
                                          <p:val>
                                            <p:fltVal val="0"/>
                                          </p:val>
                                        </p:tav>
                                        <p:tav tm="100000">
                                          <p:val>
                                            <p:strVal val="#ppt_w"/>
                                          </p:val>
                                        </p:tav>
                                      </p:tavLst>
                                    </p:anim>
                                    <p:anim calcmode="lin" valueType="num">
                                      <p:cBhvr>
                                        <p:cTn id="59" dur="500" fill="hold"/>
                                        <p:tgtEl>
                                          <p:spTgt spid="56"/>
                                        </p:tgtEl>
                                        <p:attrNameLst>
                                          <p:attrName>ppt_h</p:attrName>
                                        </p:attrNameLst>
                                      </p:cBhvr>
                                      <p:tavLst>
                                        <p:tav tm="0">
                                          <p:val>
                                            <p:fltVal val="0"/>
                                          </p:val>
                                        </p:tav>
                                        <p:tav tm="100000">
                                          <p:val>
                                            <p:strVal val="#ppt_h"/>
                                          </p:val>
                                        </p:tav>
                                      </p:tavLst>
                                    </p:anim>
                                    <p:animEffect transition="in" filter="fade">
                                      <p:cBhvr>
                                        <p:cTn id="60" dur="500"/>
                                        <p:tgtEl>
                                          <p:spTgt spid="56"/>
                                        </p:tgtEl>
                                      </p:cBhvr>
                                    </p:animEffect>
                                  </p:childTnLst>
                                </p:cTn>
                              </p:par>
                            </p:childTnLst>
                          </p:cTn>
                        </p:par>
                        <p:par>
                          <p:cTn id="61" fill="hold">
                            <p:stCondLst>
                              <p:cond delay="3500"/>
                            </p:stCondLst>
                            <p:childTnLst>
                              <p:par>
                                <p:cTn id="62" presetID="22" presetClass="entr" presetSubtype="8" fill="hold" grpId="0" nodeType="afterEffect">
                                  <p:stCondLst>
                                    <p:cond delay="0"/>
                                  </p:stCondLst>
                                  <p:childTnLst>
                                    <p:set>
                                      <p:cBhvr>
                                        <p:cTn id="63" dur="1" fill="hold">
                                          <p:stCondLst>
                                            <p:cond delay="0"/>
                                          </p:stCondLst>
                                        </p:cTn>
                                        <p:tgtEl>
                                          <p:spTgt spid="70"/>
                                        </p:tgtEl>
                                        <p:attrNameLst>
                                          <p:attrName>style.visibility</p:attrName>
                                        </p:attrNameLst>
                                      </p:cBhvr>
                                      <p:to>
                                        <p:strVal val="visible"/>
                                      </p:to>
                                    </p:set>
                                    <p:animEffect transition="in" filter="wipe(left)">
                                      <p:cBhvr>
                                        <p:cTn id="64" dur="500"/>
                                        <p:tgtEl>
                                          <p:spTgt spid="70"/>
                                        </p:tgtEl>
                                      </p:cBhvr>
                                    </p:animEffect>
                                  </p:childTnLst>
                                </p:cTn>
                              </p:par>
                              <p:par>
                                <p:cTn id="65" presetID="22" presetClass="entr" presetSubtype="8" fill="hold" grpId="0" nodeType="withEffect">
                                  <p:stCondLst>
                                    <p:cond delay="0"/>
                                  </p:stCondLst>
                                  <p:childTnLst>
                                    <p:set>
                                      <p:cBhvr>
                                        <p:cTn id="66" dur="1" fill="hold">
                                          <p:stCondLst>
                                            <p:cond delay="0"/>
                                          </p:stCondLst>
                                        </p:cTn>
                                        <p:tgtEl>
                                          <p:spTgt spid="71"/>
                                        </p:tgtEl>
                                        <p:attrNameLst>
                                          <p:attrName>style.visibility</p:attrName>
                                        </p:attrNameLst>
                                      </p:cBhvr>
                                      <p:to>
                                        <p:strVal val="visible"/>
                                      </p:to>
                                    </p:set>
                                    <p:animEffect transition="in" filter="wipe(left)">
                                      <p:cBhvr>
                                        <p:cTn id="67" dur="500"/>
                                        <p:tgtEl>
                                          <p:spTgt spid="71"/>
                                        </p:tgtEl>
                                      </p:cBhvr>
                                    </p:animEffect>
                                  </p:childTnLst>
                                </p:cTn>
                              </p:par>
                            </p:childTnLst>
                          </p:cTn>
                        </p:par>
                        <p:par>
                          <p:cTn id="68" fill="hold">
                            <p:stCondLst>
                              <p:cond delay="4000"/>
                            </p:stCondLst>
                            <p:childTnLst>
                              <p:par>
                                <p:cTn id="69" presetID="22" presetClass="entr" presetSubtype="2" fill="hold" grpId="0" nodeType="afterEffect">
                                  <p:stCondLst>
                                    <p:cond delay="0"/>
                                  </p:stCondLst>
                                  <p:childTnLst>
                                    <p:set>
                                      <p:cBhvr>
                                        <p:cTn id="70" dur="1" fill="hold">
                                          <p:stCondLst>
                                            <p:cond delay="0"/>
                                          </p:stCondLst>
                                        </p:cTn>
                                        <p:tgtEl>
                                          <p:spTgt spid="57"/>
                                        </p:tgtEl>
                                        <p:attrNameLst>
                                          <p:attrName>style.visibility</p:attrName>
                                        </p:attrNameLst>
                                      </p:cBhvr>
                                      <p:to>
                                        <p:strVal val="visible"/>
                                      </p:to>
                                    </p:set>
                                    <p:animEffect transition="in" filter="wipe(right)">
                                      <p:cBhvr>
                                        <p:cTn id="71" dur="500"/>
                                        <p:tgtEl>
                                          <p:spTgt spid="57"/>
                                        </p:tgtEl>
                                      </p:cBhvr>
                                    </p:animEffect>
                                  </p:childTnLst>
                                </p:cTn>
                              </p:par>
                            </p:childTnLst>
                          </p:cTn>
                        </p:par>
                        <p:par>
                          <p:cTn id="72" fill="hold">
                            <p:stCondLst>
                              <p:cond delay="4500"/>
                            </p:stCondLst>
                            <p:childTnLst>
                              <p:par>
                                <p:cTn id="73" presetID="22" presetClass="entr" presetSubtype="1" fill="hold" grpId="0" nodeType="afterEffect">
                                  <p:stCondLst>
                                    <p:cond delay="0"/>
                                  </p:stCondLst>
                                  <p:childTnLst>
                                    <p:set>
                                      <p:cBhvr>
                                        <p:cTn id="74" dur="1" fill="hold">
                                          <p:stCondLst>
                                            <p:cond delay="0"/>
                                          </p:stCondLst>
                                        </p:cTn>
                                        <p:tgtEl>
                                          <p:spTgt spid="58"/>
                                        </p:tgtEl>
                                        <p:attrNameLst>
                                          <p:attrName>style.visibility</p:attrName>
                                        </p:attrNameLst>
                                      </p:cBhvr>
                                      <p:to>
                                        <p:strVal val="visible"/>
                                      </p:to>
                                    </p:set>
                                    <p:animEffect transition="in" filter="wipe(up)">
                                      <p:cBhvr>
                                        <p:cTn id="75" dur="500"/>
                                        <p:tgtEl>
                                          <p:spTgt spid="58"/>
                                        </p:tgtEl>
                                      </p:cBhvr>
                                    </p:animEffect>
                                  </p:childTnLst>
                                </p:cTn>
                              </p:par>
                            </p:childTnLst>
                          </p:cTn>
                        </p:par>
                        <p:par>
                          <p:cTn id="76" fill="hold">
                            <p:stCondLst>
                              <p:cond delay="5000"/>
                            </p:stCondLst>
                            <p:childTnLst>
                              <p:par>
                                <p:cTn id="77" presetID="53" presetClass="entr" presetSubtype="16" fill="hold" grpId="0" nodeType="afterEffect">
                                  <p:stCondLst>
                                    <p:cond delay="0"/>
                                  </p:stCondLst>
                                  <p:childTnLst>
                                    <p:set>
                                      <p:cBhvr>
                                        <p:cTn id="78" dur="1" fill="hold">
                                          <p:stCondLst>
                                            <p:cond delay="0"/>
                                          </p:stCondLst>
                                        </p:cTn>
                                        <p:tgtEl>
                                          <p:spTgt spid="67"/>
                                        </p:tgtEl>
                                        <p:attrNameLst>
                                          <p:attrName>style.visibility</p:attrName>
                                        </p:attrNameLst>
                                      </p:cBhvr>
                                      <p:to>
                                        <p:strVal val="visible"/>
                                      </p:to>
                                    </p:set>
                                    <p:anim calcmode="lin" valueType="num">
                                      <p:cBhvr>
                                        <p:cTn id="79" dur="500" fill="hold"/>
                                        <p:tgtEl>
                                          <p:spTgt spid="67"/>
                                        </p:tgtEl>
                                        <p:attrNameLst>
                                          <p:attrName>ppt_w</p:attrName>
                                        </p:attrNameLst>
                                      </p:cBhvr>
                                      <p:tavLst>
                                        <p:tav tm="0">
                                          <p:val>
                                            <p:fltVal val="0"/>
                                          </p:val>
                                        </p:tav>
                                        <p:tav tm="100000">
                                          <p:val>
                                            <p:strVal val="#ppt_w"/>
                                          </p:val>
                                        </p:tav>
                                      </p:tavLst>
                                    </p:anim>
                                    <p:anim calcmode="lin" valueType="num">
                                      <p:cBhvr>
                                        <p:cTn id="80" dur="500" fill="hold"/>
                                        <p:tgtEl>
                                          <p:spTgt spid="67"/>
                                        </p:tgtEl>
                                        <p:attrNameLst>
                                          <p:attrName>ppt_h</p:attrName>
                                        </p:attrNameLst>
                                      </p:cBhvr>
                                      <p:tavLst>
                                        <p:tav tm="0">
                                          <p:val>
                                            <p:fltVal val="0"/>
                                          </p:val>
                                        </p:tav>
                                        <p:tav tm="100000">
                                          <p:val>
                                            <p:strVal val="#ppt_h"/>
                                          </p:val>
                                        </p:tav>
                                      </p:tavLst>
                                    </p:anim>
                                    <p:animEffect transition="in" filter="fade">
                                      <p:cBhvr>
                                        <p:cTn id="81" dur="500"/>
                                        <p:tgtEl>
                                          <p:spTgt spid="67"/>
                                        </p:tgtEl>
                                      </p:cBhvr>
                                    </p:animEffect>
                                  </p:childTnLst>
                                </p:cTn>
                              </p:par>
                              <p:par>
                                <p:cTn id="82" presetID="53" presetClass="entr" presetSubtype="16" fill="hold" grpId="0" nodeType="withEffect">
                                  <p:stCondLst>
                                    <p:cond delay="0"/>
                                  </p:stCondLst>
                                  <p:childTnLst>
                                    <p:set>
                                      <p:cBhvr>
                                        <p:cTn id="83" dur="1" fill="hold">
                                          <p:stCondLst>
                                            <p:cond delay="0"/>
                                          </p:stCondLst>
                                        </p:cTn>
                                        <p:tgtEl>
                                          <p:spTgt spid="59"/>
                                        </p:tgtEl>
                                        <p:attrNameLst>
                                          <p:attrName>style.visibility</p:attrName>
                                        </p:attrNameLst>
                                      </p:cBhvr>
                                      <p:to>
                                        <p:strVal val="visible"/>
                                      </p:to>
                                    </p:set>
                                    <p:anim calcmode="lin" valueType="num">
                                      <p:cBhvr>
                                        <p:cTn id="84" dur="500" fill="hold"/>
                                        <p:tgtEl>
                                          <p:spTgt spid="59"/>
                                        </p:tgtEl>
                                        <p:attrNameLst>
                                          <p:attrName>ppt_w</p:attrName>
                                        </p:attrNameLst>
                                      </p:cBhvr>
                                      <p:tavLst>
                                        <p:tav tm="0">
                                          <p:val>
                                            <p:fltVal val="0"/>
                                          </p:val>
                                        </p:tav>
                                        <p:tav tm="100000">
                                          <p:val>
                                            <p:strVal val="#ppt_w"/>
                                          </p:val>
                                        </p:tav>
                                      </p:tavLst>
                                    </p:anim>
                                    <p:anim calcmode="lin" valueType="num">
                                      <p:cBhvr>
                                        <p:cTn id="85" dur="500" fill="hold"/>
                                        <p:tgtEl>
                                          <p:spTgt spid="59"/>
                                        </p:tgtEl>
                                        <p:attrNameLst>
                                          <p:attrName>ppt_h</p:attrName>
                                        </p:attrNameLst>
                                      </p:cBhvr>
                                      <p:tavLst>
                                        <p:tav tm="0">
                                          <p:val>
                                            <p:fltVal val="0"/>
                                          </p:val>
                                        </p:tav>
                                        <p:tav tm="100000">
                                          <p:val>
                                            <p:strVal val="#ppt_h"/>
                                          </p:val>
                                        </p:tav>
                                      </p:tavLst>
                                    </p:anim>
                                    <p:animEffect transition="in" filter="fade">
                                      <p:cBhvr>
                                        <p:cTn id="86" dur="500"/>
                                        <p:tgtEl>
                                          <p:spTgt spid="59"/>
                                        </p:tgtEl>
                                      </p:cBhvr>
                                    </p:animEffect>
                                  </p:childTnLst>
                                </p:cTn>
                              </p:par>
                            </p:childTnLst>
                          </p:cTn>
                        </p:par>
                        <p:par>
                          <p:cTn id="87" fill="hold">
                            <p:stCondLst>
                              <p:cond delay="5500"/>
                            </p:stCondLst>
                            <p:childTnLst>
                              <p:par>
                                <p:cTn id="88" presetID="22" presetClass="entr" presetSubtype="8" fill="hold" grpId="0" nodeType="afterEffect">
                                  <p:stCondLst>
                                    <p:cond delay="0"/>
                                  </p:stCondLst>
                                  <p:childTnLst>
                                    <p:set>
                                      <p:cBhvr>
                                        <p:cTn id="89" dur="1" fill="hold">
                                          <p:stCondLst>
                                            <p:cond delay="0"/>
                                          </p:stCondLst>
                                        </p:cTn>
                                        <p:tgtEl>
                                          <p:spTgt spid="72"/>
                                        </p:tgtEl>
                                        <p:attrNameLst>
                                          <p:attrName>style.visibility</p:attrName>
                                        </p:attrNameLst>
                                      </p:cBhvr>
                                      <p:to>
                                        <p:strVal val="visible"/>
                                      </p:to>
                                    </p:set>
                                    <p:animEffect transition="in" filter="wipe(left)">
                                      <p:cBhvr>
                                        <p:cTn id="90" dur="500"/>
                                        <p:tgtEl>
                                          <p:spTgt spid="72"/>
                                        </p:tgtEl>
                                      </p:cBhvr>
                                    </p:animEffect>
                                  </p:childTnLst>
                                </p:cTn>
                              </p:par>
                              <p:par>
                                <p:cTn id="91" presetID="22" presetClass="entr" presetSubtype="8" fill="hold" grpId="0" nodeType="withEffect">
                                  <p:stCondLst>
                                    <p:cond delay="0"/>
                                  </p:stCondLst>
                                  <p:childTnLst>
                                    <p:set>
                                      <p:cBhvr>
                                        <p:cTn id="92" dur="1" fill="hold">
                                          <p:stCondLst>
                                            <p:cond delay="0"/>
                                          </p:stCondLst>
                                        </p:cTn>
                                        <p:tgtEl>
                                          <p:spTgt spid="73"/>
                                        </p:tgtEl>
                                        <p:attrNameLst>
                                          <p:attrName>style.visibility</p:attrName>
                                        </p:attrNameLst>
                                      </p:cBhvr>
                                      <p:to>
                                        <p:strVal val="visible"/>
                                      </p:to>
                                    </p:set>
                                    <p:animEffect transition="in" filter="wipe(left)">
                                      <p:cBhvr>
                                        <p:cTn id="93" dur="500"/>
                                        <p:tgtEl>
                                          <p:spTgt spid="73"/>
                                        </p:tgtEl>
                                      </p:cBhvr>
                                    </p:animEffect>
                                  </p:childTnLst>
                                </p:cTn>
                              </p:par>
                            </p:childTnLst>
                          </p:cTn>
                        </p:par>
                        <p:par>
                          <p:cTn id="94" fill="hold">
                            <p:stCondLst>
                              <p:cond delay="6000"/>
                            </p:stCondLst>
                            <p:childTnLst>
                              <p:par>
                                <p:cTn id="95" presetID="22" presetClass="entr" presetSubtype="8" fill="hold" grpId="0" nodeType="afterEffect">
                                  <p:stCondLst>
                                    <p:cond delay="0"/>
                                  </p:stCondLst>
                                  <p:childTnLst>
                                    <p:set>
                                      <p:cBhvr>
                                        <p:cTn id="96" dur="1" fill="hold">
                                          <p:stCondLst>
                                            <p:cond delay="0"/>
                                          </p:stCondLst>
                                        </p:cTn>
                                        <p:tgtEl>
                                          <p:spTgt spid="60"/>
                                        </p:tgtEl>
                                        <p:attrNameLst>
                                          <p:attrName>style.visibility</p:attrName>
                                        </p:attrNameLst>
                                      </p:cBhvr>
                                      <p:to>
                                        <p:strVal val="visible"/>
                                      </p:to>
                                    </p:set>
                                    <p:animEffect transition="in" filter="wipe(left)">
                                      <p:cBhvr>
                                        <p:cTn id="97" dur="500"/>
                                        <p:tgtEl>
                                          <p:spTgt spid="60"/>
                                        </p:tgtEl>
                                      </p:cBhvr>
                                    </p:animEffect>
                                  </p:childTnLst>
                                </p:cTn>
                              </p:par>
                            </p:childTnLst>
                          </p:cTn>
                        </p:par>
                        <p:par>
                          <p:cTn id="98" fill="hold">
                            <p:stCondLst>
                              <p:cond delay="6500"/>
                            </p:stCondLst>
                            <p:childTnLst>
                              <p:par>
                                <p:cTn id="99" presetID="22" presetClass="entr" presetSubtype="1" fill="hold" grpId="0" nodeType="afterEffect">
                                  <p:stCondLst>
                                    <p:cond delay="0"/>
                                  </p:stCondLst>
                                  <p:childTnLst>
                                    <p:set>
                                      <p:cBhvr>
                                        <p:cTn id="100" dur="1" fill="hold">
                                          <p:stCondLst>
                                            <p:cond delay="0"/>
                                          </p:stCondLst>
                                        </p:cTn>
                                        <p:tgtEl>
                                          <p:spTgt spid="61"/>
                                        </p:tgtEl>
                                        <p:attrNameLst>
                                          <p:attrName>style.visibility</p:attrName>
                                        </p:attrNameLst>
                                      </p:cBhvr>
                                      <p:to>
                                        <p:strVal val="visible"/>
                                      </p:to>
                                    </p:set>
                                    <p:animEffect transition="in" filter="wipe(up)">
                                      <p:cBhvr>
                                        <p:cTn id="101" dur="500"/>
                                        <p:tgtEl>
                                          <p:spTgt spid="61"/>
                                        </p:tgtEl>
                                      </p:cBhvr>
                                    </p:animEffect>
                                  </p:childTnLst>
                                </p:cTn>
                              </p:par>
                            </p:childTnLst>
                          </p:cTn>
                        </p:par>
                        <p:par>
                          <p:cTn id="102" fill="hold">
                            <p:stCondLst>
                              <p:cond delay="7000"/>
                            </p:stCondLst>
                            <p:childTnLst>
                              <p:par>
                                <p:cTn id="103" presetID="53" presetClass="entr" presetSubtype="16" fill="hold" grpId="0" nodeType="afterEffect">
                                  <p:stCondLst>
                                    <p:cond delay="0"/>
                                  </p:stCondLst>
                                  <p:childTnLst>
                                    <p:set>
                                      <p:cBhvr>
                                        <p:cTn id="104" dur="1" fill="hold">
                                          <p:stCondLst>
                                            <p:cond delay="0"/>
                                          </p:stCondLst>
                                        </p:cTn>
                                        <p:tgtEl>
                                          <p:spTgt spid="68"/>
                                        </p:tgtEl>
                                        <p:attrNameLst>
                                          <p:attrName>style.visibility</p:attrName>
                                        </p:attrNameLst>
                                      </p:cBhvr>
                                      <p:to>
                                        <p:strVal val="visible"/>
                                      </p:to>
                                    </p:set>
                                    <p:anim calcmode="lin" valueType="num">
                                      <p:cBhvr>
                                        <p:cTn id="105" dur="500" fill="hold"/>
                                        <p:tgtEl>
                                          <p:spTgt spid="68"/>
                                        </p:tgtEl>
                                        <p:attrNameLst>
                                          <p:attrName>ppt_w</p:attrName>
                                        </p:attrNameLst>
                                      </p:cBhvr>
                                      <p:tavLst>
                                        <p:tav tm="0">
                                          <p:val>
                                            <p:fltVal val="0"/>
                                          </p:val>
                                        </p:tav>
                                        <p:tav tm="100000">
                                          <p:val>
                                            <p:strVal val="#ppt_w"/>
                                          </p:val>
                                        </p:tav>
                                      </p:tavLst>
                                    </p:anim>
                                    <p:anim calcmode="lin" valueType="num">
                                      <p:cBhvr>
                                        <p:cTn id="106" dur="500" fill="hold"/>
                                        <p:tgtEl>
                                          <p:spTgt spid="68"/>
                                        </p:tgtEl>
                                        <p:attrNameLst>
                                          <p:attrName>ppt_h</p:attrName>
                                        </p:attrNameLst>
                                      </p:cBhvr>
                                      <p:tavLst>
                                        <p:tav tm="0">
                                          <p:val>
                                            <p:fltVal val="0"/>
                                          </p:val>
                                        </p:tav>
                                        <p:tav tm="100000">
                                          <p:val>
                                            <p:strVal val="#ppt_h"/>
                                          </p:val>
                                        </p:tav>
                                      </p:tavLst>
                                    </p:anim>
                                    <p:animEffect transition="in" filter="fade">
                                      <p:cBhvr>
                                        <p:cTn id="107" dur="500"/>
                                        <p:tgtEl>
                                          <p:spTgt spid="68"/>
                                        </p:tgtEl>
                                      </p:cBhvr>
                                    </p:animEffect>
                                  </p:childTnLst>
                                </p:cTn>
                              </p:par>
                              <p:par>
                                <p:cTn id="108" presetID="53" presetClass="entr" presetSubtype="16" fill="hold" grpId="0" nodeType="withEffect">
                                  <p:stCondLst>
                                    <p:cond delay="0"/>
                                  </p:stCondLst>
                                  <p:childTnLst>
                                    <p:set>
                                      <p:cBhvr>
                                        <p:cTn id="109" dur="1" fill="hold">
                                          <p:stCondLst>
                                            <p:cond delay="0"/>
                                          </p:stCondLst>
                                        </p:cTn>
                                        <p:tgtEl>
                                          <p:spTgt spid="62"/>
                                        </p:tgtEl>
                                        <p:attrNameLst>
                                          <p:attrName>style.visibility</p:attrName>
                                        </p:attrNameLst>
                                      </p:cBhvr>
                                      <p:to>
                                        <p:strVal val="visible"/>
                                      </p:to>
                                    </p:set>
                                    <p:anim calcmode="lin" valueType="num">
                                      <p:cBhvr>
                                        <p:cTn id="110" dur="500" fill="hold"/>
                                        <p:tgtEl>
                                          <p:spTgt spid="62"/>
                                        </p:tgtEl>
                                        <p:attrNameLst>
                                          <p:attrName>ppt_w</p:attrName>
                                        </p:attrNameLst>
                                      </p:cBhvr>
                                      <p:tavLst>
                                        <p:tav tm="0">
                                          <p:val>
                                            <p:fltVal val="0"/>
                                          </p:val>
                                        </p:tav>
                                        <p:tav tm="100000">
                                          <p:val>
                                            <p:strVal val="#ppt_w"/>
                                          </p:val>
                                        </p:tav>
                                      </p:tavLst>
                                    </p:anim>
                                    <p:anim calcmode="lin" valueType="num">
                                      <p:cBhvr>
                                        <p:cTn id="111" dur="500" fill="hold"/>
                                        <p:tgtEl>
                                          <p:spTgt spid="62"/>
                                        </p:tgtEl>
                                        <p:attrNameLst>
                                          <p:attrName>ppt_h</p:attrName>
                                        </p:attrNameLst>
                                      </p:cBhvr>
                                      <p:tavLst>
                                        <p:tav tm="0">
                                          <p:val>
                                            <p:fltVal val="0"/>
                                          </p:val>
                                        </p:tav>
                                        <p:tav tm="100000">
                                          <p:val>
                                            <p:strVal val="#ppt_h"/>
                                          </p:val>
                                        </p:tav>
                                      </p:tavLst>
                                    </p:anim>
                                    <p:animEffect transition="in" filter="fade">
                                      <p:cBhvr>
                                        <p:cTn id="112" dur="500"/>
                                        <p:tgtEl>
                                          <p:spTgt spid="62"/>
                                        </p:tgtEl>
                                      </p:cBhvr>
                                    </p:animEffect>
                                  </p:childTnLst>
                                </p:cTn>
                              </p:par>
                            </p:childTnLst>
                          </p:cTn>
                        </p:par>
                        <p:par>
                          <p:cTn id="113" fill="hold">
                            <p:stCondLst>
                              <p:cond delay="7500"/>
                            </p:stCondLst>
                            <p:childTnLst>
                              <p:par>
                                <p:cTn id="114" presetID="22" presetClass="entr" presetSubtype="8" fill="hold" grpId="0" nodeType="afterEffect">
                                  <p:stCondLst>
                                    <p:cond delay="0"/>
                                  </p:stCondLst>
                                  <p:childTnLst>
                                    <p:set>
                                      <p:cBhvr>
                                        <p:cTn id="115" dur="1" fill="hold">
                                          <p:stCondLst>
                                            <p:cond delay="0"/>
                                          </p:stCondLst>
                                        </p:cTn>
                                        <p:tgtEl>
                                          <p:spTgt spid="74"/>
                                        </p:tgtEl>
                                        <p:attrNameLst>
                                          <p:attrName>style.visibility</p:attrName>
                                        </p:attrNameLst>
                                      </p:cBhvr>
                                      <p:to>
                                        <p:strVal val="visible"/>
                                      </p:to>
                                    </p:set>
                                    <p:animEffect transition="in" filter="wipe(left)">
                                      <p:cBhvr>
                                        <p:cTn id="116" dur="500"/>
                                        <p:tgtEl>
                                          <p:spTgt spid="74"/>
                                        </p:tgtEl>
                                      </p:cBhvr>
                                    </p:animEffect>
                                  </p:childTnLst>
                                </p:cTn>
                              </p:par>
                              <p:par>
                                <p:cTn id="117" presetID="22" presetClass="entr" presetSubtype="8" fill="hold" grpId="0" nodeType="withEffect">
                                  <p:stCondLst>
                                    <p:cond delay="0"/>
                                  </p:stCondLst>
                                  <p:childTnLst>
                                    <p:set>
                                      <p:cBhvr>
                                        <p:cTn id="118" dur="1" fill="hold">
                                          <p:stCondLst>
                                            <p:cond delay="0"/>
                                          </p:stCondLst>
                                        </p:cTn>
                                        <p:tgtEl>
                                          <p:spTgt spid="75"/>
                                        </p:tgtEl>
                                        <p:attrNameLst>
                                          <p:attrName>style.visibility</p:attrName>
                                        </p:attrNameLst>
                                      </p:cBhvr>
                                      <p:to>
                                        <p:strVal val="visible"/>
                                      </p:to>
                                    </p:set>
                                    <p:animEffect transition="in" filter="wipe(left)">
                                      <p:cBhvr>
                                        <p:cTn id="119" dur="500"/>
                                        <p:tgtEl>
                                          <p:spTgt spid="75"/>
                                        </p:tgtEl>
                                      </p:cBhvr>
                                    </p:animEffect>
                                  </p:childTnLst>
                                </p:cTn>
                              </p:par>
                            </p:childTnLst>
                          </p:cTn>
                        </p:par>
                        <p:par>
                          <p:cTn id="120" fill="hold">
                            <p:stCondLst>
                              <p:cond delay="8000"/>
                            </p:stCondLst>
                            <p:childTnLst>
                              <p:par>
                                <p:cTn id="121" presetID="22" presetClass="entr" presetSubtype="2" fill="hold" grpId="0" nodeType="afterEffect">
                                  <p:stCondLst>
                                    <p:cond delay="0"/>
                                  </p:stCondLst>
                                  <p:childTnLst>
                                    <p:set>
                                      <p:cBhvr>
                                        <p:cTn id="122" dur="1" fill="hold">
                                          <p:stCondLst>
                                            <p:cond delay="0"/>
                                          </p:stCondLst>
                                        </p:cTn>
                                        <p:tgtEl>
                                          <p:spTgt spid="63"/>
                                        </p:tgtEl>
                                        <p:attrNameLst>
                                          <p:attrName>style.visibility</p:attrName>
                                        </p:attrNameLst>
                                      </p:cBhvr>
                                      <p:to>
                                        <p:strVal val="visible"/>
                                      </p:to>
                                    </p:set>
                                    <p:animEffect transition="in" filter="wipe(right)">
                                      <p:cBhvr>
                                        <p:cTn id="123"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ldLvl="0" autoUpdateAnimBg="0"/>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p:bldP spid="65" grpId="0"/>
      <p:bldP spid="66" grpId="0"/>
      <p:bldP spid="67" grpId="0"/>
      <p:bldP spid="68" grpId="0"/>
      <p:bldP spid="69" grpId="0"/>
      <p:bldP spid="70" grpId="0"/>
      <p:bldP spid="71" grpId="0"/>
      <p:bldP spid="72" grpId="0"/>
      <p:bldP spid="73" grpId="0"/>
      <p:bldP spid="74" grpId="0"/>
      <p:bldP spid="7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85"/>
          <p:cNvSpPr>
            <a:spLocks noChangeArrowheads="1"/>
          </p:cNvSpPr>
          <p:nvPr/>
        </p:nvSpPr>
        <p:spPr bwMode="auto">
          <a:xfrm>
            <a:off x="935038" y="293688"/>
            <a:ext cx="25574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此处添加标题文字</a:t>
            </a:r>
          </a:p>
        </p:txBody>
      </p:sp>
      <p:sp>
        <p:nvSpPr>
          <p:cNvPr id="3" name="TextBox 1"/>
          <p:cNvSpPr>
            <a:spLocks noChangeArrowheads="1"/>
          </p:cNvSpPr>
          <p:nvPr/>
        </p:nvSpPr>
        <p:spPr bwMode="auto">
          <a:xfrm>
            <a:off x="349250" y="293688"/>
            <a:ext cx="50323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4</a:t>
            </a:r>
            <a:endParaRPr lang="zh-CN" altLang="en-US"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4" name="组合 167"/>
          <p:cNvGrpSpPr>
            <a:grpSpLocks/>
          </p:cNvGrpSpPr>
          <p:nvPr/>
        </p:nvGrpSpPr>
        <p:grpSpPr bwMode="auto">
          <a:xfrm>
            <a:off x="238125" y="131763"/>
            <a:ext cx="725488" cy="723900"/>
            <a:chOff x="0" y="0"/>
            <a:chExt cx="973930" cy="972480"/>
          </a:xfrm>
        </p:grpSpPr>
        <p:sp>
          <p:nvSpPr>
            <p:cNvPr id="5" name="文本框 139"/>
            <p:cNvSpPr>
              <a:spLocks noChangeArrowheads="1"/>
            </p:cNvSpPr>
            <p:nvPr/>
          </p:nvSpPr>
          <p:spPr bwMode="auto">
            <a:xfrm rot="-5400000">
              <a:off x="65417" y="310523"/>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6" name="文本框 140"/>
            <p:cNvSpPr>
              <a:spLocks noChangeArrowheads="1"/>
            </p:cNvSpPr>
            <p:nvPr/>
          </p:nvSpPr>
          <p:spPr bwMode="auto">
            <a:xfrm rot="-4930435">
              <a:off x="68316" y="26814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7" name="文本框 141"/>
            <p:cNvSpPr>
              <a:spLocks noChangeArrowheads="1"/>
            </p:cNvSpPr>
            <p:nvPr/>
          </p:nvSpPr>
          <p:spPr bwMode="auto">
            <a:xfrm rot="-4460869">
              <a:off x="76959" y="226550"/>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8" name="文本框 142"/>
            <p:cNvSpPr>
              <a:spLocks noChangeArrowheads="1"/>
            </p:cNvSpPr>
            <p:nvPr/>
          </p:nvSpPr>
          <p:spPr bwMode="auto">
            <a:xfrm rot="-3991306">
              <a:off x="91185" y="18652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9" name="文本框 143"/>
            <p:cNvSpPr>
              <a:spLocks noChangeArrowheads="1"/>
            </p:cNvSpPr>
            <p:nvPr/>
          </p:nvSpPr>
          <p:spPr bwMode="auto">
            <a:xfrm rot="-3521739">
              <a:off x="110729" y="14880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0" name="文本框 144"/>
            <p:cNvSpPr>
              <a:spLocks noChangeArrowheads="1"/>
            </p:cNvSpPr>
            <p:nvPr/>
          </p:nvSpPr>
          <p:spPr bwMode="auto">
            <a:xfrm rot="-3052174">
              <a:off x="135226" y="1140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1" name="文本框 145"/>
            <p:cNvSpPr>
              <a:spLocks noChangeArrowheads="1"/>
            </p:cNvSpPr>
            <p:nvPr/>
          </p:nvSpPr>
          <p:spPr bwMode="auto">
            <a:xfrm rot="-2582609">
              <a:off x="164224" y="8305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2" name="文本框 146"/>
            <p:cNvSpPr>
              <a:spLocks noChangeArrowheads="1"/>
            </p:cNvSpPr>
            <p:nvPr/>
          </p:nvSpPr>
          <p:spPr bwMode="auto">
            <a:xfrm rot="-2113044">
              <a:off x="197176" y="5624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3" name="文本框 147"/>
            <p:cNvSpPr>
              <a:spLocks noChangeArrowheads="1"/>
            </p:cNvSpPr>
            <p:nvPr/>
          </p:nvSpPr>
          <p:spPr bwMode="auto">
            <a:xfrm rot="-1643478">
              <a:off x="233473" y="34169"/>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14" name="文本框 148"/>
            <p:cNvSpPr>
              <a:spLocks noChangeArrowheads="1"/>
            </p:cNvSpPr>
            <p:nvPr/>
          </p:nvSpPr>
          <p:spPr bwMode="auto">
            <a:xfrm rot="-1173913">
              <a:off x="272437" y="1724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5" name="文本框 149"/>
            <p:cNvSpPr>
              <a:spLocks noChangeArrowheads="1"/>
            </p:cNvSpPr>
            <p:nvPr/>
          </p:nvSpPr>
          <p:spPr bwMode="auto">
            <a:xfrm rot="-704348">
              <a:off x="313341" y="578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6" name="文本框 150"/>
            <p:cNvSpPr>
              <a:spLocks noChangeArrowheads="1"/>
            </p:cNvSpPr>
            <p:nvPr/>
          </p:nvSpPr>
          <p:spPr bwMode="auto">
            <a:xfrm rot="-234781">
              <a:off x="355427" y="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17" name="文本框 151"/>
            <p:cNvSpPr>
              <a:spLocks noChangeArrowheads="1"/>
            </p:cNvSpPr>
            <p:nvPr/>
          </p:nvSpPr>
          <p:spPr bwMode="auto">
            <a:xfrm rot="234782">
              <a:off x="397907" y="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18" name="文本框 152"/>
            <p:cNvSpPr>
              <a:spLocks noChangeArrowheads="1"/>
            </p:cNvSpPr>
            <p:nvPr/>
          </p:nvSpPr>
          <p:spPr bwMode="auto">
            <a:xfrm rot="704348">
              <a:off x="439993" y="578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9" name="文本框 153"/>
            <p:cNvSpPr>
              <a:spLocks noChangeArrowheads="1"/>
            </p:cNvSpPr>
            <p:nvPr/>
          </p:nvSpPr>
          <p:spPr bwMode="auto">
            <a:xfrm rot="1173913">
              <a:off x="480899" y="1724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0" name="文本框 154"/>
            <p:cNvSpPr>
              <a:spLocks noChangeArrowheads="1"/>
            </p:cNvSpPr>
            <p:nvPr/>
          </p:nvSpPr>
          <p:spPr bwMode="auto">
            <a:xfrm rot="1643478">
              <a:off x="519863" y="34171"/>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1" name="文本框 155"/>
            <p:cNvSpPr>
              <a:spLocks noChangeArrowheads="1"/>
            </p:cNvSpPr>
            <p:nvPr/>
          </p:nvSpPr>
          <p:spPr bwMode="auto">
            <a:xfrm rot="2113044">
              <a:off x="556159" y="5624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22" name="文本框 156"/>
            <p:cNvSpPr>
              <a:spLocks noChangeArrowheads="1"/>
            </p:cNvSpPr>
            <p:nvPr/>
          </p:nvSpPr>
          <p:spPr bwMode="auto">
            <a:xfrm rot="2582608">
              <a:off x="589109" y="8305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3" name="文本框 157"/>
            <p:cNvSpPr>
              <a:spLocks noChangeArrowheads="1"/>
            </p:cNvSpPr>
            <p:nvPr/>
          </p:nvSpPr>
          <p:spPr bwMode="auto">
            <a:xfrm rot="3052174">
              <a:off x="618104" y="1140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4" name="文本框 158"/>
            <p:cNvSpPr>
              <a:spLocks noChangeArrowheads="1"/>
            </p:cNvSpPr>
            <p:nvPr/>
          </p:nvSpPr>
          <p:spPr bwMode="auto">
            <a:xfrm rot="3521739">
              <a:off x="642602" y="14880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5" name="文本框 159"/>
            <p:cNvSpPr>
              <a:spLocks noChangeArrowheads="1"/>
            </p:cNvSpPr>
            <p:nvPr/>
          </p:nvSpPr>
          <p:spPr bwMode="auto">
            <a:xfrm rot="3991306">
              <a:off x="662146" y="18652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6" name="文本框 160"/>
            <p:cNvSpPr>
              <a:spLocks noChangeArrowheads="1"/>
            </p:cNvSpPr>
            <p:nvPr/>
          </p:nvSpPr>
          <p:spPr bwMode="auto">
            <a:xfrm rot="4460869">
              <a:off x="676373" y="226550"/>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7" name="文本框 161"/>
            <p:cNvSpPr>
              <a:spLocks noChangeArrowheads="1"/>
            </p:cNvSpPr>
            <p:nvPr/>
          </p:nvSpPr>
          <p:spPr bwMode="auto">
            <a:xfrm rot="4930435">
              <a:off x="685015" y="26814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8" name="文本框 162"/>
            <p:cNvSpPr>
              <a:spLocks noChangeArrowheads="1"/>
            </p:cNvSpPr>
            <p:nvPr/>
          </p:nvSpPr>
          <p:spPr bwMode="auto">
            <a:xfrm rot="5400000">
              <a:off x="687915" y="31052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9" name="文本框 163"/>
            <p:cNvSpPr>
              <a:spLocks noChangeArrowheads="1"/>
            </p:cNvSpPr>
            <p:nvPr/>
          </p:nvSpPr>
          <p:spPr bwMode="auto">
            <a:xfrm rot="5869565">
              <a:off x="685016" y="352906"/>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0" name="文本框 164"/>
            <p:cNvSpPr>
              <a:spLocks noChangeArrowheads="1"/>
            </p:cNvSpPr>
            <p:nvPr/>
          </p:nvSpPr>
          <p:spPr bwMode="auto">
            <a:xfrm rot="6339131">
              <a:off x="676373" y="3944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1" name="文本框 165"/>
            <p:cNvSpPr>
              <a:spLocks noChangeArrowheads="1"/>
            </p:cNvSpPr>
            <p:nvPr/>
          </p:nvSpPr>
          <p:spPr bwMode="auto">
            <a:xfrm rot="6808695">
              <a:off x="662147" y="43452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2" name="文本框 166"/>
            <p:cNvSpPr>
              <a:spLocks noChangeArrowheads="1"/>
            </p:cNvSpPr>
            <p:nvPr/>
          </p:nvSpPr>
          <p:spPr bwMode="auto">
            <a:xfrm rot="7278261">
              <a:off x="642603" y="47224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3" name="文本框 167"/>
            <p:cNvSpPr>
              <a:spLocks noChangeArrowheads="1"/>
            </p:cNvSpPr>
            <p:nvPr/>
          </p:nvSpPr>
          <p:spPr bwMode="auto">
            <a:xfrm rot="7747826">
              <a:off x="618105" y="506948"/>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4" name="文本框 168"/>
            <p:cNvSpPr>
              <a:spLocks noChangeArrowheads="1"/>
            </p:cNvSpPr>
            <p:nvPr/>
          </p:nvSpPr>
          <p:spPr bwMode="auto">
            <a:xfrm rot="8217393">
              <a:off x="589111" y="53799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5" name="文本框 169"/>
            <p:cNvSpPr>
              <a:spLocks noChangeArrowheads="1"/>
            </p:cNvSpPr>
            <p:nvPr/>
          </p:nvSpPr>
          <p:spPr bwMode="auto">
            <a:xfrm rot="8686956">
              <a:off x="556159" y="56480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6" name="文本框 170"/>
            <p:cNvSpPr>
              <a:spLocks noChangeArrowheads="1"/>
            </p:cNvSpPr>
            <p:nvPr/>
          </p:nvSpPr>
          <p:spPr bwMode="auto">
            <a:xfrm rot="9156522">
              <a:off x="519861" y="586879"/>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37" name="文本框 171"/>
            <p:cNvSpPr>
              <a:spLocks noChangeArrowheads="1"/>
            </p:cNvSpPr>
            <p:nvPr/>
          </p:nvSpPr>
          <p:spPr bwMode="auto">
            <a:xfrm rot="9626087">
              <a:off x="480898" y="60380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8" name="文本框 172"/>
            <p:cNvSpPr>
              <a:spLocks noChangeArrowheads="1"/>
            </p:cNvSpPr>
            <p:nvPr/>
          </p:nvSpPr>
          <p:spPr bwMode="auto">
            <a:xfrm rot="10095652">
              <a:off x="439993" y="61526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9" name="文本框 173"/>
            <p:cNvSpPr>
              <a:spLocks noChangeArrowheads="1"/>
            </p:cNvSpPr>
            <p:nvPr/>
          </p:nvSpPr>
          <p:spPr bwMode="auto">
            <a:xfrm rot="10565217">
              <a:off x="397907" y="621048"/>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0" name="文本框 174"/>
            <p:cNvSpPr>
              <a:spLocks noChangeArrowheads="1"/>
            </p:cNvSpPr>
            <p:nvPr/>
          </p:nvSpPr>
          <p:spPr bwMode="auto">
            <a:xfrm rot="-10565217">
              <a:off x="355427" y="621048"/>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1" name="文本框 175"/>
            <p:cNvSpPr>
              <a:spLocks noChangeArrowheads="1"/>
            </p:cNvSpPr>
            <p:nvPr/>
          </p:nvSpPr>
          <p:spPr bwMode="auto">
            <a:xfrm rot="-10095652">
              <a:off x="313341" y="61526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2" name="文本框 176"/>
            <p:cNvSpPr>
              <a:spLocks noChangeArrowheads="1"/>
            </p:cNvSpPr>
            <p:nvPr/>
          </p:nvSpPr>
          <p:spPr bwMode="auto">
            <a:xfrm rot="-9626087">
              <a:off x="272437" y="60380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3" name="文本框 177"/>
            <p:cNvSpPr>
              <a:spLocks noChangeArrowheads="1"/>
            </p:cNvSpPr>
            <p:nvPr/>
          </p:nvSpPr>
          <p:spPr bwMode="auto">
            <a:xfrm rot="-9156522">
              <a:off x="233472" y="586877"/>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4" name="文本框 178"/>
            <p:cNvSpPr>
              <a:spLocks noChangeArrowheads="1"/>
            </p:cNvSpPr>
            <p:nvPr/>
          </p:nvSpPr>
          <p:spPr bwMode="auto">
            <a:xfrm rot="-8686956">
              <a:off x="197176" y="564805"/>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5" name="文本框 179"/>
            <p:cNvSpPr>
              <a:spLocks noChangeArrowheads="1"/>
            </p:cNvSpPr>
            <p:nvPr/>
          </p:nvSpPr>
          <p:spPr bwMode="auto">
            <a:xfrm rot="-8217391">
              <a:off x="164224" y="53799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6" name="文本框 180"/>
            <p:cNvSpPr>
              <a:spLocks noChangeArrowheads="1"/>
            </p:cNvSpPr>
            <p:nvPr/>
          </p:nvSpPr>
          <p:spPr bwMode="auto">
            <a:xfrm rot="-7747826">
              <a:off x="135228" y="506949"/>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7" name="文本框 181"/>
            <p:cNvSpPr>
              <a:spLocks noChangeArrowheads="1"/>
            </p:cNvSpPr>
            <p:nvPr/>
          </p:nvSpPr>
          <p:spPr bwMode="auto">
            <a:xfrm rot="-7278261">
              <a:off x="110729" y="47224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8" name="文本框 182"/>
            <p:cNvSpPr>
              <a:spLocks noChangeArrowheads="1"/>
            </p:cNvSpPr>
            <p:nvPr/>
          </p:nvSpPr>
          <p:spPr bwMode="auto">
            <a:xfrm rot="-6808696">
              <a:off x="91185" y="43452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9" name="文本框 183"/>
            <p:cNvSpPr>
              <a:spLocks noChangeArrowheads="1"/>
            </p:cNvSpPr>
            <p:nvPr/>
          </p:nvSpPr>
          <p:spPr bwMode="auto">
            <a:xfrm rot="-6339130">
              <a:off x="76959" y="3944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50" name="文本框 184"/>
            <p:cNvSpPr>
              <a:spLocks noChangeArrowheads="1"/>
            </p:cNvSpPr>
            <p:nvPr/>
          </p:nvSpPr>
          <p:spPr bwMode="auto">
            <a:xfrm rot="-5869565">
              <a:off x="68316" y="352906"/>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grpSp>
      <p:sp>
        <p:nvSpPr>
          <p:cNvPr id="51" name="Rounded Rectangle 6"/>
          <p:cNvSpPr/>
          <p:nvPr/>
        </p:nvSpPr>
        <p:spPr>
          <a:xfrm>
            <a:off x="2284090" y="1465110"/>
            <a:ext cx="930846" cy="899619"/>
          </a:xfrm>
          <a:prstGeom prst="roundRect">
            <a:avLst>
              <a:gd name="adj" fmla="val 7442"/>
            </a:avLst>
          </a:prstGeom>
          <a:solidFill>
            <a:schemeClr val="bg1">
              <a:alpha val="50000"/>
            </a:schemeClr>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Verdana"/>
              <a:ea typeface="微软雅黑"/>
              <a:cs typeface="+mn-cs"/>
            </a:endParaRPr>
          </a:p>
        </p:txBody>
      </p:sp>
      <p:sp>
        <p:nvSpPr>
          <p:cNvPr id="52" name="Rounded Rectangle 7"/>
          <p:cNvSpPr/>
          <p:nvPr/>
        </p:nvSpPr>
        <p:spPr>
          <a:xfrm>
            <a:off x="2300536" y="3328315"/>
            <a:ext cx="930846" cy="899619"/>
          </a:xfrm>
          <a:prstGeom prst="roundRect">
            <a:avLst>
              <a:gd name="adj" fmla="val 7442"/>
            </a:avLst>
          </a:prstGeom>
          <a:solidFill>
            <a:schemeClr val="bg1">
              <a:alpha val="50000"/>
            </a:schemeClr>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Verdana"/>
              <a:ea typeface="微软雅黑"/>
              <a:cs typeface="+mn-cs"/>
            </a:endParaRPr>
          </a:p>
        </p:txBody>
      </p:sp>
      <p:sp>
        <p:nvSpPr>
          <p:cNvPr id="53" name="Rounded Rectangle 8"/>
          <p:cNvSpPr/>
          <p:nvPr/>
        </p:nvSpPr>
        <p:spPr>
          <a:xfrm>
            <a:off x="6034336" y="1465110"/>
            <a:ext cx="930846" cy="899619"/>
          </a:xfrm>
          <a:prstGeom prst="roundRect">
            <a:avLst>
              <a:gd name="adj" fmla="val 7442"/>
            </a:avLst>
          </a:prstGeom>
          <a:solidFill>
            <a:schemeClr val="bg1">
              <a:alpha val="50000"/>
            </a:schemeClr>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Verdana"/>
              <a:ea typeface="微软雅黑"/>
              <a:cs typeface="+mn-cs"/>
            </a:endParaRPr>
          </a:p>
        </p:txBody>
      </p:sp>
      <p:sp>
        <p:nvSpPr>
          <p:cNvPr id="54" name="Rounded Rectangle 9"/>
          <p:cNvSpPr/>
          <p:nvPr/>
        </p:nvSpPr>
        <p:spPr>
          <a:xfrm>
            <a:off x="6034336" y="3328315"/>
            <a:ext cx="930846" cy="899619"/>
          </a:xfrm>
          <a:prstGeom prst="roundRect">
            <a:avLst>
              <a:gd name="adj" fmla="val 7442"/>
            </a:avLst>
          </a:prstGeom>
          <a:solidFill>
            <a:schemeClr val="bg1">
              <a:alpha val="50000"/>
            </a:schemeClr>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Verdana"/>
              <a:ea typeface="微软雅黑"/>
              <a:cs typeface="+mn-cs"/>
            </a:endParaRPr>
          </a:p>
        </p:txBody>
      </p:sp>
      <p:sp>
        <p:nvSpPr>
          <p:cNvPr id="55" name="Rectangle 10"/>
          <p:cNvSpPr/>
          <p:nvPr/>
        </p:nvSpPr>
        <p:spPr>
          <a:xfrm>
            <a:off x="7024937" y="3258843"/>
            <a:ext cx="1828800" cy="900246"/>
          </a:xfrm>
          <a:prstGeom prst="rect">
            <a:avLst/>
          </a:prstGeom>
        </p:spPr>
        <p:txBody>
          <a:bodyPr wrap="square">
            <a:spAutoFit/>
          </a:bodyPr>
          <a:lstStyle/>
          <a:p>
            <a:pPr marL="0" marR="0" lvl="0" indent="0" defTabSz="914400" eaLnBrk="1" fontAlgn="auto" latinLnBrk="0" hangingPunct="1">
              <a:lnSpc>
                <a:spcPct val="150000"/>
              </a:lnSpc>
              <a:spcBef>
                <a:spcPts val="0"/>
              </a:spcBef>
              <a:spcAft>
                <a:spcPts val="0"/>
              </a:spcAft>
              <a:buClrTx/>
              <a:buSzTx/>
              <a:buFontTx/>
              <a:buNone/>
              <a:tabLst/>
              <a:defRPr/>
            </a:pPr>
            <a:r>
              <a:rPr kumimoji="0" lang="zh-CN" altLang="en-US" sz="1400" b="1" i="0" u="none" strike="noStrike" kern="0" cap="none" spc="0" normalizeH="0" baseline="0" noProof="0" dirty="0">
                <a:ln>
                  <a:noFill/>
                </a:ln>
                <a:solidFill>
                  <a:schemeClr val="bg1"/>
                </a:solidFill>
                <a:effectLst/>
                <a:uLnTx/>
                <a:uFillTx/>
                <a:latin typeface="微软雅黑"/>
                <a:ea typeface="微软雅黑"/>
                <a:cs typeface="Open Sans" pitchFamily="34" charset="0"/>
              </a:rPr>
              <a:t>单击此处添加标题</a:t>
            </a:r>
          </a:p>
          <a:p>
            <a:pPr marL="0" marR="0" lvl="0" indent="0" defTabSz="914400" eaLnBrk="1" fontAlgn="auto" latinLnBrk="0" hangingPunct="1">
              <a:lnSpc>
                <a:spcPct val="150000"/>
              </a:lnSpc>
              <a:spcBef>
                <a:spcPts val="0"/>
              </a:spcBef>
              <a:spcAft>
                <a:spcPts val="0"/>
              </a:spcAft>
              <a:buClrTx/>
              <a:buSzTx/>
              <a:buFontTx/>
              <a:buNone/>
              <a:tabLst/>
              <a:defRPr/>
            </a:pPr>
            <a:r>
              <a:rPr kumimoji="0" lang="zh-CN" altLang="en-US" sz="1050" b="0" i="0" u="none" strike="noStrike" kern="0" cap="none" spc="0" normalizeH="0" baseline="0" noProof="0" dirty="0">
                <a:ln>
                  <a:noFill/>
                </a:ln>
                <a:solidFill>
                  <a:schemeClr val="bg1"/>
                </a:solidFill>
                <a:effectLst/>
                <a:uLnTx/>
                <a:uFillTx/>
                <a:latin typeface="微软雅黑"/>
                <a:ea typeface="微软雅黑"/>
                <a:cs typeface="Open Sans" pitchFamily="34" charset="0"/>
              </a:rPr>
              <a:t>此处添加详细文本描述，建议与标题相关整体语言风格</a:t>
            </a:r>
            <a:endParaRPr kumimoji="0" lang="en-US" altLang="zh-CN" sz="1050" b="0" i="0" u="none" strike="noStrike" kern="0" cap="none" spc="0" normalizeH="0" baseline="0" noProof="0" dirty="0">
              <a:ln>
                <a:noFill/>
              </a:ln>
              <a:solidFill>
                <a:schemeClr val="bg1"/>
              </a:solidFill>
              <a:effectLst/>
              <a:uLnTx/>
              <a:uFillTx/>
              <a:latin typeface="微软雅黑"/>
              <a:ea typeface="微软雅黑"/>
              <a:cs typeface="Open Sans" pitchFamily="34" charset="0"/>
            </a:endParaRPr>
          </a:p>
        </p:txBody>
      </p:sp>
      <p:cxnSp>
        <p:nvCxnSpPr>
          <p:cNvPr id="56" name="Straight Connector 12"/>
          <p:cNvCxnSpPr/>
          <p:nvPr/>
        </p:nvCxnSpPr>
        <p:spPr>
          <a:xfrm flipH="1" flipV="1">
            <a:off x="3214936" y="2364729"/>
            <a:ext cx="649378" cy="480889"/>
          </a:xfrm>
          <a:prstGeom prst="line">
            <a:avLst/>
          </a:prstGeom>
          <a:noFill/>
          <a:ln w="12700" cap="flat" cmpd="sng" algn="ctr">
            <a:solidFill>
              <a:srgbClr val="7F7F7F"/>
            </a:solidFill>
            <a:prstDash val="solid"/>
          </a:ln>
          <a:effectLst/>
        </p:spPr>
      </p:cxnSp>
      <p:cxnSp>
        <p:nvCxnSpPr>
          <p:cNvPr id="57" name="Straight Connector 14"/>
          <p:cNvCxnSpPr/>
          <p:nvPr/>
        </p:nvCxnSpPr>
        <p:spPr>
          <a:xfrm flipH="1">
            <a:off x="3231382" y="2845618"/>
            <a:ext cx="632932" cy="482697"/>
          </a:xfrm>
          <a:prstGeom prst="line">
            <a:avLst/>
          </a:prstGeom>
          <a:noFill/>
          <a:ln w="12700" cap="flat" cmpd="sng" algn="ctr">
            <a:solidFill>
              <a:srgbClr val="7F7F7F"/>
            </a:solidFill>
            <a:prstDash val="solid"/>
          </a:ln>
          <a:effectLst/>
        </p:spPr>
      </p:cxnSp>
      <p:cxnSp>
        <p:nvCxnSpPr>
          <p:cNvPr id="58" name="Straight Connector 16"/>
          <p:cNvCxnSpPr/>
          <p:nvPr/>
        </p:nvCxnSpPr>
        <p:spPr>
          <a:xfrm flipV="1">
            <a:off x="5384958" y="2364729"/>
            <a:ext cx="649378" cy="480889"/>
          </a:xfrm>
          <a:prstGeom prst="line">
            <a:avLst/>
          </a:prstGeom>
          <a:noFill/>
          <a:ln w="12700" cap="flat" cmpd="sng" algn="ctr">
            <a:solidFill>
              <a:srgbClr val="7F7F7F"/>
            </a:solidFill>
            <a:prstDash val="solid"/>
          </a:ln>
          <a:effectLst/>
        </p:spPr>
      </p:cxnSp>
      <p:cxnSp>
        <p:nvCxnSpPr>
          <p:cNvPr id="59" name="Straight Connector 18"/>
          <p:cNvCxnSpPr/>
          <p:nvPr/>
        </p:nvCxnSpPr>
        <p:spPr>
          <a:xfrm>
            <a:off x="5384958" y="2845618"/>
            <a:ext cx="649378" cy="482697"/>
          </a:xfrm>
          <a:prstGeom prst="line">
            <a:avLst/>
          </a:prstGeom>
          <a:noFill/>
          <a:ln w="12700" cap="flat" cmpd="sng" algn="ctr">
            <a:solidFill>
              <a:srgbClr val="7F7F7F"/>
            </a:solidFill>
            <a:prstDash val="solid"/>
          </a:ln>
          <a:effectLst/>
        </p:spPr>
      </p:cxnSp>
      <p:sp>
        <p:nvSpPr>
          <p:cNvPr id="60" name="Rectangle 19"/>
          <p:cNvSpPr/>
          <p:nvPr/>
        </p:nvSpPr>
        <p:spPr>
          <a:xfrm>
            <a:off x="7024937" y="1430043"/>
            <a:ext cx="1828800" cy="900246"/>
          </a:xfrm>
          <a:prstGeom prst="rect">
            <a:avLst/>
          </a:prstGeom>
        </p:spPr>
        <p:txBody>
          <a:bodyPr wrap="square">
            <a:spAutoFit/>
          </a:bodyPr>
          <a:lstStyle/>
          <a:p>
            <a:pPr marL="0" marR="0" lvl="0" indent="0" defTabSz="914400" eaLnBrk="1" fontAlgn="auto" latinLnBrk="0" hangingPunct="1">
              <a:lnSpc>
                <a:spcPct val="150000"/>
              </a:lnSpc>
              <a:spcBef>
                <a:spcPts val="0"/>
              </a:spcBef>
              <a:spcAft>
                <a:spcPts val="0"/>
              </a:spcAft>
              <a:buClrTx/>
              <a:buSzTx/>
              <a:buFontTx/>
              <a:buNone/>
              <a:tabLst/>
              <a:defRPr/>
            </a:pPr>
            <a:r>
              <a:rPr kumimoji="0" lang="zh-CN" altLang="en-US" sz="1400" b="1" i="0" u="none" strike="noStrike" kern="0" cap="none" spc="0" normalizeH="0" baseline="0" noProof="0" dirty="0">
                <a:ln>
                  <a:noFill/>
                </a:ln>
                <a:solidFill>
                  <a:schemeClr val="bg1"/>
                </a:solidFill>
                <a:effectLst/>
                <a:uLnTx/>
                <a:uFillTx/>
                <a:latin typeface="微软雅黑"/>
                <a:ea typeface="微软雅黑"/>
                <a:cs typeface="Open Sans" pitchFamily="34" charset="0"/>
              </a:rPr>
              <a:t>单击此处添加标题</a:t>
            </a:r>
          </a:p>
          <a:p>
            <a:pPr marL="0" marR="0" lvl="0" indent="0" defTabSz="914400" eaLnBrk="1" fontAlgn="auto" latinLnBrk="0" hangingPunct="1">
              <a:lnSpc>
                <a:spcPct val="150000"/>
              </a:lnSpc>
              <a:spcBef>
                <a:spcPts val="0"/>
              </a:spcBef>
              <a:spcAft>
                <a:spcPts val="0"/>
              </a:spcAft>
              <a:buClrTx/>
              <a:buSzTx/>
              <a:buFontTx/>
              <a:buNone/>
              <a:tabLst/>
              <a:defRPr/>
            </a:pPr>
            <a:r>
              <a:rPr kumimoji="0" lang="zh-CN" altLang="en-US" sz="1050" b="0" i="0" u="none" strike="noStrike" kern="0" cap="none" spc="0" normalizeH="0" baseline="0" noProof="0" dirty="0">
                <a:ln>
                  <a:noFill/>
                </a:ln>
                <a:solidFill>
                  <a:schemeClr val="bg1"/>
                </a:solidFill>
                <a:effectLst/>
                <a:uLnTx/>
                <a:uFillTx/>
                <a:latin typeface="微软雅黑"/>
                <a:ea typeface="微软雅黑"/>
                <a:cs typeface="Open Sans" pitchFamily="34" charset="0"/>
              </a:rPr>
              <a:t>此处添加详细文本描述，建议与标题相关整体语言风格</a:t>
            </a:r>
            <a:endParaRPr kumimoji="0" lang="en-US" altLang="zh-CN" sz="1050" b="0" i="0" u="none" strike="noStrike" kern="0" cap="none" spc="0" normalizeH="0" baseline="0" noProof="0" dirty="0">
              <a:ln>
                <a:noFill/>
              </a:ln>
              <a:solidFill>
                <a:schemeClr val="bg1"/>
              </a:solidFill>
              <a:effectLst/>
              <a:uLnTx/>
              <a:uFillTx/>
              <a:latin typeface="微软雅黑"/>
              <a:ea typeface="微软雅黑"/>
              <a:cs typeface="Open Sans" pitchFamily="34" charset="0"/>
            </a:endParaRPr>
          </a:p>
        </p:txBody>
      </p:sp>
      <p:sp>
        <p:nvSpPr>
          <p:cNvPr id="61" name="Rectangle 20"/>
          <p:cNvSpPr/>
          <p:nvPr/>
        </p:nvSpPr>
        <p:spPr>
          <a:xfrm>
            <a:off x="395536" y="3258843"/>
            <a:ext cx="1828800" cy="900246"/>
          </a:xfrm>
          <a:prstGeom prst="rect">
            <a:avLst/>
          </a:prstGeom>
        </p:spPr>
        <p:txBody>
          <a:bodyPr wrap="square">
            <a:spAutoFit/>
          </a:bodyPr>
          <a:lstStyle/>
          <a:p>
            <a:pPr marL="0" marR="0" lvl="0" indent="0" algn="r" defTabSz="914400" eaLnBrk="1" fontAlgn="auto" latinLnBrk="0" hangingPunct="1">
              <a:lnSpc>
                <a:spcPct val="150000"/>
              </a:lnSpc>
              <a:spcBef>
                <a:spcPts val="0"/>
              </a:spcBef>
              <a:spcAft>
                <a:spcPts val="0"/>
              </a:spcAft>
              <a:buClrTx/>
              <a:buSzTx/>
              <a:buFontTx/>
              <a:buNone/>
              <a:tabLst/>
              <a:defRPr/>
            </a:pPr>
            <a:r>
              <a:rPr kumimoji="0" lang="zh-CN" altLang="en-US" sz="1400" b="1" i="0" u="none" strike="noStrike" kern="0" cap="none" spc="0" normalizeH="0" baseline="0" noProof="0" dirty="0">
                <a:ln>
                  <a:noFill/>
                </a:ln>
                <a:solidFill>
                  <a:schemeClr val="bg1"/>
                </a:solidFill>
                <a:effectLst/>
                <a:uLnTx/>
                <a:uFillTx/>
                <a:latin typeface="微软雅黑"/>
                <a:ea typeface="微软雅黑"/>
                <a:cs typeface="Open Sans" pitchFamily="34" charset="0"/>
              </a:rPr>
              <a:t>单击此处添加标题</a:t>
            </a:r>
          </a:p>
          <a:p>
            <a:pPr marL="0" marR="0" lvl="0" indent="0" algn="r" defTabSz="914400" eaLnBrk="1" fontAlgn="auto" latinLnBrk="0" hangingPunct="1">
              <a:lnSpc>
                <a:spcPct val="150000"/>
              </a:lnSpc>
              <a:spcBef>
                <a:spcPts val="0"/>
              </a:spcBef>
              <a:spcAft>
                <a:spcPts val="0"/>
              </a:spcAft>
              <a:buClrTx/>
              <a:buSzTx/>
              <a:buFontTx/>
              <a:buNone/>
              <a:tabLst/>
              <a:defRPr/>
            </a:pPr>
            <a:r>
              <a:rPr kumimoji="0" lang="zh-CN" altLang="en-US" sz="1050" b="0" i="0" u="none" strike="noStrike" kern="0" cap="none" spc="0" normalizeH="0" baseline="0" noProof="0" dirty="0">
                <a:ln>
                  <a:noFill/>
                </a:ln>
                <a:solidFill>
                  <a:schemeClr val="bg1"/>
                </a:solidFill>
                <a:effectLst/>
                <a:uLnTx/>
                <a:uFillTx/>
                <a:latin typeface="微软雅黑"/>
                <a:ea typeface="微软雅黑"/>
                <a:cs typeface="Open Sans" pitchFamily="34" charset="0"/>
              </a:rPr>
              <a:t>此处添加详细文本描述，建议与标题相关整体语言风格</a:t>
            </a:r>
            <a:endParaRPr kumimoji="0" lang="en-US" altLang="zh-CN" sz="1050" b="0" i="0" u="none" strike="noStrike" kern="0" cap="none" spc="0" normalizeH="0" baseline="0" noProof="0" dirty="0">
              <a:ln>
                <a:noFill/>
              </a:ln>
              <a:solidFill>
                <a:schemeClr val="bg1"/>
              </a:solidFill>
              <a:effectLst/>
              <a:uLnTx/>
              <a:uFillTx/>
              <a:latin typeface="微软雅黑"/>
              <a:ea typeface="微软雅黑"/>
              <a:cs typeface="Open Sans" pitchFamily="34" charset="0"/>
            </a:endParaRPr>
          </a:p>
        </p:txBody>
      </p:sp>
      <p:sp>
        <p:nvSpPr>
          <p:cNvPr id="62" name="Rectangle 21"/>
          <p:cNvSpPr/>
          <p:nvPr/>
        </p:nvSpPr>
        <p:spPr>
          <a:xfrm>
            <a:off x="395536" y="1430043"/>
            <a:ext cx="1828800" cy="900246"/>
          </a:xfrm>
          <a:prstGeom prst="rect">
            <a:avLst/>
          </a:prstGeom>
        </p:spPr>
        <p:txBody>
          <a:bodyPr wrap="square">
            <a:spAutoFit/>
          </a:bodyPr>
          <a:lstStyle/>
          <a:p>
            <a:pPr marL="0" marR="0" lvl="0" indent="0" algn="r" defTabSz="914400" eaLnBrk="1" fontAlgn="auto" latinLnBrk="0" hangingPunct="1">
              <a:lnSpc>
                <a:spcPct val="150000"/>
              </a:lnSpc>
              <a:spcBef>
                <a:spcPts val="0"/>
              </a:spcBef>
              <a:spcAft>
                <a:spcPts val="0"/>
              </a:spcAft>
              <a:buClrTx/>
              <a:buSzTx/>
              <a:buFontTx/>
              <a:buNone/>
              <a:tabLst/>
              <a:defRPr/>
            </a:pPr>
            <a:r>
              <a:rPr kumimoji="0" lang="zh-CN" altLang="en-US" sz="1400" b="1" i="0" u="none" strike="noStrike" kern="0" cap="none" spc="0" normalizeH="0" baseline="0" noProof="0" dirty="0">
                <a:ln>
                  <a:noFill/>
                </a:ln>
                <a:solidFill>
                  <a:schemeClr val="bg1"/>
                </a:solidFill>
                <a:effectLst/>
                <a:uLnTx/>
                <a:uFillTx/>
                <a:latin typeface="微软雅黑"/>
                <a:ea typeface="微软雅黑"/>
                <a:cs typeface="Open Sans" pitchFamily="34" charset="0"/>
              </a:rPr>
              <a:t>单击此处添加标题</a:t>
            </a:r>
          </a:p>
          <a:p>
            <a:pPr marL="0" marR="0" lvl="0" indent="0" algn="r" defTabSz="914400" eaLnBrk="1" fontAlgn="auto" latinLnBrk="0" hangingPunct="1">
              <a:lnSpc>
                <a:spcPct val="150000"/>
              </a:lnSpc>
              <a:spcBef>
                <a:spcPts val="0"/>
              </a:spcBef>
              <a:spcAft>
                <a:spcPts val="0"/>
              </a:spcAft>
              <a:buClrTx/>
              <a:buSzTx/>
              <a:buFontTx/>
              <a:buNone/>
              <a:tabLst/>
              <a:defRPr/>
            </a:pPr>
            <a:r>
              <a:rPr kumimoji="0" lang="zh-CN" altLang="en-US" sz="1050" b="0" i="0" u="none" strike="noStrike" kern="0" cap="none" spc="0" normalizeH="0" baseline="0" noProof="0" dirty="0">
                <a:ln>
                  <a:noFill/>
                </a:ln>
                <a:solidFill>
                  <a:schemeClr val="bg1"/>
                </a:solidFill>
                <a:effectLst/>
                <a:uLnTx/>
                <a:uFillTx/>
                <a:latin typeface="微软雅黑"/>
                <a:ea typeface="微软雅黑"/>
                <a:cs typeface="Open Sans" pitchFamily="34" charset="0"/>
              </a:rPr>
              <a:t>此处添加详细文本描述，建议与标题相关整体语言风格</a:t>
            </a:r>
            <a:endParaRPr kumimoji="0" lang="en-US" altLang="zh-CN" sz="1050" b="0" i="0" u="none" strike="noStrike" kern="0" cap="none" spc="0" normalizeH="0" baseline="0" noProof="0" dirty="0">
              <a:ln>
                <a:noFill/>
              </a:ln>
              <a:solidFill>
                <a:schemeClr val="bg1"/>
              </a:solidFill>
              <a:effectLst/>
              <a:uLnTx/>
              <a:uFillTx/>
              <a:latin typeface="微软雅黑"/>
              <a:ea typeface="微软雅黑"/>
              <a:cs typeface="Open Sans" pitchFamily="34" charset="0"/>
            </a:endParaRPr>
          </a:p>
        </p:txBody>
      </p:sp>
      <p:grpSp>
        <p:nvGrpSpPr>
          <p:cNvPr id="63" name="Group 23"/>
          <p:cNvGrpSpPr/>
          <p:nvPr/>
        </p:nvGrpSpPr>
        <p:grpSpPr>
          <a:xfrm>
            <a:off x="6163627" y="1723506"/>
            <a:ext cx="702801" cy="382827"/>
            <a:chOff x="6750050" y="3321051"/>
            <a:chExt cx="195263" cy="106363"/>
          </a:xfrm>
          <a:solidFill>
            <a:sysClr val="window" lastClr="FFFFFF"/>
          </a:solidFill>
        </p:grpSpPr>
        <p:sp>
          <p:nvSpPr>
            <p:cNvPr id="64" name="Freeform 30"/>
            <p:cNvSpPr>
              <a:spLocks noEditPoints="1"/>
            </p:cNvSpPr>
            <p:nvPr/>
          </p:nvSpPr>
          <p:spPr bwMode="auto">
            <a:xfrm>
              <a:off x="6750050" y="3321051"/>
              <a:ext cx="141288" cy="106363"/>
            </a:xfrm>
            <a:custGeom>
              <a:avLst/>
              <a:gdLst>
                <a:gd name="T0" fmla="*/ 26 w 87"/>
                <a:gd name="T1" fmla="*/ 23 h 65"/>
                <a:gd name="T2" fmla="*/ 26 w 87"/>
                <a:gd name="T3" fmla="*/ 33 h 65"/>
                <a:gd name="T4" fmla="*/ 8 w 87"/>
                <a:gd name="T5" fmla="*/ 17 h 65"/>
                <a:gd name="T6" fmla="*/ 8 w 87"/>
                <a:gd name="T7" fmla="*/ 0 h 65"/>
                <a:gd name="T8" fmla="*/ 0 w 87"/>
                <a:gd name="T9" fmla="*/ 0 h 65"/>
                <a:gd name="T10" fmla="*/ 0 w 87"/>
                <a:gd name="T11" fmla="*/ 17 h 65"/>
                <a:gd name="T12" fmla="*/ 26 w 87"/>
                <a:gd name="T13" fmla="*/ 42 h 65"/>
                <a:gd name="T14" fmla="*/ 26 w 87"/>
                <a:gd name="T15" fmla="*/ 42 h 65"/>
                <a:gd name="T16" fmla="*/ 26 w 87"/>
                <a:gd name="T17" fmla="*/ 49 h 65"/>
                <a:gd name="T18" fmla="*/ 41 w 87"/>
                <a:gd name="T19" fmla="*/ 65 h 65"/>
                <a:gd name="T20" fmla="*/ 87 w 87"/>
                <a:gd name="T21" fmla="*/ 65 h 65"/>
                <a:gd name="T22" fmla="*/ 87 w 87"/>
                <a:gd name="T23" fmla="*/ 9 h 65"/>
                <a:gd name="T24" fmla="*/ 41 w 87"/>
                <a:gd name="T25" fmla="*/ 9 h 65"/>
                <a:gd name="T26" fmla="*/ 26 w 87"/>
                <a:gd name="T27" fmla="*/ 23 h 65"/>
                <a:gd name="T28" fmla="*/ 73 w 87"/>
                <a:gd name="T29" fmla="*/ 19 h 65"/>
                <a:gd name="T30" fmla="*/ 80 w 87"/>
                <a:gd name="T31" fmla="*/ 19 h 65"/>
                <a:gd name="T32" fmla="*/ 80 w 87"/>
                <a:gd name="T33" fmla="*/ 56 h 65"/>
                <a:gd name="T34" fmla="*/ 73 w 87"/>
                <a:gd name="T35" fmla="*/ 56 h 65"/>
                <a:gd name="T36" fmla="*/ 73 w 87"/>
                <a:gd name="T37" fmla="*/ 19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7" h="65">
                  <a:moveTo>
                    <a:pt x="26" y="23"/>
                  </a:moveTo>
                  <a:cubicBezTo>
                    <a:pt x="26" y="33"/>
                    <a:pt x="26" y="33"/>
                    <a:pt x="26" y="33"/>
                  </a:cubicBezTo>
                  <a:cubicBezTo>
                    <a:pt x="7" y="33"/>
                    <a:pt x="8" y="17"/>
                    <a:pt x="8" y="17"/>
                  </a:cubicBezTo>
                  <a:cubicBezTo>
                    <a:pt x="8" y="0"/>
                    <a:pt x="8" y="0"/>
                    <a:pt x="8" y="0"/>
                  </a:cubicBezTo>
                  <a:cubicBezTo>
                    <a:pt x="0" y="0"/>
                    <a:pt x="0" y="0"/>
                    <a:pt x="0" y="0"/>
                  </a:cubicBezTo>
                  <a:cubicBezTo>
                    <a:pt x="0" y="17"/>
                    <a:pt x="0" y="17"/>
                    <a:pt x="0" y="17"/>
                  </a:cubicBezTo>
                  <a:cubicBezTo>
                    <a:pt x="0" y="43"/>
                    <a:pt x="26" y="42"/>
                    <a:pt x="26" y="42"/>
                  </a:cubicBezTo>
                  <a:cubicBezTo>
                    <a:pt x="26" y="42"/>
                    <a:pt x="26" y="42"/>
                    <a:pt x="26" y="42"/>
                  </a:cubicBezTo>
                  <a:cubicBezTo>
                    <a:pt x="26" y="49"/>
                    <a:pt x="26" y="49"/>
                    <a:pt x="26" y="49"/>
                  </a:cubicBezTo>
                  <a:cubicBezTo>
                    <a:pt x="26" y="49"/>
                    <a:pt x="25" y="65"/>
                    <a:pt x="41" y="65"/>
                  </a:cubicBezTo>
                  <a:cubicBezTo>
                    <a:pt x="61" y="65"/>
                    <a:pt x="87" y="65"/>
                    <a:pt x="87" y="65"/>
                  </a:cubicBezTo>
                  <a:cubicBezTo>
                    <a:pt x="87" y="9"/>
                    <a:pt x="87" y="9"/>
                    <a:pt x="87" y="9"/>
                  </a:cubicBezTo>
                  <a:cubicBezTo>
                    <a:pt x="87" y="9"/>
                    <a:pt x="60" y="9"/>
                    <a:pt x="41" y="9"/>
                  </a:cubicBezTo>
                  <a:cubicBezTo>
                    <a:pt x="26" y="9"/>
                    <a:pt x="26" y="23"/>
                    <a:pt x="26" y="23"/>
                  </a:cubicBezTo>
                  <a:close/>
                  <a:moveTo>
                    <a:pt x="73" y="19"/>
                  </a:moveTo>
                  <a:cubicBezTo>
                    <a:pt x="80" y="19"/>
                    <a:pt x="80" y="19"/>
                    <a:pt x="80" y="19"/>
                  </a:cubicBezTo>
                  <a:cubicBezTo>
                    <a:pt x="80" y="56"/>
                    <a:pt x="80" y="56"/>
                    <a:pt x="80" y="56"/>
                  </a:cubicBezTo>
                  <a:cubicBezTo>
                    <a:pt x="73" y="56"/>
                    <a:pt x="73" y="56"/>
                    <a:pt x="73" y="56"/>
                  </a:cubicBezTo>
                  <a:lnTo>
                    <a:pt x="73" y="19"/>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65" name="Freeform 31"/>
            <p:cNvSpPr>
              <a:spLocks noEditPoints="1"/>
            </p:cNvSpPr>
            <p:nvPr/>
          </p:nvSpPr>
          <p:spPr bwMode="auto">
            <a:xfrm>
              <a:off x="6897688" y="3397251"/>
              <a:ext cx="47625" cy="17463"/>
            </a:xfrm>
            <a:custGeom>
              <a:avLst/>
              <a:gdLst>
                <a:gd name="T0" fmla="*/ 0 w 29"/>
                <a:gd name="T1" fmla="*/ 10 h 10"/>
                <a:gd name="T2" fmla="*/ 29 w 29"/>
                <a:gd name="T3" fmla="*/ 10 h 10"/>
                <a:gd name="T4" fmla="*/ 29 w 29"/>
                <a:gd name="T5" fmla="*/ 0 h 10"/>
                <a:gd name="T6" fmla="*/ 0 w 29"/>
                <a:gd name="T7" fmla="*/ 0 h 10"/>
                <a:gd name="T8" fmla="*/ 0 w 29"/>
                <a:gd name="T9" fmla="*/ 10 h 10"/>
                <a:gd name="T10" fmla="*/ 24 w 29"/>
                <a:gd name="T11" fmla="*/ 2 h 10"/>
                <a:gd name="T12" fmla="*/ 27 w 29"/>
                <a:gd name="T13" fmla="*/ 5 h 10"/>
                <a:gd name="T14" fmla="*/ 24 w 29"/>
                <a:gd name="T15" fmla="*/ 8 h 10"/>
                <a:gd name="T16" fmla="*/ 21 w 29"/>
                <a:gd name="T17" fmla="*/ 5 h 10"/>
                <a:gd name="T18" fmla="*/ 24 w 29"/>
                <a:gd name="T19" fmla="*/ 2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 h="10">
                  <a:moveTo>
                    <a:pt x="0" y="10"/>
                  </a:moveTo>
                  <a:cubicBezTo>
                    <a:pt x="29" y="10"/>
                    <a:pt x="29" y="10"/>
                    <a:pt x="29" y="10"/>
                  </a:cubicBezTo>
                  <a:cubicBezTo>
                    <a:pt x="29" y="0"/>
                    <a:pt x="29" y="0"/>
                    <a:pt x="29" y="0"/>
                  </a:cubicBezTo>
                  <a:cubicBezTo>
                    <a:pt x="0" y="0"/>
                    <a:pt x="0" y="0"/>
                    <a:pt x="0" y="0"/>
                  </a:cubicBezTo>
                  <a:lnTo>
                    <a:pt x="0" y="10"/>
                  </a:lnTo>
                  <a:close/>
                  <a:moveTo>
                    <a:pt x="24" y="2"/>
                  </a:moveTo>
                  <a:cubicBezTo>
                    <a:pt x="26" y="2"/>
                    <a:pt x="27" y="4"/>
                    <a:pt x="27" y="5"/>
                  </a:cubicBezTo>
                  <a:cubicBezTo>
                    <a:pt x="27" y="7"/>
                    <a:pt x="26" y="8"/>
                    <a:pt x="24" y="8"/>
                  </a:cubicBezTo>
                  <a:cubicBezTo>
                    <a:pt x="23" y="8"/>
                    <a:pt x="21" y="7"/>
                    <a:pt x="21" y="5"/>
                  </a:cubicBezTo>
                  <a:cubicBezTo>
                    <a:pt x="21" y="4"/>
                    <a:pt x="23" y="2"/>
                    <a:pt x="24" y="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66" name="Freeform 32"/>
            <p:cNvSpPr>
              <a:spLocks noEditPoints="1"/>
            </p:cNvSpPr>
            <p:nvPr/>
          </p:nvSpPr>
          <p:spPr bwMode="auto">
            <a:xfrm>
              <a:off x="6897688" y="3352801"/>
              <a:ext cx="47625" cy="15875"/>
            </a:xfrm>
            <a:custGeom>
              <a:avLst/>
              <a:gdLst>
                <a:gd name="T0" fmla="*/ 0 w 29"/>
                <a:gd name="T1" fmla="*/ 0 h 10"/>
                <a:gd name="T2" fmla="*/ 0 w 29"/>
                <a:gd name="T3" fmla="*/ 10 h 10"/>
                <a:gd name="T4" fmla="*/ 29 w 29"/>
                <a:gd name="T5" fmla="*/ 10 h 10"/>
                <a:gd name="T6" fmla="*/ 29 w 29"/>
                <a:gd name="T7" fmla="*/ 0 h 10"/>
                <a:gd name="T8" fmla="*/ 0 w 29"/>
                <a:gd name="T9" fmla="*/ 0 h 10"/>
                <a:gd name="T10" fmla="*/ 24 w 29"/>
                <a:gd name="T11" fmla="*/ 8 h 10"/>
                <a:gd name="T12" fmla="*/ 21 w 29"/>
                <a:gd name="T13" fmla="*/ 5 h 10"/>
                <a:gd name="T14" fmla="*/ 24 w 29"/>
                <a:gd name="T15" fmla="*/ 2 h 10"/>
                <a:gd name="T16" fmla="*/ 27 w 29"/>
                <a:gd name="T17" fmla="*/ 5 h 10"/>
                <a:gd name="T18" fmla="*/ 24 w 29"/>
                <a:gd name="T19" fmla="*/ 8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 h="10">
                  <a:moveTo>
                    <a:pt x="0" y="0"/>
                  </a:moveTo>
                  <a:cubicBezTo>
                    <a:pt x="0" y="10"/>
                    <a:pt x="0" y="10"/>
                    <a:pt x="0" y="10"/>
                  </a:cubicBezTo>
                  <a:cubicBezTo>
                    <a:pt x="29" y="10"/>
                    <a:pt x="29" y="10"/>
                    <a:pt x="29" y="10"/>
                  </a:cubicBezTo>
                  <a:cubicBezTo>
                    <a:pt x="29" y="0"/>
                    <a:pt x="29" y="0"/>
                    <a:pt x="29" y="0"/>
                  </a:cubicBezTo>
                  <a:lnTo>
                    <a:pt x="0" y="0"/>
                  </a:lnTo>
                  <a:close/>
                  <a:moveTo>
                    <a:pt x="24" y="8"/>
                  </a:moveTo>
                  <a:cubicBezTo>
                    <a:pt x="23" y="8"/>
                    <a:pt x="21" y="7"/>
                    <a:pt x="21" y="5"/>
                  </a:cubicBezTo>
                  <a:cubicBezTo>
                    <a:pt x="21" y="4"/>
                    <a:pt x="23" y="2"/>
                    <a:pt x="24" y="2"/>
                  </a:cubicBezTo>
                  <a:cubicBezTo>
                    <a:pt x="26" y="2"/>
                    <a:pt x="27" y="4"/>
                    <a:pt x="27" y="5"/>
                  </a:cubicBezTo>
                  <a:cubicBezTo>
                    <a:pt x="27" y="7"/>
                    <a:pt x="26" y="8"/>
                    <a:pt x="24" y="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grpSp>
        <p:nvGrpSpPr>
          <p:cNvPr id="67" name="Group 27"/>
          <p:cNvGrpSpPr/>
          <p:nvPr/>
        </p:nvGrpSpPr>
        <p:grpSpPr>
          <a:xfrm>
            <a:off x="2506210" y="1656824"/>
            <a:ext cx="519498" cy="516190"/>
            <a:chOff x="744538" y="3198813"/>
            <a:chExt cx="249237" cy="247650"/>
          </a:xfrm>
          <a:solidFill>
            <a:sysClr val="window" lastClr="FFFFFF"/>
          </a:solidFill>
        </p:grpSpPr>
        <p:sp>
          <p:nvSpPr>
            <p:cNvPr id="68" name="Freeform 8"/>
            <p:cNvSpPr>
              <a:spLocks/>
            </p:cNvSpPr>
            <p:nvPr/>
          </p:nvSpPr>
          <p:spPr bwMode="auto">
            <a:xfrm>
              <a:off x="744538" y="3379788"/>
              <a:ext cx="66675" cy="66675"/>
            </a:xfrm>
            <a:custGeom>
              <a:avLst/>
              <a:gdLst>
                <a:gd name="T0" fmla="*/ 19 w 42"/>
                <a:gd name="T1" fmla="*/ 1 h 42"/>
                <a:gd name="T2" fmla="*/ 0 w 42"/>
                <a:gd name="T3" fmla="*/ 42 h 42"/>
                <a:gd name="T4" fmla="*/ 42 w 42"/>
                <a:gd name="T5" fmla="*/ 24 h 42"/>
                <a:gd name="T6" fmla="*/ 42 w 42"/>
                <a:gd name="T7" fmla="*/ 24 h 42"/>
                <a:gd name="T8" fmla="*/ 19 w 42"/>
                <a:gd name="T9" fmla="*/ 0 h 42"/>
                <a:gd name="T10" fmla="*/ 19 w 42"/>
                <a:gd name="T11" fmla="*/ 1 h 42"/>
              </a:gdLst>
              <a:ahLst/>
              <a:cxnLst>
                <a:cxn ang="0">
                  <a:pos x="T0" y="T1"/>
                </a:cxn>
                <a:cxn ang="0">
                  <a:pos x="T2" y="T3"/>
                </a:cxn>
                <a:cxn ang="0">
                  <a:pos x="T4" y="T5"/>
                </a:cxn>
                <a:cxn ang="0">
                  <a:pos x="T6" y="T7"/>
                </a:cxn>
                <a:cxn ang="0">
                  <a:pos x="T8" y="T9"/>
                </a:cxn>
                <a:cxn ang="0">
                  <a:pos x="T10" y="T11"/>
                </a:cxn>
              </a:cxnLst>
              <a:rect l="0" t="0" r="r" b="b"/>
              <a:pathLst>
                <a:path w="42" h="42">
                  <a:moveTo>
                    <a:pt x="19" y="1"/>
                  </a:moveTo>
                  <a:lnTo>
                    <a:pt x="0" y="42"/>
                  </a:lnTo>
                  <a:lnTo>
                    <a:pt x="42" y="24"/>
                  </a:lnTo>
                  <a:lnTo>
                    <a:pt x="42" y="24"/>
                  </a:lnTo>
                  <a:lnTo>
                    <a:pt x="19" y="0"/>
                  </a:lnTo>
                  <a:lnTo>
                    <a:pt x="19"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69" name="Freeform 9"/>
            <p:cNvSpPr>
              <a:spLocks/>
            </p:cNvSpPr>
            <p:nvPr/>
          </p:nvSpPr>
          <p:spPr bwMode="auto">
            <a:xfrm>
              <a:off x="782638" y="3219451"/>
              <a:ext cx="165100" cy="168275"/>
            </a:xfrm>
            <a:custGeom>
              <a:avLst/>
              <a:gdLst>
                <a:gd name="T0" fmla="*/ 94 w 104"/>
                <a:gd name="T1" fmla="*/ 0 h 106"/>
                <a:gd name="T2" fmla="*/ 0 w 104"/>
                <a:gd name="T3" fmla="*/ 96 h 106"/>
                <a:gd name="T4" fmla="*/ 9 w 104"/>
                <a:gd name="T5" fmla="*/ 106 h 106"/>
                <a:gd name="T6" fmla="*/ 104 w 104"/>
                <a:gd name="T7" fmla="*/ 10 h 106"/>
                <a:gd name="T8" fmla="*/ 94 w 104"/>
                <a:gd name="T9" fmla="*/ 0 h 106"/>
              </a:gdLst>
              <a:ahLst/>
              <a:cxnLst>
                <a:cxn ang="0">
                  <a:pos x="T0" y="T1"/>
                </a:cxn>
                <a:cxn ang="0">
                  <a:pos x="T2" y="T3"/>
                </a:cxn>
                <a:cxn ang="0">
                  <a:pos x="T4" y="T5"/>
                </a:cxn>
                <a:cxn ang="0">
                  <a:pos x="T6" y="T7"/>
                </a:cxn>
                <a:cxn ang="0">
                  <a:pos x="T8" y="T9"/>
                </a:cxn>
              </a:cxnLst>
              <a:rect l="0" t="0" r="r" b="b"/>
              <a:pathLst>
                <a:path w="104" h="106">
                  <a:moveTo>
                    <a:pt x="94" y="0"/>
                  </a:moveTo>
                  <a:lnTo>
                    <a:pt x="0" y="96"/>
                  </a:lnTo>
                  <a:lnTo>
                    <a:pt x="9" y="106"/>
                  </a:lnTo>
                  <a:lnTo>
                    <a:pt x="104" y="10"/>
                  </a:lnTo>
                  <a:lnTo>
                    <a:pt x="9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70" name="Freeform 10"/>
            <p:cNvSpPr>
              <a:spLocks/>
            </p:cNvSpPr>
            <p:nvPr/>
          </p:nvSpPr>
          <p:spPr bwMode="auto">
            <a:xfrm>
              <a:off x="804863" y="3244851"/>
              <a:ext cx="165100" cy="165100"/>
            </a:xfrm>
            <a:custGeom>
              <a:avLst/>
              <a:gdLst>
                <a:gd name="T0" fmla="*/ 95 w 104"/>
                <a:gd name="T1" fmla="*/ 0 h 104"/>
                <a:gd name="T2" fmla="*/ 0 w 104"/>
                <a:gd name="T3" fmla="*/ 94 h 104"/>
                <a:gd name="T4" fmla="*/ 10 w 104"/>
                <a:gd name="T5" fmla="*/ 104 h 104"/>
                <a:gd name="T6" fmla="*/ 104 w 104"/>
                <a:gd name="T7" fmla="*/ 9 h 104"/>
                <a:gd name="T8" fmla="*/ 95 w 104"/>
                <a:gd name="T9" fmla="*/ 0 h 104"/>
              </a:gdLst>
              <a:ahLst/>
              <a:cxnLst>
                <a:cxn ang="0">
                  <a:pos x="T0" y="T1"/>
                </a:cxn>
                <a:cxn ang="0">
                  <a:pos x="T2" y="T3"/>
                </a:cxn>
                <a:cxn ang="0">
                  <a:pos x="T4" y="T5"/>
                </a:cxn>
                <a:cxn ang="0">
                  <a:pos x="T6" y="T7"/>
                </a:cxn>
                <a:cxn ang="0">
                  <a:pos x="T8" y="T9"/>
                </a:cxn>
              </a:cxnLst>
              <a:rect l="0" t="0" r="r" b="b"/>
              <a:pathLst>
                <a:path w="104" h="104">
                  <a:moveTo>
                    <a:pt x="95" y="0"/>
                  </a:moveTo>
                  <a:lnTo>
                    <a:pt x="0" y="94"/>
                  </a:lnTo>
                  <a:lnTo>
                    <a:pt x="10" y="104"/>
                  </a:lnTo>
                  <a:lnTo>
                    <a:pt x="104" y="9"/>
                  </a:lnTo>
                  <a:lnTo>
                    <a:pt x="9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71" name="Freeform 11"/>
            <p:cNvSpPr>
              <a:spLocks/>
            </p:cNvSpPr>
            <p:nvPr/>
          </p:nvSpPr>
          <p:spPr bwMode="auto">
            <a:xfrm>
              <a:off x="942975" y="3198813"/>
              <a:ext cx="50800" cy="49213"/>
            </a:xfrm>
            <a:custGeom>
              <a:avLst/>
              <a:gdLst>
                <a:gd name="T0" fmla="*/ 17 w 26"/>
                <a:gd name="T1" fmla="*/ 8 h 26"/>
                <a:gd name="T2" fmla="*/ 0 w 26"/>
                <a:gd name="T3" fmla="*/ 7 h 26"/>
                <a:gd name="T4" fmla="*/ 19 w 26"/>
                <a:gd name="T5" fmla="*/ 26 h 26"/>
                <a:gd name="T6" fmla="*/ 17 w 26"/>
                <a:gd name="T7" fmla="*/ 8 h 26"/>
              </a:gdLst>
              <a:ahLst/>
              <a:cxnLst>
                <a:cxn ang="0">
                  <a:pos x="T0" y="T1"/>
                </a:cxn>
                <a:cxn ang="0">
                  <a:pos x="T2" y="T3"/>
                </a:cxn>
                <a:cxn ang="0">
                  <a:pos x="T4" y="T5"/>
                </a:cxn>
                <a:cxn ang="0">
                  <a:pos x="T6" y="T7"/>
                </a:cxn>
              </a:cxnLst>
              <a:rect l="0" t="0" r="r" b="b"/>
              <a:pathLst>
                <a:path w="26" h="26">
                  <a:moveTo>
                    <a:pt x="17" y="8"/>
                  </a:moveTo>
                  <a:cubicBezTo>
                    <a:pt x="9" y="0"/>
                    <a:pt x="0" y="7"/>
                    <a:pt x="0" y="7"/>
                  </a:cubicBezTo>
                  <a:cubicBezTo>
                    <a:pt x="19" y="26"/>
                    <a:pt x="19" y="26"/>
                    <a:pt x="19" y="26"/>
                  </a:cubicBezTo>
                  <a:cubicBezTo>
                    <a:pt x="19" y="26"/>
                    <a:pt x="26" y="17"/>
                    <a:pt x="17"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grpSp>
        <p:nvGrpSpPr>
          <p:cNvPr id="72" name="Group 32"/>
          <p:cNvGrpSpPr/>
          <p:nvPr/>
        </p:nvGrpSpPr>
        <p:grpSpPr>
          <a:xfrm>
            <a:off x="2510900" y="3522483"/>
            <a:ext cx="514808" cy="511283"/>
            <a:chOff x="1979613" y="3067051"/>
            <a:chExt cx="231775" cy="230188"/>
          </a:xfrm>
          <a:solidFill>
            <a:sysClr val="window" lastClr="FFFFFF"/>
          </a:solidFill>
        </p:grpSpPr>
        <p:sp>
          <p:nvSpPr>
            <p:cNvPr id="73" name="Freeform 38"/>
            <p:cNvSpPr>
              <a:spLocks noEditPoints="1"/>
            </p:cNvSpPr>
            <p:nvPr/>
          </p:nvSpPr>
          <p:spPr bwMode="auto">
            <a:xfrm>
              <a:off x="1979613" y="3067051"/>
              <a:ext cx="231775" cy="230188"/>
            </a:xfrm>
            <a:custGeom>
              <a:avLst/>
              <a:gdLst>
                <a:gd name="T0" fmla="*/ 61 w 122"/>
                <a:gd name="T1" fmla="*/ 0 h 122"/>
                <a:gd name="T2" fmla="*/ 0 w 122"/>
                <a:gd name="T3" fmla="*/ 61 h 122"/>
                <a:gd name="T4" fmla="*/ 61 w 122"/>
                <a:gd name="T5" fmla="*/ 122 h 122"/>
                <a:gd name="T6" fmla="*/ 122 w 122"/>
                <a:gd name="T7" fmla="*/ 61 h 122"/>
                <a:gd name="T8" fmla="*/ 61 w 122"/>
                <a:gd name="T9" fmla="*/ 0 h 122"/>
                <a:gd name="T10" fmla="*/ 64 w 122"/>
                <a:gd name="T11" fmla="*/ 109 h 122"/>
                <a:gd name="T12" fmla="*/ 64 w 122"/>
                <a:gd name="T13" fmla="*/ 102 h 122"/>
                <a:gd name="T14" fmla="*/ 57 w 122"/>
                <a:gd name="T15" fmla="*/ 102 h 122"/>
                <a:gd name="T16" fmla="*/ 57 w 122"/>
                <a:gd name="T17" fmla="*/ 109 h 122"/>
                <a:gd name="T18" fmla="*/ 29 w 122"/>
                <a:gd name="T19" fmla="*/ 97 h 122"/>
                <a:gd name="T20" fmla="*/ 28 w 122"/>
                <a:gd name="T21" fmla="*/ 97 h 122"/>
                <a:gd name="T22" fmla="*/ 27 w 122"/>
                <a:gd name="T23" fmla="*/ 95 h 122"/>
                <a:gd name="T24" fmla="*/ 25 w 122"/>
                <a:gd name="T25" fmla="*/ 93 h 122"/>
                <a:gd name="T26" fmla="*/ 24 w 122"/>
                <a:gd name="T27" fmla="*/ 93 h 122"/>
                <a:gd name="T28" fmla="*/ 13 w 122"/>
                <a:gd name="T29" fmla="*/ 65 h 122"/>
                <a:gd name="T30" fmla="*/ 20 w 122"/>
                <a:gd name="T31" fmla="*/ 65 h 122"/>
                <a:gd name="T32" fmla="*/ 20 w 122"/>
                <a:gd name="T33" fmla="*/ 58 h 122"/>
                <a:gd name="T34" fmla="*/ 13 w 122"/>
                <a:gd name="T35" fmla="*/ 58 h 122"/>
                <a:gd name="T36" fmla="*/ 57 w 122"/>
                <a:gd name="T37" fmla="*/ 13 h 122"/>
                <a:gd name="T38" fmla="*/ 57 w 122"/>
                <a:gd name="T39" fmla="*/ 20 h 122"/>
                <a:gd name="T40" fmla="*/ 64 w 122"/>
                <a:gd name="T41" fmla="*/ 20 h 122"/>
                <a:gd name="T42" fmla="*/ 64 w 122"/>
                <a:gd name="T43" fmla="*/ 13 h 122"/>
                <a:gd name="T44" fmla="*/ 83 w 122"/>
                <a:gd name="T45" fmla="*/ 18 h 122"/>
                <a:gd name="T46" fmla="*/ 83 w 122"/>
                <a:gd name="T47" fmla="*/ 19 h 122"/>
                <a:gd name="T48" fmla="*/ 86 w 122"/>
                <a:gd name="T49" fmla="*/ 21 h 122"/>
                <a:gd name="T50" fmla="*/ 87 w 122"/>
                <a:gd name="T51" fmla="*/ 21 h 122"/>
                <a:gd name="T52" fmla="*/ 90 w 122"/>
                <a:gd name="T53" fmla="*/ 23 h 122"/>
                <a:gd name="T54" fmla="*/ 91 w 122"/>
                <a:gd name="T55" fmla="*/ 24 h 122"/>
                <a:gd name="T56" fmla="*/ 93 w 122"/>
                <a:gd name="T57" fmla="*/ 26 h 122"/>
                <a:gd name="T58" fmla="*/ 94 w 122"/>
                <a:gd name="T59" fmla="*/ 27 h 122"/>
                <a:gd name="T60" fmla="*/ 96 w 122"/>
                <a:gd name="T61" fmla="*/ 29 h 122"/>
                <a:gd name="T62" fmla="*/ 98 w 122"/>
                <a:gd name="T63" fmla="*/ 31 h 122"/>
                <a:gd name="T64" fmla="*/ 99 w 122"/>
                <a:gd name="T65" fmla="*/ 32 h 122"/>
                <a:gd name="T66" fmla="*/ 101 w 122"/>
                <a:gd name="T67" fmla="*/ 35 h 122"/>
                <a:gd name="T68" fmla="*/ 101 w 122"/>
                <a:gd name="T69" fmla="*/ 36 h 122"/>
                <a:gd name="T70" fmla="*/ 103 w 122"/>
                <a:gd name="T71" fmla="*/ 39 h 122"/>
                <a:gd name="T72" fmla="*/ 103 w 122"/>
                <a:gd name="T73" fmla="*/ 39 h 122"/>
                <a:gd name="T74" fmla="*/ 108 w 122"/>
                <a:gd name="T75" fmla="*/ 58 h 122"/>
                <a:gd name="T76" fmla="*/ 102 w 122"/>
                <a:gd name="T77" fmla="*/ 58 h 122"/>
                <a:gd name="T78" fmla="*/ 102 w 122"/>
                <a:gd name="T79" fmla="*/ 65 h 122"/>
                <a:gd name="T80" fmla="*/ 108 w 122"/>
                <a:gd name="T81" fmla="*/ 65 h 122"/>
                <a:gd name="T82" fmla="*/ 64 w 122"/>
                <a:gd name="T83" fmla="*/ 109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2" h="122">
                  <a:moveTo>
                    <a:pt x="61" y="0"/>
                  </a:moveTo>
                  <a:cubicBezTo>
                    <a:pt x="27" y="0"/>
                    <a:pt x="0" y="27"/>
                    <a:pt x="0" y="61"/>
                  </a:cubicBezTo>
                  <a:cubicBezTo>
                    <a:pt x="0" y="95"/>
                    <a:pt x="27" y="122"/>
                    <a:pt x="61" y="122"/>
                  </a:cubicBezTo>
                  <a:cubicBezTo>
                    <a:pt x="94" y="122"/>
                    <a:pt x="122" y="95"/>
                    <a:pt x="122" y="61"/>
                  </a:cubicBezTo>
                  <a:cubicBezTo>
                    <a:pt x="122" y="27"/>
                    <a:pt x="94" y="0"/>
                    <a:pt x="61" y="0"/>
                  </a:cubicBezTo>
                  <a:close/>
                  <a:moveTo>
                    <a:pt x="64" y="109"/>
                  </a:moveTo>
                  <a:cubicBezTo>
                    <a:pt x="64" y="102"/>
                    <a:pt x="64" y="102"/>
                    <a:pt x="64" y="102"/>
                  </a:cubicBezTo>
                  <a:cubicBezTo>
                    <a:pt x="57" y="102"/>
                    <a:pt x="57" y="102"/>
                    <a:pt x="57" y="102"/>
                  </a:cubicBezTo>
                  <a:cubicBezTo>
                    <a:pt x="57" y="109"/>
                    <a:pt x="57" y="109"/>
                    <a:pt x="57" y="109"/>
                  </a:cubicBezTo>
                  <a:cubicBezTo>
                    <a:pt x="46" y="108"/>
                    <a:pt x="37" y="104"/>
                    <a:pt x="29" y="97"/>
                  </a:cubicBezTo>
                  <a:cubicBezTo>
                    <a:pt x="29" y="97"/>
                    <a:pt x="29" y="97"/>
                    <a:pt x="28" y="97"/>
                  </a:cubicBezTo>
                  <a:cubicBezTo>
                    <a:pt x="28" y="96"/>
                    <a:pt x="27" y="96"/>
                    <a:pt x="27" y="95"/>
                  </a:cubicBezTo>
                  <a:cubicBezTo>
                    <a:pt x="26" y="95"/>
                    <a:pt x="25" y="94"/>
                    <a:pt x="25" y="93"/>
                  </a:cubicBezTo>
                  <a:cubicBezTo>
                    <a:pt x="25" y="93"/>
                    <a:pt x="25" y="93"/>
                    <a:pt x="24" y="93"/>
                  </a:cubicBezTo>
                  <a:cubicBezTo>
                    <a:pt x="18" y="85"/>
                    <a:pt x="13" y="75"/>
                    <a:pt x="13" y="65"/>
                  </a:cubicBezTo>
                  <a:cubicBezTo>
                    <a:pt x="20" y="65"/>
                    <a:pt x="20" y="65"/>
                    <a:pt x="20" y="65"/>
                  </a:cubicBezTo>
                  <a:cubicBezTo>
                    <a:pt x="20" y="58"/>
                    <a:pt x="20" y="58"/>
                    <a:pt x="20" y="58"/>
                  </a:cubicBezTo>
                  <a:cubicBezTo>
                    <a:pt x="13" y="58"/>
                    <a:pt x="13" y="58"/>
                    <a:pt x="13" y="58"/>
                  </a:cubicBezTo>
                  <a:cubicBezTo>
                    <a:pt x="15" y="34"/>
                    <a:pt x="33" y="15"/>
                    <a:pt x="57" y="13"/>
                  </a:cubicBezTo>
                  <a:cubicBezTo>
                    <a:pt x="57" y="20"/>
                    <a:pt x="57" y="20"/>
                    <a:pt x="57" y="20"/>
                  </a:cubicBezTo>
                  <a:cubicBezTo>
                    <a:pt x="64" y="20"/>
                    <a:pt x="64" y="20"/>
                    <a:pt x="64" y="20"/>
                  </a:cubicBezTo>
                  <a:cubicBezTo>
                    <a:pt x="64" y="13"/>
                    <a:pt x="64" y="13"/>
                    <a:pt x="64" y="13"/>
                  </a:cubicBezTo>
                  <a:cubicBezTo>
                    <a:pt x="71" y="14"/>
                    <a:pt x="77" y="16"/>
                    <a:pt x="83" y="18"/>
                  </a:cubicBezTo>
                  <a:cubicBezTo>
                    <a:pt x="83" y="19"/>
                    <a:pt x="83" y="19"/>
                    <a:pt x="83" y="19"/>
                  </a:cubicBezTo>
                  <a:cubicBezTo>
                    <a:pt x="84" y="19"/>
                    <a:pt x="85" y="20"/>
                    <a:pt x="86" y="21"/>
                  </a:cubicBezTo>
                  <a:cubicBezTo>
                    <a:pt x="87" y="21"/>
                    <a:pt x="87" y="21"/>
                    <a:pt x="87" y="21"/>
                  </a:cubicBezTo>
                  <a:cubicBezTo>
                    <a:pt x="88" y="22"/>
                    <a:pt x="89" y="22"/>
                    <a:pt x="90" y="23"/>
                  </a:cubicBezTo>
                  <a:cubicBezTo>
                    <a:pt x="90" y="23"/>
                    <a:pt x="91" y="24"/>
                    <a:pt x="91" y="24"/>
                  </a:cubicBezTo>
                  <a:cubicBezTo>
                    <a:pt x="92" y="25"/>
                    <a:pt x="92" y="25"/>
                    <a:pt x="93" y="26"/>
                  </a:cubicBezTo>
                  <a:cubicBezTo>
                    <a:pt x="94" y="26"/>
                    <a:pt x="94" y="27"/>
                    <a:pt x="94" y="27"/>
                  </a:cubicBezTo>
                  <a:cubicBezTo>
                    <a:pt x="95" y="28"/>
                    <a:pt x="96" y="28"/>
                    <a:pt x="96" y="29"/>
                  </a:cubicBezTo>
                  <a:cubicBezTo>
                    <a:pt x="97" y="29"/>
                    <a:pt x="97" y="30"/>
                    <a:pt x="98" y="31"/>
                  </a:cubicBezTo>
                  <a:cubicBezTo>
                    <a:pt x="98" y="31"/>
                    <a:pt x="98" y="32"/>
                    <a:pt x="99" y="32"/>
                  </a:cubicBezTo>
                  <a:cubicBezTo>
                    <a:pt x="99" y="33"/>
                    <a:pt x="100" y="34"/>
                    <a:pt x="101" y="35"/>
                  </a:cubicBezTo>
                  <a:cubicBezTo>
                    <a:pt x="101" y="35"/>
                    <a:pt x="101" y="35"/>
                    <a:pt x="101" y="36"/>
                  </a:cubicBezTo>
                  <a:cubicBezTo>
                    <a:pt x="102" y="37"/>
                    <a:pt x="103" y="38"/>
                    <a:pt x="103" y="39"/>
                  </a:cubicBezTo>
                  <a:cubicBezTo>
                    <a:pt x="103" y="39"/>
                    <a:pt x="103" y="39"/>
                    <a:pt x="103" y="39"/>
                  </a:cubicBezTo>
                  <a:cubicBezTo>
                    <a:pt x="106" y="45"/>
                    <a:pt x="108" y="51"/>
                    <a:pt x="108" y="58"/>
                  </a:cubicBezTo>
                  <a:cubicBezTo>
                    <a:pt x="102" y="58"/>
                    <a:pt x="102" y="58"/>
                    <a:pt x="102" y="58"/>
                  </a:cubicBezTo>
                  <a:cubicBezTo>
                    <a:pt x="102" y="65"/>
                    <a:pt x="102" y="65"/>
                    <a:pt x="102" y="65"/>
                  </a:cubicBezTo>
                  <a:cubicBezTo>
                    <a:pt x="108" y="65"/>
                    <a:pt x="108" y="65"/>
                    <a:pt x="108" y="65"/>
                  </a:cubicBezTo>
                  <a:cubicBezTo>
                    <a:pt x="107" y="88"/>
                    <a:pt x="88" y="107"/>
                    <a:pt x="64" y="10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74" name="Freeform 39"/>
            <p:cNvSpPr>
              <a:spLocks noEditPoints="1"/>
            </p:cNvSpPr>
            <p:nvPr/>
          </p:nvSpPr>
          <p:spPr bwMode="auto">
            <a:xfrm>
              <a:off x="2063750" y="3125788"/>
              <a:ext cx="69850" cy="98425"/>
            </a:xfrm>
            <a:custGeom>
              <a:avLst/>
              <a:gdLst>
                <a:gd name="T0" fmla="*/ 9 w 36"/>
                <a:gd name="T1" fmla="*/ 29 h 52"/>
                <a:gd name="T2" fmla="*/ 9 w 36"/>
                <a:gd name="T3" fmla="*/ 29 h 52"/>
                <a:gd name="T4" fmla="*/ 0 w 36"/>
                <a:gd name="T5" fmla="*/ 52 h 52"/>
                <a:gd name="T6" fmla="*/ 20 w 36"/>
                <a:gd name="T7" fmla="*/ 36 h 52"/>
                <a:gd name="T8" fmla="*/ 20 w 36"/>
                <a:gd name="T9" fmla="*/ 36 h 52"/>
                <a:gd name="T10" fmla="*/ 22 w 36"/>
                <a:gd name="T11" fmla="*/ 32 h 52"/>
                <a:gd name="T12" fmla="*/ 36 w 36"/>
                <a:gd name="T13" fmla="*/ 0 h 52"/>
                <a:gd name="T14" fmla="*/ 11 w 36"/>
                <a:gd name="T15" fmla="*/ 25 h 52"/>
                <a:gd name="T16" fmla="*/ 9 w 36"/>
                <a:gd name="T17" fmla="*/ 29 h 52"/>
                <a:gd name="T18" fmla="*/ 16 w 36"/>
                <a:gd name="T19" fmla="*/ 27 h 52"/>
                <a:gd name="T20" fmla="*/ 19 w 36"/>
                <a:gd name="T21" fmla="*/ 30 h 52"/>
                <a:gd name="T22" fmla="*/ 16 w 36"/>
                <a:gd name="T23" fmla="*/ 33 h 52"/>
                <a:gd name="T24" fmla="*/ 13 w 36"/>
                <a:gd name="T25" fmla="*/ 30 h 52"/>
                <a:gd name="T26" fmla="*/ 16 w 36"/>
                <a:gd name="T27" fmla="*/ 27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6" h="52">
                  <a:moveTo>
                    <a:pt x="9" y="29"/>
                  </a:moveTo>
                  <a:cubicBezTo>
                    <a:pt x="9" y="29"/>
                    <a:pt x="9" y="29"/>
                    <a:pt x="9" y="29"/>
                  </a:cubicBezTo>
                  <a:cubicBezTo>
                    <a:pt x="0" y="52"/>
                    <a:pt x="0" y="52"/>
                    <a:pt x="0" y="52"/>
                  </a:cubicBezTo>
                  <a:cubicBezTo>
                    <a:pt x="20" y="36"/>
                    <a:pt x="20" y="36"/>
                    <a:pt x="20" y="36"/>
                  </a:cubicBezTo>
                  <a:cubicBezTo>
                    <a:pt x="20" y="36"/>
                    <a:pt x="20" y="36"/>
                    <a:pt x="20" y="36"/>
                  </a:cubicBezTo>
                  <a:cubicBezTo>
                    <a:pt x="22" y="35"/>
                    <a:pt x="22" y="33"/>
                    <a:pt x="22" y="32"/>
                  </a:cubicBezTo>
                  <a:cubicBezTo>
                    <a:pt x="36" y="0"/>
                    <a:pt x="36" y="0"/>
                    <a:pt x="36" y="0"/>
                  </a:cubicBezTo>
                  <a:cubicBezTo>
                    <a:pt x="11" y="25"/>
                    <a:pt x="11" y="25"/>
                    <a:pt x="11" y="25"/>
                  </a:cubicBezTo>
                  <a:cubicBezTo>
                    <a:pt x="10" y="26"/>
                    <a:pt x="9" y="27"/>
                    <a:pt x="9" y="29"/>
                  </a:cubicBezTo>
                  <a:close/>
                  <a:moveTo>
                    <a:pt x="16" y="27"/>
                  </a:moveTo>
                  <a:cubicBezTo>
                    <a:pt x="17" y="27"/>
                    <a:pt x="19" y="28"/>
                    <a:pt x="19" y="30"/>
                  </a:cubicBezTo>
                  <a:cubicBezTo>
                    <a:pt x="19" y="32"/>
                    <a:pt x="17" y="33"/>
                    <a:pt x="16" y="33"/>
                  </a:cubicBezTo>
                  <a:cubicBezTo>
                    <a:pt x="14" y="33"/>
                    <a:pt x="13" y="32"/>
                    <a:pt x="13" y="30"/>
                  </a:cubicBezTo>
                  <a:cubicBezTo>
                    <a:pt x="13" y="28"/>
                    <a:pt x="14" y="27"/>
                    <a:pt x="16"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75" name="Oval 40"/>
            <p:cNvSpPr>
              <a:spLocks noChangeArrowheads="1"/>
            </p:cNvSpPr>
            <p:nvPr/>
          </p:nvSpPr>
          <p:spPr bwMode="auto">
            <a:xfrm>
              <a:off x="2090738" y="3179763"/>
              <a:ext cx="6350" cy="635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grpSp>
        <p:nvGrpSpPr>
          <p:cNvPr id="76" name="Group 36"/>
          <p:cNvGrpSpPr/>
          <p:nvPr/>
        </p:nvGrpSpPr>
        <p:grpSpPr>
          <a:xfrm>
            <a:off x="6243389" y="3495811"/>
            <a:ext cx="556508" cy="564626"/>
            <a:chOff x="2360613" y="2686051"/>
            <a:chExt cx="217488" cy="220662"/>
          </a:xfrm>
          <a:solidFill>
            <a:sysClr val="window" lastClr="FFFFFF"/>
          </a:solidFill>
        </p:grpSpPr>
        <p:sp>
          <p:nvSpPr>
            <p:cNvPr id="77" name="Freeform 34"/>
            <p:cNvSpPr>
              <a:spLocks noEditPoints="1"/>
            </p:cNvSpPr>
            <p:nvPr/>
          </p:nvSpPr>
          <p:spPr bwMode="auto">
            <a:xfrm>
              <a:off x="2427288" y="2686051"/>
              <a:ext cx="150813" cy="150813"/>
            </a:xfrm>
            <a:custGeom>
              <a:avLst/>
              <a:gdLst>
                <a:gd name="T0" fmla="*/ 65 w 79"/>
                <a:gd name="T1" fmla="*/ 14 h 79"/>
                <a:gd name="T2" fmla="*/ 14 w 79"/>
                <a:gd name="T3" fmla="*/ 14 h 79"/>
                <a:gd name="T4" fmla="*/ 12 w 79"/>
                <a:gd name="T5" fmla="*/ 63 h 79"/>
                <a:gd name="T6" fmla="*/ 12 w 79"/>
                <a:gd name="T7" fmla="*/ 63 h 79"/>
                <a:gd name="T8" fmla="*/ 17 w 79"/>
                <a:gd name="T9" fmla="*/ 68 h 79"/>
                <a:gd name="T10" fmla="*/ 65 w 79"/>
                <a:gd name="T11" fmla="*/ 65 h 79"/>
                <a:gd name="T12" fmla="*/ 65 w 79"/>
                <a:gd name="T13" fmla="*/ 14 h 79"/>
                <a:gd name="T14" fmla="*/ 58 w 79"/>
                <a:gd name="T15" fmla="*/ 59 h 79"/>
                <a:gd name="T16" fmla="*/ 20 w 79"/>
                <a:gd name="T17" fmla="*/ 59 h 79"/>
                <a:gd name="T18" fmla="*/ 20 w 79"/>
                <a:gd name="T19" fmla="*/ 21 h 79"/>
                <a:gd name="T20" fmla="*/ 59 w 79"/>
                <a:gd name="T21" fmla="*/ 21 h 79"/>
                <a:gd name="T22" fmla="*/ 58 w 79"/>
                <a:gd name="T23" fmla="*/ 5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9" h="79">
                  <a:moveTo>
                    <a:pt x="65" y="14"/>
                  </a:moveTo>
                  <a:cubicBezTo>
                    <a:pt x="51" y="0"/>
                    <a:pt x="28" y="0"/>
                    <a:pt x="14" y="14"/>
                  </a:cubicBezTo>
                  <a:cubicBezTo>
                    <a:pt x="1" y="27"/>
                    <a:pt x="0" y="48"/>
                    <a:pt x="12" y="63"/>
                  </a:cubicBezTo>
                  <a:cubicBezTo>
                    <a:pt x="12" y="63"/>
                    <a:pt x="12" y="63"/>
                    <a:pt x="12" y="63"/>
                  </a:cubicBezTo>
                  <a:cubicBezTo>
                    <a:pt x="14" y="65"/>
                    <a:pt x="15" y="66"/>
                    <a:pt x="17" y="68"/>
                  </a:cubicBezTo>
                  <a:cubicBezTo>
                    <a:pt x="31" y="79"/>
                    <a:pt x="52" y="78"/>
                    <a:pt x="65" y="65"/>
                  </a:cubicBezTo>
                  <a:cubicBezTo>
                    <a:pt x="79" y="51"/>
                    <a:pt x="79" y="28"/>
                    <a:pt x="65" y="14"/>
                  </a:cubicBezTo>
                  <a:close/>
                  <a:moveTo>
                    <a:pt x="58" y="59"/>
                  </a:moveTo>
                  <a:cubicBezTo>
                    <a:pt x="48" y="69"/>
                    <a:pt x="31" y="69"/>
                    <a:pt x="20" y="59"/>
                  </a:cubicBezTo>
                  <a:cubicBezTo>
                    <a:pt x="10" y="48"/>
                    <a:pt x="10" y="31"/>
                    <a:pt x="20" y="21"/>
                  </a:cubicBezTo>
                  <a:cubicBezTo>
                    <a:pt x="31" y="10"/>
                    <a:pt x="48" y="10"/>
                    <a:pt x="59" y="21"/>
                  </a:cubicBezTo>
                  <a:cubicBezTo>
                    <a:pt x="69" y="31"/>
                    <a:pt x="69" y="48"/>
                    <a:pt x="58" y="5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78" name="Freeform 35"/>
            <p:cNvSpPr>
              <a:spLocks/>
            </p:cNvSpPr>
            <p:nvPr/>
          </p:nvSpPr>
          <p:spPr bwMode="auto">
            <a:xfrm>
              <a:off x="2360613" y="2814638"/>
              <a:ext cx="92075" cy="92075"/>
            </a:xfrm>
            <a:custGeom>
              <a:avLst/>
              <a:gdLst>
                <a:gd name="T0" fmla="*/ 0 w 58"/>
                <a:gd name="T1" fmla="*/ 46 h 58"/>
                <a:gd name="T2" fmla="*/ 11 w 58"/>
                <a:gd name="T3" fmla="*/ 58 h 58"/>
                <a:gd name="T4" fmla="*/ 58 w 58"/>
                <a:gd name="T5" fmla="*/ 7 h 58"/>
                <a:gd name="T6" fmla="*/ 50 w 58"/>
                <a:gd name="T7" fmla="*/ 0 h 58"/>
                <a:gd name="T8" fmla="*/ 0 w 58"/>
                <a:gd name="T9" fmla="*/ 46 h 58"/>
              </a:gdLst>
              <a:ahLst/>
              <a:cxnLst>
                <a:cxn ang="0">
                  <a:pos x="T0" y="T1"/>
                </a:cxn>
                <a:cxn ang="0">
                  <a:pos x="T2" y="T3"/>
                </a:cxn>
                <a:cxn ang="0">
                  <a:pos x="T4" y="T5"/>
                </a:cxn>
                <a:cxn ang="0">
                  <a:pos x="T6" y="T7"/>
                </a:cxn>
                <a:cxn ang="0">
                  <a:pos x="T8" y="T9"/>
                </a:cxn>
              </a:cxnLst>
              <a:rect l="0" t="0" r="r" b="b"/>
              <a:pathLst>
                <a:path w="58" h="58">
                  <a:moveTo>
                    <a:pt x="0" y="46"/>
                  </a:moveTo>
                  <a:lnTo>
                    <a:pt x="11" y="58"/>
                  </a:lnTo>
                  <a:lnTo>
                    <a:pt x="58" y="7"/>
                  </a:lnTo>
                  <a:lnTo>
                    <a:pt x="50" y="0"/>
                  </a:lnTo>
                  <a:lnTo>
                    <a:pt x="0"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79" name="Freeform 36"/>
            <p:cNvSpPr>
              <a:spLocks/>
            </p:cNvSpPr>
            <p:nvPr/>
          </p:nvSpPr>
          <p:spPr bwMode="auto">
            <a:xfrm>
              <a:off x="2505075" y="2736851"/>
              <a:ext cx="57150" cy="68263"/>
            </a:xfrm>
            <a:custGeom>
              <a:avLst/>
              <a:gdLst>
                <a:gd name="T0" fmla="*/ 16 w 30"/>
                <a:gd name="T1" fmla="*/ 0 h 36"/>
                <a:gd name="T2" fmla="*/ 0 w 30"/>
                <a:gd name="T3" fmla="*/ 34 h 36"/>
                <a:gd name="T4" fmla="*/ 6 w 30"/>
                <a:gd name="T5" fmla="*/ 36 h 36"/>
                <a:gd name="T6" fmla="*/ 16 w 30"/>
                <a:gd name="T7" fmla="*/ 0 h 36"/>
              </a:gdLst>
              <a:ahLst/>
              <a:cxnLst>
                <a:cxn ang="0">
                  <a:pos x="T0" y="T1"/>
                </a:cxn>
                <a:cxn ang="0">
                  <a:pos x="T2" y="T3"/>
                </a:cxn>
                <a:cxn ang="0">
                  <a:pos x="T4" y="T5"/>
                </a:cxn>
                <a:cxn ang="0">
                  <a:pos x="T6" y="T7"/>
                </a:cxn>
              </a:cxnLst>
              <a:rect l="0" t="0" r="r" b="b"/>
              <a:pathLst>
                <a:path w="30" h="36">
                  <a:moveTo>
                    <a:pt x="16" y="0"/>
                  </a:moveTo>
                  <a:cubicBezTo>
                    <a:pt x="21" y="26"/>
                    <a:pt x="0" y="34"/>
                    <a:pt x="0" y="34"/>
                  </a:cubicBezTo>
                  <a:cubicBezTo>
                    <a:pt x="6" y="36"/>
                    <a:pt x="6" y="36"/>
                    <a:pt x="6" y="36"/>
                  </a:cubicBezTo>
                  <a:cubicBezTo>
                    <a:pt x="30" y="21"/>
                    <a:pt x="16" y="0"/>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sp>
        <p:nvSpPr>
          <p:cNvPr id="80" name="Rounded Rectangle 3"/>
          <p:cNvSpPr/>
          <p:nvPr/>
        </p:nvSpPr>
        <p:spPr>
          <a:xfrm>
            <a:off x="3739556" y="1991201"/>
            <a:ext cx="1774080" cy="1714564"/>
          </a:xfrm>
          <a:prstGeom prst="roundRect">
            <a:avLst>
              <a:gd name="adj" fmla="val 7442"/>
            </a:avLst>
          </a:prstGeom>
          <a:solidFill>
            <a:schemeClr val="bg1">
              <a:alpha val="50000"/>
            </a:schemeClr>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148068"/>
              </a:solidFill>
              <a:effectLst/>
              <a:uLnTx/>
              <a:uFillTx/>
              <a:latin typeface="微软雅黑"/>
              <a:ea typeface="微软雅黑"/>
              <a:cs typeface="+mn-cs"/>
            </a:endParaRPr>
          </a:p>
        </p:txBody>
      </p:sp>
      <p:sp>
        <p:nvSpPr>
          <p:cNvPr id="81" name="Freeform 10"/>
          <p:cNvSpPr>
            <a:spLocks noEditPoints="1"/>
          </p:cNvSpPr>
          <p:nvPr/>
        </p:nvSpPr>
        <p:spPr bwMode="auto">
          <a:xfrm>
            <a:off x="4208228" y="2189547"/>
            <a:ext cx="836735" cy="826052"/>
          </a:xfrm>
          <a:custGeom>
            <a:avLst/>
            <a:gdLst>
              <a:gd name="T0" fmla="*/ 14 w 113"/>
              <a:gd name="T1" fmla="*/ 13 h 112"/>
              <a:gd name="T2" fmla="*/ 14 w 113"/>
              <a:gd name="T3" fmla="*/ 62 h 112"/>
              <a:gd name="T4" fmla="*/ 49 w 113"/>
              <a:gd name="T5" fmla="*/ 71 h 112"/>
              <a:gd name="T6" fmla="*/ 60 w 113"/>
              <a:gd name="T7" fmla="*/ 82 h 112"/>
              <a:gd name="T8" fmla="*/ 75 w 113"/>
              <a:gd name="T9" fmla="*/ 79 h 112"/>
              <a:gd name="T10" fmla="*/ 75 w 113"/>
              <a:gd name="T11" fmla="*/ 93 h 112"/>
              <a:gd name="T12" fmla="*/ 79 w 113"/>
              <a:gd name="T13" fmla="*/ 97 h 112"/>
              <a:gd name="T14" fmla="*/ 92 w 113"/>
              <a:gd name="T15" fmla="*/ 97 h 112"/>
              <a:gd name="T16" fmla="*/ 92 w 113"/>
              <a:gd name="T17" fmla="*/ 112 h 112"/>
              <a:gd name="T18" fmla="*/ 113 w 113"/>
              <a:gd name="T19" fmla="*/ 112 h 112"/>
              <a:gd name="T20" fmla="*/ 113 w 113"/>
              <a:gd name="T21" fmla="*/ 91 h 112"/>
              <a:gd name="T22" fmla="*/ 71 w 113"/>
              <a:gd name="T23" fmla="*/ 49 h 112"/>
              <a:gd name="T24" fmla="*/ 63 w 113"/>
              <a:gd name="T25" fmla="*/ 13 h 112"/>
              <a:gd name="T26" fmla="*/ 14 w 113"/>
              <a:gd name="T27" fmla="*/ 13 h 112"/>
              <a:gd name="T28" fmla="*/ 17 w 113"/>
              <a:gd name="T29" fmla="*/ 53 h 112"/>
              <a:gd name="T30" fmla="*/ 21 w 113"/>
              <a:gd name="T31" fmla="*/ 20 h 112"/>
              <a:gd name="T32" fmla="*/ 53 w 113"/>
              <a:gd name="T33" fmla="*/ 17 h 112"/>
              <a:gd name="T34" fmla="*/ 17 w 113"/>
              <a:gd name="T35" fmla="*/ 53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3" h="112">
                <a:moveTo>
                  <a:pt x="14" y="13"/>
                </a:moveTo>
                <a:cubicBezTo>
                  <a:pt x="0" y="27"/>
                  <a:pt x="0" y="49"/>
                  <a:pt x="14" y="62"/>
                </a:cubicBezTo>
                <a:cubicBezTo>
                  <a:pt x="23" y="72"/>
                  <a:pt x="37" y="75"/>
                  <a:pt x="49" y="71"/>
                </a:cubicBezTo>
                <a:cubicBezTo>
                  <a:pt x="60" y="82"/>
                  <a:pt x="60" y="82"/>
                  <a:pt x="60" y="82"/>
                </a:cubicBezTo>
                <a:cubicBezTo>
                  <a:pt x="60" y="82"/>
                  <a:pt x="70" y="74"/>
                  <a:pt x="75" y="79"/>
                </a:cubicBezTo>
                <a:cubicBezTo>
                  <a:pt x="79" y="83"/>
                  <a:pt x="76" y="89"/>
                  <a:pt x="75" y="93"/>
                </a:cubicBezTo>
                <a:cubicBezTo>
                  <a:pt x="74" y="95"/>
                  <a:pt x="73" y="99"/>
                  <a:pt x="79" y="97"/>
                </a:cubicBezTo>
                <a:cubicBezTo>
                  <a:pt x="81" y="96"/>
                  <a:pt x="88" y="92"/>
                  <a:pt x="92" y="97"/>
                </a:cubicBezTo>
                <a:cubicBezTo>
                  <a:pt x="97" y="102"/>
                  <a:pt x="92" y="112"/>
                  <a:pt x="92" y="112"/>
                </a:cubicBezTo>
                <a:cubicBezTo>
                  <a:pt x="113" y="112"/>
                  <a:pt x="113" y="112"/>
                  <a:pt x="113" y="112"/>
                </a:cubicBezTo>
                <a:cubicBezTo>
                  <a:pt x="113" y="91"/>
                  <a:pt x="113" y="91"/>
                  <a:pt x="113" y="91"/>
                </a:cubicBezTo>
                <a:cubicBezTo>
                  <a:pt x="71" y="49"/>
                  <a:pt x="71" y="49"/>
                  <a:pt x="71" y="49"/>
                </a:cubicBezTo>
                <a:cubicBezTo>
                  <a:pt x="75" y="37"/>
                  <a:pt x="72" y="23"/>
                  <a:pt x="63" y="13"/>
                </a:cubicBezTo>
                <a:cubicBezTo>
                  <a:pt x="49" y="0"/>
                  <a:pt x="27" y="0"/>
                  <a:pt x="14" y="13"/>
                </a:cubicBezTo>
                <a:close/>
                <a:moveTo>
                  <a:pt x="17" y="53"/>
                </a:moveTo>
                <a:cubicBezTo>
                  <a:pt x="11" y="43"/>
                  <a:pt x="12" y="29"/>
                  <a:pt x="21" y="20"/>
                </a:cubicBezTo>
                <a:cubicBezTo>
                  <a:pt x="29" y="11"/>
                  <a:pt x="43" y="10"/>
                  <a:pt x="53" y="17"/>
                </a:cubicBezTo>
                <a:lnTo>
                  <a:pt x="17" y="53"/>
                </a:lnTo>
                <a:close/>
              </a:path>
            </a:pathLst>
          </a:custGeom>
          <a:solidFill>
            <a:sysClr val="window" lastClr="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微软雅黑"/>
              <a:ea typeface="微软雅黑"/>
            </a:endParaRPr>
          </a:p>
        </p:txBody>
      </p:sp>
      <p:sp>
        <p:nvSpPr>
          <p:cNvPr id="82" name="Rectangle 43"/>
          <p:cNvSpPr/>
          <p:nvPr/>
        </p:nvSpPr>
        <p:spPr>
          <a:xfrm>
            <a:off x="3996988" y="3172860"/>
            <a:ext cx="1259215" cy="400110"/>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a:ln>
                  <a:noFill/>
                </a:ln>
                <a:solidFill>
                  <a:sysClr val="window" lastClr="FFFFFF"/>
                </a:solidFill>
                <a:effectLst/>
                <a:uLnTx/>
                <a:uFillTx/>
                <a:latin typeface="微软雅黑"/>
                <a:ea typeface="微软雅黑"/>
                <a:cs typeface="Open Sans" pitchFamily="34" charset="0"/>
              </a:rPr>
              <a:t>添加标题</a:t>
            </a:r>
          </a:p>
        </p:txBody>
      </p:sp>
    </p:spTree>
    <p:extLst>
      <p:ext uri="{BB962C8B-B14F-4D97-AF65-F5344CB8AC3E}">
        <p14:creationId xmlns:p14="http://schemas.microsoft.com/office/powerpoint/2010/main" val="1691273119"/>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par>
                          <p:cTn id="8" fill="hold">
                            <p:stCondLst>
                              <p:cond delay="2000"/>
                            </p:stCondLst>
                            <p:childTnLst>
                              <p:par>
                                <p:cTn id="9" presetID="2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ipe(left)">
                                      <p:cBhvr>
                                        <p:cTn id="16" dur="500"/>
                                        <p:tgtEl>
                                          <p:spTgt spid="2"/>
                                        </p:tgtEl>
                                      </p:cBhvr>
                                    </p:animEffect>
                                  </p:childTnLst>
                                </p:cTn>
                              </p:par>
                            </p:childTnLst>
                          </p:cTn>
                        </p:par>
                        <p:par>
                          <p:cTn id="17" fill="hold">
                            <p:stCondLst>
                              <p:cond delay="500"/>
                            </p:stCondLst>
                            <p:childTnLst>
                              <p:par>
                                <p:cTn id="18" presetID="2" presetClass="entr" presetSubtype="4" fill="hold" grpId="0" nodeType="afterEffect">
                                  <p:stCondLst>
                                    <p:cond delay="0"/>
                                  </p:stCondLst>
                                  <p:childTnLst>
                                    <p:set>
                                      <p:cBhvr>
                                        <p:cTn id="19" dur="1" fill="hold">
                                          <p:stCondLst>
                                            <p:cond delay="0"/>
                                          </p:stCondLst>
                                        </p:cTn>
                                        <p:tgtEl>
                                          <p:spTgt spid="80"/>
                                        </p:tgtEl>
                                        <p:attrNameLst>
                                          <p:attrName>style.visibility</p:attrName>
                                        </p:attrNameLst>
                                      </p:cBhvr>
                                      <p:to>
                                        <p:strVal val="visible"/>
                                      </p:to>
                                    </p:set>
                                    <p:anim calcmode="lin" valueType="num">
                                      <p:cBhvr additive="base">
                                        <p:cTn id="20" dur="250" fill="hold"/>
                                        <p:tgtEl>
                                          <p:spTgt spid="80"/>
                                        </p:tgtEl>
                                        <p:attrNameLst>
                                          <p:attrName>ppt_x</p:attrName>
                                        </p:attrNameLst>
                                      </p:cBhvr>
                                      <p:tavLst>
                                        <p:tav tm="0">
                                          <p:val>
                                            <p:strVal val="#ppt_x"/>
                                          </p:val>
                                        </p:tav>
                                        <p:tav tm="100000">
                                          <p:val>
                                            <p:strVal val="#ppt_x"/>
                                          </p:val>
                                        </p:tav>
                                      </p:tavLst>
                                    </p:anim>
                                    <p:anim calcmode="lin" valueType="num">
                                      <p:cBhvr additive="base">
                                        <p:cTn id="21" dur="250" fill="hold"/>
                                        <p:tgtEl>
                                          <p:spTgt spid="80"/>
                                        </p:tgtEl>
                                        <p:attrNameLst>
                                          <p:attrName>ppt_y</p:attrName>
                                        </p:attrNameLst>
                                      </p:cBhvr>
                                      <p:tavLst>
                                        <p:tav tm="0">
                                          <p:val>
                                            <p:strVal val="1+#ppt_h/2"/>
                                          </p:val>
                                        </p:tav>
                                        <p:tav tm="100000">
                                          <p:val>
                                            <p:strVal val="#ppt_y"/>
                                          </p:val>
                                        </p:tav>
                                      </p:tavLst>
                                    </p:anim>
                                  </p:childTnLst>
                                </p:cTn>
                              </p:par>
                            </p:childTnLst>
                          </p:cTn>
                        </p:par>
                        <p:par>
                          <p:cTn id="22" fill="hold">
                            <p:stCondLst>
                              <p:cond delay="750"/>
                            </p:stCondLst>
                            <p:childTnLst>
                              <p:par>
                                <p:cTn id="23" presetID="2" presetClass="entr" presetSubtype="4" fill="hold" grpId="0" nodeType="afterEffect">
                                  <p:stCondLst>
                                    <p:cond delay="0"/>
                                  </p:stCondLst>
                                  <p:childTnLst>
                                    <p:set>
                                      <p:cBhvr>
                                        <p:cTn id="24" dur="1" fill="hold">
                                          <p:stCondLst>
                                            <p:cond delay="0"/>
                                          </p:stCondLst>
                                        </p:cTn>
                                        <p:tgtEl>
                                          <p:spTgt spid="81"/>
                                        </p:tgtEl>
                                        <p:attrNameLst>
                                          <p:attrName>style.visibility</p:attrName>
                                        </p:attrNameLst>
                                      </p:cBhvr>
                                      <p:to>
                                        <p:strVal val="visible"/>
                                      </p:to>
                                    </p:set>
                                    <p:anim calcmode="lin" valueType="num">
                                      <p:cBhvr additive="base">
                                        <p:cTn id="25" dur="250" fill="hold"/>
                                        <p:tgtEl>
                                          <p:spTgt spid="81"/>
                                        </p:tgtEl>
                                        <p:attrNameLst>
                                          <p:attrName>ppt_x</p:attrName>
                                        </p:attrNameLst>
                                      </p:cBhvr>
                                      <p:tavLst>
                                        <p:tav tm="0">
                                          <p:val>
                                            <p:strVal val="#ppt_x"/>
                                          </p:val>
                                        </p:tav>
                                        <p:tav tm="100000">
                                          <p:val>
                                            <p:strVal val="#ppt_x"/>
                                          </p:val>
                                        </p:tav>
                                      </p:tavLst>
                                    </p:anim>
                                    <p:anim calcmode="lin" valueType="num">
                                      <p:cBhvr additive="base">
                                        <p:cTn id="26" dur="250" fill="hold"/>
                                        <p:tgtEl>
                                          <p:spTgt spid="81"/>
                                        </p:tgtEl>
                                        <p:attrNameLst>
                                          <p:attrName>ppt_y</p:attrName>
                                        </p:attrNameLst>
                                      </p:cBhvr>
                                      <p:tavLst>
                                        <p:tav tm="0">
                                          <p:val>
                                            <p:strVal val="1+#ppt_h/2"/>
                                          </p:val>
                                        </p:tav>
                                        <p:tav tm="100000">
                                          <p:val>
                                            <p:strVal val="#ppt_y"/>
                                          </p:val>
                                        </p:tav>
                                      </p:tavLst>
                                    </p:anim>
                                  </p:childTnLst>
                                </p:cTn>
                              </p:par>
                            </p:childTnLst>
                          </p:cTn>
                        </p:par>
                        <p:par>
                          <p:cTn id="27" fill="hold">
                            <p:stCondLst>
                              <p:cond delay="1000"/>
                            </p:stCondLst>
                            <p:childTnLst>
                              <p:par>
                                <p:cTn id="28" presetID="2" presetClass="entr" presetSubtype="4" fill="hold" grpId="0" nodeType="afterEffect">
                                  <p:stCondLst>
                                    <p:cond delay="0"/>
                                  </p:stCondLst>
                                  <p:childTnLst>
                                    <p:set>
                                      <p:cBhvr>
                                        <p:cTn id="29" dur="1" fill="hold">
                                          <p:stCondLst>
                                            <p:cond delay="0"/>
                                          </p:stCondLst>
                                        </p:cTn>
                                        <p:tgtEl>
                                          <p:spTgt spid="82"/>
                                        </p:tgtEl>
                                        <p:attrNameLst>
                                          <p:attrName>style.visibility</p:attrName>
                                        </p:attrNameLst>
                                      </p:cBhvr>
                                      <p:to>
                                        <p:strVal val="visible"/>
                                      </p:to>
                                    </p:set>
                                    <p:anim calcmode="lin" valueType="num">
                                      <p:cBhvr additive="base">
                                        <p:cTn id="30" dur="250" fill="hold"/>
                                        <p:tgtEl>
                                          <p:spTgt spid="82"/>
                                        </p:tgtEl>
                                        <p:attrNameLst>
                                          <p:attrName>ppt_x</p:attrName>
                                        </p:attrNameLst>
                                      </p:cBhvr>
                                      <p:tavLst>
                                        <p:tav tm="0">
                                          <p:val>
                                            <p:strVal val="#ppt_x"/>
                                          </p:val>
                                        </p:tav>
                                        <p:tav tm="100000">
                                          <p:val>
                                            <p:strVal val="#ppt_x"/>
                                          </p:val>
                                        </p:tav>
                                      </p:tavLst>
                                    </p:anim>
                                    <p:anim calcmode="lin" valueType="num">
                                      <p:cBhvr additive="base">
                                        <p:cTn id="31" dur="250" fill="hold"/>
                                        <p:tgtEl>
                                          <p:spTgt spid="82"/>
                                        </p:tgtEl>
                                        <p:attrNameLst>
                                          <p:attrName>ppt_y</p:attrName>
                                        </p:attrNameLst>
                                      </p:cBhvr>
                                      <p:tavLst>
                                        <p:tav tm="0">
                                          <p:val>
                                            <p:strVal val="1+#ppt_h/2"/>
                                          </p:val>
                                        </p:tav>
                                        <p:tav tm="100000">
                                          <p:val>
                                            <p:strVal val="#ppt_y"/>
                                          </p:val>
                                        </p:tav>
                                      </p:tavLst>
                                    </p:anim>
                                  </p:childTnLst>
                                </p:cTn>
                              </p:par>
                            </p:childTnLst>
                          </p:cTn>
                        </p:par>
                        <p:par>
                          <p:cTn id="32" fill="hold">
                            <p:stCondLst>
                              <p:cond delay="1250"/>
                            </p:stCondLst>
                            <p:childTnLst>
                              <p:par>
                                <p:cTn id="33" presetID="2" presetClass="entr" presetSubtype="4" fill="hold" nodeType="afterEffect">
                                  <p:stCondLst>
                                    <p:cond delay="0"/>
                                  </p:stCondLst>
                                  <p:childTnLst>
                                    <p:set>
                                      <p:cBhvr>
                                        <p:cTn id="34" dur="1" fill="hold">
                                          <p:stCondLst>
                                            <p:cond delay="0"/>
                                          </p:stCondLst>
                                        </p:cTn>
                                        <p:tgtEl>
                                          <p:spTgt spid="56"/>
                                        </p:tgtEl>
                                        <p:attrNameLst>
                                          <p:attrName>style.visibility</p:attrName>
                                        </p:attrNameLst>
                                      </p:cBhvr>
                                      <p:to>
                                        <p:strVal val="visible"/>
                                      </p:to>
                                    </p:set>
                                    <p:anim calcmode="lin" valueType="num">
                                      <p:cBhvr additive="base">
                                        <p:cTn id="35" dur="250" fill="hold"/>
                                        <p:tgtEl>
                                          <p:spTgt spid="56"/>
                                        </p:tgtEl>
                                        <p:attrNameLst>
                                          <p:attrName>ppt_x</p:attrName>
                                        </p:attrNameLst>
                                      </p:cBhvr>
                                      <p:tavLst>
                                        <p:tav tm="0">
                                          <p:val>
                                            <p:strVal val="#ppt_x"/>
                                          </p:val>
                                        </p:tav>
                                        <p:tav tm="100000">
                                          <p:val>
                                            <p:strVal val="#ppt_x"/>
                                          </p:val>
                                        </p:tav>
                                      </p:tavLst>
                                    </p:anim>
                                    <p:anim calcmode="lin" valueType="num">
                                      <p:cBhvr additive="base">
                                        <p:cTn id="36" dur="250" fill="hold"/>
                                        <p:tgtEl>
                                          <p:spTgt spid="56"/>
                                        </p:tgtEl>
                                        <p:attrNameLst>
                                          <p:attrName>ppt_y</p:attrName>
                                        </p:attrNameLst>
                                      </p:cBhvr>
                                      <p:tavLst>
                                        <p:tav tm="0">
                                          <p:val>
                                            <p:strVal val="1+#ppt_h/2"/>
                                          </p:val>
                                        </p:tav>
                                        <p:tav tm="100000">
                                          <p:val>
                                            <p:strVal val="#ppt_y"/>
                                          </p:val>
                                        </p:tav>
                                      </p:tavLst>
                                    </p:anim>
                                  </p:childTnLst>
                                </p:cTn>
                              </p:par>
                            </p:childTnLst>
                          </p:cTn>
                        </p:par>
                        <p:par>
                          <p:cTn id="37" fill="hold">
                            <p:stCondLst>
                              <p:cond delay="1500"/>
                            </p:stCondLst>
                            <p:childTnLst>
                              <p:par>
                                <p:cTn id="38" presetID="2" presetClass="entr" presetSubtype="4" fill="hold" grpId="0" nodeType="afterEffect">
                                  <p:stCondLst>
                                    <p:cond delay="0"/>
                                  </p:stCondLst>
                                  <p:childTnLst>
                                    <p:set>
                                      <p:cBhvr>
                                        <p:cTn id="39" dur="1" fill="hold">
                                          <p:stCondLst>
                                            <p:cond delay="0"/>
                                          </p:stCondLst>
                                        </p:cTn>
                                        <p:tgtEl>
                                          <p:spTgt spid="51"/>
                                        </p:tgtEl>
                                        <p:attrNameLst>
                                          <p:attrName>style.visibility</p:attrName>
                                        </p:attrNameLst>
                                      </p:cBhvr>
                                      <p:to>
                                        <p:strVal val="visible"/>
                                      </p:to>
                                    </p:set>
                                    <p:anim calcmode="lin" valueType="num">
                                      <p:cBhvr additive="base">
                                        <p:cTn id="40" dur="250" fill="hold"/>
                                        <p:tgtEl>
                                          <p:spTgt spid="51"/>
                                        </p:tgtEl>
                                        <p:attrNameLst>
                                          <p:attrName>ppt_x</p:attrName>
                                        </p:attrNameLst>
                                      </p:cBhvr>
                                      <p:tavLst>
                                        <p:tav tm="0">
                                          <p:val>
                                            <p:strVal val="#ppt_x"/>
                                          </p:val>
                                        </p:tav>
                                        <p:tav tm="100000">
                                          <p:val>
                                            <p:strVal val="#ppt_x"/>
                                          </p:val>
                                        </p:tav>
                                      </p:tavLst>
                                    </p:anim>
                                    <p:anim calcmode="lin" valueType="num">
                                      <p:cBhvr additive="base">
                                        <p:cTn id="41" dur="250" fill="hold"/>
                                        <p:tgtEl>
                                          <p:spTgt spid="51"/>
                                        </p:tgtEl>
                                        <p:attrNameLst>
                                          <p:attrName>ppt_y</p:attrName>
                                        </p:attrNameLst>
                                      </p:cBhvr>
                                      <p:tavLst>
                                        <p:tav tm="0">
                                          <p:val>
                                            <p:strVal val="1+#ppt_h/2"/>
                                          </p:val>
                                        </p:tav>
                                        <p:tav tm="100000">
                                          <p:val>
                                            <p:strVal val="#ppt_y"/>
                                          </p:val>
                                        </p:tav>
                                      </p:tavLst>
                                    </p:anim>
                                  </p:childTnLst>
                                </p:cTn>
                              </p:par>
                            </p:childTnLst>
                          </p:cTn>
                        </p:par>
                        <p:par>
                          <p:cTn id="42" fill="hold">
                            <p:stCondLst>
                              <p:cond delay="1750"/>
                            </p:stCondLst>
                            <p:childTnLst>
                              <p:par>
                                <p:cTn id="43" presetID="2" presetClass="entr" presetSubtype="4" fill="hold" nodeType="afterEffect">
                                  <p:stCondLst>
                                    <p:cond delay="0"/>
                                  </p:stCondLst>
                                  <p:childTnLst>
                                    <p:set>
                                      <p:cBhvr>
                                        <p:cTn id="44" dur="1" fill="hold">
                                          <p:stCondLst>
                                            <p:cond delay="0"/>
                                          </p:stCondLst>
                                        </p:cTn>
                                        <p:tgtEl>
                                          <p:spTgt spid="67"/>
                                        </p:tgtEl>
                                        <p:attrNameLst>
                                          <p:attrName>style.visibility</p:attrName>
                                        </p:attrNameLst>
                                      </p:cBhvr>
                                      <p:to>
                                        <p:strVal val="visible"/>
                                      </p:to>
                                    </p:set>
                                    <p:anim calcmode="lin" valueType="num">
                                      <p:cBhvr additive="base">
                                        <p:cTn id="45" dur="250" fill="hold"/>
                                        <p:tgtEl>
                                          <p:spTgt spid="67"/>
                                        </p:tgtEl>
                                        <p:attrNameLst>
                                          <p:attrName>ppt_x</p:attrName>
                                        </p:attrNameLst>
                                      </p:cBhvr>
                                      <p:tavLst>
                                        <p:tav tm="0">
                                          <p:val>
                                            <p:strVal val="#ppt_x"/>
                                          </p:val>
                                        </p:tav>
                                        <p:tav tm="100000">
                                          <p:val>
                                            <p:strVal val="#ppt_x"/>
                                          </p:val>
                                        </p:tav>
                                      </p:tavLst>
                                    </p:anim>
                                    <p:anim calcmode="lin" valueType="num">
                                      <p:cBhvr additive="base">
                                        <p:cTn id="46" dur="250" fill="hold"/>
                                        <p:tgtEl>
                                          <p:spTgt spid="67"/>
                                        </p:tgtEl>
                                        <p:attrNameLst>
                                          <p:attrName>ppt_y</p:attrName>
                                        </p:attrNameLst>
                                      </p:cBhvr>
                                      <p:tavLst>
                                        <p:tav tm="0">
                                          <p:val>
                                            <p:strVal val="1+#ppt_h/2"/>
                                          </p:val>
                                        </p:tav>
                                        <p:tav tm="100000">
                                          <p:val>
                                            <p:strVal val="#ppt_y"/>
                                          </p:val>
                                        </p:tav>
                                      </p:tavLst>
                                    </p:anim>
                                  </p:childTnLst>
                                </p:cTn>
                              </p:par>
                            </p:childTnLst>
                          </p:cTn>
                        </p:par>
                        <p:par>
                          <p:cTn id="47" fill="hold">
                            <p:stCondLst>
                              <p:cond delay="2000"/>
                            </p:stCondLst>
                            <p:childTnLst>
                              <p:par>
                                <p:cTn id="48" presetID="2" presetClass="entr" presetSubtype="4" fill="hold" grpId="0" nodeType="afterEffect">
                                  <p:stCondLst>
                                    <p:cond delay="0"/>
                                  </p:stCondLst>
                                  <p:childTnLst>
                                    <p:set>
                                      <p:cBhvr>
                                        <p:cTn id="49" dur="1" fill="hold">
                                          <p:stCondLst>
                                            <p:cond delay="0"/>
                                          </p:stCondLst>
                                        </p:cTn>
                                        <p:tgtEl>
                                          <p:spTgt spid="62"/>
                                        </p:tgtEl>
                                        <p:attrNameLst>
                                          <p:attrName>style.visibility</p:attrName>
                                        </p:attrNameLst>
                                      </p:cBhvr>
                                      <p:to>
                                        <p:strVal val="visible"/>
                                      </p:to>
                                    </p:set>
                                    <p:anim calcmode="lin" valueType="num">
                                      <p:cBhvr additive="base">
                                        <p:cTn id="50" dur="250" fill="hold"/>
                                        <p:tgtEl>
                                          <p:spTgt spid="62"/>
                                        </p:tgtEl>
                                        <p:attrNameLst>
                                          <p:attrName>ppt_x</p:attrName>
                                        </p:attrNameLst>
                                      </p:cBhvr>
                                      <p:tavLst>
                                        <p:tav tm="0">
                                          <p:val>
                                            <p:strVal val="#ppt_x"/>
                                          </p:val>
                                        </p:tav>
                                        <p:tav tm="100000">
                                          <p:val>
                                            <p:strVal val="#ppt_x"/>
                                          </p:val>
                                        </p:tav>
                                      </p:tavLst>
                                    </p:anim>
                                    <p:anim calcmode="lin" valueType="num">
                                      <p:cBhvr additive="base">
                                        <p:cTn id="51" dur="250" fill="hold"/>
                                        <p:tgtEl>
                                          <p:spTgt spid="62"/>
                                        </p:tgtEl>
                                        <p:attrNameLst>
                                          <p:attrName>ppt_y</p:attrName>
                                        </p:attrNameLst>
                                      </p:cBhvr>
                                      <p:tavLst>
                                        <p:tav tm="0">
                                          <p:val>
                                            <p:strVal val="1+#ppt_h/2"/>
                                          </p:val>
                                        </p:tav>
                                        <p:tav tm="100000">
                                          <p:val>
                                            <p:strVal val="#ppt_y"/>
                                          </p:val>
                                        </p:tav>
                                      </p:tavLst>
                                    </p:anim>
                                  </p:childTnLst>
                                </p:cTn>
                              </p:par>
                            </p:childTnLst>
                          </p:cTn>
                        </p:par>
                        <p:par>
                          <p:cTn id="52" fill="hold">
                            <p:stCondLst>
                              <p:cond delay="2250"/>
                            </p:stCondLst>
                            <p:childTnLst>
                              <p:par>
                                <p:cTn id="53" presetID="2" presetClass="entr" presetSubtype="4" fill="hold" nodeType="afterEffect">
                                  <p:stCondLst>
                                    <p:cond delay="0"/>
                                  </p:stCondLst>
                                  <p:childTnLst>
                                    <p:set>
                                      <p:cBhvr>
                                        <p:cTn id="54" dur="1" fill="hold">
                                          <p:stCondLst>
                                            <p:cond delay="0"/>
                                          </p:stCondLst>
                                        </p:cTn>
                                        <p:tgtEl>
                                          <p:spTgt spid="57"/>
                                        </p:tgtEl>
                                        <p:attrNameLst>
                                          <p:attrName>style.visibility</p:attrName>
                                        </p:attrNameLst>
                                      </p:cBhvr>
                                      <p:to>
                                        <p:strVal val="visible"/>
                                      </p:to>
                                    </p:set>
                                    <p:anim calcmode="lin" valueType="num">
                                      <p:cBhvr additive="base">
                                        <p:cTn id="55" dur="250" fill="hold"/>
                                        <p:tgtEl>
                                          <p:spTgt spid="57"/>
                                        </p:tgtEl>
                                        <p:attrNameLst>
                                          <p:attrName>ppt_x</p:attrName>
                                        </p:attrNameLst>
                                      </p:cBhvr>
                                      <p:tavLst>
                                        <p:tav tm="0">
                                          <p:val>
                                            <p:strVal val="#ppt_x"/>
                                          </p:val>
                                        </p:tav>
                                        <p:tav tm="100000">
                                          <p:val>
                                            <p:strVal val="#ppt_x"/>
                                          </p:val>
                                        </p:tav>
                                      </p:tavLst>
                                    </p:anim>
                                    <p:anim calcmode="lin" valueType="num">
                                      <p:cBhvr additive="base">
                                        <p:cTn id="56" dur="250" fill="hold"/>
                                        <p:tgtEl>
                                          <p:spTgt spid="57"/>
                                        </p:tgtEl>
                                        <p:attrNameLst>
                                          <p:attrName>ppt_y</p:attrName>
                                        </p:attrNameLst>
                                      </p:cBhvr>
                                      <p:tavLst>
                                        <p:tav tm="0">
                                          <p:val>
                                            <p:strVal val="1+#ppt_h/2"/>
                                          </p:val>
                                        </p:tav>
                                        <p:tav tm="100000">
                                          <p:val>
                                            <p:strVal val="#ppt_y"/>
                                          </p:val>
                                        </p:tav>
                                      </p:tavLst>
                                    </p:anim>
                                  </p:childTnLst>
                                </p:cTn>
                              </p:par>
                            </p:childTnLst>
                          </p:cTn>
                        </p:par>
                        <p:par>
                          <p:cTn id="57" fill="hold">
                            <p:stCondLst>
                              <p:cond delay="2500"/>
                            </p:stCondLst>
                            <p:childTnLst>
                              <p:par>
                                <p:cTn id="58" presetID="2" presetClass="entr" presetSubtype="4" fill="hold" grpId="0" nodeType="afterEffect">
                                  <p:stCondLst>
                                    <p:cond delay="0"/>
                                  </p:stCondLst>
                                  <p:childTnLst>
                                    <p:set>
                                      <p:cBhvr>
                                        <p:cTn id="59" dur="1" fill="hold">
                                          <p:stCondLst>
                                            <p:cond delay="0"/>
                                          </p:stCondLst>
                                        </p:cTn>
                                        <p:tgtEl>
                                          <p:spTgt spid="52"/>
                                        </p:tgtEl>
                                        <p:attrNameLst>
                                          <p:attrName>style.visibility</p:attrName>
                                        </p:attrNameLst>
                                      </p:cBhvr>
                                      <p:to>
                                        <p:strVal val="visible"/>
                                      </p:to>
                                    </p:set>
                                    <p:anim calcmode="lin" valueType="num">
                                      <p:cBhvr additive="base">
                                        <p:cTn id="60" dur="250" fill="hold"/>
                                        <p:tgtEl>
                                          <p:spTgt spid="52"/>
                                        </p:tgtEl>
                                        <p:attrNameLst>
                                          <p:attrName>ppt_x</p:attrName>
                                        </p:attrNameLst>
                                      </p:cBhvr>
                                      <p:tavLst>
                                        <p:tav tm="0">
                                          <p:val>
                                            <p:strVal val="#ppt_x"/>
                                          </p:val>
                                        </p:tav>
                                        <p:tav tm="100000">
                                          <p:val>
                                            <p:strVal val="#ppt_x"/>
                                          </p:val>
                                        </p:tav>
                                      </p:tavLst>
                                    </p:anim>
                                    <p:anim calcmode="lin" valueType="num">
                                      <p:cBhvr additive="base">
                                        <p:cTn id="61" dur="250" fill="hold"/>
                                        <p:tgtEl>
                                          <p:spTgt spid="52"/>
                                        </p:tgtEl>
                                        <p:attrNameLst>
                                          <p:attrName>ppt_y</p:attrName>
                                        </p:attrNameLst>
                                      </p:cBhvr>
                                      <p:tavLst>
                                        <p:tav tm="0">
                                          <p:val>
                                            <p:strVal val="1+#ppt_h/2"/>
                                          </p:val>
                                        </p:tav>
                                        <p:tav tm="100000">
                                          <p:val>
                                            <p:strVal val="#ppt_y"/>
                                          </p:val>
                                        </p:tav>
                                      </p:tavLst>
                                    </p:anim>
                                  </p:childTnLst>
                                </p:cTn>
                              </p:par>
                            </p:childTnLst>
                          </p:cTn>
                        </p:par>
                        <p:par>
                          <p:cTn id="62" fill="hold">
                            <p:stCondLst>
                              <p:cond delay="2750"/>
                            </p:stCondLst>
                            <p:childTnLst>
                              <p:par>
                                <p:cTn id="63" presetID="2" presetClass="entr" presetSubtype="4" fill="hold" nodeType="afterEffect">
                                  <p:stCondLst>
                                    <p:cond delay="0"/>
                                  </p:stCondLst>
                                  <p:childTnLst>
                                    <p:set>
                                      <p:cBhvr>
                                        <p:cTn id="64" dur="1" fill="hold">
                                          <p:stCondLst>
                                            <p:cond delay="0"/>
                                          </p:stCondLst>
                                        </p:cTn>
                                        <p:tgtEl>
                                          <p:spTgt spid="72"/>
                                        </p:tgtEl>
                                        <p:attrNameLst>
                                          <p:attrName>style.visibility</p:attrName>
                                        </p:attrNameLst>
                                      </p:cBhvr>
                                      <p:to>
                                        <p:strVal val="visible"/>
                                      </p:to>
                                    </p:set>
                                    <p:anim calcmode="lin" valueType="num">
                                      <p:cBhvr additive="base">
                                        <p:cTn id="65" dur="250" fill="hold"/>
                                        <p:tgtEl>
                                          <p:spTgt spid="72"/>
                                        </p:tgtEl>
                                        <p:attrNameLst>
                                          <p:attrName>ppt_x</p:attrName>
                                        </p:attrNameLst>
                                      </p:cBhvr>
                                      <p:tavLst>
                                        <p:tav tm="0">
                                          <p:val>
                                            <p:strVal val="#ppt_x"/>
                                          </p:val>
                                        </p:tav>
                                        <p:tav tm="100000">
                                          <p:val>
                                            <p:strVal val="#ppt_x"/>
                                          </p:val>
                                        </p:tav>
                                      </p:tavLst>
                                    </p:anim>
                                    <p:anim calcmode="lin" valueType="num">
                                      <p:cBhvr additive="base">
                                        <p:cTn id="66" dur="250" fill="hold"/>
                                        <p:tgtEl>
                                          <p:spTgt spid="72"/>
                                        </p:tgtEl>
                                        <p:attrNameLst>
                                          <p:attrName>ppt_y</p:attrName>
                                        </p:attrNameLst>
                                      </p:cBhvr>
                                      <p:tavLst>
                                        <p:tav tm="0">
                                          <p:val>
                                            <p:strVal val="1+#ppt_h/2"/>
                                          </p:val>
                                        </p:tav>
                                        <p:tav tm="100000">
                                          <p:val>
                                            <p:strVal val="#ppt_y"/>
                                          </p:val>
                                        </p:tav>
                                      </p:tavLst>
                                    </p:anim>
                                  </p:childTnLst>
                                </p:cTn>
                              </p:par>
                            </p:childTnLst>
                          </p:cTn>
                        </p:par>
                        <p:par>
                          <p:cTn id="67" fill="hold">
                            <p:stCondLst>
                              <p:cond delay="3000"/>
                            </p:stCondLst>
                            <p:childTnLst>
                              <p:par>
                                <p:cTn id="68" presetID="2" presetClass="entr" presetSubtype="4" fill="hold" grpId="0" nodeType="afterEffect">
                                  <p:stCondLst>
                                    <p:cond delay="0"/>
                                  </p:stCondLst>
                                  <p:childTnLst>
                                    <p:set>
                                      <p:cBhvr>
                                        <p:cTn id="69" dur="1" fill="hold">
                                          <p:stCondLst>
                                            <p:cond delay="0"/>
                                          </p:stCondLst>
                                        </p:cTn>
                                        <p:tgtEl>
                                          <p:spTgt spid="61"/>
                                        </p:tgtEl>
                                        <p:attrNameLst>
                                          <p:attrName>style.visibility</p:attrName>
                                        </p:attrNameLst>
                                      </p:cBhvr>
                                      <p:to>
                                        <p:strVal val="visible"/>
                                      </p:to>
                                    </p:set>
                                    <p:anim calcmode="lin" valueType="num">
                                      <p:cBhvr additive="base">
                                        <p:cTn id="70" dur="250" fill="hold"/>
                                        <p:tgtEl>
                                          <p:spTgt spid="61"/>
                                        </p:tgtEl>
                                        <p:attrNameLst>
                                          <p:attrName>ppt_x</p:attrName>
                                        </p:attrNameLst>
                                      </p:cBhvr>
                                      <p:tavLst>
                                        <p:tav tm="0">
                                          <p:val>
                                            <p:strVal val="#ppt_x"/>
                                          </p:val>
                                        </p:tav>
                                        <p:tav tm="100000">
                                          <p:val>
                                            <p:strVal val="#ppt_x"/>
                                          </p:val>
                                        </p:tav>
                                      </p:tavLst>
                                    </p:anim>
                                    <p:anim calcmode="lin" valueType="num">
                                      <p:cBhvr additive="base">
                                        <p:cTn id="71" dur="250" fill="hold"/>
                                        <p:tgtEl>
                                          <p:spTgt spid="61"/>
                                        </p:tgtEl>
                                        <p:attrNameLst>
                                          <p:attrName>ppt_y</p:attrName>
                                        </p:attrNameLst>
                                      </p:cBhvr>
                                      <p:tavLst>
                                        <p:tav tm="0">
                                          <p:val>
                                            <p:strVal val="1+#ppt_h/2"/>
                                          </p:val>
                                        </p:tav>
                                        <p:tav tm="100000">
                                          <p:val>
                                            <p:strVal val="#ppt_y"/>
                                          </p:val>
                                        </p:tav>
                                      </p:tavLst>
                                    </p:anim>
                                  </p:childTnLst>
                                </p:cTn>
                              </p:par>
                            </p:childTnLst>
                          </p:cTn>
                        </p:par>
                        <p:par>
                          <p:cTn id="72" fill="hold">
                            <p:stCondLst>
                              <p:cond delay="3250"/>
                            </p:stCondLst>
                            <p:childTnLst>
                              <p:par>
                                <p:cTn id="73" presetID="2" presetClass="entr" presetSubtype="4" fill="hold" nodeType="afterEffect">
                                  <p:stCondLst>
                                    <p:cond delay="0"/>
                                  </p:stCondLst>
                                  <p:childTnLst>
                                    <p:set>
                                      <p:cBhvr>
                                        <p:cTn id="74" dur="1" fill="hold">
                                          <p:stCondLst>
                                            <p:cond delay="0"/>
                                          </p:stCondLst>
                                        </p:cTn>
                                        <p:tgtEl>
                                          <p:spTgt spid="58"/>
                                        </p:tgtEl>
                                        <p:attrNameLst>
                                          <p:attrName>style.visibility</p:attrName>
                                        </p:attrNameLst>
                                      </p:cBhvr>
                                      <p:to>
                                        <p:strVal val="visible"/>
                                      </p:to>
                                    </p:set>
                                    <p:anim calcmode="lin" valueType="num">
                                      <p:cBhvr additive="base">
                                        <p:cTn id="75" dur="250" fill="hold"/>
                                        <p:tgtEl>
                                          <p:spTgt spid="58"/>
                                        </p:tgtEl>
                                        <p:attrNameLst>
                                          <p:attrName>ppt_x</p:attrName>
                                        </p:attrNameLst>
                                      </p:cBhvr>
                                      <p:tavLst>
                                        <p:tav tm="0">
                                          <p:val>
                                            <p:strVal val="#ppt_x"/>
                                          </p:val>
                                        </p:tav>
                                        <p:tav tm="100000">
                                          <p:val>
                                            <p:strVal val="#ppt_x"/>
                                          </p:val>
                                        </p:tav>
                                      </p:tavLst>
                                    </p:anim>
                                    <p:anim calcmode="lin" valueType="num">
                                      <p:cBhvr additive="base">
                                        <p:cTn id="76" dur="250" fill="hold"/>
                                        <p:tgtEl>
                                          <p:spTgt spid="58"/>
                                        </p:tgtEl>
                                        <p:attrNameLst>
                                          <p:attrName>ppt_y</p:attrName>
                                        </p:attrNameLst>
                                      </p:cBhvr>
                                      <p:tavLst>
                                        <p:tav tm="0">
                                          <p:val>
                                            <p:strVal val="1+#ppt_h/2"/>
                                          </p:val>
                                        </p:tav>
                                        <p:tav tm="100000">
                                          <p:val>
                                            <p:strVal val="#ppt_y"/>
                                          </p:val>
                                        </p:tav>
                                      </p:tavLst>
                                    </p:anim>
                                  </p:childTnLst>
                                </p:cTn>
                              </p:par>
                            </p:childTnLst>
                          </p:cTn>
                        </p:par>
                        <p:par>
                          <p:cTn id="77" fill="hold">
                            <p:stCondLst>
                              <p:cond delay="3500"/>
                            </p:stCondLst>
                            <p:childTnLst>
                              <p:par>
                                <p:cTn id="78" presetID="2" presetClass="entr" presetSubtype="4" fill="hold" grpId="0" nodeType="afterEffect">
                                  <p:stCondLst>
                                    <p:cond delay="0"/>
                                  </p:stCondLst>
                                  <p:childTnLst>
                                    <p:set>
                                      <p:cBhvr>
                                        <p:cTn id="79" dur="1" fill="hold">
                                          <p:stCondLst>
                                            <p:cond delay="0"/>
                                          </p:stCondLst>
                                        </p:cTn>
                                        <p:tgtEl>
                                          <p:spTgt spid="53"/>
                                        </p:tgtEl>
                                        <p:attrNameLst>
                                          <p:attrName>style.visibility</p:attrName>
                                        </p:attrNameLst>
                                      </p:cBhvr>
                                      <p:to>
                                        <p:strVal val="visible"/>
                                      </p:to>
                                    </p:set>
                                    <p:anim calcmode="lin" valueType="num">
                                      <p:cBhvr additive="base">
                                        <p:cTn id="80" dur="250" fill="hold"/>
                                        <p:tgtEl>
                                          <p:spTgt spid="53"/>
                                        </p:tgtEl>
                                        <p:attrNameLst>
                                          <p:attrName>ppt_x</p:attrName>
                                        </p:attrNameLst>
                                      </p:cBhvr>
                                      <p:tavLst>
                                        <p:tav tm="0">
                                          <p:val>
                                            <p:strVal val="#ppt_x"/>
                                          </p:val>
                                        </p:tav>
                                        <p:tav tm="100000">
                                          <p:val>
                                            <p:strVal val="#ppt_x"/>
                                          </p:val>
                                        </p:tav>
                                      </p:tavLst>
                                    </p:anim>
                                    <p:anim calcmode="lin" valueType="num">
                                      <p:cBhvr additive="base">
                                        <p:cTn id="81" dur="250" fill="hold"/>
                                        <p:tgtEl>
                                          <p:spTgt spid="53"/>
                                        </p:tgtEl>
                                        <p:attrNameLst>
                                          <p:attrName>ppt_y</p:attrName>
                                        </p:attrNameLst>
                                      </p:cBhvr>
                                      <p:tavLst>
                                        <p:tav tm="0">
                                          <p:val>
                                            <p:strVal val="1+#ppt_h/2"/>
                                          </p:val>
                                        </p:tav>
                                        <p:tav tm="100000">
                                          <p:val>
                                            <p:strVal val="#ppt_y"/>
                                          </p:val>
                                        </p:tav>
                                      </p:tavLst>
                                    </p:anim>
                                  </p:childTnLst>
                                </p:cTn>
                              </p:par>
                            </p:childTnLst>
                          </p:cTn>
                        </p:par>
                        <p:par>
                          <p:cTn id="82" fill="hold">
                            <p:stCondLst>
                              <p:cond delay="3750"/>
                            </p:stCondLst>
                            <p:childTnLst>
                              <p:par>
                                <p:cTn id="83" presetID="2" presetClass="entr" presetSubtype="4" fill="hold" nodeType="afterEffect">
                                  <p:stCondLst>
                                    <p:cond delay="0"/>
                                  </p:stCondLst>
                                  <p:childTnLst>
                                    <p:set>
                                      <p:cBhvr>
                                        <p:cTn id="84" dur="1" fill="hold">
                                          <p:stCondLst>
                                            <p:cond delay="0"/>
                                          </p:stCondLst>
                                        </p:cTn>
                                        <p:tgtEl>
                                          <p:spTgt spid="63"/>
                                        </p:tgtEl>
                                        <p:attrNameLst>
                                          <p:attrName>style.visibility</p:attrName>
                                        </p:attrNameLst>
                                      </p:cBhvr>
                                      <p:to>
                                        <p:strVal val="visible"/>
                                      </p:to>
                                    </p:set>
                                    <p:anim calcmode="lin" valueType="num">
                                      <p:cBhvr additive="base">
                                        <p:cTn id="85" dur="250" fill="hold"/>
                                        <p:tgtEl>
                                          <p:spTgt spid="63"/>
                                        </p:tgtEl>
                                        <p:attrNameLst>
                                          <p:attrName>ppt_x</p:attrName>
                                        </p:attrNameLst>
                                      </p:cBhvr>
                                      <p:tavLst>
                                        <p:tav tm="0">
                                          <p:val>
                                            <p:strVal val="#ppt_x"/>
                                          </p:val>
                                        </p:tav>
                                        <p:tav tm="100000">
                                          <p:val>
                                            <p:strVal val="#ppt_x"/>
                                          </p:val>
                                        </p:tav>
                                      </p:tavLst>
                                    </p:anim>
                                    <p:anim calcmode="lin" valueType="num">
                                      <p:cBhvr additive="base">
                                        <p:cTn id="86" dur="250" fill="hold"/>
                                        <p:tgtEl>
                                          <p:spTgt spid="63"/>
                                        </p:tgtEl>
                                        <p:attrNameLst>
                                          <p:attrName>ppt_y</p:attrName>
                                        </p:attrNameLst>
                                      </p:cBhvr>
                                      <p:tavLst>
                                        <p:tav tm="0">
                                          <p:val>
                                            <p:strVal val="1+#ppt_h/2"/>
                                          </p:val>
                                        </p:tav>
                                        <p:tav tm="100000">
                                          <p:val>
                                            <p:strVal val="#ppt_y"/>
                                          </p:val>
                                        </p:tav>
                                      </p:tavLst>
                                    </p:anim>
                                  </p:childTnLst>
                                </p:cTn>
                              </p:par>
                            </p:childTnLst>
                          </p:cTn>
                        </p:par>
                        <p:par>
                          <p:cTn id="87" fill="hold">
                            <p:stCondLst>
                              <p:cond delay="4000"/>
                            </p:stCondLst>
                            <p:childTnLst>
                              <p:par>
                                <p:cTn id="88" presetID="2" presetClass="entr" presetSubtype="4" fill="hold" grpId="0" nodeType="afterEffect">
                                  <p:stCondLst>
                                    <p:cond delay="0"/>
                                  </p:stCondLst>
                                  <p:childTnLst>
                                    <p:set>
                                      <p:cBhvr>
                                        <p:cTn id="89" dur="1" fill="hold">
                                          <p:stCondLst>
                                            <p:cond delay="0"/>
                                          </p:stCondLst>
                                        </p:cTn>
                                        <p:tgtEl>
                                          <p:spTgt spid="60"/>
                                        </p:tgtEl>
                                        <p:attrNameLst>
                                          <p:attrName>style.visibility</p:attrName>
                                        </p:attrNameLst>
                                      </p:cBhvr>
                                      <p:to>
                                        <p:strVal val="visible"/>
                                      </p:to>
                                    </p:set>
                                    <p:anim calcmode="lin" valueType="num">
                                      <p:cBhvr additive="base">
                                        <p:cTn id="90" dur="250" fill="hold"/>
                                        <p:tgtEl>
                                          <p:spTgt spid="60"/>
                                        </p:tgtEl>
                                        <p:attrNameLst>
                                          <p:attrName>ppt_x</p:attrName>
                                        </p:attrNameLst>
                                      </p:cBhvr>
                                      <p:tavLst>
                                        <p:tav tm="0">
                                          <p:val>
                                            <p:strVal val="#ppt_x"/>
                                          </p:val>
                                        </p:tav>
                                        <p:tav tm="100000">
                                          <p:val>
                                            <p:strVal val="#ppt_x"/>
                                          </p:val>
                                        </p:tav>
                                      </p:tavLst>
                                    </p:anim>
                                    <p:anim calcmode="lin" valueType="num">
                                      <p:cBhvr additive="base">
                                        <p:cTn id="91" dur="250" fill="hold"/>
                                        <p:tgtEl>
                                          <p:spTgt spid="60"/>
                                        </p:tgtEl>
                                        <p:attrNameLst>
                                          <p:attrName>ppt_y</p:attrName>
                                        </p:attrNameLst>
                                      </p:cBhvr>
                                      <p:tavLst>
                                        <p:tav tm="0">
                                          <p:val>
                                            <p:strVal val="1+#ppt_h/2"/>
                                          </p:val>
                                        </p:tav>
                                        <p:tav tm="100000">
                                          <p:val>
                                            <p:strVal val="#ppt_y"/>
                                          </p:val>
                                        </p:tav>
                                      </p:tavLst>
                                    </p:anim>
                                  </p:childTnLst>
                                </p:cTn>
                              </p:par>
                            </p:childTnLst>
                          </p:cTn>
                        </p:par>
                        <p:par>
                          <p:cTn id="92" fill="hold">
                            <p:stCondLst>
                              <p:cond delay="4250"/>
                            </p:stCondLst>
                            <p:childTnLst>
                              <p:par>
                                <p:cTn id="93" presetID="2" presetClass="entr" presetSubtype="4" fill="hold" nodeType="afterEffect">
                                  <p:stCondLst>
                                    <p:cond delay="0"/>
                                  </p:stCondLst>
                                  <p:childTnLst>
                                    <p:set>
                                      <p:cBhvr>
                                        <p:cTn id="94" dur="1" fill="hold">
                                          <p:stCondLst>
                                            <p:cond delay="0"/>
                                          </p:stCondLst>
                                        </p:cTn>
                                        <p:tgtEl>
                                          <p:spTgt spid="59"/>
                                        </p:tgtEl>
                                        <p:attrNameLst>
                                          <p:attrName>style.visibility</p:attrName>
                                        </p:attrNameLst>
                                      </p:cBhvr>
                                      <p:to>
                                        <p:strVal val="visible"/>
                                      </p:to>
                                    </p:set>
                                    <p:anim calcmode="lin" valueType="num">
                                      <p:cBhvr additive="base">
                                        <p:cTn id="95" dur="250" fill="hold"/>
                                        <p:tgtEl>
                                          <p:spTgt spid="59"/>
                                        </p:tgtEl>
                                        <p:attrNameLst>
                                          <p:attrName>ppt_x</p:attrName>
                                        </p:attrNameLst>
                                      </p:cBhvr>
                                      <p:tavLst>
                                        <p:tav tm="0">
                                          <p:val>
                                            <p:strVal val="#ppt_x"/>
                                          </p:val>
                                        </p:tav>
                                        <p:tav tm="100000">
                                          <p:val>
                                            <p:strVal val="#ppt_x"/>
                                          </p:val>
                                        </p:tav>
                                      </p:tavLst>
                                    </p:anim>
                                    <p:anim calcmode="lin" valueType="num">
                                      <p:cBhvr additive="base">
                                        <p:cTn id="96" dur="250" fill="hold"/>
                                        <p:tgtEl>
                                          <p:spTgt spid="59"/>
                                        </p:tgtEl>
                                        <p:attrNameLst>
                                          <p:attrName>ppt_y</p:attrName>
                                        </p:attrNameLst>
                                      </p:cBhvr>
                                      <p:tavLst>
                                        <p:tav tm="0">
                                          <p:val>
                                            <p:strVal val="1+#ppt_h/2"/>
                                          </p:val>
                                        </p:tav>
                                        <p:tav tm="100000">
                                          <p:val>
                                            <p:strVal val="#ppt_y"/>
                                          </p:val>
                                        </p:tav>
                                      </p:tavLst>
                                    </p:anim>
                                  </p:childTnLst>
                                </p:cTn>
                              </p:par>
                            </p:childTnLst>
                          </p:cTn>
                        </p:par>
                        <p:par>
                          <p:cTn id="97" fill="hold">
                            <p:stCondLst>
                              <p:cond delay="4500"/>
                            </p:stCondLst>
                            <p:childTnLst>
                              <p:par>
                                <p:cTn id="98" presetID="2" presetClass="entr" presetSubtype="4" fill="hold" grpId="0" nodeType="afterEffect">
                                  <p:stCondLst>
                                    <p:cond delay="0"/>
                                  </p:stCondLst>
                                  <p:childTnLst>
                                    <p:set>
                                      <p:cBhvr>
                                        <p:cTn id="99" dur="1" fill="hold">
                                          <p:stCondLst>
                                            <p:cond delay="0"/>
                                          </p:stCondLst>
                                        </p:cTn>
                                        <p:tgtEl>
                                          <p:spTgt spid="54"/>
                                        </p:tgtEl>
                                        <p:attrNameLst>
                                          <p:attrName>style.visibility</p:attrName>
                                        </p:attrNameLst>
                                      </p:cBhvr>
                                      <p:to>
                                        <p:strVal val="visible"/>
                                      </p:to>
                                    </p:set>
                                    <p:anim calcmode="lin" valueType="num">
                                      <p:cBhvr additive="base">
                                        <p:cTn id="100" dur="250" fill="hold"/>
                                        <p:tgtEl>
                                          <p:spTgt spid="54"/>
                                        </p:tgtEl>
                                        <p:attrNameLst>
                                          <p:attrName>ppt_x</p:attrName>
                                        </p:attrNameLst>
                                      </p:cBhvr>
                                      <p:tavLst>
                                        <p:tav tm="0">
                                          <p:val>
                                            <p:strVal val="#ppt_x"/>
                                          </p:val>
                                        </p:tav>
                                        <p:tav tm="100000">
                                          <p:val>
                                            <p:strVal val="#ppt_x"/>
                                          </p:val>
                                        </p:tav>
                                      </p:tavLst>
                                    </p:anim>
                                    <p:anim calcmode="lin" valueType="num">
                                      <p:cBhvr additive="base">
                                        <p:cTn id="101" dur="250" fill="hold"/>
                                        <p:tgtEl>
                                          <p:spTgt spid="54"/>
                                        </p:tgtEl>
                                        <p:attrNameLst>
                                          <p:attrName>ppt_y</p:attrName>
                                        </p:attrNameLst>
                                      </p:cBhvr>
                                      <p:tavLst>
                                        <p:tav tm="0">
                                          <p:val>
                                            <p:strVal val="1+#ppt_h/2"/>
                                          </p:val>
                                        </p:tav>
                                        <p:tav tm="100000">
                                          <p:val>
                                            <p:strVal val="#ppt_y"/>
                                          </p:val>
                                        </p:tav>
                                      </p:tavLst>
                                    </p:anim>
                                  </p:childTnLst>
                                </p:cTn>
                              </p:par>
                            </p:childTnLst>
                          </p:cTn>
                        </p:par>
                        <p:par>
                          <p:cTn id="102" fill="hold">
                            <p:stCondLst>
                              <p:cond delay="4750"/>
                            </p:stCondLst>
                            <p:childTnLst>
                              <p:par>
                                <p:cTn id="103" presetID="2" presetClass="entr" presetSubtype="4" fill="hold" nodeType="afterEffect">
                                  <p:stCondLst>
                                    <p:cond delay="0"/>
                                  </p:stCondLst>
                                  <p:childTnLst>
                                    <p:set>
                                      <p:cBhvr>
                                        <p:cTn id="104" dur="1" fill="hold">
                                          <p:stCondLst>
                                            <p:cond delay="0"/>
                                          </p:stCondLst>
                                        </p:cTn>
                                        <p:tgtEl>
                                          <p:spTgt spid="76"/>
                                        </p:tgtEl>
                                        <p:attrNameLst>
                                          <p:attrName>style.visibility</p:attrName>
                                        </p:attrNameLst>
                                      </p:cBhvr>
                                      <p:to>
                                        <p:strVal val="visible"/>
                                      </p:to>
                                    </p:set>
                                    <p:anim calcmode="lin" valueType="num">
                                      <p:cBhvr additive="base">
                                        <p:cTn id="105" dur="250" fill="hold"/>
                                        <p:tgtEl>
                                          <p:spTgt spid="76"/>
                                        </p:tgtEl>
                                        <p:attrNameLst>
                                          <p:attrName>ppt_x</p:attrName>
                                        </p:attrNameLst>
                                      </p:cBhvr>
                                      <p:tavLst>
                                        <p:tav tm="0">
                                          <p:val>
                                            <p:strVal val="#ppt_x"/>
                                          </p:val>
                                        </p:tav>
                                        <p:tav tm="100000">
                                          <p:val>
                                            <p:strVal val="#ppt_x"/>
                                          </p:val>
                                        </p:tav>
                                      </p:tavLst>
                                    </p:anim>
                                    <p:anim calcmode="lin" valueType="num">
                                      <p:cBhvr additive="base">
                                        <p:cTn id="106" dur="250" fill="hold"/>
                                        <p:tgtEl>
                                          <p:spTgt spid="76"/>
                                        </p:tgtEl>
                                        <p:attrNameLst>
                                          <p:attrName>ppt_y</p:attrName>
                                        </p:attrNameLst>
                                      </p:cBhvr>
                                      <p:tavLst>
                                        <p:tav tm="0">
                                          <p:val>
                                            <p:strVal val="1+#ppt_h/2"/>
                                          </p:val>
                                        </p:tav>
                                        <p:tav tm="100000">
                                          <p:val>
                                            <p:strVal val="#ppt_y"/>
                                          </p:val>
                                        </p:tav>
                                      </p:tavLst>
                                    </p:anim>
                                  </p:childTnLst>
                                </p:cTn>
                              </p:par>
                            </p:childTnLst>
                          </p:cTn>
                        </p:par>
                        <p:par>
                          <p:cTn id="107" fill="hold">
                            <p:stCondLst>
                              <p:cond delay="5000"/>
                            </p:stCondLst>
                            <p:childTnLst>
                              <p:par>
                                <p:cTn id="108" presetID="2" presetClass="entr" presetSubtype="4" fill="hold" grpId="0" nodeType="afterEffect">
                                  <p:stCondLst>
                                    <p:cond delay="0"/>
                                  </p:stCondLst>
                                  <p:childTnLst>
                                    <p:set>
                                      <p:cBhvr>
                                        <p:cTn id="109" dur="1" fill="hold">
                                          <p:stCondLst>
                                            <p:cond delay="0"/>
                                          </p:stCondLst>
                                        </p:cTn>
                                        <p:tgtEl>
                                          <p:spTgt spid="55"/>
                                        </p:tgtEl>
                                        <p:attrNameLst>
                                          <p:attrName>style.visibility</p:attrName>
                                        </p:attrNameLst>
                                      </p:cBhvr>
                                      <p:to>
                                        <p:strVal val="visible"/>
                                      </p:to>
                                    </p:set>
                                    <p:anim calcmode="lin" valueType="num">
                                      <p:cBhvr additive="base">
                                        <p:cTn id="110" dur="250" fill="hold"/>
                                        <p:tgtEl>
                                          <p:spTgt spid="55"/>
                                        </p:tgtEl>
                                        <p:attrNameLst>
                                          <p:attrName>ppt_x</p:attrName>
                                        </p:attrNameLst>
                                      </p:cBhvr>
                                      <p:tavLst>
                                        <p:tav tm="0">
                                          <p:val>
                                            <p:strVal val="#ppt_x"/>
                                          </p:val>
                                        </p:tav>
                                        <p:tav tm="100000">
                                          <p:val>
                                            <p:strVal val="#ppt_x"/>
                                          </p:val>
                                        </p:tav>
                                      </p:tavLst>
                                    </p:anim>
                                    <p:anim calcmode="lin" valueType="num">
                                      <p:cBhvr additive="base">
                                        <p:cTn id="111" dur="250" fill="hold"/>
                                        <p:tgtEl>
                                          <p:spTgt spid="5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ldLvl="0" autoUpdateAnimBg="0"/>
      <p:bldP spid="51" grpId="0" animBg="1"/>
      <p:bldP spid="52" grpId="0" animBg="1"/>
      <p:bldP spid="53" grpId="0" animBg="1"/>
      <p:bldP spid="54" grpId="0" animBg="1"/>
      <p:bldP spid="55" grpId="0"/>
      <p:bldP spid="60" grpId="0"/>
      <p:bldP spid="61" grpId="0"/>
      <p:bldP spid="62" grpId="0"/>
      <p:bldP spid="80" grpId="0" animBg="1"/>
      <p:bldP spid="81" grpId="0" animBg="1"/>
      <p:bldP spid="8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85"/>
          <p:cNvSpPr>
            <a:spLocks noChangeArrowheads="1"/>
          </p:cNvSpPr>
          <p:nvPr/>
        </p:nvSpPr>
        <p:spPr bwMode="auto">
          <a:xfrm>
            <a:off x="935038" y="293688"/>
            <a:ext cx="25574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此处添加标题文字</a:t>
            </a:r>
          </a:p>
        </p:txBody>
      </p:sp>
      <p:sp>
        <p:nvSpPr>
          <p:cNvPr id="3" name="TextBox 1"/>
          <p:cNvSpPr>
            <a:spLocks noChangeArrowheads="1"/>
          </p:cNvSpPr>
          <p:nvPr/>
        </p:nvSpPr>
        <p:spPr bwMode="auto">
          <a:xfrm>
            <a:off x="349250" y="293688"/>
            <a:ext cx="50323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4</a:t>
            </a:r>
            <a:endParaRPr lang="zh-CN" altLang="en-US"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4" name="组合 167"/>
          <p:cNvGrpSpPr>
            <a:grpSpLocks/>
          </p:cNvGrpSpPr>
          <p:nvPr/>
        </p:nvGrpSpPr>
        <p:grpSpPr bwMode="auto">
          <a:xfrm>
            <a:off x="238125" y="131763"/>
            <a:ext cx="725488" cy="723900"/>
            <a:chOff x="0" y="0"/>
            <a:chExt cx="973930" cy="972480"/>
          </a:xfrm>
        </p:grpSpPr>
        <p:sp>
          <p:nvSpPr>
            <p:cNvPr id="5" name="文本框 139"/>
            <p:cNvSpPr>
              <a:spLocks noChangeArrowheads="1"/>
            </p:cNvSpPr>
            <p:nvPr/>
          </p:nvSpPr>
          <p:spPr bwMode="auto">
            <a:xfrm rot="-5400000">
              <a:off x="65417" y="310523"/>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6" name="文本框 140"/>
            <p:cNvSpPr>
              <a:spLocks noChangeArrowheads="1"/>
            </p:cNvSpPr>
            <p:nvPr/>
          </p:nvSpPr>
          <p:spPr bwMode="auto">
            <a:xfrm rot="-4930435">
              <a:off x="68316" y="26814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7" name="文本框 141"/>
            <p:cNvSpPr>
              <a:spLocks noChangeArrowheads="1"/>
            </p:cNvSpPr>
            <p:nvPr/>
          </p:nvSpPr>
          <p:spPr bwMode="auto">
            <a:xfrm rot="-4460869">
              <a:off x="76959" y="226550"/>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8" name="文本框 142"/>
            <p:cNvSpPr>
              <a:spLocks noChangeArrowheads="1"/>
            </p:cNvSpPr>
            <p:nvPr/>
          </p:nvSpPr>
          <p:spPr bwMode="auto">
            <a:xfrm rot="-3991306">
              <a:off x="91185" y="18652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9" name="文本框 143"/>
            <p:cNvSpPr>
              <a:spLocks noChangeArrowheads="1"/>
            </p:cNvSpPr>
            <p:nvPr/>
          </p:nvSpPr>
          <p:spPr bwMode="auto">
            <a:xfrm rot="-3521739">
              <a:off x="110729" y="14880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0" name="文本框 144"/>
            <p:cNvSpPr>
              <a:spLocks noChangeArrowheads="1"/>
            </p:cNvSpPr>
            <p:nvPr/>
          </p:nvSpPr>
          <p:spPr bwMode="auto">
            <a:xfrm rot="-3052174">
              <a:off x="135226" y="1140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1" name="文本框 145"/>
            <p:cNvSpPr>
              <a:spLocks noChangeArrowheads="1"/>
            </p:cNvSpPr>
            <p:nvPr/>
          </p:nvSpPr>
          <p:spPr bwMode="auto">
            <a:xfrm rot="-2582609">
              <a:off x="164224" y="8305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2" name="文本框 146"/>
            <p:cNvSpPr>
              <a:spLocks noChangeArrowheads="1"/>
            </p:cNvSpPr>
            <p:nvPr/>
          </p:nvSpPr>
          <p:spPr bwMode="auto">
            <a:xfrm rot="-2113044">
              <a:off x="197176" y="5624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3" name="文本框 147"/>
            <p:cNvSpPr>
              <a:spLocks noChangeArrowheads="1"/>
            </p:cNvSpPr>
            <p:nvPr/>
          </p:nvSpPr>
          <p:spPr bwMode="auto">
            <a:xfrm rot="-1643478">
              <a:off x="233473" y="34169"/>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14" name="文本框 148"/>
            <p:cNvSpPr>
              <a:spLocks noChangeArrowheads="1"/>
            </p:cNvSpPr>
            <p:nvPr/>
          </p:nvSpPr>
          <p:spPr bwMode="auto">
            <a:xfrm rot="-1173913">
              <a:off x="272437" y="1724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5" name="文本框 149"/>
            <p:cNvSpPr>
              <a:spLocks noChangeArrowheads="1"/>
            </p:cNvSpPr>
            <p:nvPr/>
          </p:nvSpPr>
          <p:spPr bwMode="auto">
            <a:xfrm rot="-704348">
              <a:off x="313341" y="578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6" name="文本框 150"/>
            <p:cNvSpPr>
              <a:spLocks noChangeArrowheads="1"/>
            </p:cNvSpPr>
            <p:nvPr/>
          </p:nvSpPr>
          <p:spPr bwMode="auto">
            <a:xfrm rot="-234781">
              <a:off x="355427" y="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17" name="文本框 151"/>
            <p:cNvSpPr>
              <a:spLocks noChangeArrowheads="1"/>
            </p:cNvSpPr>
            <p:nvPr/>
          </p:nvSpPr>
          <p:spPr bwMode="auto">
            <a:xfrm rot="234782">
              <a:off x="397907" y="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18" name="文本框 152"/>
            <p:cNvSpPr>
              <a:spLocks noChangeArrowheads="1"/>
            </p:cNvSpPr>
            <p:nvPr/>
          </p:nvSpPr>
          <p:spPr bwMode="auto">
            <a:xfrm rot="704348">
              <a:off x="439993" y="578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9" name="文本框 153"/>
            <p:cNvSpPr>
              <a:spLocks noChangeArrowheads="1"/>
            </p:cNvSpPr>
            <p:nvPr/>
          </p:nvSpPr>
          <p:spPr bwMode="auto">
            <a:xfrm rot="1173913">
              <a:off x="480899" y="1724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0" name="文本框 154"/>
            <p:cNvSpPr>
              <a:spLocks noChangeArrowheads="1"/>
            </p:cNvSpPr>
            <p:nvPr/>
          </p:nvSpPr>
          <p:spPr bwMode="auto">
            <a:xfrm rot="1643478">
              <a:off x="519863" y="34171"/>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1" name="文本框 155"/>
            <p:cNvSpPr>
              <a:spLocks noChangeArrowheads="1"/>
            </p:cNvSpPr>
            <p:nvPr/>
          </p:nvSpPr>
          <p:spPr bwMode="auto">
            <a:xfrm rot="2113044">
              <a:off x="556159" y="5624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22" name="文本框 156"/>
            <p:cNvSpPr>
              <a:spLocks noChangeArrowheads="1"/>
            </p:cNvSpPr>
            <p:nvPr/>
          </p:nvSpPr>
          <p:spPr bwMode="auto">
            <a:xfrm rot="2582608">
              <a:off x="589109" y="8305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3" name="文本框 157"/>
            <p:cNvSpPr>
              <a:spLocks noChangeArrowheads="1"/>
            </p:cNvSpPr>
            <p:nvPr/>
          </p:nvSpPr>
          <p:spPr bwMode="auto">
            <a:xfrm rot="3052174">
              <a:off x="618104" y="1140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4" name="文本框 158"/>
            <p:cNvSpPr>
              <a:spLocks noChangeArrowheads="1"/>
            </p:cNvSpPr>
            <p:nvPr/>
          </p:nvSpPr>
          <p:spPr bwMode="auto">
            <a:xfrm rot="3521739">
              <a:off x="642602" y="14880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5" name="文本框 159"/>
            <p:cNvSpPr>
              <a:spLocks noChangeArrowheads="1"/>
            </p:cNvSpPr>
            <p:nvPr/>
          </p:nvSpPr>
          <p:spPr bwMode="auto">
            <a:xfrm rot="3991306">
              <a:off x="662146" y="18652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6" name="文本框 160"/>
            <p:cNvSpPr>
              <a:spLocks noChangeArrowheads="1"/>
            </p:cNvSpPr>
            <p:nvPr/>
          </p:nvSpPr>
          <p:spPr bwMode="auto">
            <a:xfrm rot="4460869">
              <a:off x="676373" y="226550"/>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7" name="文本框 161"/>
            <p:cNvSpPr>
              <a:spLocks noChangeArrowheads="1"/>
            </p:cNvSpPr>
            <p:nvPr/>
          </p:nvSpPr>
          <p:spPr bwMode="auto">
            <a:xfrm rot="4930435">
              <a:off x="685015" y="26814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8" name="文本框 162"/>
            <p:cNvSpPr>
              <a:spLocks noChangeArrowheads="1"/>
            </p:cNvSpPr>
            <p:nvPr/>
          </p:nvSpPr>
          <p:spPr bwMode="auto">
            <a:xfrm rot="5400000">
              <a:off x="687915" y="31052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9" name="文本框 163"/>
            <p:cNvSpPr>
              <a:spLocks noChangeArrowheads="1"/>
            </p:cNvSpPr>
            <p:nvPr/>
          </p:nvSpPr>
          <p:spPr bwMode="auto">
            <a:xfrm rot="5869565">
              <a:off x="685016" y="352906"/>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0" name="文本框 164"/>
            <p:cNvSpPr>
              <a:spLocks noChangeArrowheads="1"/>
            </p:cNvSpPr>
            <p:nvPr/>
          </p:nvSpPr>
          <p:spPr bwMode="auto">
            <a:xfrm rot="6339131">
              <a:off x="676373" y="3944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1" name="文本框 165"/>
            <p:cNvSpPr>
              <a:spLocks noChangeArrowheads="1"/>
            </p:cNvSpPr>
            <p:nvPr/>
          </p:nvSpPr>
          <p:spPr bwMode="auto">
            <a:xfrm rot="6808695">
              <a:off x="662147" y="43452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2" name="文本框 166"/>
            <p:cNvSpPr>
              <a:spLocks noChangeArrowheads="1"/>
            </p:cNvSpPr>
            <p:nvPr/>
          </p:nvSpPr>
          <p:spPr bwMode="auto">
            <a:xfrm rot="7278261">
              <a:off x="642603" y="47224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3" name="文本框 167"/>
            <p:cNvSpPr>
              <a:spLocks noChangeArrowheads="1"/>
            </p:cNvSpPr>
            <p:nvPr/>
          </p:nvSpPr>
          <p:spPr bwMode="auto">
            <a:xfrm rot="7747826">
              <a:off x="618105" y="506948"/>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4" name="文本框 168"/>
            <p:cNvSpPr>
              <a:spLocks noChangeArrowheads="1"/>
            </p:cNvSpPr>
            <p:nvPr/>
          </p:nvSpPr>
          <p:spPr bwMode="auto">
            <a:xfrm rot="8217393">
              <a:off x="589111" y="53799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5" name="文本框 169"/>
            <p:cNvSpPr>
              <a:spLocks noChangeArrowheads="1"/>
            </p:cNvSpPr>
            <p:nvPr/>
          </p:nvSpPr>
          <p:spPr bwMode="auto">
            <a:xfrm rot="8686956">
              <a:off x="556159" y="56480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6" name="文本框 170"/>
            <p:cNvSpPr>
              <a:spLocks noChangeArrowheads="1"/>
            </p:cNvSpPr>
            <p:nvPr/>
          </p:nvSpPr>
          <p:spPr bwMode="auto">
            <a:xfrm rot="9156522">
              <a:off x="519861" y="586879"/>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37" name="文本框 171"/>
            <p:cNvSpPr>
              <a:spLocks noChangeArrowheads="1"/>
            </p:cNvSpPr>
            <p:nvPr/>
          </p:nvSpPr>
          <p:spPr bwMode="auto">
            <a:xfrm rot="9626087">
              <a:off x="480898" y="60380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8" name="文本框 172"/>
            <p:cNvSpPr>
              <a:spLocks noChangeArrowheads="1"/>
            </p:cNvSpPr>
            <p:nvPr/>
          </p:nvSpPr>
          <p:spPr bwMode="auto">
            <a:xfrm rot="10095652">
              <a:off x="439993" y="61526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9" name="文本框 173"/>
            <p:cNvSpPr>
              <a:spLocks noChangeArrowheads="1"/>
            </p:cNvSpPr>
            <p:nvPr/>
          </p:nvSpPr>
          <p:spPr bwMode="auto">
            <a:xfrm rot="10565217">
              <a:off x="397907" y="621048"/>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0" name="文本框 174"/>
            <p:cNvSpPr>
              <a:spLocks noChangeArrowheads="1"/>
            </p:cNvSpPr>
            <p:nvPr/>
          </p:nvSpPr>
          <p:spPr bwMode="auto">
            <a:xfrm rot="-10565217">
              <a:off x="355427" y="621048"/>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1" name="文本框 175"/>
            <p:cNvSpPr>
              <a:spLocks noChangeArrowheads="1"/>
            </p:cNvSpPr>
            <p:nvPr/>
          </p:nvSpPr>
          <p:spPr bwMode="auto">
            <a:xfrm rot="-10095652">
              <a:off x="313341" y="61526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2" name="文本框 176"/>
            <p:cNvSpPr>
              <a:spLocks noChangeArrowheads="1"/>
            </p:cNvSpPr>
            <p:nvPr/>
          </p:nvSpPr>
          <p:spPr bwMode="auto">
            <a:xfrm rot="-9626087">
              <a:off x="272437" y="60380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3" name="文本框 177"/>
            <p:cNvSpPr>
              <a:spLocks noChangeArrowheads="1"/>
            </p:cNvSpPr>
            <p:nvPr/>
          </p:nvSpPr>
          <p:spPr bwMode="auto">
            <a:xfrm rot="-9156522">
              <a:off x="233472" y="586877"/>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4" name="文本框 178"/>
            <p:cNvSpPr>
              <a:spLocks noChangeArrowheads="1"/>
            </p:cNvSpPr>
            <p:nvPr/>
          </p:nvSpPr>
          <p:spPr bwMode="auto">
            <a:xfrm rot="-8686956">
              <a:off x="197176" y="564805"/>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5" name="文本框 179"/>
            <p:cNvSpPr>
              <a:spLocks noChangeArrowheads="1"/>
            </p:cNvSpPr>
            <p:nvPr/>
          </p:nvSpPr>
          <p:spPr bwMode="auto">
            <a:xfrm rot="-8217391">
              <a:off x="164224" y="53799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6" name="文本框 180"/>
            <p:cNvSpPr>
              <a:spLocks noChangeArrowheads="1"/>
            </p:cNvSpPr>
            <p:nvPr/>
          </p:nvSpPr>
          <p:spPr bwMode="auto">
            <a:xfrm rot="-7747826">
              <a:off x="135228" y="506949"/>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7" name="文本框 181"/>
            <p:cNvSpPr>
              <a:spLocks noChangeArrowheads="1"/>
            </p:cNvSpPr>
            <p:nvPr/>
          </p:nvSpPr>
          <p:spPr bwMode="auto">
            <a:xfrm rot="-7278261">
              <a:off x="110729" y="47224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8" name="文本框 182"/>
            <p:cNvSpPr>
              <a:spLocks noChangeArrowheads="1"/>
            </p:cNvSpPr>
            <p:nvPr/>
          </p:nvSpPr>
          <p:spPr bwMode="auto">
            <a:xfrm rot="-6808696">
              <a:off x="91185" y="43452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9" name="文本框 183"/>
            <p:cNvSpPr>
              <a:spLocks noChangeArrowheads="1"/>
            </p:cNvSpPr>
            <p:nvPr/>
          </p:nvSpPr>
          <p:spPr bwMode="auto">
            <a:xfrm rot="-6339130">
              <a:off x="76959" y="3944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50" name="文本框 184"/>
            <p:cNvSpPr>
              <a:spLocks noChangeArrowheads="1"/>
            </p:cNvSpPr>
            <p:nvPr/>
          </p:nvSpPr>
          <p:spPr bwMode="auto">
            <a:xfrm rot="-5869565">
              <a:off x="68316" y="352906"/>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grpSp>
      <p:sp>
        <p:nvSpPr>
          <p:cNvPr id="72" name="任意多边形 14"/>
          <p:cNvSpPr>
            <a:spLocks noChangeArrowheads="1"/>
          </p:cNvSpPr>
          <p:nvPr/>
        </p:nvSpPr>
        <p:spPr bwMode="auto">
          <a:xfrm rot="1723431">
            <a:off x="2682011" y="2453126"/>
            <a:ext cx="1816100" cy="1339850"/>
          </a:xfrm>
          <a:custGeom>
            <a:avLst/>
            <a:gdLst>
              <a:gd name="T0" fmla="*/ 0 w 2351321"/>
              <a:gd name="T1" fmla="*/ 0 h 1732770"/>
              <a:gd name="T2" fmla="*/ 2351321 w 2351321"/>
              <a:gd name="T3" fmla="*/ 1732770 h 1732770"/>
            </a:gdLst>
            <a:ahLst/>
            <a:cxnLst/>
            <a:rect l="T0" t="T1" r="T2" b="T3"/>
            <a:pathLst>
              <a:path w="2351321" h="1732770">
                <a:moveTo>
                  <a:pt x="1516639" y="0"/>
                </a:moveTo>
                <a:lnTo>
                  <a:pt x="2302371" y="743002"/>
                </a:lnTo>
                <a:cubicBezTo>
                  <a:pt x="2370314" y="1065730"/>
                  <a:pt x="2367934" y="1403106"/>
                  <a:pt x="2292691" y="1732770"/>
                </a:cubicBezTo>
                <a:lnTo>
                  <a:pt x="0" y="1209479"/>
                </a:lnTo>
                <a:close/>
              </a:path>
            </a:pathLst>
          </a:custGeom>
          <a:solidFill>
            <a:schemeClr val="bg1">
              <a:alpha val="50000"/>
            </a:schemeClr>
          </a:solidFill>
          <a:ln w="25400" cmpd="sng">
            <a:solidFill>
              <a:srgbClr val="FFFFFF">
                <a:alpha val="50000"/>
              </a:srgbClr>
            </a:solidFill>
            <a:miter lim="800000"/>
            <a:headEnd/>
            <a:tailEnd/>
          </a:ln>
        </p:spPr>
        <p:txBody>
          <a:bodyPr lIns="2385060" tIns="1267461" rIns="133604" bIns="1612899" anchor="ctr"/>
          <a:lstStyle/>
          <a:p>
            <a:pPr marL="0" marR="0" lvl="0" indent="0" algn="ctr" defTabSz="914400" eaLnBrk="1" fontAlgn="auto" latinLnBrk="0" hangingPunct="1">
              <a:lnSpc>
                <a:spcPct val="90000"/>
              </a:lnSpc>
              <a:spcBef>
                <a:spcPts val="0"/>
              </a:spcBef>
              <a:spcAft>
                <a:spcPct val="35000"/>
              </a:spcAft>
              <a:buClrTx/>
              <a:buSzTx/>
              <a:buFontTx/>
              <a:buNone/>
              <a:tabLst/>
              <a:defRPr/>
            </a:pPr>
            <a:endParaRPr kumimoji="0" lang="zh-CN" altLang="en-US" sz="3800" b="0" i="0" u="none" strike="noStrike" kern="0" cap="none" spc="0" normalizeH="0" baseline="0" noProof="0">
              <a:ln>
                <a:noFill/>
              </a:ln>
              <a:solidFill>
                <a:srgbClr val="FFFFFF"/>
              </a:solidFill>
              <a:effectLst/>
              <a:uLnTx/>
              <a:uFillTx/>
              <a:latin typeface="Calibri" pitchFamily="34" charset="0"/>
              <a:sym typeface="宋体" pitchFamily="2" charset="-122"/>
            </a:endParaRPr>
          </a:p>
        </p:txBody>
      </p:sp>
      <p:sp>
        <p:nvSpPr>
          <p:cNvPr id="73" name="任意多边形 15"/>
          <p:cNvSpPr>
            <a:spLocks noChangeArrowheads="1"/>
          </p:cNvSpPr>
          <p:nvPr/>
        </p:nvSpPr>
        <p:spPr bwMode="auto">
          <a:xfrm rot="1723431">
            <a:off x="829399" y="1097401"/>
            <a:ext cx="3635375" cy="3635375"/>
          </a:xfrm>
          <a:custGeom>
            <a:avLst/>
            <a:gdLst>
              <a:gd name="T0" fmla="*/ 3370965 w 3413760"/>
              <a:gd name="T1" fmla="*/ 2086696 h 3413760"/>
              <a:gd name="T2" fmla="*/ 2447467 w 3413760"/>
              <a:gd name="T3" fmla="*/ 3244726 h 3413760"/>
              <a:gd name="T4" fmla="*/ 1706880 w 3413760"/>
              <a:gd name="T5" fmla="*/ 1706880 h 3413760"/>
              <a:gd name="T6" fmla="*/ 3370965 w 3413760"/>
              <a:gd name="T7" fmla="*/ 2086696 h 3413760"/>
              <a:gd name="T8" fmla="*/ 0 60000 65536"/>
              <a:gd name="T9" fmla="*/ 0 60000 65536"/>
              <a:gd name="T10" fmla="*/ 0 60000 65536"/>
              <a:gd name="T11" fmla="*/ 0 60000 65536"/>
              <a:gd name="T12" fmla="*/ 0 w 3413760"/>
              <a:gd name="T13" fmla="*/ 0 h 3413760"/>
              <a:gd name="T14" fmla="*/ 3413760 w 3413760"/>
              <a:gd name="T15" fmla="*/ 3413760 h 3413760"/>
            </a:gdLst>
            <a:ahLst/>
            <a:cxnLst>
              <a:cxn ang="T8">
                <a:pos x="T0" y="T1"/>
              </a:cxn>
              <a:cxn ang="T9">
                <a:pos x="T2" y="T3"/>
              </a:cxn>
              <a:cxn ang="T10">
                <a:pos x="T4" y="T5"/>
              </a:cxn>
              <a:cxn ang="T11">
                <a:pos x="T6" y="T7"/>
              </a:cxn>
            </a:cxnLst>
            <a:rect l="T12" t="T13" r="T14" b="T15"/>
            <a:pathLst>
              <a:path w="3413760" h="3413760">
                <a:moveTo>
                  <a:pt x="3370965" y="2086696"/>
                </a:moveTo>
                <a:cubicBezTo>
                  <a:pt x="3255378" y="2593118"/>
                  <a:pt x="2915472" y="3019346"/>
                  <a:pt x="2447467" y="3244726"/>
                </a:cubicBezTo>
                <a:lnTo>
                  <a:pt x="1706880" y="1706880"/>
                </a:lnTo>
                <a:lnTo>
                  <a:pt x="3370965" y="2086696"/>
                </a:lnTo>
                <a:close/>
              </a:path>
            </a:pathLst>
          </a:custGeom>
          <a:solidFill>
            <a:schemeClr val="bg1">
              <a:alpha val="50000"/>
            </a:schemeClr>
          </a:solidFill>
          <a:ln w="25400" cmpd="sng">
            <a:solidFill>
              <a:srgbClr val="FFFFFF">
                <a:alpha val="50000"/>
              </a:srgbClr>
            </a:solidFill>
            <a:miter lim="800000"/>
            <a:headEnd/>
            <a:tailEnd/>
          </a:ln>
        </p:spPr>
        <p:txBody>
          <a:bodyPr lIns="2244090" tIns="2081530" rIns="374650" bIns="781050" anchor="ctr"/>
          <a:lstStyle/>
          <a:p>
            <a:pPr marL="0" marR="0" lvl="0" indent="0" algn="ctr" defTabSz="914400" eaLnBrk="1" fontAlgn="auto" latinLnBrk="0" hangingPunct="1">
              <a:lnSpc>
                <a:spcPct val="90000"/>
              </a:lnSpc>
              <a:spcBef>
                <a:spcPts val="0"/>
              </a:spcBef>
              <a:spcAft>
                <a:spcPct val="35000"/>
              </a:spcAft>
              <a:buClrTx/>
              <a:buSzTx/>
              <a:buFontTx/>
              <a:buNone/>
              <a:tabLst/>
              <a:defRPr/>
            </a:pPr>
            <a:endParaRPr kumimoji="0" lang="zh-CN" altLang="en-US" sz="3900" b="0" i="0" u="none" strike="noStrike" kern="0" cap="none" spc="0" normalizeH="0" baseline="0" noProof="0">
              <a:ln>
                <a:noFill/>
              </a:ln>
              <a:solidFill>
                <a:srgbClr val="FFFFFF"/>
              </a:solidFill>
              <a:effectLst/>
              <a:uLnTx/>
              <a:uFillTx/>
              <a:latin typeface="Calibri" pitchFamily="34" charset="0"/>
              <a:sym typeface="宋体" pitchFamily="2" charset="-122"/>
            </a:endParaRPr>
          </a:p>
        </p:txBody>
      </p:sp>
      <p:sp>
        <p:nvSpPr>
          <p:cNvPr id="74" name="任意多边形 16"/>
          <p:cNvSpPr>
            <a:spLocks noChangeArrowheads="1"/>
          </p:cNvSpPr>
          <p:nvPr/>
        </p:nvSpPr>
        <p:spPr bwMode="auto">
          <a:xfrm rot="1723431">
            <a:off x="829399" y="1097401"/>
            <a:ext cx="3635375" cy="3635375"/>
          </a:xfrm>
          <a:custGeom>
            <a:avLst/>
            <a:gdLst>
              <a:gd name="T0" fmla="*/ 2447430 w 3413760"/>
              <a:gd name="T1" fmla="*/ 3244744 h 3413760"/>
              <a:gd name="T2" fmla="*/ 966292 w 3413760"/>
              <a:gd name="T3" fmla="*/ 3244726 h 3413760"/>
              <a:gd name="T4" fmla="*/ 1706880 w 3413760"/>
              <a:gd name="T5" fmla="*/ 1706880 h 3413760"/>
              <a:gd name="T6" fmla="*/ 2447430 w 3413760"/>
              <a:gd name="T7" fmla="*/ 3244744 h 3413760"/>
              <a:gd name="T8" fmla="*/ 0 60000 65536"/>
              <a:gd name="T9" fmla="*/ 0 60000 65536"/>
              <a:gd name="T10" fmla="*/ 0 60000 65536"/>
              <a:gd name="T11" fmla="*/ 0 60000 65536"/>
              <a:gd name="T12" fmla="*/ 0 w 3413760"/>
              <a:gd name="T13" fmla="*/ 0 h 3413760"/>
              <a:gd name="T14" fmla="*/ 3413760 w 3413760"/>
              <a:gd name="T15" fmla="*/ 3413760 h 3413760"/>
            </a:gdLst>
            <a:ahLst/>
            <a:cxnLst>
              <a:cxn ang="T8">
                <a:pos x="T0" y="T1"/>
              </a:cxn>
              <a:cxn ang="T9">
                <a:pos x="T2" y="T3"/>
              </a:cxn>
              <a:cxn ang="T10">
                <a:pos x="T4" y="T5"/>
              </a:cxn>
              <a:cxn ang="T11">
                <a:pos x="T6" y="T7"/>
              </a:cxn>
            </a:cxnLst>
            <a:rect l="T12" t="T13" r="T14" b="T15"/>
            <a:pathLst>
              <a:path w="3413760" h="3413760">
                <a:moveTo>
                  <a:pt x="2447430" y="3244744"/>
                </a:moveTo>
                <a:cubicBezTo>
                  <a:pt x="1979433" y="3470105"/>
                  <a:pt x="1434283" y="3470099"/>
                  <a:pt x="966292" y="3244726"/>
                </a:cubicBezTo>
                <a:lnTo>
                  <a:pt x="1706880" y="1706880"/>
                </a:lnTo>
                <a:lnTo>
                  <a:pt x="2447430" y="3244744"/>
                </a:lnTo>
                <a:close/>
              </a:path>
            </a:pathLst>
          </a:custGeom>
          <a:solidFill>
            <a:schemeClr val="bg1">
              <a:alpha val="50000"/>
            </a:schemeClr>
          </a:solidFill>
          <a:ln w="25400" cmpd="sng">
            <a:solidFill>
              <a:srgbClr val="FFFFFF">
                <a:alpha val="50000"/>
              </a:srgbClr>
            </a:solidFill>
            <a:miter lim="800000"/>
            <a:headEnd/>
            <a:tailEnd/>
          </a:ln>
        </p:spPr>
        <p:txBody>
          <a:bodyPr lIns="1299210" tIns="2731771" rIns="1299210" bIns="130809" anchor="ctr"/>
          <a:lstStyle/>
          <a:p>
            <a:pPr marL="0" marR="0" lvl="0" indent="0" algn="ctr" defTabSz="914400" eaLnBrk="1" fontAlgn="auto" latinLnBrk="0" hangingPunct="1">
              <a:lnSpc>
                <a:spcPct val="90000"/>
              </a:lnSpc>
              <a:spcBef>
                <a:spcPts val="0"/>
              </a:spcBef>
              <a:spcAft>
                <a:spcPct val="35000"/>
              </a:spcAft>
              <a:buClrTx/>
              <a:buSzTx/>
              <a:buFontTx/>
              <a:buNone/>
              <a:tabLst/>
              <a:defRPr/>
            </a:pPr>
            <a:endParaRPr kumimoji="0" lang="zh-CN" altLang="en-US" sz="3900" b="0" i="0" u="none" strike="noStrike" kern="0" cap="none" spc="0" normalizeH="0" baseline="0" noProof="0">
              <a:ln>
                <a:noFill/>
              </a:ln>
              <a:solidFill>
                <a:srgbClr val="FFFFFF"/>
              </a:solidFill>
              <a:effectLst/>
              <a:uLnTx/>
              <a:uFillTx/>
              <a:latin typeface="Calibri" pitchFamily="34" charset="0"/>
              <a:sym typeface="宋体" pitchFamily="2" charset="-122"/>
            </a:endParaRPr>
          </a:p>
        </p:txBody>
      </p:sp>
      <p:sp>
        <p:nvSpPr>
          <p:cNvPr id="75" name="任意多边形 17"/>
          <p:cNvSpPr>
            <a:spLocks noChangeArrowheads="1"/>
          </p:cNvSpPr>
          <p:nvPr/>
        </p:nvSpPr>
        <p:spPr bwMode="auto">
          <a:xfrm rot="1723431">
            <a:off x="829399" y="1097401"/>
            <a:ext cx="3635375" cy="3635375"/>
          </a:xfrm>
          <a:custGeom>
            <a:avLst/>
            <a:gdLst>
              <a:gd name="T0" fmla="*/ 966292 w 3413760"/>
              <a:gd name="T1" fmla="*/ 3244726 h 3413760"/>
              <a:gd name="T2" fmla="*/ 42795 w 3413760"/>
              <a:gd name="T3" fmla="*/ 2086696 h 3413760"/>
              <a:gd name="T4" fmla="*/ 1706880 w 3413760"/>
              <a:gd name="T5" fmla="*/ 1706880 h 3413760"/>
              <a:gd name="T6" fmla="*/ 966292 w 3413760"/>
              <a:gd name="T7" fmla="*/ 3244726 h 3413760"/>
              <a:gd name="T8" fmla="*/ 0 60000 65536"/>
              <a:gd name="T9" fmla="*/ 0 60000 65536"/>
              <a:gd name="T10" fmla="*/ 0 60000 65536"/>
              <a:gd name="T11" fmla="*/ 0 60000 65536"/>
              <a:gd name="T12" fmla="*/ 0 w 3413760"/>
              <a:gd name="T13" fmla="*/ 0 h 3413760"/>
              <a:gd name="T14" fmla="*/ 3413760 w 3413760"/>
              <a:gd name="T15" fmla="*/ 3413760 h 3413760"/>
            </a:gdLst>
            <a:ahLst/>
            <a:cxnLst>
              <a:cxn ang="T8">
                <a:pos x="T0" y="T1"/>
              </a:cxn>
              <a:cxn ang="T9">
                <a:pos x="T2" y="T3"/>
              </a:cxn>
              <a:cxn ang="T10">
                <a:pos x="T4" y="T5"/>
              </a:cxn>
              <a:cxn ang="T11">
                <a:pos x="T6" y="T7"/>
              </a:cxn>
            </a:cxnLst>
            <a:rect l="T12" t="T13" r="T14" b="T15"/>
            <a:pathLst>
              <a:path w="3413760" h="3413760">
                <a:moveTo>
                  <a:pt x="966292" y="3244726"/>
                </a:moveTo>
                <a:cubicBezTo>
                  <a:pt x="498287" y="3019347"/>
                  <a:pt x="158382" y="2593118"/>
                  <a:pt x="42795" y="2086696"/>
                </a:cubicBezTo>
                <a:lnTo>
                  <a:pt x="1706880" y="1706880"/>
                </a:lnTo>
                <a:lnTo>
                  <a:pt x="966292" y="3244726"/>
                </a:lnTo>
                <a:close/>
              </a:path>
            </a:pathLst>
          </a:custGeom>
          <a:solidFill>
            <a:schemeClr val="bg1">
              <a:alpha val="50000"/>
            </a:schemeClr>
          </a:solidFill>
          <a:ln w="25400" cmpd="sng">
            <a:solidFill>
              <a:srgbClr val="FFFFFF">
                <a:alpha val="50000"/>
              </a:srgbClr>
            </a:solidFill>
            <a:miter lim="800000"/>
            <a:headEnd/>
            <a:tailEnd/>
          </a:ln>
        </p:spPr>
        <p:txBody>
          <a:bodyPr lIns="374650" tIns="2081530" rIns="2244090" bIns="781050" anchor="ctr"/>
          <a:lstStyle/>
          <a:p>
            <a:pPr marL="0" marR="0" lvl="0" indent="0" algn="ctr" defTabSz="914400" eaLnBrk="1" fontAlgn="auto" latinLnBrk="0" hangingPunct="1">
              <a:lnSpc>
                <a:spcPct val="90000"/>
              </a:lnSpc>
              <a:spcBef>
                <a:spcPts val="0"/>
              </a:spcBef>
              <a:spcAft>
                <a:spcPct val="35000"/>
              </a:spcAft>
              <a:buClrTx/>
              <a:buSzTx/>
              <a:buFontTx/>
              <a:buNone/>
              <a:tabLst/>
              <a:defRPr/>
            </a:pPr>
            <a:endParaRPr kumimoji="0" lang="zh-CN" altLang="en-US" sz="3900" b="0" i="0" u="none" strike="noStrike" kern="0" cap="none" spc="0" normalizeH="0" baseline="0" noProof="0">
              <a:ln>
                <a:noFill/>
              </a:ln>
              <a:solidFill>
                <a:srgbClr val="FFFFFF"/>
              </a:solidFill>
              <a:effectLst/>
              <a:uLnTx/>
              <a:uFillTx/>
              <a:latin typeface="Calibri" pitchFamily="34" charset="0"/>
              <a:sym typeface="宋体" pitchFamily="2" charset="-122"/>
            </a:endParaRPr>
          </a:p>
        </p:txBody>
      </p:sp>
      <p:sp>
        <p:nvSpPr>
          <p:cNvPr id="76" name="任意多边形 18"/>
          <p:cNvSpPr>
            <a:spLocks noChangeArrowheads="1"/>
          </p:cNvSpPr>
          <p:nvPr/>
        </p:nvSpPr>
        <p:spPr bwMode="auto">
          <a:xfrm rot="1723431">
            <a:off x="829399" y="1097401"/>
            <a:ext cx="3635375" cy="3635375"/>
          </a:xfrm>
          <a:custGeom>
            <a:avLst/>
            <a:gdLst>
              <a:gd name="T0" fmla="*/ 42795 w 3413760"/>
              <a:gd name="T1" fmla="*/ 2086695 h 3413760"/>
              <a:gd name="T2" fmla="*/ 372387 w 3413760"/>
              <a:gd name="T3" fmla="*/ 642658 h 3413760"/>
              <a:gd name="T4" fmla="*/ 1706880 w 3413760"/>
              <a:gd name="T5" fmla="*/ 1706880 h 3413760"/>
              <a:gd name="T6" fmla="*/ 42795 w 3413760"/>
              <a:gd name="T7" fmla="*/ 2086695 h 3413760"/>
              <a:gd name="T8" fmla="*/ 0 60000 65536"/>
              <a:gd name="T9" fmla="*/ 0 60000 65536"/>
              <a:gd name="T10" fmla="*/ 0 60000 65536"/>
              <a:gd name="T11" fmla="*/ 0 60000 65536"/>
              <a:gd name="T12" fmla="*/ 0 w 3413760"/>
              <a:gd name="T13" fmla="*/ 0 h 3413760"/>
              <a:gd name="T14" fmla="*/ 3413760 w 3413760"/>
              <a:gd name="T15" fmla="*/ 3413760 h 3413760"/>
            </a:gdLst>
            <a:ahLst/>
            <a:cxnLst>
              <a:cxn ang="T8">
                <a:pos x="T0" y="T1"/>
              </a:cxn>
              <a:cxn ang="T9">
                <a:pos x="T2" y="T3"/>
              </a:cxn>
              <a:cxn ang="T10">
                <a:pos x="T4" y="T5"/>
              </a:cxn>
              <a:cxn ang="T11">
                <a:pos x="T6" y="T7"/>
              </a:cxn>
            </a:cxnLst>
            <a:rect l="T12" t="T13" r="T14" b="T15"/>
            <a:pathLst>
              <a:path w="3413760" h="3413760">
                <a:moveTo>
                  <a:pt x="42795" y="2086695"/>
                </a:moveTo>
                <a:cubicBezTo>
                  <a:pt x="-72792" y="1580274"/>
                  <a:pt x="48519" y="1048777"/>
                  <a:pt x="372387" y="642658"/>
                </a:cubicBezTo>
                <a:lnTo>
                  <a:pt x="1706880" y="1706880"/>
                </a:lnTo>
                <a:lnTo>
                  <a:pt x="42795" y="2086695"/>
                </a:lnTo>
                <a:close/>
              </a:path>
            </a:pathLst>
          </a:custGeom>
          <a:solidFill>
            <a:schemeClr val="bg1">
              <a:alpha val="50000"/>
            </a:schemeClr>
          </a:solidFill>
          <a:ln w="25400" cmpd="sng">
            <a:solidFill>
              <a:srgbClr val="FFFFFF">
                <a:alpha val="50000"/>
              </a:srgbClr>
            </a:solidFill>
            <a:miter lim="800000"/>
            <a:headEnd/>
            <a:tailEnd/>
          </a:ln>
        </p:spPr>
        <p:txBody>
          <a:bodyPr lIns="124714" tIns="1258571" rIns="2376170" bIns="1604009" anchor="ctr"/>
          <a:lstStyle/>
          <a:p>
            <a:pPr marL="0" marR="0" lvl="0" indent="0" algn="ctr" defTabSz="914400" eaLnBrk="1" fontAlgn="auto" latinLnBrk="0" hangingPunct="1">
              <a:lnSpc>
                <a:spcPct val="90000"/>
              </a:lnSpc>
              <a:spcBef>
                <a:spcPts val="0"/>
              </a:spcBef>
              <a:spcAft>
                <a:spcPct val="35000"/>
              </a:spcAft>
              <a:buClrTx/>
              <a:buSzTx/>
              <a:buFontTx/>
              <a:buNone/>
              <a:tabLst/>
              <a:defRPr/>
            </a:pPr>
            <a:endParaRPr kumimoji="0" lang="zh-CN" altLang="en-US" sz="3100" b="0" i="0" u="none" strike="noStrike" kern="0" cap="none" spc="0" normalizeH="0" baseline="0" noProof="0">
              <a:ln>
                <a:noFill/>
              </a:ln>
              <a:solidFill>
                <a:srgbClr val="FFFFFF"/>
              </a:solidFill>
              <a:effectLst/>
              <a:uLnTx/>
              <a:uFillTx/>
              <a:latin typeface="Calibri" pitchFamily="34" charset="0"/>
              <a:sym typeface="宋体" pitchFamily="2" charset="-122"/>
            </a:endParaRPr>
          </a:p>
        </p:txBody>
      </p:sp>
      <p:sp>
        <p:nvSpPr>
          <p:cNvPr id="77" name="任意多边形 19"/>
          <p:cNvSpPr>
            <a:spLocks noChangeArrowheads="1"/>
          </p:cNvSpPr>
          <p:nvPr/>
        </p:nvSpPr>
        <p:spPr bwMode="auto">
          <a:xfrm rot="1723431">
            <a:off x="829399" y="1097401"/>
            <a:ext cx="3635375" cy="3635375"/>
          </a:xfrm>
          <a:custGeom>
            <a:avLst/>
            <a:gdLst>
              <a:gd name="T0" fmla="*/ 372387 w 3413760"/>
              <a:gd name="T1" fmla="*/ 642658 h 3413760"/>
              <a:gd name="T2" fmla="*/ 1706880 w 3413760"/>
              <a:gd name="T3" fmla="*/ 0 h 3413760"/>
              <a:gd name="T4" fmla="*/ 1706880 w 3413760"/>
              <a:gd name="T5" fmla="*/ 1706880 h 3413760"/>
              <a:gd name="T6" fmla="*/ 372387 w 3413760"/>
              <a:gd name="T7" fmla="*/ 642658 h 3413760"/>
              <a:gd name="T8" fmla="*/ 0 60000 65536"/>
              <a:gd name="T9" fmla="*/ 0 60000 65536"/>
              <a:gd name="T10" fmla="*/ 0 60000 65536"/>
              <a:gd name="T11" fmla="*/ 0 60000 65536"/>
              <a:gd name="T12" fmla="*/ 0 w 3413760"/>
              <a:gd name="T13" fmla="*/ 0 h 3413760"/>
              <a:gd name="T14" fmla="*/ 3413760 w 3413760"/>
              <a:gd name="T15" fmla="*/ 3413760 h 3413760"/>
            </a:gdLst>
            <a:ahLst/>
            <a:cxnLst>
              <a:cxn ang="T8">
                <a:pos x="T0" y="T1"/>
              </a:cxn>
              <a:cxn ang="T9">
                <a:pos x="T2" y="T3"/>
              </a:cxn>
              <a:cxn ang="T10">
                <a:pos x="T4" y="T5"/>
              </a:cxn>
              <a:cxn ang="T11">
                <a:pos x="T6" y="T7"/>
              </a:cxn>
            </a:cxnLst>
            <a:rect l="T12" t="T13" r="T14" b="T15"/>
            <a:pathLst>
              <a:path w="3413760" h="3413760">
                <a:moveTo>
                  <a:pt x="372387" y="642658"/>
                </a:moveTo>
                <a:cubicBezTo>
                  <a:pt x="696256" y="236539"/>
                  <a:pt x="1187434" y="0"/>
                  <a:pt x="1706880" y="0"/>
                </a:cubicBezTo>
                <a:lnTo>
                  <a:pt x="1706880" y="1706880"/>
                </a:lnTo>
                <a:lnTo>
                  <a:pt x="372387" y="642658"/>
                </a:lnTo>
                <a:close/>
              </a:path>
            </a:pathLst>
          </a:custGeom>
          <a:solidFill>
            <a:schemeClr val="bg1">
              <a:alpha val="50000"/>
            </a:schemeClr>
          </a:solidFill>
          <a:ln w="25400" cmpd="sng">
            <a:solidFill>
              <a:srgbClr val="FFFFFF">
                <a:alpha val="50000"/>
              </a:srgbClr>
            </a:solidFill>
            <a:miter lim="800000"/>
            <a:headEnd/>
            <a:tailEnd/>
          </a:ln>
        </p:spPr>
        <p:txBody>
          <a:bodyPr lIns="776478" tIns="361951" rIns="1776222" bIns="2536189" anchor="ctr"/>
          <a:lstStyle/>
          <a:p>
            <a:pPr marL="0" marR="0" lvl="0" indent="0" algn="ctr" defTabSz="914400" eaLnBrk="1" fontAlgn="auto" latinLnBrk="0" hangingPunct="1">
              <a:lnSpc>
                <a:spcPct val="90000"/>
              </a:lnSpc>
              <a:spcBef>
                <a:spcPts val="0"/>
              </a:spcBef>
              <a:spcAft>
                <a:spcPct val="35000"/>
              </a:spcAft>
              <a:buClrTx/>
              <a:buSzTx/>
              <a:buFontTx/>
              <a:buNone/>
              <a:tabLst/>
              <a:defRPr/>
            </a:pPr>
            <a:endParaRPr kumimoji="0" lang="zh-CN" altLang="en-US" sz="2900" b="0" i="0" u="none" strike="noStrike" kern="0" cap="none" spc="0" normalizeH="0" baseline="0" noProof="0">
              <a:ln>
                <a:noFill/>
              </a:ln>
              <a:solidFill>
                <a:srgbClr val="FFFFFF"/>
              </a:solidFill>
              <a:effectLst/>
              <a:uLnTx/>
              <a:uFillTx/>
              <a:latin typeface="Calibri" pitchFamily="34" charset="0"/>
              <a:sym typeface="宋体" pitchFamily="2" charset="-122"/>
            </a:endParaRPr>
          </a:p>
        </p:txBody>
      </p:sp>
      <p:sp>
        <p:nvSpPr>
          <p:cNvPr id="78" name="椭圆 20"/>
          <p:cNvSpPr>
            <a:spLocks noChangeArrowheads="1"/>
          </p:cNvSpPr>
          <p:nvPr/>
        </p:nvSpPr>
        <p:spPr bwMode="auto">
          <a:xfrm>
            <a:off x="2407374" y="2684901"/>
            <a:ext cx="506412" cy="506413"/>
          </a:xfrm>
          <a:prstGeom prst="ellipse">
            <a:avLst/>
          </a:prstGeom>
          <a:solidFill>
            <a:schemeClr val="bg1"/>
          </a:solidFill>
          <a:ln w="25400" cmpd="sng">
            <a:solidFill>
              <a:sysClr val="window" lastClr="FFFFFF"/>
            </a:solidFill>
            <a:miter lim="800000"/>
            <a:headEnd/>
            <a:tailEnd/>
          </a:ln>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Calibri" pitchFamily="34" charset="0"/>
              <a:sym typeface="宋体" pitchFamily="2" charset="-122"/>
            </a:endParaRPr>
          </a:p>
        </p:txBody>
      </p:sp>
      <p:sp>
        <p:nvSpPr>
          <p:cNvPr id="79" name="TextBox 21"/>
          <p:cNvSpPr>
            <a:spLocks noChangeArrowheads="1"/>
          </p:cNvSpPr>
          <p:nvPr/>
        </p:nvSpPr>
        <p:spPr bwMode="auto">
          <a:xfrm>
            <a:off x="2470874" y="2316601"/>
            <a:ext cx="404812" cy="373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30000"/>
              </a:lnSpc>
            </a:pPr>
            <a:r>
              <a:rPr lang="en-US" sz="1400">
                <a:solidFill>
                  <a:srgbClr val="FFFFFF"/>
                </a:solidFill>
                <a:ea typeface="微软雅黑" pitchFamily="34" charset="-122"/>
                <a:sym typeface="Arial" pitchFamily="34" charset="0"/>
              </a:rPr>
              <a:t>06</a:t>
            </a:r>
            <a:endParaRPr lang="zh-CN" altLang="en-US" sz="1400">
              <a:solidFill>
                <a:srgbClr val="FFFFFF"/>
              </a:solidFill>
              <a:ea typeface="微软雅黑" pitchFamily="34" charset="-122"/>
              <a:sym typeface="Arial" pitchFamily="34" charset="0"/>
            </a:endParaRPr>
          </a:p>
        </p:txBody>
      </p:sp>
      <p:sp>
        <p:nvSpPr>
          <p:cNvPr id="80" name="TextBox 22"/>
          <p:cNvSpPr>
            <a:spLocks noChangeArrowheads="1"/>
          </p:cNvSpPr>
          <p:nvPr/>
        </p:nvSpPr>
        <p:spPr bwMode="auto">
          <a:xfrm>
            <a:off x="2097811" y="2459476"/>
            <a:ext cx="403225"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30000"/>
              </a:lnSpc>
            </a:pPr>
            <a:r>
              <a:rPr lang="en-US" sz="1400">
                <a:solidFill>
                  <a:srgbClr val="FFFFFF"/>
                </a:solidFill>
                <a:ea typeface="微软雅黑" pitchFamily="34" charset="-122"/>
                <a:sym typeface="Arial" pitchFamily="34" charset="0"/>
              </a:rPr>
              <a:t>05</a:t>
            </a:r>
            <a:endParaRPr lang="zh-CN" altLang="en-US" sz="1400">
              <a:solidFill>
                <a:srgbClr val="FFFFFF"/>
              </a:solidFill>
              <a:ea typeface="微软雅黑" pitchFamily="34" charset="-122"/>
              <a:sym typeface="Arial" pitchFamily="34" charset="0"/>
            </a:endParaRPr>
          </a:p>
        </p:txBody>
      </p:sp>
      <p:sp>
        <p:nvSpPr>
          <p:cNvPr id="81" name="TextBox 23"/>
          <p:cNvSpPr>
            <a:spLocks noChangeArrowheads="1"/>
          </p:cNvSpPr>
          <p:nvPr/>
        </p:nvSpPr>
        <p:spPr bwMode="auto">
          <a:xfrm>
            <a:off x="2021611" y="2827776"/>
            <a:ext cx="403225" cy="373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30000"/>
              </a:lnSpc>
            </a:pPr>
            <a:r>
              <a:rPr lang="en-US" sz="1400">
                <a:solidFill>
                  <a:srgbClr val="FFFFFF"/>
                </a:solidFill>
                <a:ea typeface="微软雅黑" pitchFamily="34" charset="-122"/>
                <a:sym typeface="Arial" pitchFamily="34" charset="0"/>
              </a:rPr>
              <a:t>04</a:t>
            </a:r>
            <a:endParaRPr lang="zh-CN" altLang="en-US" sz="1400">
              <a:solidFill>
                <a:srgbClr val="FFFFFF"/>
              </a:solidFill>
              <a:ea typeface="微软雅黑" pitchFamily="34" charset="-122"/>
              <a:sym typeface="Arial" pitchFamily="34" charset="0"/>
            </a:endParaRPr>
          </a:p>
        </p:txBody>
      </p:sp>
      <p:sp>
        <p:nvSpPr>
          <p:cNvPr id="82" name="TextBox 24"/>
          <p:cNvSpPr>
            <a:spLocks noChangeArrowheads="1"/>
          </p:cNvSpPr>
          <p:nvPr/>
        </p:nvSpPr>
        <p:spPr bwMode="auto">
          <a:xfrm>
            <a:off x="2237511" y="3132576"/>
            <a:ext cx="404813"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30000"/>
              </a:lnSpc>
            </a:pPr>
            <a:r>
              <a:rPr lang="en-US" sz="1400">
                <a:solidFill>
                  <a:srgbClr val="FFFFFF"/>
                </a:solidFill>
                <a:ea typeface="微软雅黑" pitchFamily="34" charset="-122"/>
                <a:sym typeface="Arial" pitchFamily="34" charset="0"/>
              </a:rPr>
              <a:t>03</a:t>
            </a:r>
            <a:endParaRPr lang="zh-CN" altLang="en-US" sz="1400">
              <a:solidFill>
                <a:srgbClr val="FFFFFF"/>
              </a:solidFill>
              <a:ea typeface="微软雅黑" pitchFamily="34" charset="-122"/>
              <a:sym typeface="Arial" pitchFamily="34" charset="0"/>
            </a:endParaRPr>
          </a:p>
        </p:txBody>
      </p:sp>
      <p:sp>
        <p:nvSpPr>
          <p:cNvPr id="83" name="TextBox 25"/>
          <p:cNvSpPr>
            <a:spLocks noChangeArrowheads="1"/>
          </p:cNvSpPr>
          <p:nvPr/>
        </p:nvSpPr>
        <p:spPr bwMode="auto">
          <a:xfrm>
            <a:off x="2618511" y="3165914"/>
            <a:ext cx="404813" cy="37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30000"/>
              </a:lnSpc>
            </a:pPr>
            <a:r>
              <a:rPr lang="en-US" sz="1400">
                <a:solidFill>
                  <a:srgbClr val="FFFFFF"/>
                </a:solidFill>
                <a:ea typeface="微软雅黑" pitchFamily="34" charset="-122"/>
                <a:sym typeface="Arial" pitchFamily="34" charset="0"/>
              </a:rPr>
              <a:t>02</a:t>
            </a:r>
            <a:endParaRPr lang="zh-CN" altLang="en-US" sz="1400">
              <a:solidFill>
                <a:srgbClr val="FFFFFF"/>
              </a:solidFill>
              <a:ea typeface="微软雅黑" pitchFamily="34" charset="-122"/>
              <a:sym typeface="Arial" pitchFamily="34" charset="0"/>
            </a:endParaRPr>
          </a:p>
        </p:txBody>
      </p:sp>
      <p:sp>
        <p:nvSpPr>
          <p:cNvPr id="84" name="TextBox 26"/>
          <p:cNvSpPr>
            <a:spLocks noChangeArrowheads="1"/>
          </p:cNvSpPr>
          <p:nvPr/>
        </p:nvSpPr>
        <p:spPr bwMode="auto">
          <a:xfrm>
            <a:off x="2904261" y="2862701"/>
            <a:ext cx="403225" cy="373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30000"/>
              </a:lnSpc>
            </a:pPr>
            <a:r>
              <a:rPr lang="en-US" sz="1400">
                <a:solidFill>
                  <a:srgbClr val="FFFFFF"/>
                </a:solidFill>
                <a:ea typeface="微软雅黑" pitchFamily="34" charset="-122"/>
                <a:sym typeface="Arial" pitchFamily="34" charset="0"/>
              </a:rPr>
              <a:t>01</a:t>
            </a:r>
            <a:endParaRPr lang="zh-CN" altLang="en-US" sz="1400">
              <a:solidFill>
                <a:srgbClr val="FFFFFF"/>
              </a:solidFill>
              <a:ea typeface="微软雅黑" pitchFamily="34" charset="-122"/>
              <a:sym typeface="Arial" pitchFamily="34" charset="0"/>
            </a:endParaRPr>
          </a:p>
        </p:txBody>
      </p:sp>
      <p:sp>
        <p:nvSpPr>
          <p:cNvPr id="85" name="TextBox 27"/>
          <p:cNvSpPr>
            <a:spLocks noChangeArrowheads="1"/>
          </p:cNvSpPr>
          <p:nvPr/>
        </p:nvSpPr>
        <p:spPr bwMode="auto">
          <a:xfrm>
            <a:off x="2256561" y="1202176"/>
            <a:ext cx="868363"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30000"/>
              </a:lnSpc>
            </a:pPr>
            <a:r>
              <a:rPr lang="zh-CN" altLang="en-US" sz="1200" dirty="0">
                <a:solidFill>
                  <a:srgbClr val="FFFFFF"/>
                </a:solidFill>
                <a:latin typeface="微软雅黑" pitchFamily="34" charset="-122"/>
                <a:ea typeface="微软雅黑" pitchFamily="34" charset="-122"/>
                <a:sym typeface="微软雅黑" pitchFamily="34" charset="-122"/>
              </a:rPr>
              <a:t>您的内容打在这里或者复制</a:t>
            </a:r>
          </a:p>
        </p:txBody>
      </p:sp>
      <p:sp>
        <p:nvSpPr>
          <p:cNvPr id="86" name="TextBox 28"/>
          <p:cNvSpPr>
            <a:spLocks noChangeArrowheads="1"/>
          </p:cNvSpPr>
          <p:nvPr/>
        </p:nvSpPr>
        <p:spPr bwMode="auto">
          <a:xfrm>
            <a:off x="926236" y="2692839"/>
            <a:ext cx="81915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30000"/>
              </a:lnSpc>
            </a:pPr>
            <a:r>
              <a:rPr lang="zh-CN" altLang="en-US" sz="1200" dirty="0">
                <a:solidFill>
                  <a:srgbClr val="FFFFFF"/>
                </a:solidFill>
                <a:latin typeface="微软雅黑" pitchFamily="34" charset="-122"/>
                <a:ea typeface="微软雅黑" pitchFamily="34" charset="-122"/>
                <a:sym typeface="微软雅黑" pitchFamily="34" charset="-122"/>
              </a:rPr>
              <a:t>您的内容打在这里或者复制</a:t>
            </a:r>
          </a:p>
        </p:txBody>
      </p:sp>
      <p:sp>
        <p:nvSpPr>
          <p:cNvPr id="87" name="TextBox 29"/>
          <p:cNvSpPr>
            <a:spLocks noChangeArrowheads="1"/>
          </p:cNvSpPr>
          <p:nvPr/>
        </p:nvSpPr>
        <p:spPr bwMode="auto">
          <a:xfrm>
            <a:off x="1624736" y="3627876"/>
            <a:ext cx="8636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30000"/>
              </a:lnSpc>
            </a:pPr>
            <a:r>
              <a:rPr lang="zh-CN" altLang="en-US" sz="1200">
                <a:solidFill>
                  <a:srgbClr val="FFFFFF"/>
                </a:solidFill>
                <a:latin typeface="微软雅黑" pitchFamily="34" charset="-122"/>
                <a:ea typeface="微软雅黑" pitchFamily="34" charset="-122"/>
                <a:sym typeface="微软雅黑" pitchFamily="34" charset="-122"/>
              </a:rPr>
              <a:t>您的内容打在这里或者复制</a:t>
            </a:r>
          </a:p>
        </p:txBody>
      </p:sp>
      <p:sp>
        <p:nvSpPr>
          <p:cNvPr id="88" name="TextBox 30"/>
          <p:cNvSpPr>
            <a:spLocks noChangeArrowheads="1"/>
          </p:cNvSpPr>
          <p:nvPr/>
        </p:nvSpPr>
        <p:spPr bwMode="auto">
          <a:xfrm>
            <a:off x="1281836" y="1703826"/>
            <a:ext cx="839788"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30000"/>
              </a:lnSpc>
            </a:pPr>
            <a:r>
              <a:rPr lang="zh-CN" altLang="en-US" sz="1200" dirty="0">
                <a:solidFill>
                  <a:srgbClr val="FFFFFF"/>
                </a:solidFill>
                <a:latin typeface="微软雅黑" pitchFamily="34" charset="-122"/>
                <a:ea typeface="微软雅黑" pitchFamily="34" charset="-122"/>
                <a:sym typeface="微软雅黑" pitchFamily="34" charset="-122"/>
              </a:rPr>
              <a:t>您的内容打在这里或者复制</a:t>
            </a:r>
          </a:p>
        </p:txBody>
      </p:sp>
      <p:sp>
        <p:nvSpPr>
          <p:cNvPr id="89" name="TextBox 31"/>
          <p:cNvSpPr>
            <a:spLocks noChangeArrowheads="1"/>
          </p:cNvSpPr>
          <p:nvPr/>
        </p:nvSpPr>
        <p:spPr bwMode="auto">
          <a:xfrm>
            <a:off x="2694711" y="3689789"/>
            <a:ext cx="8255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30000"/>
              </a:lnSpc>
            </a:pPr>
            <a:r>
              <a:rPr lang="zh-CN" altLang="en-US" sz="1200">
                <a:solidFill>
                  <a:srgbClr val="FFFFFF"/>
                </a:solidFill>
                <a:latin typeface="微软雅黑" pitchFamily="34" charset="-122"/>
                <a:ea typeface="微软雅黑" pitchFamily="34" charset="-122"/>
                <a:sym typeface="微软雅黑" pitchFamily="34" charset="-122"/>
              </a:rPr>
              <a:t>您的内容打在这里或者复制</a:t>
            </a:r>
          </a:p>
        </p:txBody>
      </p:sp>
      <p:sp>
        <p:nvSpPr>
          <p:cNvPr id="90" name="TextBox 32"/>
          <p:cNvSpPr>
            <a:spLocks noChangeArrowheads="1"/>
          </p:cNvSpPr>
          <p:nvPr/>
        </p:nvSpPr>
        <p:spPr bwMode="auto">
          <a:xfrm>
            <a:off x="3369399" y="2792851"/>
            <a:ext cx="811212"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30000"/>
              </a:lnSpc>
            </a:pPr>
            <a:r>
              <a:rPr lang="zh-CN" altLang="en-US" sz="1200" dirty="0">
                <a:solidFill>
                  <a:srgbClr val="FFFFFF"/>
                </a:solidFill>
                <a:latin typeface="微软雅黑" pitchFamily="34" charset="-122"/>
                <a:ea typeface="微软雅黑" pitchFamily="34" charset="-122"/>
                <a:sym typeface="微软雅黑" pitchFamily="34" charset="-122"/>
              </a:rPr>
              <a:t>您的内容打在这里或者复制</a:t>
            </a:r>
          </a:p>
        </p:txBody>
      </p:sp>
      <p:sp>
        <p:nvSpPr>
          <p:cNvPr id="91" name="TextBox 33"/>
          <p:cNvSpPr>
            <a:spLocks noChangeArrowheads="1"/>
          </p:cNvSpPr>
          <p:nvPr/>
        </p:nvSpPr>
        <p:spPr bwMode="auto">
          <a:xfrm>
            <a:off x="4496320" y="1024376"/>
            <a:ext cx="3486150" cy="597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r" defTabSz="914400" eaLnBrk="1" fontAlgn="auto" latinLnBrk="0" hangingPunct="1">
              <a:lnSpc>
                <a:spcPct val="130000"/>
              </a:lnSpc>
              <a:spcBef>
                <a:spcPts val="0"/>
              </a:spcBef>
              <a:spcAft>
                <a:spcPts val="0"/>
              </a:spcAft>
              <a:buClrTx/>
              <a:buSzTx/>
              <a:buFontTx/>
              <a:buNone/>
              <a:tabLst/>
              <a:defRPr/>
            </a:pPr>
            <a:r>
              <a:rPr kumimoji="0" lang="zh-CN" altLang="en-US" sz="2800" b="1" i="0" u="none" strike="noStrike" kern="0" cap="none" spc="0" normalizeH="0" baseline="0" noProof="0" dirty="0">
                <a:ln>
                  <a:noFill/>
                </a:ln>
                <a:solidFill>
                  <a:schemeClr val="bg1"/>
                </a:solidFill>
                <a:effectLst/>
                <a:uLnTx/>
                <a:uFillTx/>
                <a:latin typeface="微软雅黑" pitchFamily="34" charset="-122"/>
                <a:ea typeface="微软雅黑" pitchFamily="34" charset="-122"/>
                <a:sym typeface="微软雅黑" pitchFamily="34" charset="-122"/>
              </a:rPr>
              <a:t>您的标题打在这里</a:t>
            </a:r>
          </a:p>
        </p:txBody>
      </p:sp>
      <p:sp>
        <p:nvSpPr>
          <p:cNvPr id="92" name="TextBox 34"/>
          <p:cNvSpPr>
            <a:spLocks noChangeArrowheads="1"/>
          </p:cNvSpPr>
          <p:nvPr/>
        </p:nvSpPr>
        <p:spPr bwMode="auto">
          <a:xfrm>
            <a:off x="4974158" y="1592701"/>
            <a:ext cx="3270250" cy="381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30000"/>
              </a:lnSpc>
            </a:pPr>
            <a:r>
              <a:rPr lang="zh-CN" altLang="en-US" sz="1600" dirty="0">
                <a:solidFill>
                  <a:schemeClr val="bg1"/>
                </a:solidFill>
                <a:latin typeface="微软雅黑" pitchFamily="34" charset="-122"/>
                <a:ea typeface="微软雅黑" pitchFamily="34" charset="-122"/>
                <a:sym typeface="微软雅黑" pitchFamily="34" charset="-122"/>
              </a:rPr>
              <a:t>您的副标题打在这里或通过复制</a:t>
            </a:r>
          </a:p>
        </p:txBody>
      </p:sp>
      <p:sp>
        <p:nvSpPr>
          <p:cNvPr id="93" name="直接连接符 35"/>
          <p:cNvSpPr>
            <a:spLocks noChangeShapeType="1"/>
          </p:cNvSpPr>
          <p:nvPr/>
        </p:nvSpPr>
        <p:spPr bwMode="auto">
          <a:xfrm>
            <a:off x="4188345" y="1613339"/>
            <a:ext cx="3730625" cy="1587"/>
          </a:xfrm>
          <a:prstGeom prst="line">
            <a:avLst/>
          </a:prstGeom>
          <a:noFill/>
          <a:ln w="19050" cmpd="sng">
            <a:solidFill>
              <a:schemeClr val="bg1">
                <a:alpha val="50000"/>
              </a:schemeClr>
            </a:solidFill>
            <a:miter lim="800000"/>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94" name="六边形 36"/>
          <p:cNvSpPr>
            <a:spLocks noChangeArrowheads="1"/>
          </p:cNvSpPr>
          <p:nvPr/>
        </p:nvSpPr>
        <p:spPr bwMode="auto">
          <a:xfrm>
            <a:off x="5725045" y="2332476"/>
            <a:ext cx="1497013" cy="1292225"/>
          </a:xfrm>
          <a:prstGeom prst="hexagon">
            <a:avLst>
              <a:gd name="adj" fmla="val 24966"/>
              <a:gd name="vf" fmla="val 115470"/>
            </a:avLst>
          </a:prstGeom>
          <a:blipFill dpi="0" rotWithShape="1">
            <a:blip r:embed="rId3" cstate="email">
              <a:extLst>
                <a:ext uri="{28A0092B-C50C-407E-A947-70E740481C1C}">
                  <a14:useLocalDpi xmlns:a14="http://schemas.microsoft.com/office/drawing/2010/main"/>
                </a:ext>
              </a:extLst>
            </a:blip>
            <a:srcRect/>
            <a:stretch>
              <a:fillRect/>
            </a:stretch>
          </a:blipFill>
          <a:ln>
            <a:noFill/>
          </a:ln>
          <a:extLst/>
        </p:spPr>
        <p:txBody>
          <a:bodyPr anchor="ctr"/>
          <a:lstStyle/>
          <a:p>
            <a:pPr algn="ctr"/>
            <a:endParaRPr lang="zh-CN" altLang="en-US">
              <a:solidFill>
                <a:srgbClr val="FFFFFF"/>
              </a:solidFill>
              <a:latin typeface="宋体" pitchFamily="2" charset="-122"/>
              <a:sym typeface="宋体" pitchFamily="2" charset="-122"/>
            </a:endParaRPr>
          </a:p>
        </p:txBody>
      </p:sp>
      <p:sp>
        <p:nvSpPr>
          <p:cNvPr id="95" name="六边形 37"/>
          <p:cNvSpPr>
            <a:spLocks noChangeArrowheads="1"/>
          </p:cNvSpPr>
          <p:nvPr/>
        </p:nvSpPr>
        <p:spPr bwMode="auto">
          <a:xfrm>
            <a:off x="6950595" y="3167501"/>
            <a:ext cx="1104900" cy="952500"/>
          </a:xfrm>
          <a:prstGeom prst="hexagon">
            <a:avLst>
              <a:gd name="adj" fmla="val 24999"/>
              <a:gd name="vf" fmla="val 115470"/>
            </a:avLst>
          </a:prstGeom>
          <a:blipFill dpi="0" rotWithShape="1">
            <a:blip r:embed="rId4" cstate="email">
              <a:duotone>
                <a:prstClr val="black"/>
                <a:srgbClr val="FFFFFF">
                  <a:tint val="45000"/>
                  <a:satMod val="400000"/>
                </a:srgbClr>
              </a:duotone>
              <a:extLst>
                <a:ext uri="{28A0092B-C50C-407E-A947-70E740481C1C}">
                  <a14:useLocalDpi xmlns:a14="http://schemas.microsoft.com/office/drawing/2010/main"/>
                </a:ext>
              </a:extLst>
            </a:blip>
            <a:srcRect/>
            <a:stretch>
              <a:fillRect/>
            </a:stretch>
          </a:blipFill>
          <a:ln>
            <a:noFill/>
          </a:ln>
          <a:ex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宋体" pitchFamily="2" charset="-122"/>
              <a:sym typeface="宋体" pitchFamily="2" charset="-122"/>
            </a:endParaRPr>
          </a:p>
        </p:txBody>
      </p:sp>
      <p:sp>
        <p:nvSpPr>
          <p:cNvPr id="96" name="六边形 38"/>
          <p:cNvSpPr>
            <a:spLocks noChangeArrowheads="1"/>
          </p:cNvSpPr>
          <p:nvPr/>
        </p:nvSpPr>
        <p:spPr bwMode="auto">
          <a:xfrm>
            <a:off x="5212008" y="3504051"/>
            <a:ext cx="808038" cy="698500"/>
          </a:xfrm>
          <a:prstGeom prst="hexagon">
            <a:avLst>
              <a:gd name="adj" fmla="val 24941"/>
              <a:gd name="vf" fmla="val 115470"/>
            </a:avLst>
          </a:prstGeom>
          <a:blipFill dpi="0" rotWithShape="1">
            <a:blip r:embed="rId5" cstate="email">
              <a:duotone>
                <a:schemeClr val="accent1">
                  <a:shade val="45000"/>
                  <a:satMod val="135000"/>
                </a:schemeClr>
                <a:prstClr val="white"/>
              </a:duotone>
              <a:extLst>
                <a:ext uri="{28A0092B-C50C-407E-A947-70E740481C1C}">
                  <a14:useLocalDpi xmlns:a14="http://schemas.microsoft.com/office/drawing/2010/main"/>
                </a:ext>
              </a:extLst>
            </a:blip>
            <a:srcRect/>
            <a:stretch>
              <a:fillRect/>
            </a:stretch>
          </a:blipFill>
          <a:ln>
            <a:noFill/>
          </a:ln>
          <a:ex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宋体" pitchFamily="2" charset="-122"/>
              <a:sym typeface="宋体" pitchFamily="2" charset="-122"/>
            </a:endParaRPr>
          </a:p>
        </p:txBody>
      </p:sp>
      <p:sp>
        <p:nvSpPr>
          <p:cNvPr id="97" name="六边形 39"/>
          <p:cNvSpPr>
            <a:spLocks noChangeArrowheads="1"/>
          </p:cNvSpPr>
          <p:nvPr/>
        </p:nvSpPr>
        <p:spPr bwMode="auto">
          <a:xfrm>
            <a:off x="7197997" y="2451539"/>
            <a:ext cx="614363" cy="531812"/>
          </a:xfrm>
          <a:prstGeom prst="hexagon">
            <a:avLst>
              <a:gd name="adj" fmla="val 24912"/>
              <a:gd name="vf" fmla="val 115470"/>
            </a:avLst>
          </a:prstGeom>
          <a:solidFill>
            <a:sysClr val="window" lastClr="FFFFFF">
              <a:lumMod val="75000"/>
              <a:alpha val="62999"/>
            </a:sysClr>
          </a:solidFill>
          <a:ln>
            <a:noFill/>
          </a:ln>
          <a:ex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宋体" pitchFamily="2" charset="-122"/>
              <a:sym typeface="宋体" pitchFamily="2" charset="-122"/>
            </a:endParaRPr>
          </a:p>
        </p:txBody>
      </p:sp>
    </p:spTree>
    <p:extLst>
      <p:ext uri="{BB962C8B-B14F-4D97-AF65-F5344CB8AC3E}">
        <p14:creationId xmlns:p14="http://schemas.microsoft.com/office/powerpoint/2010/main" val="3327640882"/>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par>
                          <p:cTn id="8" fill="hold">
                            <p:stCondLst>
                              <p:cond delay="2000"/>
                            </p:stCondLst>
                            <p:childTnLst>
                              <p:par>
                                <p:cTn id="9" presetID="2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ipe(left)">
                                      <p:cBhvr>
                                        <p:cTn id="16" dur="500"/>
                                        <p:tgtEl>
                                          <p:spTgt spid="2"/>
                                        </p:tgtEl>
                                      </p:cBhvr>
                                    </p:animEffect>
                                  </p:childTnLst>
                                </p:cTn>
                              </p:par>
                            </p:childTnLst>
                          </p:cTn>
                        </p:par>
                        <p:par>
                          <p:cTn id="17" fill="hold">
                            <p:stCondLst>
                              <p:cond delay="500"/>
                            </p:stCondLst>
                            <p:childTnLst>
                              <p:par>
                                <p:cTn id="18" presetID="21" presetClass="entr" presetSubtype="1" fill="hold" grpId="0" nodeType="afterEffect">
                                  <p:stCondLst>
                                    <p:cond delay="0"/>
                                  </p:stCondLst>
                                  <p:childTnLst>
                                    <p:set>
                                      <p:cBhvr>
                                        <p:cTn id="19" dur="1" fill="hold">
                                          <p:stCondLst>
                                            <p:cond delay="0"/>
                                          </p:stCondLst>
                                        </p:cTn>
                                        <p:tgtEl>
                                          <p:spTgt spid="78"/>
                                        </p:tgtEl>
                                        <p:attrNameLst>
                                          <p:attrName>style.visibility</p:attrName>
                                        </p:attrNameLst>
                                      </p:cBhvr>
                                      <p:to>
                                        <p:strVal val="visible"/>
                                      </p:to>
                                    </p:set>
                                    <p:animEffect transition="in" filter="wheel(1)">
                                      <p:cBhvr>
                                        <p:cTn id="20" dur="1000"/>
                                        <p:tgtEl>
                                          <p:spTgt spid="78"/>
                                        </p:tgtEl>
                                      </p:cBhvr>
                                    </p:animEffect>
                                  </p:childTnLst>
                                </p:cTn>
                              </p:par>
                            </p:childTnLst>
                          </p:cTn>
                        </p:par>
                        <p:par>
                          <p:cTn id="21" fill="hold">
                            <p:stCondLst>
                              <p:cond delay="1500"/>
                            </p:stCondLst>
                            <p:childTnLst>
                              <p:par>
                                <p:cTn id="22" presetID="10" presetClass="entr" presetSubtype="0" fill="hold" grpId="0" nodeType="afterEffect">
                                  <p:stCondLst>
                                    <p:cond delay="0"/>
                                  </p:stCondLst>
                                  <p:childTnLst>
                                    <p:set>
                                      <p:cBhvr>
                                        <p:cTn id="23" dur="1" fill="hold">
                                          <p:stCondLst>
                                            <p:cond delay="0"/>
                                          </p:stCondLst>
                                        </p:cTn>
                                        <p:tgtEl>
                                          <p:spTgt spid="77"/>
                                        </p:tgtEl>
                                        <p:attrNameLst>
                                          <p:attrName>style.visibility</p:attrName>
                                        </p:attrNameLst>
                                      </p:cBhvr>
                                      <p:to>
                                        <p:strVal val="visible"/>
                                      </p:to>
                                    </p:set>
                                    <p:animEffect transition="in" filter="fade">
                                      <p:cBhvr>
                                        <p:cTn id="24" dur="500"/>
                                        <p:tgtEl>
                                          <p:spTgt spid="77"/>
                                        </p:tgtEl>
                                      </p:cBhvr>
                                    </p:animEffect>
                                  </p:childTnLst>
                                </p:cTn>
                              </p:par>
                              <p:par>
                                <p:cTn id="25" presetID="10" presetClass="entr" presetSubtype="0" fill="hold" grpId="0" nodeType="withEffect">
                                  <p:stCondLst>
                                    <p:cond delay="250"/>
                                  </p:stCondLst>
                                  <p:childTnLst>
                                    <p:set>
                                      <p:cBhvr>
                                        <p:cTn id="26" dur="1" fill="hold">
                                          <p:stCondLst>
                                            <p:cond delay="0"/>
                                          </p:stCondLst>
                                        </p:cTn>
                                        <p:tgtEl>
                                          <p:spTgt spid="76"/>
                                        </p:tgtEl>
                                        <p:attrNameLst>
                                          <p:attrName>style.visibility</p:attrName>
                                        </p:attrNameLst>
                                      </p:cBhvr>
                                      <p:to>
                                        <p:strVal val="visible"/>
                                      </p:to>
                                    </p:set>
                                    <p:animEffect transition="in" filter="fade">
                                      <p:cBhvr>
                                        <p:cTn id="27" dur="500"/>
                                        <p:tgtEl>
                                          <p:spTgt spid="76"/>
                                        </p:tgtEl>
                                      </p:cBhvr>
                                    </p:animEffect>
                                  </p:childTnLst>
                                </p:cTn>
                              </p:par>
                              <p:par>
                                <p:cTn id="28" presetID="10" presetClass="entr" presetSubtype="0" fill="hold" grpId="0" nodeType="withEffect">
                                  <p:stCondLst>
                                    <p:cond delay="500"/>
                                  </p:stCondLst>
                                  <p:childTnLst>
                                    <p:set>
                                      <p:cBhvr>
                                        <p:cTn id="29" dur="1" fill="hold">
                                          <p:stCondLst>
                                            <p:cond delay="0"/>
                                          </p:stCondLst>
                                        </p:cTn>
                                        <p:tgtEl>
                                          <p:spTgt spid="75"/>
                                        </p:tgtEl>
                                        <p:attrNameLst>
                                          <p:attrName>style.visibility</p:attrName>
                                        </p:attrNameLst>
                                      </p:cBhvr>
                                      <p:to>
                                        <p:strVal val="visible"/>
                                      </p:to>
                                    </p:set>
                                    <p:animEffect transition="in" filter="fade">
                                      <p:cBhvr>
                                        <p:cTn id="30" dur="500"/>
                                        <p:tgtEl>
                                          <p:spTgt spid="75"/>
                                        </p:tgtEl>
                                      </p:cBhvr>
                                    </p:animEffect>
                                  </p:childTnLst>
                                </p:cTn>
                              </p:par>
                              <p:par>
                                <p:cTn id="31" presetID="10" presetClass="entr" presetSubtype="0" fill="hold" grpId="0" nodeType="withEffect">
                                  <p:stCondLst>
                                    <p:cond delay="750"/>
                                  </p:stCondLst>
                                  <p:childTnLst>
                                    <p:set>
                                      <p:cBhvr>
                                        <p:cTn id="32" dur="1" fill="hold">
                                          <p:stCondLst>
                                            <p:cond delay="0"/>
                                          </p:stCondLst>
                                        </p:cTn>
                                        <p:tgtEl>
                                          <p:spTgt spid="74"/>
                                        </p:tgtEl>
                                        <p:attrNameLst>
                                          <p:attrName>style.visibility</p:attrName>
                                        </p:attrNameLst>
                                      </p:cBhvr>
                                      <p:to>
                                        <p:strVal val="visible"/>
                                      </p:to>
                                    </p:set>
                                    <p:animEffect transition="in" filter="fade">
                                      <p:cBhvr>
                                        <p:cTn id="33" dur="500"/>
                                        <p:tgtEl>
                                          <p:spTgt spid="74"/>
                                        </p:tgtEl>
                                      </p:cBhvr>
                                    </p:animEffect>
                                  </p:childTnLst>
                                </p:cTn>
                              </p:par>
                              <p:par>
                                <p:cTn id="34" presetID="10" presetClass="entr" presetSubtype="0" fill="hold" grpId="0" nodeType="withEffect">
                                  <p:stCondLst>
                                    <p:cond delay="1000"/>
                                  </p:stCondLst>
                                  <p:childTnLst>
                                    <p:set>
                                      <p:cBhvr>
                                        <p:cTn id="35" dur="1" fill="hold">
                                          <p:stCondLst>
                                            <p:cond delay="0"/>
                                          </p:stCondLst>
                                        </p:cTn>
                                        <p:tgtEl>
                                          <p:spTgt spid="73"/>
                                        </p:tgtEl>
                                        <p:attrNameLst>
                                          <p:attrName>style.visibility</p:attrName>
                                        </p:attrNameLst>
                                      </p:cBhvr>
                                      <p:to>
                                        <p:strVal val="visible"/>
                                      </p:to>
                                    </p:set>
                                    <p:animEffect transition="in" filter="fade">
                                      <p:cBhvr>
                                        <p:cTn id="36" dur="500"/>
                                        <p:tgtEl>
                                          <p:spTgt spid="73"/>
                                        </p:tgtEl>
                                      </p:cBhvr>
                                    </p:animEffect>
                                  </p:childTnLst>
                                </p:cTn>
                              </p:par>
                              <p:par>
                                <p:cTn id="37" presetID="10" presetClass="entr" presetSubtype="0" fill="hold" grpId="0" nodeType="withEffect">
                                  <p:stCondLst>
                                    <p:cond delay="1250"/>
                                  </p:stCondLst>
                                  <p:childTnLst>
                                    <p:set>
                                      <p:cBhvr>
                                        <p:cTn id="38" dur="1" fill="hold">
                                          <p:stCondLst>
                                            <p:cond delay="0"/>
                                          </p:stCondLst>
                                        </p:cTn>
                                        <p:tgtEl>
                                          <p:spTgt spid="72"/>
                                        </p:tgtEl>
                                        <p:attrNameLst>
                                          <p:attrName>style.visibility</p:attrName>
                                        </p:attrNameLst>
                                      </p:cBhvr>
                                      <p:to>
                                        <p:strVal val="visible"/>
                                      </p:to>
                                    </p:set>
                                    <p:animEffect transition="in" filter="fade">
                                      <p:cBhvr>
                                        <p:cTn id="39" dur="500"/>
                                        <p:tgtEl>
                                          <p:spTgt spid="72"/>
                                        </p:tgtEl>
                                      </p:cBhvr>
                                    </p:animEffect>
                                  </p:childTnLst>
                                </p:cTn>
                              </p:par>
                            </p:childTnLst>
                          </p:cTn>
                        </p:par>
                        <p:par>
                          <p:cTn id="40" fill="hold">
                            <p:stCondLst>
                              <p:cond delay="3250"/>
                            </p:stCondLst>
                            <p:childTnLst>
                              <p:par>
                                <p:cTn id="41" presetID="10" presetClass="entr" presetSubtype="0" fill="hold" grpId="0" nodeType="afterEffect">
                                  <p:stCondLst>
                                    <p:cond delay="0"/>
                                  </p:stCondLst>
                                  <p:childTnLst>
                                    <p:set>
                                      <p:cBhvr>
                                        <p:cTn id="42" dur="1" fill="hold">
                                          <p:stCondLst>
                                            <p:cond delay="0"/>
                                          </p:stCondLst>
                                        </p:cTn>
                                        <p:tgtEl>
                                          <p:spTgt spid="84"/>
                                        </p:tgtEl>
                                        <p:attrNameLst>
                                          <p:attrName>style.visibility</p:attrName>
                                        </p:attrNameLst>
                                      </p:cBhvr>
                                      <p:to>
                                        <p:strVal val="visible"/>
                                      </p:to>
                                    </p:set>
                                    <p:animEffect>
                                      <p:cBhvr>
                                        <p:cTn id="43" dur="500"/>
                                        <p:tgtEl>
                                          <p:spTgt spid="84"/>
                                        </p:tgtEl>
                                      </p:cBhvr>
                                    </p:animEffect>
                                  </p:childTnLst>
                                </p:cTn>
                              </p:par>
                              <p:par>
                                <p:cTn id="44" presetID="10" presetClass="entr" presetSubtype="0" fill="hold" grpId="0" nodeType="withEffect">
                                  <p:stCondLst>
                                    <p:cond delay="250"/>
                                  </p:stCondLst>
                                  <p:childTnLst>
                                    <p:set>
                                      <p:cBhvr>
                                        <p:cTn id="45" dur="1" fill="hold">
                                          <p:stCondLst>
                                            <p:cond delay="0"/>
                                          </p:stCondLst>
                                        </p:cTn>
                                        <p:tgtEl>
                                          <p:spTgt spid="83"/>
                                        </p:tgtEl>
                                        <p:attrNameLst>
                                          <p:attrName>style.visibility</p:attrName>
                                        </p:attrNameLst>
                                      </p:cBhvr>
                                      <p:to>
                                        <p:strVal val="visible"/>
                                      </p:to>
                                    </p:set>
                                    <p:animEffect>
                                      <p:cBhvr>
                                        <p:cTn id="46" dur="500"/>
                                        <p:tgtEl>
                                          <p:spTgt spid="83"/>
                                        </p:tgtEl>
                                      </p:cBhvr>
                                    </p:animEffect>
                                  </p:childTnLst>
                                </p:cTn>
                              </p:par>
                              <p:par>
                                <p:cTn id="47" presetID="10" presetClass="entr" presetSubtype="0" fill="hold" grpId="0" nodeType="withEffect">
                                  <p:stCondLst>
                                    <p:cond delay="500"/>
                                  </p:stCondLst>
                                  <p:childTnLst>
                                    <p:set>
                                      <p:cBhvr>
                                        <p:cTn id="48" dur="1" fill="hold">
                                          <p:stCondLst>
                                            <p:cond delay="0"/>
                                          </p:stCondLst>
                                        </p:cTn>
                                        <p:tgtEl>
                                          <p:spTgt spid="82"/>
                                        </p:tgtEl>
                                        <p:attrNameLst>
                                          <p:attrName>style.visibility</p:attrName>
                                        </p:attrNameLst>
                                      </p:cBhvr>
                                      <p:to>
                                        <p:strVal val="visible"/>
                                      </p:to>
                                    </p:set>
                                    <p:animEffect>
                                      <p:cBhvr>
                                        <p:cTn id="49" dur="500"/>
                                        <p:tgtEl>
                                          <p:spTgt spid="82"/>
                                        </p:tgtEl>
                                      </p:cBhvr>
                                    </p:animEffect>
                                  </p:childTnLst>
                                </p:cTn>
                              </p:par>
                              <p:par>
                                <p:cTn id="50" presetID="10" presetClass="entr" presetSubtype="0" fill="hold" grpId="0" nodeType="withEffect">
                                  <p:stCondLst>
                                    <p:cond delay="750"/>
                                  </p:stCondLst>
                                  <p:childTnLst>
                                    <p:set>
                                      <p:cBhvr>
                                        <p:cTn id="51" dur="1" fill="hold">
                                          <p:stCondLst>
                                            <p:cond delay="0"/>
                                          </p:stCondLst>
                                        </p:cTn>
                                        <p:tgtEl>
                                          <p:spTgt spid="81"/>
                                        </p:tgtEl>
                                        <p:attrNameLst>
                                          <p:attrName>style.visibility</p:attrName>
                                        </p:attrNameLst>
                                      </p:cBhvr>
                                      <p:to>
                                        <p:strVal val="visible"/>
                                      </p:to>
                                    </p:set>
                                    <p:animEffect>
                                      <p:cBhvr>
                                        <p:cTn id="52" dur="500"/>
                                        <p:tgtEl>
                                          <p:spTgt spid="81"/>
                                        </p:tgtEl>
                                      </p:cBhvr>
                                    </p:animEffect>
                                  </p:childTnLst>
                                </p:cTn>
                              </p:par>
                              <p:par>
                                <p:cTn id="53" presetID="10" presetClass="entr" presetSubtype="0" fill="hold" grpId="0" nodeType="withEffect">
                                  <p:stCondLst>
                                    <p:cond delay="1000"/>
                                  </p:stCondLst>
                                  <p:childTnLst>
                                    <p:set>
                                      <p:cBhvr>
                                        <p:cTn id="54" dur="1" fill="hold">
                                          <p:stCondLst>
                                            <p:cond delay="0"/>
                                          </p:stCondLst>
                                        </p:cTn>
                                        <p:tgtEl>
                                          <p:spTgt spid="80"/>
                                        </p:tgtEl>
                                        <p:attrNameLst>
                                          <p:attrName>style.visibility</p:attrName>
                                        </p:attrNameLst>
                                      </p:cBhvr>
                                      <p:to>
                                        <p:strVal val="visible"/>
                                      </p:to>
                                    </p:set>
                                    <p:animEffect>
                                      <p:cBhvr>
                                        <p:cTn id="55" dur="500"/>
                                        <p:tgtEl>
                                          <p:spTgt spid="80"/>
                                        </p:tgtEl>
                                      </p:cBhvr>
                                    </p:animEffect>
                                  </p:childTnLst>
                                </p:cTn>
                              </p:par>
                              <p:par>
                                <p:cTn id="56" presetID="10" presetClass="entr" presetSubtype="0" fill="hold" grpId="0" nodeType="withEffect">
                                  <p:stCondLst>
                                    <p:cond delay="1250"/>
                                  </p:stCondLst>
                                  <p:childTnLst>
                                    <p:set>
                                      <p:cBhvr>
                                        <p:cTn id="57" dur="1" fill="hold">
                                          <p:stCondLst>
                                            <p:cond delay="0"/>
                                          </p:stCondLst>
                                        </p:cTn>
                                        <p:tgtEl>
                                          <p:spTgt spid="79"/>
                                        </p:tgtEl>
                                        <p:attrNameLst>
                                          <p:attrName>style.visibility</p:attrName>
                                        </p:attrNameLst>
                                      </p:cBhvr>
                                      <p:to>
                                        <p:strVal val="visible"/>
                                      </p:to>
                                    </p:set>
                                    <p:animEffect>
                                      <p:cBhvr>
                                        <p:cTn id="58" dur="500"/>
                                        <p:tgtEl>
                                          <p:spTgt spid="79"/>
                                        </p:tgtEl>
                                      </p:cBhvr>
                                    </p:animEffect>
                                  </p:childTnLst>
                                </p:cTn>
                              </p:par>
                            </p:childTnLst>
                          </p:cTn>
                        </p:par>
                        <p:par>
                          <p:cTn id="59" fill="hold">
                            <p:stCondLst>
                              <p:cond delay="5000"/>
                            </p:stCondLst>
                            <p:childTnLst>
                              <p:par>
                                <p:cTn id="60" presetID="31" presetClass="entr" presetSubtype="0" fill="hold" grpId="0" nodeType="afterEffect">
                                  <p:stCondLst>
                                    <p:cond delay="0"/>
                                  </p:stCondLst>
                                  <p:childTnLst>
                                    <p:set>
                                      <p:cBhvr>
                                        <p:cTn id="61" dur="1" fill="hold">
                                          <p:stCondLst>
                                            <p:cond delay="0"/>
                                          </p:stCondLst>
                                        </p:cTn>
                                        <p:tgtEl>
                                          <p:spTgt spid="85"/>
                                        </p:tgtEl>
                                        <p:attrNameLst>
                                          <p:attrName>style.visibility</p:attrName>
                                        </p:attrNameLst>
                                      </p:cBhvr>
                                      <p:to>
                                        <p:strVal val="visible"/>
                                      </p:to>
                                    </p:set>
                                    <p:anim calcmode="lin" valueType="num">
                                      <p:cBhvr>
                                        <p:cTn id="62" dur="1000" fill="hold"/>
                                        <p:tgtEl>
                                          <p:spTgt spid="85"/>
                                        </p:tgtEl>
                                        <p:attrNameLst>
                                          <p:attrName>ppt_w</p:attrName>
                                        </p:attrNameLst>
                                      </p:cBhvr>
                                      <p:tavLst>
                                        <p:tav tm="0">
                                          <p:val>
                                            <p:fltVal val="0"/>
                                          </p:val>
                                        </p:tav>
                                        <p:tav tm="100000">
                                          <p:val>
                                            <p:strVal val="#ppt_w"/>
                                          </p:val>
                                        </p:tav>
                                      </p:tavLst>
                                    </p:anim>
                                    <p:anim calcmode="lin" valueType="num">
                                      <p:cBhvr>
                                        <p:cTn id="63" dur="1000" fill="hold"/>
                                        <p:tgtEl>
                                          <p:spTgt spid="85"/>
                                        </p:tgtEl>
                                        <p:attrNameLst>
                                          <p:attrName>ppt_h</p:attrName>
                                        </p:attrNameLst>
                                      </p:cBhvr>
                                      <p:tavLst>
                                        <p:tav tm="0">
                                          <p:val>
                                            <p:fltVal val="0"/>
                                          </p:val>
                                        </p:tav>
                                        <p:tav tm="100000">
                                          <p:val>
                                            <p:strVal val="#ppt_h"/>
                                          </p:val>
                                        </p:tav>
                                      </p:tavLst>
                                    </p:anim>
                                    <p:anim calcmode="lin" valueType="num">
                                      <p:cBhvr>
                                        <p:cTn id="64" dur="1000" fill="hold"/>
                                        <p:tgtEl>
                                          <p:spTgt spid="85"/>
                                        </p:tgtEl>
                                        <p:attrNameLst>
                                          <p:attrName>style.rotation</p:attrName>
                                        </p:attrNameLst>
                                      </p:cBhvr>
                                      <p:tavLst>
                                        <p:tav tm="0">
                                          <p:val>
                                            <p:fltVal val="90"/>
                                          </p:val>
                                        </p:tav>
                                        <p:tav tm="100000">
                                          <p:val>
                                            <p:fltVal val="0"/>
                                          </p:val>
                                        </p:tav>
                                      </p:tavLst>
                                    </p:anim>
                                    <p:animEffect>
                                      <p:cBhvr>
                                        <p:cTn id="65" dur="1000"/>
                                        <p:tgtEl>
                                          <p:spTgt spid="85"/>
                                        </p:tgtEl>
                                      </p:cBhvr>
                                    </p:animEffect>
                                  </p:childTnLst>
                                </p:cTn>
                              </p:par>
                              <p:par>
                                <p:cTn id="66" presetID="31" presetClass="entr" presetSubtype="0" fill="hold" grpId="0" nodeType="withEffect">
                                  <p:stCondLst>
                                    <p:cond delay="0"/>
                                  </p:stCondLst>
                                  <p:childTnLst>
                                    <p:set>
                                      <p:cBhvr>
                                        <p:cTn id="67" dur="1" fill="hold">
                                          <p:stCondLst>
                                            <p:cond delay="0"/>
                                          </p:stCondLst>
                                        </p:cTn>
                                        <p:tgtEl>
                                          <p:spTgt spid="88"/>
                                        </p:tgtEl>
                                        <p:attrNameLst>
                                          <p:attrName>style.visibility</p:attrName>
                                        </p:attrNameLst>
                                      </p:cBhvr>
                                      <p:to>
                                        <p:strVal val="visible"/>
                                      </p:to>
                                    </p:set>
                                    <p:anim calcmode="lin" valueType="num">
                                      <p:cBhvr>
                                        <p:cTn id="68" dur="500" fill="hold"/>
                                        <p:tgtEl>
                                          <p:spTgt spid="88"/>
                                        </p:tgtEl>
                                        <p:attrNameLst>
                                          <p:attrName>ppt_w</p:attrName>
                                        </p:attrNameLst>
                                      </p:cBhvr>
                                      <p:tavLst>
                                        <p:tav tm="0">
                                          <p:val>
                                            <p:fltVal val="0"/>
                                          </p:val>
                                        </p:tav>
                                        <p:tav tm="100000">
                                          <p:val>
                                            <p:strVal val="#ppt_w"/>
                                          </p:val>
                                        </p:tav>
                                      </p:tavLst>
                                    </p:anim>
                                    <p:anim calcmode="lin" valueType="num">
                                      <p:cBhvr>
                                        <p:cTn id="69" dur="500" fill="hold"/>
                                        <p:tgtEl>
                                          <p:spTgt spid="88"/>
                                        </p:tgtEl>
                                        <p:attrNameLst>
                                          <p:attrName>ppt_h</p:attrName>
                                        </p:attrNameLst>
                                      </p:cBhvr>
                                      <p:tavLst>
                                        <p:tav tm="0">
                                          <p:val>
                                            <p:fltVal val="0"/>
                                          </p:val>
                                        </p:tav>
                                        <p:tav tm="100000">
                                          <p:val>
                                            <p:strVal val="#ppt_h"/>
                                          </p:val>
                                        </p:tav>
                                      </p:tavLst>
                                    </p:anim>
                                    <p:anim calcmode="lin" valueType="num">
                                      <p:cBhvr>
                                        <p:cTn id="70" dur="500" fill="hold"/>
                                        <p:tgtEl>
                                          <p:spTgt spid="88"/>
                                        </p:tgtEl>
                                        <p:attrNameLst>
                                          <p:attrName>style.rotation</p:attrName>
                                        </p:attrNameLst>
                                      </p:cBhvr>
                                      <p:tavLst>
                                        <p:tav tm="0">
                                          <p:val>
                                            <p:fltVal val="90"/>
                                          </p:val>
                                        </p:tav>
                                        <p:tav tm="100000">
                                          <p:val>
                                            <p:fltVal val="0"/>
                                          </p:val>
                                        </p:tav>
                                      </p:tavLst>
                                    </p:anim>
                                    <p:animEffect>
                                      <p:cBhvr>
                                        <p:cTn id="71" dur="500"/>
                                        <p:tgtEl>
                                          <p:spTgt spid="88"/>
                                        </p:tgtEl>
                                      </p:cBhvr>
                                    </p:animEffect>
                                  </p:childTnLst>
                                </p:cTn>
                              </p:par>
                              <p:par>
                                <p:cTn id="72" presetID="31" presetClass="entr" presetSubtype="0" fill="hold" grpId="0" nodeType="withEffect">
                                  <p:stCondLst>
                                    <p:cond delay="250"/>
                                  </p:stCondLst>
                                  <p:childTnLst>
                                    <p:set>
                                      <p:cBhvr>
                                        <p:cTn id="73" dur="1" fill="hold">
                                          <p:stCondLst>
                                            <p:cond delay="0"/>
                                          </p:stCondLst>
                                        </p:cTn>
                                        <p:tgtEl>
                                          <p:spTgt spid="86"/>
                                        </p:tgtEl>
                                        <p:attrNameLst>
                                          <p:attrName>style.visibility</p:attrName>
                                        </p:attrNameLst>
                                      </p:cBhvr>
                                      <p:to>
                                        <p:strVal val="visible"/>
                                      </p:to>
                                    </p:set>
                                    <p:anim calcmode="lin" valueType="num">
                                      <p:cBhvr>
                                        <p:cTn id="74" dur="500" fill="hold"/>
                                        <p:tgtEl>
                                          <p:spTgt spid="86"/>
                                        </p:tgtEl>
                                        <p:attrNameLst>
                                          <p:attrName>ppt_w</p:attrName>
                                        </p:attrNameLst>
                                      </p:cBhvr>
                                      <p:tavLst>
                                        <p:tav tm="0">
                                          <p:val>
                                            <p:fltVal val="0"/>
                                          </p:val>
                                        </p:tav>
                                        <p:tav tm="100000">
                                          <p:val>
                                            <p:strVal val="#ppt_w"/>
                                          </p:val>
                                        </p:tav>
                                      </p:tavLst>
                                    </p:anim>
                                    <p:anim calcmode="lin" valueType="num">
                                      <p:cBhvr>
                                        <p:cTn id="75" dur="500" fill="hold"/>
                                        <p:tgtEl>
                                          <p:spTgt spid="86"/>
                                        </p:tgtEl>
                                        <p:attrNameLst>
                                          <p:attrName>ppt_h</p:attrName>
                                        </p:attrNameLst>
                                      </p:cBhvr>
                                      <p:tavLst>
                                        <p:tav tm="0">
                                          <p:val>
                                            <p:fltVal val="0"/>
                                          </p:val>
                                        </p:tav>
                                        <p:tav tm="100000">
                                          <p:val>
                                            <p:strVal val="#ppt_h"/>
                                          </p:val>
                                        </p:tav>
                                      </p:tavLst>
                                    </p:anim>
                                    <p:anim calcmode="lin" valueType="num">
                                      <p:cBhvr>
                                        <p:cTn id="76" dur="500" fill="hold"/>
                                        <p:tgtEl>
                                          <p:spTgt spid="86"/>
                                        </p:tgtEl>
                                        <p:attrNameLst>
                                          <p:attrName>style.rotation</p:attrName>
                                        </p:attrNameLst>
                                      </p:cBhvr>
                                      <p:tavLst>
                                        <p:tav tm="0">
                                          <p:val>
                                            <p:fltVal val="90"/>
                                          </p:val>
                                        </p:tav>
                                        <p:tav tm="100000">
                                          <p:val>
                                            <p:fltVal val="0"/>
                                          </p:val>
                                        </p:tav>
                                      </p:tavLst>
                                    </p:anim>
                                    <p:animEffect>
                                      <p:cBhvr>
                                        <p:cTn id="77" dur="500"/>
                                        <p:tgtEl>
                                          <p:spTgt spid="86"/>
                                        </p:tgtEl>
                                      </p:cBhvr>
                                    </p:animEffect>
                                  </p:childTnLst>
                                </p:cTn>
                              </p:par>
                              <p:par>
                                <p:cTn id="78" presetID="31" presetClass="entr" presetSubtype="0" fill="hold" grpId="0" nodeType="withEffect">
                                  <p:stCondLst>
                                    <p:cond delay="500"/>
                                  </p:stCondLst>
                                  <p:childTnLst>
                                    <p:set>
                                      <p:cBhvr>
                                        <p:cTn id="79" dur="1" fill="hold">
                                          <p:stCondLst>
                                            <p:cond delay="0"/>
                                          </p:stCondLst>
                                        </p:cTn>
                                        <p:tgtEl>
                                          <p:spTgt spid="87"/>
                                        </p:tgtEl>
                                        <p:attrNameLst>
                                          <p:attrName>style.visibility</p:attrName>
                                        </p:attrNameLst>
                                      </p:cBhvr>
                                      <p:to>
                                        <p:strVal val="visible"/>
                                      </p:to>
                                    </p:set>
                                    <p:anim calcmode="lin" valueType="num">
                                      <p:cBhvr>
                                        <p:cTn id="80" dur="500" fill="hold"/>
                                        <p:tgtEl>
                                          <p:spTgt spid="87"/>
                                        </p:tgtEl>
                                        <p:attrNameLst>
                                          <p:attrName>ppt_w</p:attrName>
                                        </p:attrNameLst>
                                      </p:cBhvr>
                                      <p:tavLst>
                                        <p:tav tm="0">
                                          <p:val>
                                            <p:fltVal val="0"/>
                                          </p:val>
                                        </p:tav>
                                        <p:tav tm="100000">
                                          <p:val>
                                            <p:strVal val="#ppt_w"/>
                                          </p:val>
                                        </p:tav>
                                      </p:tavLst>
                                    </p:anim>
                                    <p:anim calcmode="lin" valueType="num">
                                      <p:cBhvr>
                                        <p:cTn id="81" dur="500" fill="hold"/>
                                        <p:tgtEl>
                                          <p:spTgt spid="87"/>
                                        </p:tgtEl>
                                        <p:attrNameLst>
                                          <p:attrName>ppt_h</p:attrName>
                                        </p:attrNameLst>
                                      </p:cBhvr>
                                      <p:tavLst>
                                        <p:tav tm="0">
                                          <p:val>
                                            <p:fltVal val="0"/>
                                          </p:val>
                                        </p:tav>
                                        <p:tav tm="100000">
                                          <p:val>
                                            <p:strVal val="#ppt_h"/>
                                          </p:val>
                                        </p:tav>
                                      </p:tavLst>
                                    </p:anim>
                                    <p:anim calcmode="lin" valueType="num">
                                      <p:cBhvr>
                                        <p:cTn id="82" dur="500" fill="hold"/>
                                        <p:tgtEl>
                                          <p:spTgt spid="87"/>
                                        </p:tgtEl>
                                        <p:attrNameLst>
                                          <p:attrName>style.rotation</p:attrName>
                                        </p:attrNameLst>
                                      </p:cBhvr>
                                      <p:tavLst>
                                        <p:tav tm="0">
                                          <p:val>
                                            <p:fltVal val="90"/>
                                          </p:val>
                                        </p:tav>
                                        <p:tav tm="100000">
                                          <p:val>
                                            <p:fltVal val="0"/>
                                          </p:val>
                                        </p:tav>
                                      </p:tavLst>
                                    </p:anim>
                                    <p:animEffect>
                                      <p:cBhvr>
                                        <p:cTn id="83" dur="500"/>
                                        <p:tgtEl>
                                          <p:spTgt spid="87"/>
                                        </p:tgtEl>
                                      </p:cBhvr>
                                    </p:animEffect>
                                  </p:childTnLst>
                                </p:cTn>
                              </p:par>
                              <p:par>
                                <p:cTn id="84" presetID="31" presetClass="entr" presetSubtype="0" fill="hold" grpId="0" nodeType="withEffect">
                                  <p:stCondLst>
                                    <p:cond delay="750"/>
                                  </p:stCondLst>
                                  <p:childTnLst>
                                    <p:set>
                                      <p:cBhvr>
                                        <p:cTn id="85" dur="1" fill="hold">
                                          <p:stCondLst>
                                            <p:cond delay="0"/>
                                          </p:stCondLst>
                                        </p:cTn>
                                        <p:tgtEl>
                                          <p:spTgt spid="89"/>
                                        </p:tgtEl>
                                        <p:attrNameLst>
                                          <p:attrName>style.visibility</p:attrName>
                                        </p:attrNameLst>
                                      </p:cBhvr>
                                      <p:to>
                                        <p:strVal val="visible"/>
                                      </p:to>
                                    </p:set>
                                    <p:anim calcmode="lin" valueType="num">
                                      <p:cBhvr>
                                        <p:cTn id="86" dur="500" fill="hold"/>
                                        <p:tgtEl>
                                          <p:spTgt spid="89"/>
                                        </p:tgtEl>
                                        <p:attrNameLst>
                                          <p:attrName>ppt_w</p:attrName>
                                        </p:attrNameLst>
                                      </p:cBhvr>
                                      <p:tavLst>
                                        <p:tav tm="0">
                                          <p:val>
                                            <p:fltVal val="0"/>
                                          </p:val>
                                        </p:tav>
                                        <p:tav tm="100000">
                                          <p:val>
                                            <p:strVal val="#ppt_w"/>
                                          </p:val>
                                        </p:tav>
                                      </p:tavLst>
                                    </p:anim>
                                    <p:anim calcmode="lin" valueType="num">
                                      <p:cBhvr>
                                        <p:cTn id="87" dur="500" fill="hold"/>
                                        <p:tgtEl>
                                          <p:spTgt spid="89"/>
                                        </p:tgtEl>
                                        <p:attrNameLst>
                                          <p:attrName>ppt_h</p:attrName>
                                        </p:attrNameLst>
                                      </p:cBhvr>
                                      <p:tavLst>
                                        <p:tav tm="0">
                                          <p:val>
                                            <p:fltVal val="0"/>
                                          </p:val>
                                        </p:tav>
                                        <p:tav tm="100000">
                                          <p:val>
                                            <p:strVal val="#ppt_h"/>
                                          </p:val>
                                        </p:tav>
                                      </p:tavLst>
                                    </p:anim>
                                    <p:anim calcmode="lin" valueType="num">
                                      <p:cBhvr>
                                        <p:cTn id="88" dur="500" fill="hold"/>
                                        <p:tgtEl>
                                          <p:spTgt spid="89"/>
                                        </p:tgtEl>
                                        <p:attrNameLst>
                                          <p:attrName>style.rotation</p:attrName>
                                        </p:attrNameLst>
                                      </p:cBhvr>
                                      <p:tavLst>
                                        <p:tav tm="0">
                                          <p:val>
                                            <p:fltVal val="90"/>
                                          </p:val>
                                        </p:tav>
                                        <p:tav tm="100000">
                                          <p:val>
                                            <p:fltVal val="0"/>
                                          </p:val>
                                        </p:tav>
                                      </p:tavLst>
                                    </p:anim>
                                    <p:animEffect>
                                      <p:cBhvr>
                                        <p:cTn id="89" dur="500"/>
                                        <p:tgtEl>
                                          <p:spTgt spid="89"/>
                                        </p:tgtEl>
                                      </p:cBhvr>
                                    </p:animEffect>
                                  </p:childTnLst>
                                </p:cTn>
                              </p:par>
                              <p:par>
                                <p:cTn id="90" presetID="31" presetClass="entr" presetSubtype="0" fill="hold" grpId="0" nodeType="withEffect">
                                  <p:stCondLst>
                                    <p:cond delay="1000"/>
                                  </p:stCondLst>
                                  <p:childTnLst>
                                    <p:set>
                                      <p:cBhvr>
                                        <p:cTn id="91" dur="1" fill="hold">
                                          <p:stCondLst>
                                            <p:cond delay="0"/>
                                          </p:stCondLst>
                                        </p:cTn>
                                        <p:tgtEl>
                                          <p:spTgt spid="90"/>
                                        </p:tgtEl>
                                        <p:attrNameLst>
                                          <p:attrName>style.visibility</p:attrName>
                                        </p:attrNameLst>
                                      </p:cBhvr>
                                      <p:to>
                                        <p:strVal val="visible"/>
                                      </p:to>
                                    </p:set>
                                    <p:anim calcmode="lin" valueType="num">
                                      <p:cBhvr>
                                        <p:cTn id="92" dur="500" fill="hold"/>
                                        <p:tgtEl>
                                          <p:spTgt spid="90"/>
                                        </p:tgtEl>
                                        <p:attrNameLst>
                                          <p:attrName>ppt_w</p:attrName>
                                        </p:attrNameLst>
                                      </p:cBhvr>
                                      <p:tavLst>
                                        <p:tav tm="0">
                                          <p:val>
                                            <p:fltVal val="0"/>
                                          </p:val>
                                        </p:tav>
                                        <p:tav tm="100000">
                                          <p:val>
                                            <p:strVal val="#ppt_w"/>
                                          </p:val>
                                        </p:tav>
                                      </p:tavLst>
                                    </p:anim>
                                    <p:anim calcmode="lin" valueType="num">
                                      <p:cBhvr>
                                        <p:cTn id="93" dur="500" fill="hold"/>
                                        <p:tgtEl>
                                          <p:spTgt spid="90"/>
                                        </p:tgtEl>
                                        <p:attrNameLst>
                                          <p:attrName>ppt_h</p:attrName>
                                        </p:attrNameLst>
                                      </p:cBhvr>
                                      <p:tavLst>
                                        <p:tav tm="0">
                                          <p:val>
                                            <p:fltVal val="0"/>
                                          </p:val>
                                        </p:tav>
                                        <p:tav tm="100000">
                                          <p:val>
                                            <p:strVal val="#ppt_h"/>
                                          </p:val>
                                        </p:tav>
                                      </p:tavLst>
                                    </p:anim>
                                    <p:anim calcmode="lin" valueType="num">
                                      <p:cBhvr>
                                        <p:cTn id="94" dur="500" fill="hold"/>
                                        <p:tgtEl>
                                          <p:spTgt spid="90"/>
                                        </p:tgtEl>
                                        <p:attrNameLst>
                                          <p:attrName>style.rotation</p:attrName>
                                        </p:attrNameLst>
                                      </p:cBhvr>
                                      <p:tavLst>
                                        <p:tav tm="0">
                                          <p:val>
                                            <p:fltVal val="90"/>
                                          </p:val>
                                        </p:tav>
                                        <p:tav tm="100000">
                                          <p:val>
                                            <p:fltVal val="0"/>
                                          </p:val>
                                        </p:tav>
                                      </p:tavLst>
                                    </p:anim>
                                    <p:animEffect>
                                      <p:cBhvr>
                                        <p:cTn id="95" dur="500"/>
                                        <p:tgtEl>
                                          <p:spTgt spid="90"/>
                                        </p:tgtEl>
                                      </p:cBhvr>
                                    </p:animEffect>
                                  </p:childTnLst>
                                </p:cTn>
                              </p:par>
                            </p:childTnLst>
                          </p:cTn>
                        </p:par>
                        <p:par>
                          <p:cTn id="96" fill="hold">
                            <p:stCondLst>
                              <p:cond delay="6500"/>
                            </p:stCondLst>
                            <p:childTnLst>
                              <p:par>
                                <p:cTn id="97" presetID="22" presetClass="entr" presetSubtype="2" fill="hold" grpId="0" nodeType="afterEffect">
                                  <p:stCondLst>
                                    <p:cond delay="0"/>
                                  </p:stCondLst>
                                  <p:childTnLst>
                                    <p:set>
                                      <p:cBhvr>
                                        <p:cTn id="98" dur="1" fill="hold">
                                          <p:stCondLst>
                                            <p:cond delay="0"/>
                                          </p:stCondLst>
                                        </p:cTn>
                                        <p:tgtEl>
                                          <p:spTgt spid="93"/>
                                        </p:tgtEl>
                                        <p:attrNameLst>
                                          <p:attrName>style.visibility</p:attrName>
                                        </p:attrNameLst>
                                      </p:cBhvr>
                                      <p:to>
                                        <p:strVal val="visible"/>
                                      </p:to>
                                    </p:set>
                                    <p:animEffect transition="in" filter="wipe(right)">
                                      <p:cBhvr>
                                        <p:cTn id="99" dur="500"/>
                                        <p:tgtEl>
                                          <p:spTgt spid="93"/>
                                        </p:tgtEl>
                                      </p:cBhvr>
                                    </p:animEffect>
                                  </p:childTnLst>
                                </p:cTn>
                              </p:par>
                            </p:childTnLst>
                          </p:cTn>
                        </p:par>
                        <p:par>
                          <p:cTn id="100" fill="hold">
                            <p:stCondLst>
                              <p:cond delay="7000"/>
                            </p:stCondLst>
                            <p:childTnLst>
                              <p:par>
                                <p:cTn id="101" presetID="42" presetClass="entr" presetSubtype="0" fill="hold" grpId="0" nodeType="afterEffect">
                                  <p:stCondLst>
                                    <p:cond delay="0"/>
                                  </p:stCondLst>
                                  <p:childTnLst>
                                    <p:set>
                                      <p:cBhvr>
                                        <p:cTn id="102" dur="1" fill="hold">
                                          <p:stCondLst>
                                            <p:cond delay="0"/>
                                          </p:stCondLst>
                                        </p:cTn>
                                        <p:tgtEl>
                                          <p:spTgt spid="91"/>
                                        </p:tgtEl>
                                        <p:attrNameLst>
                                          <p:attrName>style.visibility</p:attrName>
                                        </p:attrNameLst>
                                      </p:cBhvr>
                                      <p:to>
                                        <p:strVal val="visible"/>
                                      </p:to>
                                    </p:set>
                                    <p:animEffect>
                                      <p:cBhvr>
                                        <p:cTn id="103" dur="1000"/>
                                        <p:tgtEl>
                                          <p:spTgt spid="91"/>
                                        </p:tgtEl>
                                      </p:cBhvr>
                                    </p:animEffect>
                                    <p:anim calcmode="lin" valueType="num">
                                      <p:cBhvr>
                                        <p:cTn id="104" dur="1000" fill="hold"/>
                                        <p:tgtEl>
                                          <p:spTgt spid="91"/>
                                        </p:tgtEl>
                                        <p:attrNameLst>
                                          <p:attrName>ppt_x</p:attrName>
                                        </p:attrNameLst>
                                      </p:cBhvr>
                                      <p:tavLst>
                                        <p:tav tm="0">
                                          <p:val>
                                            <p:strVal val="#ppt_x"/>
                                          </p:val>
                                        </p:tav>
                                        <p:tav tm="100000">
                                          <p:val>
                                            <p:strVal val="#ppt_x"/>
                                          </p:val>
                                        </p:tav>
                                      </p:tavLst>
                                    </p:anim>
                                    <p:anim calcmode="lin" valueType="num">
                                      <p:cBhvr>
                                        <p:cTn id="105" dur="1000" fill="hold"/>
                                        <p:tgtEl>
                                          <p:spTgt spid="91"/>
                                        </p:tgtEl>
                                        <p:attrNameLst>
                                          <p:attrName>ppt_y</p:attrName>
                                        </p:attrNameLst>
                                      </p:cBhvr>
                                      <p:tavLst>
                                        <p:tav tm="0">
                                          <p:val>
                                            <p:strVal val="#ppt_y+.1"/>
                                          </p:val>
                                        </p:tav>
                                        <p:tav tm="100000">
                                          <p:val>
                                            <p:strVal val="#ppt_y"/>
                                          </p:val>
                                        </p:tav>
                                      </p:tavLst>
                                    </p:anim>
                                  </p:childTnLst>
                                </p:cTn>
                              </p:par>
                              <p:par>
                                <p:cTn id="106" presetID="47" presetClass="entr" presetSubtype="0" fill="hold" grpId="0" nodeType="withEffect">
                                  <p:stCondLst>
                                    <p:cond delay="0"/>
                                  </p:stCondLst>
                                  <p:childTnLst>
                                    <p:set>
                                      <p:cBhvr>
                                        <p:cTn id="107" dur="1" fill="hold">
                                          <p:stCondLst>
                                            <p:cond delay="0"/>
                                          </p:stCondLst>
                                        </p:cTn>
                                        <p:tgtEl>
                                          <p:spTgt spid="92"/>
                                        </p:tgtEl>
                                        <p:attrNameLst>
                                          <p:attrName>style.visibility</p:attrName>
                                        </p:attrNameLst>
                                      </p:cBhvr>
                                      <p:to>
                                        <p:strVal val="visible"/>
                                      </p:to>
                                    </p:set>
                                    <p:animEffect>
                                      <p:cBhvr>
                                        <p:cTn id="108" dur="1000"/>
                                        <p:tgtEl>
                                          <p:spTgt spid="92"/>
                                        </p:tgtEl>
                                      </p:cBhvr>
                                    </p:animEffect>
                                    <p:anim calcmode="lin" valueType="num">
                                      <p:cBhvr>
                                        <p:cTn id="109" dur="1000" fill="hold"/>
                                        <p:tgtEl>
                                          <p:spTgt spid="92"/>
                                        </p:tgtEl>
                                        <p:attrNameLst>
                                          <p:attrName>ppt_x</p:attrName>
                                        </p:attrNameLst>
                                      </p:cBhvr>
                                      <p:tavLst>
                                        <p:tav tm="0">
                                          <p:val>
                                            <p:strVal val="#ppt_x"/>
                                          </p:val>
                                        </p:tav>
                                        <p:tav tm="100000">
                                          <p:val>
                                            <p:strVal val="#ppt_x"/>
                                          </p:val>
                                        </p:tav>
                                      </p:tavLst>
                                    </p:anim>
                                    <p:anim calcmode="lin" valueType="num">
                                      <p:cBhvr>
                                        <p:cTn id="110" dur="1000" fill="hold"/>
                                        <p:tgtEl>
                                          <p:spTgt spid="92"/>
                                        </p:tgtEl>
                                        <p:attrNameLst>
                                          <p:attrName>ppt_y</p:attrName>
                                        </p:attrNameLst>
                                      </p:cBhvr>
                                      <p:tavLst>
                                        <p:tav tm="0">
                                          <p:val>
                                            <p:strVal val="#ppt_y-.1"/>
                                          </p:val>
                                        </p:tav>
                                        <p:tav tm="100000">
                                          <p:val>
                                            <p:strVal val="#ppt_y"/>
                                          </p:val>
                                        </p:tav>
                                      </p:tavLst>
                                    </p:anim>
                                  </p:childTnLst>
                                </p:cTn>
                              </p:par>
                            </p:childTnLst>
                          </p:cTn>
                        </p:par>
                        <p:par>
                          <p:cTn id="111" fill="hold">
                            <p:stCondLst>
                              <p:cond delay="8000"/>
                            </p:stCondLst>
                            <p:childTnLst>
                              <p:par>
                                <p:cTn id="112" presetID="23" presetClass="entr" presetSubtype="16" fill="hold" grpId="0" nodeType="afterEffect">
                                  <p:stCondLst>
                                    <p:cond delay="0"/>
                                  </p:stCondLst>
                                  <p:childTnLst>
                                    <p:set>
                                      <p:cBhvr>
                                        <p:cTn id="113" dur="1" fill="hold">
                                          <p:stCondLst>
                                            <p:cond delay="0"/>
                                          </p:stCondLst>
                                        </p:cTn>
                                        <p:tgtEl>
                                          <p:spTgt spid="94"/>
                                        </p:tgtEl>
                                        <p:attrNameLst>
                                          <p:attrName>style.visibility</p:attrName>
                                        </p:attrNameLst>
                                      </p:cBhvr>
                                      <p:to>
                                        <p:strVal val="visible"/>
                                      </p:to>
                                    </p:set>
                                    <p:anim calcmode="lin" valueType="num">
                                      <p:cBhvr>
                                        <p:cTn id="114" dur="500" fill="hold"/>
                                        <p:tgtEl>
                                          <p:spTgt spid="94"/>
                                        </p:tgtEl>
                                        <p:attrNameLst>
                                          <p:attrName>ppt_w</p:attrName>
                                        </p:attrNameLst>
                                      </p:cBhvr>
                                      <p:tavLst>
                                        <p:tav tm="0">
                                          <p:val>
                                            <p:fltVal val="0"/>
                                          </p:val>
                                        </p:tav>
                                        <p:tav tm="100000">
                                          <p:val>
                                            <p:strVal val="#ppt_w"/>
                                          </p:val>
                                        </p:tav>
                                      </p:tavLst>
                                    </p:anim>
                                    <p:anim calcmode="lin" valueType="num">
                                      <p:cBhvr>
                                        <p:cTn id="115" dur="500" fill="hold"/>
                                        <p:tgtEl>
                                          <p:spTgt spid="94"/>
                                        </p:tgtEl>
                                        <p:attrNameLst>
                                          <p:attrName>ppt_h</p:attrName>
                                        </p:attrNameLst>
                                      </p:cBhvr>
                                      <p:tavLst>
                                        <p:tav tm="0">
                                          <p:val>
                                            <p:fltVal val="0"/>
                                          </p:val>
                                        </p:tav>
                                        <p:tav tm="100000">
                                          <p:val>
                                            <p:strVal val="#ppt_h"/>
                                          </p:val>
                                        </p:tav>
                                      </p:tavLst>
                                    </p:anim>
                                  </p:childTnLst>
                                </p:cTn>
                              </p:par>
                              <p:par>
                                <p:cTn id="116" presetID="23" presetClass="entr" presetSubtype="16" fill="hold" grpId="0" nodeType="withEffect">
                                  <p:stCondLst>
                                    <p:cond delay="200"/>
                                  </p:stCondLst>
                                  <p:childTnLst>
                                    <p:set>
                                      <p:cBhvr>
                                        <p:cTn id="117" dur="1" fill="hold">
                                          <p:stCondLst>
                                            <p:cond delay="0"/>
                                          </p:stCondLst>
                                        </p:cTn>
                                        <p:tgtEl>
                                          <p:spTgt spid="96"/>
                                        </p:tgtEl>
                                        <p:attrNameLst>
                                          <p:attrName>style.visibility</p:attrName>
                                        </p:attrNameLst>
                                      </p:cBhvr>
                                      <p:to>
                                        <p:strVal val="visible"/>
                                      </p:to>
                                    </p:set>
                                    <p:anim calcmode="lin" valueType="num">
                                      <p:cBhvr>
                                        <p:cTn id="118" dur="500" fill="hold"/>
                                        <p:tgtEl>
                                          <p:spTgt spid="96"/>
                                        </p:tgtEl>
                                        <p:attrNameLst>
                                          <p:attrName>ppt_w</p:attrName>
                                        </p:attrNameLst>
                                      </p:cBhvr>
                                      <p:tavLst>
                                        <p:tav tm="0">
                                          <p:val>
                                            <p:fltVal val="0"/>
                                          </p:val>
                                        </p:tav>
                                        <p:tav tm="100000">
                                          <p:val>
                                            <p:strVal val="#ppt_w"/>
                                          </p:val>
                                        </p:tav>
                                      </p:tavLst>
                                    </p:anim>
                                    <p:anim calcmode="lin" valueType="num">
                                      <p:cBhvr>
                                        <p:cTn id="119" dur="500" fill="hold"/>
                                        <p:tgtEl>
                                          <p:spTgt spid="96"/>
                                        </p:tgtEl>
                                        <p:attrNameLst>
                                          <p:attrName>ppt_h</p:attrName>
                                        </p:attrNameLst>
                                      </p:cBhvr>
                                      <p:tavLst>
                                        <p:tav tm="0">
                                          <p:val>
                                            <p:fltVal val="0"/>
                                          </p:val>
                                        </p:tav>
                                        <p:tav tm="100000">
                                          <p:val>
                                            <p:strVal val="#ppt_h"/>
                                          </p:val>
                                        </p:tav>
                                      </p:tavLst>
                                    </p:anim>
                                  </p:childTnLst>
                                </p:cTn>
                              </p:par>
                              <p:par>
                                <p:cTn id="120" presetID="23" presetClass="entr" presetSubtype="16" fill="hold" grpId="0" nodeType="withEffect">
                                  <p:stCondLst>
                                    <p:cond delay="300"/>
                                  </p:stCondLst>
                                  <p:childTnLst>
                                    <p:set>
                                      <p:cBhvr>
                                        <p:cTn id="121" dur="1" fill="hold">
                                          <p:stCondLst>
                                            <p:cond delay="0"/>
                                          </p:stCondLst>
                                        </p:cTn>
                                        <p:tgtEl>
                                          <p:spTgt spid="95"/>
                                        </p:tgtEl>
                                        <p:attrNameLst>
                                          <p:attrName>style.visibility</p:attrName>
                                        </p:attrNameLst>
                                      </p:cBhvr>
                                      <p:to>
                                        <p:strVal val="visible"/>
                                      </p:to>
                                    </p:set>
                                    <p:anim calcmode="lin" valueType="num">
                                      <p:cBhvr>
                                        <p:cTn id="122" dur="500" fill="hold"/>
                                        <p:tgtEl>
                                          <p:spTgt spid="95"/>
                                        </p:tgtEl>
                                        <p:attrNameLst>
                                          <p:attrName>ppt_w</p:attrName>
                                        </p:attrNameLst>
                                      </p:cBhvr>
                                      <p:tavLst>
                                        <p:tav tm="0">
                                          <p:val>
                                            <p:fltVal val="0"/>
                                          </p:val>
                                        </p:tav>
                                        <p:tav tm="100000">
                                          <p:val>
                                            <p:strVal val="#ppt_w"/>
                                          </p:val>
                                        </p:tav>
                                      </p:tavLst>
                                    </p:anim>
                                    <p:anim calcmode="lin" valueType="num">
                                      <p:cBhvr>
                                        <p:cTn id="123" dur="500" fill="hold"/>
                                        <p:tgtEl>
                                          <p:spTgt spid="95"/>
                                        </p:tgtEl>
                                        <p:attrNameLst>
                                          <p:attrName>ppt_h</p:attrName>
                                        </p:attrNameLst>
                                      </p:cBhvr>
                                      <p:tavLst>
                                        <p:tav tm="0">
                                          <p:val>
                                            <p:fltVal val="0"/>
                                          </p:val>
                                        </p:tav>
                                        <p:tav tm="100000">
                                          <p:val>
                                            <p:strVal val="#ppt_h"/>
                                          </p:val>
                                        </p:tav>
                                      </p:tavLst>
                                    </p:anim>
                                  </p:childTnLst>
                                </p:cTn>
                              </p:par>
                              <p:par>
                                <p:cTn id="124" presetID="23" presetClass="entr" presetSubtype="16" fill="hold" grpId="0" nodeType="withEffect">
                                  <p:stCondLst>
                                    <p:cond delay="500"/>
                                  </p:stCondLst>
                                  <p:childTnLst>
                                    <p:set>
                                      <p:cBhvr>
                                        <p:cTn id="125" dur="1" fill="hold">
                                          <p:stCondLst>
                                            <p:cond delay="0"/>
                                          </p:stCondLst>
                                        </p:cTn>
                                        <p:tgtEl>
                                          <p:spTgt spid="97"/>
                                        </p:tgtEl>
                                        <p:attrNameLst>
                                          <p:attrName>style.visibility</p:attrName>
                                        </p:attrNameLst>
                                      </p:cBhvr>
                                      <p:to>
                                        <p:strVal val="visible"/>
                                      </p:to>
                                    </p:set>
                                    <p:anim calcmode="lin" valueType="num">
                                      <p:cBhvr>
                                        <p:cTn id="126" dur="500" fill="hold"/>
                                        <p:tgtEl>
                                          <p:spTgt spid="97"/>
                                        </p:tgtEl>
                                        <p:attrNameLst>
                                          <p:attrName>ppt_w</p:attrName>
                                        </p:attrNameLst>
                                      </p:cBhvr>
                                      <p:tavLst>
                                        <p:tav tm="0">
                                          <p:val>
                                            <p:fltVal val="0"/>
                                          </p:val>
                                        </p:tav>
                                        <p:tav tm="100000">
                                          <p:val>
                                            <p:strVal val="#ppt_w"/>
                                          </p:val>
                                        </p:tav>
                                      </p:tavLst>
                                    </p:anim>
                                    <p:anim calcmode="lin" valueType="num">
                                      <p:cBhvr>
                                        <p:cTn id="127" dur="500" fill="hold"/>
                                        <p:tgtEl>
                                          <p:spTgt spid="9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ldLvl="0" autoUpdateAnimBg="0"/>
      <p:bldP spid="72" grpId="0" bldLvl="0" animBg="1" autoUpdateAnimBg="0"/>
      <p:bldP spid="73" grpId="0" bldLvl="0" animBg="1" autoUpdateAnimBg="0"/>
      <p:bldP spid="74" grpId="0" bldLvl="0" animBg="1" autoUpdateAnimBg="0"/>
      <p:bldP spid="75" grpId="0" bldLvl="0" animBg="1" autoUpdateAnimBg="0"/>
      <p:bldP spid="76" grpId="0" bldLvl="0" animBg="1" autoUpdateAnimBg="0"/>
      <p:bldP spid="77" grpId="0" bldLvl="0" animBg="1" autoUpdateAnimBg="0"/>
      <p:bldP spid="78" grpId="0" animBg="1"/>
      <p:bldP spid="79" grpId="0" bldLvl="0" autoUpdateAnimBg="0"/>
      <p:bldP spid="80" grpId="0" bldLvl="0" autoUpdateAnimBg="0"/>
      <p:bldP spid="81" grpId="0" bldLvl="0" autoUpdateAnimBg="0"/>
      <p:bldP spid="82" grpId="0" bldLvl="0" autoUpdateAnimBg="0"/>
      <p:bldP spid="83" grpId="0" bldLvl="0" autoUpdateAnimBg="0"/>
      <p:bldP spid="84" grpId="0" bldLvl="0" autoUpdateAnimBg="0"/>
      <p:bldP spid="85" grpId="0" bldLvl="0" autoUpdateAnimBg="0"/>
      <p:bldP spid="86" grpId="0" bldLvl="0" autoUpdateAnimBg="0"/>
      <p:bldP spid="87" grpId="0" bldLvl="0" autoUpdateAnimBg="0"/>
      <p:bldP spid="88" grpId="0" bldLvl="0" autoUpdateAnimBg="0"/>
      <p:bldP spid="89" grpId="0" bldLvl="0" autoUpdateAnimBg="0"/>
      <p:bldP spid="90" grpId="0" bldLvl="0" autoUpdateAnimBg="0"/>
      <p:bldP spid="91" grpId="0" bldLvl="0" autoUpdateAnimBg="0"/>
      <p:bldP spid="92" grpId="0" bldLvl="0" autoUpdateAnimBg="0"/>
      <p:bldP spid="93" grpId="0" animBg="1"/>
      <p:bldP spid="94" grpId="0" bldLvl="0" animBg="1" autoUpdateAnimBg="0"/>
      <p:bldP spid="95" grpId="0" bldLvl="0" animBg="1" autoUpdateAnimBg="0"/>
      <p:bldP spid="96" grpId="0" bldLvl="0" animBg="1" autoUpdateAnimBg="0"/>
      <p:bldP spid="97" grpId="0" bldLvl="0" animBg="1"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文本框 185"/>
          <p:cNvSpPr>
            <a:spLocks noChangeArrowheads="1"/>
          </p:cNvSpPr>
          <p:nvPr/>
        </p:nvSpPr>
        <p:spPr bwMode="auto">
          <a:xfrm>
            <a:off x="935038" y="293688"/>
            <a:ext cx="25574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此处添加标题文字</a:t>
            </a:r>
          </a:p>
        </p:txBody>
      </p:sp>
      <p:sp>
        <p:nvSpPr>
          <p:cNvPr id="3" name="TextBox 1"/>
          <p:cNvSpPr>
            <a:spLocks noChangeArrowheads="1"/>
          </p:cNvSpPr>
          <p:nvPr/>
        </p:nvSpPr>
        <p:spPr bwMode="auto">
          <a:xfrm>
            <a:off x="349250" y="293688"/>
            <a:ext cx="50323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4</a:t>
            </a:r>
            <a:endParaRPr lang="zh-CN" altLang="en-US"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4" name="组合 167"/>
          <p:cNvGrpSpPr>
            <a:grpSpLocks/>
          </p:cNvGrpSpPr>
          <p:nvPr/>
        </p:nvGrpSpPr>
        <p:grpSpPr bwMode="auto">
          <a:xfrm>
            <a:off x="238125" y="131763"/>
            <a:ext cx="725488" cy="723900"/>
            <a:chOff x="0" y="0"/>
            <a:chExt cx="973930" cy="972480"/>
          </a:xfrm>
        </p:grpSpPr>
        <p:sp>
          <p:nvSpPr>
            <p:cNvPr id="5" name="文本框 139"/>
            <p:cNvSpPr>
              <a:spLocks noChangeArrowheads="1"/>
            </p:cNvSpPr>
            <p:nvPr/>
          </p:nvSpPr>
          <p:spPr bwMode="auto">
            <a:xfrm rot="-5400000">
              <a:off x="65417" y="310523"/>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6" name="文本框 140"/>
            <p:cNvSpPr>
              <a:spLocks noChangeArrowheads="1"/>
            </p:cNvSpPr>
            <p:nvPr/>
          </p:nvSpPr>
          <p:spPr bwMode="auto">
            <a:xfrm rot="-4930435">
              <a:off x="68316" y="26814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7" name="文本框 141"/>
            <p:cNvSpPr>
              <a:spLocks noChangeArrowheads="1"/>
            </p:cNvSpPr>
            <p:nvPr/>
          </p:nvSpPr>
          <p:spPr bwMode="auto">
            <a:xfrm rot="-4460869">
              <a:off x="76959" y="226550"/>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8" name="文本框 142"/>
            <p:cNvSpPr>
              <a:spLocks noChangeArrowheads="1"/>
            </p:cNvSpPr>
            <p:nvPr/>
          </p:nvSpPr>
          <p:spPr bwMode="auto">
            <a:xfrm rot="-3991306">
              <a:off x="91185" y="18652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9" name="文本框 143"/>
            <p:cNvSpPr>
              <a:spLocks noChangeArrowheads="1"/>
            </p:cNvSpPr>
            <p:nvPr/>
          </p:nvSpPr>
          <p:spPr bwMode="auto">
            <a:xfrm rot="-3521739">
              <a:off x="110729" y="14880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0" name="文本框 144"/>
            <p:cNvSpPr>
              <a:spLocks noChangeArrowheads="1"/>
            </p:cNvSpPr>
            <p:nvPr/>
          </p:nvSpPr>
          <p:spPr bwMode="auto">
            <a:xfrm rot="-3052174">
              <a:off x="135226" y="1140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1" name="文本框 145"/>
            <p:cNvSpPr>
              <a:spLocks noChangeArrowheads="1"/>
            </p:cNvSpPr>
            <p:nvPr/>
          </p:nvSpPr>
          <p:spPr bwMode="auto">
            <a:xfrm rot="-2582609">
              <a:off x="164224" y="8305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2" name="文本框 146"/>
            <p:cNvSpPr>
              <a:spLocks noChangeArrowheads="1"/>
            </p:cNvSpPr>
            <p:nvPr/>
          </p:nvSpPr>
          <p:spPr bwMode="auto">
            <a:xfrm rot="-2113044">
              <a:off x="197176" y="5624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3" name="文本框 147"/>
            <p:cNvSpPr>
              <a:spLocks noChangeArrowheads="1"/>
            </p:cNvSpPr>
            <p:nvPr/>
          </p:nvSpPr>
          <p:spPr bwMode="auto">
            <a:xfrm rot="-1643478">
              <a:off x="233473" y="34169"/>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14" name="文本框 148"/>
            <p:cNvSpPr>
              <a:spLocks noChangeArrowheads="1"/>
            </p:cNvSpPr>
            <p:nvPr/>
          </p:nvSpPr>
          <p:spPr bwMode="auto">
            <a:xfrm rot="-1173913">
              <a:off x="272437" y="1724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5" name="文本框 149"/>
            <p:cNvSpPr>
              <a:spLocks noChangeArrowheads="1"/>
            </p:cNvSpPr>
            <p:nvPr/>
          </p:nvSpPr>
          <p:spPr bwMode="auto">
            <a:xfrm rot="-704348">
              <a:off x="313341" y="578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6" name="文本框 150"/>
            <p:cNvSpPr>
              <a:spLocks noChangeArrowheads="1"/>
            </p:cNvSpPr>
            <p:nvPr/>
          </p:nvSpPr>
          <p:spPr bwMode="auto">
            <a:xfrm rot="-234781">
              <a:off x="355427" y="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17" name="文本框 151"/>
            <p:cNvSpPr>
              <a:spLocks noChangeArrowheads="1"/>
            </p:cNvSpPr>
            <p:nvPr/>
          </p:nvSpPr>
          <p:spPr bwMode="auto">
            <a:xfrm rot="234782">
              <a:off x="397907" y="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18" name="文本框 152"/>
            <p:cNvSpPr>
              <a:spLocks noChangeArrowheads="1"/>
            </p:cNvSpPr>
            <p:nvPr/>
          </p:nvSpPr>
          <p:spPr bwMode="auto">
            <a:xfrm rot="704348">
              <a:off x="439993" y="578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9" name="文本框 153"/>
            <p:cNvSpPr>
              <a:spLocks noChangeArrowheads="1"/>
            </p:cNvSpPr>
            <p:nvPr/>
          </p:nvSpPr>
          <p:spPr bwMode="auto">
            <a:xfrm rot="1173913">
              <a:off x="480899" y="1724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0" name="文本框 154"/>
            <p:cNvSpPr>
              <a:spLocks noChangeArrowheads="1"/>
            </p:cNvSpPr>
            <p:nvPr/>
          </p:nvSpPr>
          <p:spPr bwMode="auto">
            <a:xfrm rot="1643478">
              <a:off x="519863" y="34171"/>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1" name="文本框 155"/>
            <p:cNvSpPr>
              <a:spLocks noChangeArrowheads="1"/>
            </p:cNvSpPr>
            <p:nvPr/>
          </p:nvSpPr>
          <p:spPr bwMode="auto">
            <a:xfrm rot="2113044">
              <a:off x="556159" y="5624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22" name="文本框 156"/>
            <p:cNvSpPr>
              <a:spLocks noChangeArrowheads="1"/>
            </p:cNvSpPr>
            <p:nvPr/>
          </p:nvSpPr>
          <p:spPr bwMode="auto">
            <a:xfrm rot="2582608">
              <a:off x="589109" y="8305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3" name="文本框 157"/>
            <p:cNvSpPr>
              <a:spLocks noChangeArrowheads="1"/>
            </p:cNvSpPr>
            <p:nvPr/>
          </p:nvSpPr>
          <p:spPr bwMode="auto">
            <a:xfrm rot="3052174">
              <a:off x="618104" y="1140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4" name="文本框 158"/>
            <p:cNvSpPr>
              <a:spLocks noChangeArrowheads="1"/>
            </p:cNvSpPr>
            <p:nvPr/>
          </p:nvSpPr>
          <p:spPr bwMode="auto">
            <a:xfrm rot="3521739">
              <a:off x="642602" y="14880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5" name="文本框 159"/>
            <p:cNvSpPr>
              <a:spLocks noChangeArrowheads="1"/>
            </p:cNvSpPr>
            <p:nvPr/>
          </p:nvSpPr>
          <p:spPr bwMode="auto">
            <a:xfrm rot="3991306">
              <a:off x="662146" y="18652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6" name="文本框 160"/>
            <p:cNvSpPr>
              <a:spLocks noChangeArrowheads="1"/>
            </p:cNvSpPr>
            <p:nvPr/>
          </p:nvSpPr>
          <p:spPr bwMode="auto">
            <a:xfrm rot="4460869">
              <a:off x="676373" y="226550"/>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7" name="文本框 161"/>
            <p:cNvSpPr>
              <a:spLocks noChangeArrowheads="1"/>
            </p:cNvSpPr>
            <p:nvPr/>
          </p:nvSpPr>
          <p:spPr bwMode="auto">
            <a:xfrm rot="4930435">
              <a:off x="685015" y="26814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8" name="文本框 162"/>
            <p:cNvSpPr>
              <a:spLocks noChangeArrowheads="1"/>
            </p:cNvSpPr>
            <p:nvPr/>
          </p:nvSpPr>
          <p:spPr bwMode="auto">
            <a:xfrm rot="5400000">
              <a:off x="687915" y="31052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9" name="文本框 163"/>
            <p:cNvSpPr>
              <a:spLocks noChangeArrowheads="1"/>
            </p:cNvSpPr>
            <p:nvPr/>
          </p:nvSpPr>
          <p:spPr bwMode="auto">
            <a:xfrm rot="5869565">
              <a:off x="685016" y="352906"/>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0" name="文本框 164"/>
            <p:cNvSpPr>
              <a:spLocks noChangeArrowheads="1"/>
            </p:cNvSpPr>
            <p:nvPr/>
          </p:nvSpPr>
          <p:spPr bwMode="auto">
            <a:xfrm rot="6339131">
              <a:off x="676373" y="3944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1" name="文本框 165"/>
            <p:cNvSpPr>
              <a:spLocks noChangeArrowheads="1"/>
            </p:cNvSpPr>
            <p:nvPr/>
          </p:nvSpPr>
          <p:spPr bwMode="auto">
            <a:xfrm rot="6808695">
              <a:off x="662147" y="43452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2" name="文本框 166"/>
            <p:cNvSpPr>
              <a:spLocks noChangeArrowheads="1"/>
            </p:cNvSpPr>
            <p:nvPr/>
          </p:nvSpPr>
          <p:spPr bwMode="auto">
            <a:xfrm rot="7278261">
              <a:off x="642603" y="47224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3" name="文本框 167"/>
            <p:cNvSpPr>
              <a:spLocks noChangeArrowheads="1"/>
            </p:cNvSpPr>
            <p:nvPr/>
          </p:nvSpPr>
          <p:spPr bwMode="auto">
            <a:xfrm rot="7747826">
              <a:off x="618105" y="506948"/>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4" name="文本框 168"/>
            <p:cNvSpPr>
              <a:spLocks noChangeArrowheads="1"/>
            </p:cNvSpPr>
            <p:nvPr/>
          </p:nvSpPr>
          <p:spPr bwMode="auto">
            <a:xfrm rot="8217393">
              <a:off x="589111" y="53799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5" name="文本框 169"/>
            <p:cNvSpPr>
              <a:spLocks noChangeArrowheads="1"/>
            </p:cNvSpPr>
            <p:nvPr/>
          </p:nvSpPr>
          <p:spPr bwMode="auto">
            <a:xfrm rot="8686956">
              <a:off x="556159" y="56480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6" name="文本框 170"/>
            <p:cNvSpPr>
              <a:spLocks noChangeArrowheads="1"/>
            </p:cNvSpPr>
            <p:nvPr/>
          </p:nvSpPr>
          <p:spPr bwMode="auto">
            <a:xfrm rot="9156522">
              <a:off x="519861" y="586879"/>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37" name="文本框 171"/>
            <p:cNvSpPr>
              <a:spLocks noChangeArrowheads="1"/>
            </p:cNvSpPr>
            <p:nvPr/>
          </p:nvSpPr>
          <p:spPr bwMode="auto">
            <a:xfrm rot="9626087">
              <a:off x="480898" y="60380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8" name="文本框 172"/>
            <p:cNvSpPr>
              <a:spLocks noChangeArrowheads="1"/>
            </p:cNvSpPr>
            <p:nvPr/>
          </p:nvSpPr>
          <p:spPr bwMode="auto">
            <a:xfrm rot="10095652">
              <a:off x="439993" y="61526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9" name="文本框 173"/>
            <p:cNvSpPr>
              <a:spLocks noChangeArrowheads="1"/>
            </p:cNvSpPr>
            <p:nvPr/>
          </p:nvSpPr>
          <p:spPr bwMode="auto">
            <a:xfrm rot="10565217">
              <a:off x="397907" y="621048"/>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0" name="文本框 174"/>
            <p:cNvSpPr>
              <a:spLocks noChangeArrowheads="1"/>
            </p:cNvSpPr>
            <p:nvPr/>
          </p:nvSpPr>
          <p:spPr bwMode="auto">
            <a:xfrm rot="-10565217">
              <a:off x="355427" y="621048"/>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1" name="文本框 175"/>
            <p:cNvSpPr>
              <a:spLocks noChangeArrowheads="1"/>
            </p:cNvSpPr>
            <p:nvPr/>
          </p:nvSpPr>
          <p:spPr bwMode="auto">
            <a:xfrm rot="-10095652">
              <a:off x="313341" y="61526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2" name="文本框 176"/>
            <p:cNvSpPr>
              <a:spLocks noChangeArrowheads="1"/>
            </p:cNvSpPr>
            <p:nvPr/>
          </p:nvSpPr>
          <p:spPr bwMode="auto">
            <a:xfrm rot="-9626087">
              <a:off x="272437" y="60380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3" name="文本框 177"/>
            <p:cNvSpPr>
              <a:spLocks noChangeArrowheads="1"/>
            </p:cNvSpPr>
            <p:nvPr/>
          </p:nvSpPr>
          <p:spPr bwMode="auto">
            <a:xfrm rot="-9156522">
              <a:off x="233472" y="586877"/>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4" name="文本框 178"/>
            <p:cNvSpPr>
              <a:spLocks noChangeArrowheads="1"/>
            </p:cNvSpPr>
            <p:nvPr/>
          </p:nvSpPr>
          <p:spPr bwMode="auto">
            <a:xfrm rot="-8686956">
              <a:off x="197176" y="564805"/>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5" name="文本框 179"/>
            <p:cNvSpPr>
              <a:spLocks noChangeArrowheads="1"/>
            </p:cNvSpPr>
            <p:nvPr/>
          </p:nvSpPr>
          <p:spPr bwMode="auto">
            <a:xfrm rot="-8217391">
              <a:off x="164224" y="53799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6" name="文本框 180"/>
            <p:cNvSpPr>
              <a:spLocks noChangeArrowheads="1"/>
            </p:cNvSpPr>
            <p:nvPr/>
          </p:nvSpPr>
          <p:spPr bwMode="auto">
            <a:xfrm rot="-7747826">
              <a:off x="135228" y="506949"/>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7" name="文本框 181"/>
            <p:cNvSpPr>
              <a:spLocks noChangeArrowheads="1"/>
            </p:cNvSpPr>
            <p:nvPr/>
          </p:nvSpPr>
          <p:spPr bwMode="auto">
            <a:xfrm rot="-7278261">
              <a:off x="110729" y="47224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8" name="文本框 182"/>
            <p:cNvSpPr>
              <a:spLocks noChangeArrowheads="1"/>
            </p:cNvSpPr>
            <p:nvPr/>
          </p:nvSpPr>
          <p:spPr bwMode="auto">
            <a:xfrm rot="-6808696">
              <a:off x="91185" y="43452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9" name="文本框 183"/>
            <p:cNvSpPr>
              <a:spLocks noChangeArrowheads="1"/>
            </p:cNvSpPr>
            <p:nvPr/>
          </p:nvSpPr>
          <p:spPr bwMode="auto">
            <a:xfrm rot="-6339130">
              <a:off x="76959" y="3944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50" name="文本框 184"/>
            <p:cNvSpPr>
              <a:spLocks noChangeArrowheads="1"/>
            </p:cNvSpPr>
            <p:nvPr/>
          </p:nvSpPr>
          <p:spPr bwMode="auto">
            <a:xfrm rot="-5869565">
              <a:off x="68316" y="352906"/>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grpSp>
      <p:pic>
        <p:nvPicPr>
          <p:cNvPr id="51" name="图片 3"/>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638175" y="1325563"/>
            <a:ext cx="2212975" cy="1677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图片 5"/>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165475" y="1325563"/>
            <a:ext cx="2197100" cy="1677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 name="矩形 82"/>
          <p:cNvSpPr>
            <a:spLocks noChangeArrowheads="1"/>
          </p:cNvSpPr>
          <p:nvPr/>
        </p:nvSpPr>
        <p:spPr bwMode="auto">
          <a:xfrm>
            <a:off x="539750" y="3548063"/>
            <a:ext cx="2376488" cy="812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200" dirty="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添加文本说明内容添加文本说明内容添加文本说明内容添加文本说明内容添加文本说明内容</a:t>
            </a:r>
            <a:endParaRPr lang="zh-CN" altLang="en-US" dirty="0"/>
          </a:p>
        </p:txBody>
      </p:sp>
      <p:sp>
        <p:nvSpPr>
          <p:cNvPr id="54" name="矩形 83"/>
          <p:cNvSpPr>
            <a:spLocks noChangeArrowheads="1"/>
          </p:cNvSpPr>
          <p:nvPr/>
        </p:nvSpPr>
        <p:spPr bwMode="auto">
          <a:xfrm>
            <a:off x="539750" y="3148013"/>
            <a:ext cx="1441450" cy="411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eaLnBrk="1" hangingPunct="1">
              <a:lnSpc>
                <a:spcPct val="130000"/>
              </a:lnSpc>
            </a:pPr>
            <a:r>
              <a:rPr lang="zh-CN" altLang="en-US"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添加关键字</a:t>
            </a:r>
            <a:endParaRPr lang="zh-CN" altLang="en-US" dirty="0"/>
          </a:p>
        </p:txBody>
      </p:sp>
      <p:sp>
        <p:nvSpPr>
          <p:cNvPr id="55" name="矩形 84"/>
          <p:cNvSpPr>
            <a:spLocks noChangeArrowheads="1"/>
          </p:cNvSpPr>
          <p:nvPr/>
        </p:nvSpPr>
        <p:spPr bwMode="auto">
          <a:xfrm>
            <a:off x="3060700" y="3548063"/>
            <a:ext cx="2374900" cy="81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200" dirty="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添加文本说明内容添加文本说明内容添加文本说明内容添加文本说明内容添加文本说明内容</a:t>
            </a:r>
            <a:endParaRPr lang="zh-CN" altLang="en-US" sz="1200" dirty="0"/>
          </a:p>
        </p:txBody>
      </p:sp>
      <p:sp>
        <p:nvSpPr>
          <p:cNvPr id="56" name="矩形 85"/>
          <p:cNvSpPr>
            <a:spLocks noChangeArrowheads="1"/>
          </p:cNvSpPr>
          <p:nvPr/>
        </p:nvSpPr>
        <p:spPr bwMode="auto">
          <a:xfrm>
            <a:off x="3060700" y="3148013"/>
            <a:ext cx="1441450" cy="411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eaLnBrk="1" hangingPunct="1">
              <a:lnSpc>
                <a:spcPct val="130000"/>
              </a:lnSpc>
            </a:pPr>
            <a:r>
              <a:rPr lang="zh-CN" altLang="en-US"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添加关键字</a:t>
            </a:r>
            <a:endParaRPr lang="zh-CN" altLang="en-US" dirty="0"/>
          </a:p>
        </p:txBody>
      </p:sp>
      <p:sp>
        <p:nvSpPr>
          <p:cNvPr id="57" name="矩形 7"/>
          <p:cNvSpPr>
            <a:spLocks noChangeArrowheads="1"/>
          </p:cNvSpPr>
          <p:nvPr/>
        </p:nvSpPr>
        <p:spPr bwMode="auto">
          <a:xfrm>
            <a:off x="6011863" y="1325563"/>
            <a:ext cx="2305050" cy="3033712"/>
          </a:xfrm>
          <a:prstGeom prst="rect">
            <a:avLst/>
          </a:prstGeom>
          <a:solidFill>
            <a:srgbClr val="FFFFFF">
              <a:alpha val="29019"/>
            </a:srgb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58" name="矩形 86"/>
          <p:cNvSpPr>
            <a:spLocks noChangeArrowheads="1"/>
          </p:cNvSpPr>
          <p:nvPr/>
        </p:nvSpPr>
        <p:spPr bwMode="auto">
          <a:xfrm>
            <a:off x="6011863" y="2135188"/>
            <a:ext cx="2305050" cy="1028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200" dirty="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添加文本说明内容添加文本说明内容添加文本说明内容添加文本说明内容添加文本说明内容</a:t>
            </a:r>
            <a:endParaRPr lang="zh-CN" altLang="en-US" sz="1200" dirty="0"/>
          </a:p>
        </p:txBody>
      </p:sp>
      <p:sp>
        <p:nvSpPr>
          <p:cNvPr id="59" name="矩形 90"/>
          <p:cNvSpPr>
            <a:spLocks noChangeArrowheads="1"/>
          </p:cNvSpPr>
          <p:nvPr/>
        </p:nvSpPr>
        <p:spPr bwMode="auto">
          <a:xfrm>
            <a:off x="6011863" y="1563688"/>
            <a:ext cx="1443037" cy="411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eaLnBrk="1" hangingPunct="1">
              <a:lnSpc>
                <a:spcPct val="130000"/>
              </a:lnSpc>
            </a:pPr>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添加关键字</a:t>
            </a:r>
            <a:endParaRPr lang="zh-CN" altLang="en-US"/>
          </a:p>
        </p:txBody>
      </p:sp>
      <p:sp>
        <p:nvSpPr>
          <p:cNvPr id="60" name="矩形 91"/>
          <p:cNvSpPr>
            <a:spLocks noChangeArrowheads="1"/>
          </p:cNvSpPr>
          <p:nvPr/>
        </p:nvSpPr>
        <p:spPr bwMode="auto">
          <a:xfrm>
            <a:off x="6011863" y="3055938"/>
            <a:ext cx="2305050" cy="1028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200" dirty="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添加文本说明内容添加文本说明内容添加文本说明内容添加文本说明内容添加文本说明内容</a:t>
            </a:r>
            <a:endParaRPr lang="zh-CN" altLang="en-US" sz="1200" dirty="0"/>
          </a:p>
        </p:txBody>
      </p:sp>
      <p:sp>
        <p:nvSpPr>
          <p:cNvPr id="61" name="矩形 8"/>
          <p:cNvSpPr>
            <a:spLocks noChangeArrowheads="1"/>
          </p:cNvSpPr>
          <p:nvPr/>
        </p:nvSpPr>
        <p:spPr bwMode="auto">
          <a:xfrm>
            <a:off x="7308850" y="4038600"/>
            <a:ext cx="1008063" cy="320675"/>
          </a:xfrm>
          <a:custGeom>
            <a:avLst/>
            <a:gdLst>
              <a:gd name="T0" fmla="*/ 80366 w 834623"/>
              <a:gd name="T1" fmla="*/ 0 h 321465"/>
              <a:gd name="T2" fmla="*/ 834623 w 834623"/>
              <a:gd name="T3" fmla="*/ 0 h 321465"/>
              <a:gd name="T4" fmla="*/ 834623 w 834623"/>
              <a:gd name="T5" fmla="*/ 321465 h 321465"/>
              <a:gd name="T6" fmla="*/ 0 w 834623"/>
              <a:gd name="T7" fmla="*/ 321465 h 321465"/>
              <a:gd name="T8" fmla="*/ 80366 w 834623"/>
              <a:gd name="T9" fmla="*/ 0 h 321465"/>
              <a:gd name="T10" fmla="*/ 0 w 834623"/>
              <a:gd name="T11" fmla="*/ 0 h 321465"/>
              <a:gd name="T12" fmla="*/ 834623 w 834623"/>
              <a:gd name="T13" fmla="*/ 321465 h 321465"/>
            </a:gdLst>
            <a:ahLst/>
            <a:cxnLst>
              <a:cxn ang="0">
                <a:pos x="T0" y="T1"/>
              </a:cxn>
              <a:cxn ang="0">
                <a:pos x="T2" y="T3"/>
              </a:cxn>
              <a:cxn ang="0">
                <a:pos x="T4" y="T5"/>
              </a:cxn>
              <a:cxn ang="0">
                <a:pos x="T6" y="T7"/>
              </a:cxn>
              <a:cxn ang="0">
                <a:pos x="T8" y="T9"/>
              </a:cxn>
            </a:cxnLst>
            <a:rect l="T10" t="T11" r="T12" b="T13"/>
            <a:pathLst>
              <a:path w="834623" h="321465">
                <a:moveTo>
                  <a:pt x="80366" y="0"/>
                </a:moveTo>
                <a:lnTo>
                  <a:pt x="834623" y="0"/>
                </a:lnTo>
                <a:lnTo>
                  <a:pt x="834623" y="321465"/>
                </a:lnTo>
                <a:lnTo>
                  <a:pt x="0" y="321465"/>
                </a:lnTo>
                <a:lnTo>
                  <a:pt x="80366" y="0"/>
                </a:lnTo>
                <a:close/>
              </a:path>
            </a:pathLst>
          </a:custGeom>
          <a:solidFill>
            <a:schemeClr val="bg1">
              <a:alpha val="50000"/>
            </a:schemeClr>
          </a:solidFill>
          <a:ln>
            <a:noFill/>
          </a:ln>
        </p:spPr>
        <p:txBody>
          <a:bodyPr anchor="ctr"/>
          <a:lstStyle/>
          <a:p>
            <a:endParaRPr lang="zh-CN" altLang="en-US"/>
          </a:p>
        </p:txBody>
      </p:sp>
      <p:sp>
        <p:nvSpPr>
          <p:cNvPr id="62" name="矩形 8"/>
          <p:cNvSpPr>
            <a:spLocks noChangeArrowheads="1"/>
          </p:cNvSpPr>
          <p:nvPr/>
        </p:nvSpPr>
        <p:spPr bwMode="auto">
          <a:xfrm>
            <a:off x="5035550" y="2687638"/>
            <a:ext cx="327025" cy="320675"/>
          </a:xfrm>
          <a:custGeom>
            <a:avLst/>
            <a:gdLst>
              <a:gd name="T0" fmla="*/ 80366 w 834623"/>
              <a:gd name="T1" fmla="*/ 0 h 321465"/>
              <a:gd name="T2" fmla="*/ 834623 w 834623"/>
              <a:gd name="T3" fmla="*/ 0 h 321465"/>
              <a:gd name="T4" fmla="*/ 834623 w 834623"/>
              <a:gd name="T5" fmla="*/ 321465 h 321465"/>
              <a:gd name="T6" fmla="*/ 0 w 834623"/>
              <a:gd name="T7" fmla="*/ 321465 h 321465"/>
              <a:gd name="T8" fmla="*/ 80366 w 834623"/>
              <a:gd name="T9" fmla="*/ 0 h 321465"/>
              <a:gd name="T10" fmla="*/ 0 w 834623"/>
              <a:gd name="T11" fmla="*/ 0 h 321465"/>
              <a:gd name="T12" fmla="*/ 834623 w 834623"/>
              <a:gd name="T13" fmla="*/ 321465 h 321465"/>
            </a:gdLst>
            <a:ahLst/>
            <a:cxnLst>
              <a:cxn ang="0">
                <a:pos x="T0" y="T1"/>
              </a:cxn>
              <a:cxn ang="0">
                <a:pos x="T2" y="T3"/>
              </a:cxn>
              <a:cxn ang="0">
                <a:pos x="T4" y="T5"/>
              </a:cxn>
              <a:cxn ang="0">
                <a:pos x="T6" y="T7"/>
              </a:cxn>
              <a:cxn ang="0">
                <a:pos x="T8" y="T9"/>
              </a:cxn>
            </a:cxnLst>
            <a:rect l="T10" t="T11" r="T12" b="T13"/>
            <a:pathLst>
              <a:path w="834623" h="321465">
                <a:moveTo>
                  <a:pt x="80366" y="0"/>
                </a:moveTo>
                <a:lnTo>
                  <a:pt x="834623" y="0"/>
                </a:lnTo>
                <a:lnTo>
                  <a:pt x="834623" y="321465"/>
                </a:lnTo>
                <a:lnTo>
                  <a:pt x="0" y="321465"/>
                </a:lnTo>
                <a:lnTo>
                  <a:pt x="80366" y="0"/>
                </a:lnTo>
                <a:close/>
              </a:path>
            </a:pathLst>
          </a:custGeom>
          <a:solidFill>
            <a:schemeClr val="bg1">
              <a:alpha val="50000"/>
            </a:schemeClr>
          </a:solidFill>
          <a:ln>
            <a:noFill/>
          </a:ln>
        </p:spPr>
        <p:txBody>
          <a:bodyPr anchor="ctr"/>
          <a:lstStyle/>
          <a:p>
            <a:endParaRPr lang="zh-CN" altLang="en-US"/>
          </a:p>
        </p:txBody>
      </p:sp>
      <p:cxnSp>
        <p:nvCxnSpPr>
          <p:cNvPr id="63" name="直接箭头连接符 11"/>
          <p:cNvCxnSpPr>
            <a:cxnSpLocks noChangeShapeType="1"/>
          </p:cNvCxnSpPr>
          <p:nvPr/>
        </p:nvCxnSpPr>
        <p:spPr bwMode="auto">
          <a:xfrm>
            <a:off x="5108575" y="2847975"/>
            <a:ext cx="180975" cy="0"/>
          </a:xfrm>
          <a:prstGeom prst="straightConnector1">
            <a:avLst/>
          </a:prstGeom>
          <a:noFill/>
          <a:ln w="9525">
            <a:solidFill>
              <a:schemeClr val="bg1"/>
            </a:solidFill>
            <a:bevel/>
            <a:headEnd/>
            <a:tailEnd type="arrow" w="med" len="med"/>
          </a:ln>
          <a:extLst>
            <a:ext uri="{909E8E84-426E-40DD-AFC4-6F175D3DCCD1}">
              <a14:hiddenFill xmlns:a14="http://schemas.microsoft.com/office/drawing/2010/main">
                <a:noFill/>
              </a14:hiddenFill>
            </a:ext>
          </a:extLst>
        </p:spPr>
      </p:cxnSp>
      <p:grpSp>
        <p:nvGrpSpPr>
          <p:cNvPr id="64" name="组合 2"/>
          <p:cNvGrpSpPr>
            <a:grpSpLocks/>
          </p:cNvGrpSpPr>
          <p:nvPr/>
        </p:nvGrpSpPr>
        <p:grpSpPr bwMode="auto">
          <a:xfrm>
            <a:off x="7580313" y="4160838"/>
            <a:ext cx="463550" cy="77787"/>
            <a:chOff x="0" y="0"/>
            <a:chExt cx="463441" cy="76944"/>
          </a:xfrm>
        </p:grpSpPr>
        <p:sp>
          <p:nvSpPr>
            <p:cNvPr id="65" name="椭圆 76"/>
            <p:cNvSpPr>
              <a:spLocks noChangeArrowheads="1"/>
            </p:cNvSpPr>
            <p:nvPr/>
          </p:nvSpPr>
          <p:spPr bwMode="auto">
            <a:xfrm flipV="1">
              <a:off x="0" y="0"/>
              <a:ext cx="76944" cy="76944"/>
            </a:xfrm>
            <a:prstGeom prst="ellipse">
              <a:avLst/>
            </a:prstGeom>
            <a:solidFill>
              <a:srgbClr val="FFFFFF">
                <a:alpha val="18039"/>
              </a:srgb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66" name="椭圆 80"/>
            <p:cNvSpPr>
              <a:spLocks noChangeArrowheads="1"/>
            </p:cNvSpPr>
            <p:nvPr/>
          </p:nvSpPr>
          <p:spPr bwMode="auto">
            <a:xfrm flipV="1">
              <a:off x="96624" y="0"/>
              <a:ext cx="76944" cy="76944"/>
            </a:xfrm>
            <a:prstGeom prst="ellipse">
              <a:avLst/>
            </a:prstGeom>
            <a:solidFill>
              <a:srgbClr val="FFFFFF">
                <a:alpha val="63136"/>
              </a:srgb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67" name="椭圆 81"/>
            <p:cNvSpPr>
              <a:spLocks noChangeArrowheads="1"/>
            </p:cNvSpPr>
            <p:nvPr/>
          </p:nvSpPr>
          <p:spPr bwMode="auto">
            <a:xfrm flipV="1">
              <a:off x="193248" y="0"/>
              <a:ext cx="76944" cy="76944"/>
            </a:xfrm>
            <a:prstGeom prst="ellipse">
              <a:avLst/>
            </a:prstGeom>
            <a:solidFill>
              <a:schemeClr val="bg1"/>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68" name="椭圆 87"/>
            <p:cNvSpPr>
              <a:spLocks noChangeArrowheads="1"/>
            </p:cNvSpPr>
            <p:nvPr/>
          </p:nvSpPr>
          <p:spPr bwMode="auto">
            <a:xfrm flipV="1">
              <a:off x="289872" y="0"/>
              <a:ext cx="76944" cy="76944"/>
            </a:xfrm>
            <a:prstGeom prst="ellipse">
              <a:avLst/>
            </a:prstGeom>
            <a:solidFill>
              <a:srgbClr val="FFFFFF">
                <a:alpha val="63136"/>
              </a:srgb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69" name="椭圆 88"/>
            <p:cNvSpPr>
              <a:spLocks noChangeArrowheads="1"/>
            </p:cNvSpPr>
            <p:nvPr/>
          </p:nvSpPr>
          <p:spPr bwMode="auto">
            <a:xfrm flipV="1">
              <a:off x="386497" y="0"/>
              <a:ext cx="76944" cy="76944"/>
            </a:xfrm>
            <a:prstGeom prst="ellipse">
              <a:avLst/>
            </a:prstGeom>
            <a:solidFill>
              <a:srgbClr val="FFFFFF">
                <a:alpha val="18039"/>
              </a:srgb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grpSp>
    </p:spTree>
    <p:extLst>
      <p:ext uri="{BB962C8B-B14F-4D97-AF65-F5344CB8AC3E}">
        <p14:creationId xmlns:p14="http://schemas.microsoft.com/office/powerpoint/2010/main" val="3637783591"/>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par>
                          <p:cTn id="8" fill="hold">
                            <p:stCondLst>
                              <p:cond delay="2000"/>
                            </p:stCondLst>
                            <p:childTnLst>
                              <p:par>
                                <p:cTn id="9" presetID="2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ipe(left)">
                                      <p:cBhvr>
                                        <p:cTn id="16" dur="5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nodeType="clickEffect">
                                  <p:stCondLst>
                                    <p:cond delay="0"/>
                                  </p:stCondLst>
                                  <p:childTnLst>
                                    <p:set>
                                      <p:cBhvr>
                                        <p:cTn id="20" dur="1" fill="hold">
                                          <p:stCondLst>
                                            <p:cond delay="0"/>
                                          </p:stCondLst>
                                        </p:cTn>
                                        <p:tgtEl>
                                          <p:spTgt spid="51"/>
                                        </p:tgtEl>
                                        <p:attrNameLst>
                                          <p:attrName>style.visibility</p:attrName>
                                        </p:attrNameLst>
                                      </p:cBhvr>
                                      <p:to>
                                        <p:strVal val="visible"/>
                                      </p:to>
                                    </p:set>
                                    <p:animEffect transition="in" filter="wipe(down)">
                                      <p:cBhvr>
                                        <p:cTn id="21" dur="500"/>
                                        <p:tgtEl>
                                          <p:spTgt spid="51"/>
                                        </p:tgtEl>
                                      </p:cBhvr>
                                    </p:animEffect>
                                  </p:childTnLst>
                                </p:cTn>
                              </p:par>
                            </p:childTnLst>
                          </p:cTn>
                        </p:par>
                      </p:childTnLst>
                    </p:cTn>
                  </p:par>
                  <p:par>
                    <p:cTn id="22" fill="hold">
                      <p:stCondLst>
                        <p:cond delay="indefinite"/>
                      </p:stCondLst>
                      <p:childTnLst>
                        <p:par>
                          <p:cTn id="23" fill="hold">
                            <p:stCondLst>
                              <p:cond delay="0"/>
                            </p:stCondLst>
                            <p:childTnLst>
                              <p:par>
                                <p:cTn id="24" presetID="14" presetClass="entr" presetSubtype="10" fill="hold" grpId="0" nodeType="clickEffect">
                                  <p:stCondLst>
                                    <p:cond delay="0"/>
                                  </p:stCondLst>
                                  <p:childTnLst>
                                    <p:set>
                                      <p:cBhvr>
                                        <p:cTn id="25" dur="1" fill="hold">
                                          <p:stCondLst>
                                            <p:cond delay="0"/>
                                          </p:stCondLst>
                                        </p:cTn>
                                        <p:tgtEl>
                                          <p:spTgt spid="54"/>
                                        </p:tgtEl>
                                        <p:attrNameLst>
                                          <p:attrName>style.visibility</p:attrName>
                                        </p:attrNameLst>
                                      </p:cBhvr>
                                      <p:to>
                                        <p:strVal val="visible"/>
                                      </p:to>
                                    </p:set>
                                    <p:animEffect transition="in" filter="randombar(horizontal)">
                                      <p:cBhvr>
                                        <p:cTn id="26" dur="500"/>
                                        <p:tgtEl>
                                          <p:spTgt spid="54"/>
                                        </p:tgtEl>
                                      </p:cBhvr>
                                    </p:animEffect>
                                  </p:childTnLst>
                                </p:cTn>
                              </p:par>
                              <p:par>
                                <p:cTn id="27" presetID="14" presetClass="entr" presetSubtype="10" fill="hold" grpId="0" nodeType="withEffect">
                                  <p:stCondLst>
                                    <p:cond delay="0"/>
                                  </p:stCondLst>
                                  <p:childTnLst>
                                    <p:set>
                                      <p:cBhvr>
                                        <p:cTn id="28" dur="1" fill="hold">
                                          <p:stCondLst>
                                            <p:cond delay="0"/>
                                          </p:stCondLst>
                                        </p:cTn>
                                        <p:tgtEl>
                                          <p:spTgt spid="53"/>
                                        </p:tgtEl>
                                        <p:attrNameLst>
                                          <p:attrName>style.visibility</p:attrName>
                                        </p:attrNameLst>
                                      </p:cBhvr>
                                      <p:to>
                                        <p:strVal val="visible"/>
                                      </p:to>
                                    </p:set>
                                    <p:animEffect transition="in" filter="randombar(horizontal)">
                                      <p:cBhvr>
                                        <p:cTn id="29" dur="500"/>
                                        <p:tgtEl>
                                          <p:spTgt spid="53"/>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nodeType="clickEffect">
                                  <p:stCondLst>
                                    <p:cond delay="0"/>
                                  </p:stCondLst>
                                  <p:childTnLst>
                                    <p:set>
                                      <p:cBhvr>
                                        <p:cTn id="33" dur="1" fill="hold">
                                          <p:stCondLst>
                                            <p:cond delay="0"/>
                                          </p:stCondLst>
                                        </p:cTn>
                                        <p:tgtEl>
                                          <p:spTgt spid="52"/>
                                        </p:tgtEl>
                                        <p:attrNameLst>
                                          <p:attrName>style.visibility</p:attrName>
                                        </p:attrNameLst>
                                      </p:cBhvr>
                                      <p:to>
                                        <p:strVal val="visible"/>
                                      </p:to>
                                    </p:set>
                                    <p:animEffect transition="in" filter="wipe(down)">
                                      <p:cBhvr>
                                        <p:cTn id="34" dur="500"/>
                                        <p:tgtEl>
                                          <p:spTgt spid="52"/>
                                        </p:tgtEl>
                                      </p:cBhvr>
                                    </p:animEffect>
                                  </p:childTnLst>
                                </p:cTn>
                              </p:par>
                            </p:childTnLst>
                          </p:cTn>
                        </p:par>
                        <p:par>
                          <p:cTn id="35" fill="hold">
                            <p:stCondLst>
                              <p:cond delay="500"/>
                            </p:stCondLst>
                            <p:childTnLst>
                              <p:par>
                                <p:cTn id="36" presetID="9" presetClass="entr" presetSubtype="0" fill="hold" grpId="0" nodeType="afterEffect">
                                  <p:stCondLst>
                                    <p:cond delay="0"/>
                                  </p:stCondLst>
                                  <p:childTnLst>
                                    <p:set>
                                      <p:cBhvr>
                                        <p:cTn id="37" dur="1" fill="hold">
                                          <p:stCondLst>
                                            <p:cond delay="0"/>
                                          </p:stCondLst>
                                        </p:cTn>
                                        <p:tgtEl>
                                          <p:spTgt spid="62"/>
                                        </p:tgtEl>
                                        <p:attrNameLst>
                                          <p:attrName>style.visibility</p:attrName>
                                        </p:attrNameLst>
                                      </p:cBhvr>
                                      <p:to>
                                        <p:strVal val="visible"/>
                                      </p:to>
                                    </p:set>
                                    <p:animEffect>
                                      <p:cBhvr>
                                        <p:cTn id="38" dur="500"/>
                                        <p:tgtEl>
                                          <p:spTgt spid="62"/>
                                        </p:tgtEl>
                                      </p:cBhvr>
                                    </p:animEffect>
                                  </p:childTnLst>
                                </p:cTn>
                              </p:par>
                              <p:par>
                                <p:cTn id="39" presetID="9" presetClass="entr" presetSubtype="0" fill="hold" grpId="0" nodeType="withEffect">
                                  <p:stCondLst>
                                    <p:cond delay="0"/>
                                  </p:stCondLst>
                                  <p:childTnLst>
                                    <p:set>
                                      <p:cBhvr>
                                        <p:cTn id="40" dur="1" fill="hold">
                                          <p:stCondLst>
                                            <p:cond delay="0"/>
                                          </p:stCondLst>
                                        </p:cTn>
                                        <p:tgtEl>
                                          <p:spTgt spid="63"/>
                                        </p:tgtEl>
                                        <p:attrNameLst>
                                          <p:attrName>style.visibility</p:attrName>
                                        </p:attrNameLst>
                                      </p:cBhvr>
                                      <p:to>
                                        <p:strVal val="visible"/>
                                      </p:to>
                                    </p:set>
                                    <p:animEffect>
                                      <p:cBhvr>
                                        <p:cTn id="41" dur="500"/>
                                        <p:tgtEl>
                                          <p:spTgt spid="63"/>
                                        </p:tgtEl>
                                      </p:cBhvr>
                                    </p:animEffect>
                                  </p:childTnLst>
                                </p:cTn>
                              </p:par>
                            </p:childTnLst>
                          </p:cTn>
                        </p:par>
                      </p:childTnLst>
                    </p:cTn>
                  </p:par>
                  <p:par>
                    <p:cTn id="42" fill="hold">
                      <p:stCondLst>
                        <p:cond delay="indefinite"/>
                      </p:stCondLst>
                      <p:childTnLst>
                        <p:par>
                          <p:cTn id="43" fill="hold">
                            <p:stCondLst>
                              <p:cond delay="0"/>
                            </p:stCondLst>
                            <p:childTnLst>
                              <p:par>
                                <p:cTn id="44" presetID="14" presetClass="entr" presetSubtype="10" fill="hold" grpId="0" nodeType="clickEffect">
                                  <p:stCondLst>
                                    <p:cond delay="0"/>
                                  </p:stCondLst>
                                  <p:childTnLst>
                                    <p:set>
                                      <p:cBhvr>
                                        <p:cTn id="45" dur="1" fill="hold">
                                          <p:stCondLst>
                                            <p:cond delay="0"/>
                                          </p:stCondLst>
                                        </p:cTn>
                                        <p:tgtEl>
                                          <p:spTgt spid="56"/>
                                        </p:tgtEl>
                                        <p:attrNameLst>
                                          <p:attrName>style.visibility</p:attrName>
                                        </p:attrNameLst>
                                      </p:cBhvr>
                                      <p:to>
                                        <p:strVal val="visible"/>
                                      </p:to>
                                    </p:set>
                                    <p:animEffect transition="in" filter="randombar(horizontal)">
                                      <p:cBhvr>
                                        <p:cTn id="46" dur="500"/>
                                        <p:tgtEl>
                                          <p:spTgt spid="56"/>
                                        </p:tgtEl>
                                      </p:cBhvr>
                                    </p:animEffect>
                                  </p:childTnLst>
                                </p:cTn>
                              </p:par>
                              <p:par>
                                <p:cTn id="47" presetID="14" presetClass="entr" presetSubtype="10" fill="hold" grpId="0" nodeType="withEffect">
                                  <p:stCondLst>
                                    <p:cond delay="0"/>
                                  </p:stCondLst>
                                  <p:childTnLst>
                                    <p:set>
                                      <p:cBhvr>
                                        <p:cTn id="48" dur="1" fill="hold">
                                          <p:stCondLst>
                                            <p:cond delay="0"/>
                                          </p:stCondLst>
                                        </p:cTn>
                                        <p:tgtEl>
                                          <p:spTgt spid="55"/>
                                        </p:tgtEl>
                                        <p:attrNameLst>
                                          <p:attrName>style.visibility</p:attrName>
                                        </p:attrNameLst>
                                      </p:cBhvr>
                                      <p:to>
                                        <p:strVal val="visible"/>
                                      </p:to>
                                    </p:set>
                                    <p:animEffect transition="in" filter="randombar(horizontal)">
                                      <p:cBhvr>
                                        <p:cTn id="49" dur="500"/>
                                        <p:tgtEl>
                                          <p:spTgt spid="55"/>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57"/>
                                        </p:tgtEl>
                                        <p:attrNameLst>
                                          <p:attrName>style.visibility</p:attrName>
                                        </p:attrNameLst>
                                      </p:cBhvr>
                                      <p:to>
                                        <p:strVal val="visible"/>
                                      </p:to>
                                    </p:set>
                                    <p:animEffect transition="in" filter="fade">
                                      <p:cBhvr>
                                        <p:cTn id="54" dur="500"/>
                                        <p:tgtEl>
                                          <p:spTgt spid="57"/>
                                        </p:tgtEl>
                                      </p:cBhvr>
                                    </p:animEffect>
                                  </p:childTnLst>
                                </p:cTn>
                              </p:par>
                            </p:childTnLst>
                          </p:cTn>
                        </p:par>
                      </p:childTnLst>
                    </p:cTn>
                  </p:par>
                  <p:par>
                    <p:cTn id="55" fill="hold">
                      <p:stCondLst>
                        <p:cond delay="indefinite"/>
                      </p:stCondLst>
                      <p:childTnLst>
                        <p:par>
                          <p:cTn id="56" fill="hold">
                            <p:stCondLst>
                              <p:cond delay="0"/>
                            </p:stCondLst>
                            <p:childTnLst>
                              <p:par>
                                <p:cTn id="57" presetID="22" presetClass="entr" presetSubtype="4" fill="hold" grpId="0" nodeType="clickEffect">
                                  <p:stCondLst>
                                    <p:cond delay="0"/>
                                  </p:stCondLst>
                                  <p:childTnLst>
                                    <p:set>
                                      <p:cBhvr>
                                        <p:cTn id="58" dur="1" fill="hold">
                                          <p:stCondLst>
                                            <p:cond delay="0"/>
                                          </p:stCondLst>
                                        </p:cTn>
                                        <p:tgtEl>
                                          <p:spTgt spid="59"/>
                                        </p:tgtEl>
                                        <p:attrNameLst>
                                          <p:attrName>style.visibility</p:attrName>
                                        </p:attrNameLst>
                                      </p:cBhvr>
                                      <p:to>
                                        <p:strVal val="visible"/>
                                      </p:to>
                                    </p:set>
                                    <p:animEffect transition="in" filter="wipe(down)">
                                      <p:cBhvr>
                                        <p:cTn id="59" dur="500"/>
                                        <p:tgtEl>
                                          <p:spTgt spid="59"/>
                                        </p:tgtEl>
                                      </p:cBhvr>
                                    </p:animEffect>
                                  </p:childTnLst>
                                </p:cTn>
                              </p:par>
                              <p:par>
                                <p:cTn id="60" presetID="22" presetClass="entr" presetSubtype="4" fill="hold" grpId="0" nodeType="withEffect">
                                  <p:stCondLst>
                                    <p:cond delay="0"/>
                                  </p:stCondLst>
                                  <p:childTnLst>
                                    <p:set>
                                      <p:cBhvr>
                                        <p:cTn id="61" dur="1" fill="hold">
                                          <p:stCondLst>
                                            <p:cond delay="0"/>
                                          </p:stCondLst>
                                        </p:cTn>
                                        <p:tgtEl>
                                          <p:spTgt spid="58"/>
                                        </p:tgtEl>
                                        <p:attrNameLst>
                                          <p:attrName>style.visibility</p:attrName>
                                        </p:attrNameLst>
                                      </p:cBhvr>
                                      <p:to>
                                        <p:strVal val="visible"/>
                                      </p:to>
                                    </p:set>
                                    <p:animEffect transition="in" filter="wipe(down)">
                                      <p:cBhvr>
                                        <p:cTn id="62" dur="500"/>
                                        <p:tgtEl>
                                          <p:spTgt spid="58"/>
                                        </p:tgtEl>
                                      </p:cBhvr>
                                    </p:animEffect>
                                  </p:childTnLst>
                                </p:cTn>
                              </p:par>
                              <p:par>
                                <p:cTn id="63" presetID="22" presetClass="entr" presetSubtype="4" fill="hold" grpId="0" nodeType="withEffect">
                                  <p:stCondLst>
                                    <p:cond delay="0"/>
                                  </p:stCondLst>
                                  <p:childTnLst>
                                    <p:set>
                                      <p:cBhvr>
                                        <p:cTn id="64" dur="1" fill="hold">
                                          <p:stCondLst>
                                            <p:cond delay="0"/>
                                          </p:stCondLst>
                                        </p:cTn>
                                        <p:tgtEl>
                                          <p:spTgt spid="60"/>
                                        </p:tgtEl>
                                        <p:attrNameLst>
                                          <p:attrName>style.visibility</p:attrName>
                                        </p:attrNameLst>
                                      </p:cBhvr>
                                      <p:to>
                                        <p:strVal val="visible"/>
                                      </p:to>
                                    </p:set>
                                    <p:animEffect transition="in" filter="wipe(down)">
                                      <p:cBhvr>
                                        <p:cTn id="65" dur="500"/>
                                        <p:tgtEl>
                                          <p:spTgt spid="60"/>
                                        </p:tgtEl>
                                      </p:cBhvr>
                                    </p:animEffect>
                                  </p:childTnLst>
                                </p:cTn>
                              </p:par>
                              <p:par>
                                <p:cTn id="66" presetID="5" presetClass="entr" presetSubtype="10" fill="hold" grpId="0" nodeType="withEffect">
                                  <p:stCondLst>
                                    <p:cond delay="0"/>
                                  </p:stCondLst>
                                  <p:childTnLst>
                                    <p:set>
                                      <p:cBhvr>
                                        <p:cTn id="67" dur="1" fill="hold">
                                          <p:stCondLst>
                                            <p:cond delay="0"/>
                                          </p:stCondLst>
                                        </p:cTn>
                                        <p:tgtEl>
                                          <p:spTgt spid="61"/>
                                        </p:tgtEl>
                                        <p:attrNameLst>
                                          <p:attrName>style.visibility</p:attrName>
                                        </p:attrNameLst>
                                      </p:cBhvr>
                                      <p:to>
                                        <p:strVal val="visible"/>
                                      </p:to>
                                    </p:set>
                                    <p:animEffect>
                                      <p:cBhvr>
                                        <p:cTn id="68" dur="500"/>
                                        <p:tgtEl>
                                          <p:spTgt spid="61"/>
                                        </p:tgtEl>
                                      </p:cBhvr>
                                    </p:animEffect>
                                  </p:childTnLst>
                                </p:cTn>
                              </p:par>
                            </p:childTnLst>
                          </p:cTn>
                        </p:par>
                        <p:par>
                          <p:cTn id="69" fill="hold">
                            <p:stCondLst>
                              <p:cond delay="500"/>
                            </p:stCondLst>
                            <p:childTnLst>
                              <p:par>
                                <p:cTn id="70" presetID="22" presetClass="entr" presetSubtype="8" fill="hold" nodeType="afterEffect">
                                  <p:stCondLst>
                                    <p:cond delay="0"/>
                                  </p:stCondLst>
                                  <p:childTnLst>
                                    <p:set>
                                      <p:cBhvr>
                                        <p:cTn id="71" dur="1" fill="hold">
                                          <p:stCondLst>
                                            <p:cond delay="0"/>
                                          </p:stCondLst>
                                        </p:cTn>
                                        <p:tgtEl>
                                          <p:spTgt spid="64"/>
                                        </p:tgtEl>
                                        <p:attrNameLst>
                                          <p:attrName>style.visibility</p:attrName>
                                        </p:attrNameLst>
                                      </p:cBhvr>
                                      <p:to>
                                        <p:strVal val="visible"/>
                                      </p:to>
                                    </p:set>
                                    <p:animEffect>
                                      <p:cBhvr>
                                        <p:cTn id="72"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ldLvl="0" autoUpdateAnimBg="0"/>
      <p:bldP spid="53" grpId="0"/>
      <p:bldP spid="54" grpId="0"/>
      <p:bldP spid="55" grpId="0"/>
      <p:bldP spid="56" grpId="0"/>
      <p:bldP spid="57" grpId="0" animBg="1"/>
      <p:bldP spid="58" grpId="0"/>
      <p:bldP spid="59" grpId="0"/>
      <p:bldP spid="60" grpId="0"/>
      <p:bldP spid="61" grpId="0" animBg="1"/>
      <p:bldP spid="62" grpId="0" animBg="1"/>
      <p:bldP spid="6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85"/>
          <p:cNvSpPr>
            <a:spLocks noChangeArrowheads="1"/>
          </p:cNvSpPr>
          <p:nvPr/>
        </p:nvSpPr>
        <p:spPr bwMode="auto">
          <a:xfrm>
            <a:off x="935038" y="293688"/>
            <a:ext cx="25574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此处添加标题文字</a:t>
            </a:r>
          </a:p>
        </p:txBody>
      </p:sp>
      <p:sp>
        <p:nvSpPr>
          <p:cNvPr id="3" name="TextBox 1"/>
          <p:cNvSpPr>
            <a:spLocks noChangeArrowheads="1"/>
          </p:cNvSpPr>
          <p:nvPr/>
        </p:nvSpPr>
        <p:spPr bwMode="auto">
          <a:xfrm>
            <a:off x="349250" y="293688"/>
            <a:ext cx="50323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4</a:t>
            </a:r>
            <a:endParaRPr lang="zh-CN" altLang="en-US"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4" name="组合 167"/>
          <p:cNvGrpSpPr>
            <a:grpSpLocks/>
          </p:cNvGrpSpPr>
          <p:nvPr/>
        </p:nvGrpSpPr>
        <p:grpSpPr bwMode="auto">
          <a:xfrm>
            <a:off x="238125" y="131763"/>
            <a:ext cx="725488" cy="723900"/>
            <a:chOff x="0" y="0"/>
            <a:chExt cx="973930" cy="972480"/>
          </a:xfrm>
        </p:grpSpPr>
        <p:sp>
          <p:nvSpPr>
            <p:cNvPr id="5" name="文本框 139"/>
            <p:cNvSpPr>
              <a:spLocks noChangeArrowheads="1"/>
            </p:cNvSpPr>
            <p:nvPr/>
          </p:nvSpPr>
          <p:spPr bwMode="auto">
            <a:xfrm rot="-5400000">
              <a:off x="65417" y="310523"/>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6" name="文本框 140"/>
            <p:cNvSpPr>
              <a:spLocks noChangeArrowheads="1"/>
            </p:cNvSpPr>
            <p:nvPr/>
          </p:nvSpPr>
          <p:spPr bwMode="auto">
            <a:xfrm rot="-4930435">
              <a:off x="68316" y="26814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7" name="文本框 141"/>
            <p:cNvSpPr>
              <a:spLocks noChangeArrowheads="1"/>
            </p:cNvSpPr>
            <p:nvPr/>
          </p:nvSpPr>
          <p:spPr bwMode="auto">
            <a:xfrm rot="-4460869">
              <a:off x="76959" y="226550"/>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8" name="文本框 142"/>
            <p:cNvSpPr>
              <a:spLocks noChangeArrowheads="1"/>
            </p:cNvSpPr>
            <p:nvPr/>
          </p:nvSpPr>
          <p:spPr bwMode="auto">
            <a:xfrm rot="-3991306">
              <a:off x="91185" y="18652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9" name="文本框 143"/>
            <p:cNvSpPr>
              <a:spLocks noChangeArrowheads="1"/>
            </p:cNvSpPr>
            <p:nvPr/>
          </p:nvSpPr>
          <p:spPr bwMode="auto">
            <a:xfrm rot="-3521739">
              <a:off x="110729" y="14880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0" name="文本框 144"/>
            <p:cNvSpPr>
              <a:spLocks noChangeArrowheads="1"/>
            </p:cNvSpPr>
            <p:nvPr/>
          </p:nvSpPr>
          <p:spPr bwMode="auto">
            <a:xfrm rot="-3052174">
              <a:off x="135226" y="1140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1" name="文本框 145"/>
            <p:cNvSpPr>
              <a:spLocks noChangeArrowheads="1"/>
            </p:cNvSpPr>
            <p:nvPr/>
          </p:nvSpPr>
          <p:spPr bwMode="auto">
            <a:xfrm rot="-2582609">
              <a:off x="164224" y="8305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2" name="文本框 146"/>
            <p:cNvSpPr>
              <a:spLocks noChangeArrowheads="1"/>
            </p:cNvSpPr>
            <p:nvPr/>
          </p:nvSpPr>
          <p:spPr bwMode="auto">
            <a:xfrm rot="-2113044">
              <a:off x="197176" y="5624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3" name="文本框 147"/>
            <p:cNvSpPr>
              <a:spLocks noChangeArrowheads="1"/>
            </p:cNvSpPr>
            <p:nvPr/>
          </p:nvSpPr>
          <p:spPr bwMode="auto">
            <a:xfrm rot="-1643478">
              <a:off x="233473" y="34169"/>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14" name="文本框 148"/>
            <p:cNvSpPr>
              <a:spLocks noChangeArrowheads="1"/>
            </p:cNvSpPr>
            <p:nvPr/>
          </p:nvSpPr>
          <p:spPr bwMode="auto">
            <a:xfrm rot="-1173913">
              <a:off x="272437" y="1724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5" name="文本框 149"/>
            <p:cNvSpPr>
              <a:spLocks noChangeArrowheads="1"/>
            </p:cNvSpPr>
            <p:nvPr/>
          </p:nvSpPr>
          <p:spPr bwMode="auto">
            <a:xfrm rot="-704348">
              <a:off x="313341" y="578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6" name="文本框 150"/>
            <p:cNvSpPr>
              <a:spLocks noChangeArrowheads="1"/>
            </p:cNvSpPr>
            <p:nvPr/>
          </p:nvSpPr>
          <p:spPr bwMode="auto">
            <a:xfrm rot="-234781">
              <a:off x="355427" y="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17" name="文本框 151"/>
            <p:cNvSpPr>
              <a:spLocks noChangeArrowheads="1"/>
            </p:cNvSpPr>
            <p:nvPr/>
          </p:nvSpPr>
          <p:spPr bwMode="auto">
            <a:xfrm rot="234782">
              <a:off x="397907" y="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18" name="文本框 152"/>
            <p:cNvSpPr>
              <a:spLocks noChangeArrowheads="1"/>
            </p:cNvSpPr>
            <p:nvPr/>
          </p:nvSpPr>
          <p:spPr bwMode="auto">
            <a:xfrm rot="704348">
              <a:off x="439993" y="578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19" name="文本框 153"/>
            <p:cNvSpPr>
              <a:spLocks noChangeArrowheads="1"/>
            </p:cNvSpPr>
            <p:nvPr/>
          </p:nvSpPr>
          <p:spPr bwMode="auto">
            <a:xfrm rot="1173913">
              <a:off x="480899" y="1724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0" name="文本框 154"/>
            <p:cNvSpPr>
              <a:spLocks noChangeArrowheads="1"/>
            </p:cNvSpPr>
            <p:nvPr/>
          </p:nvSpPr>
          <p:spPr bwMode="auto">
            <a:xfrm rot="1643478">
              <a:off x="519863" y="34171"/>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1" name="文本框 155"/>
            <p:cNvSpPr>
              <a:spLocks noChangeArrowheads="1"/>
            </p:cNvSpPr>
            <p:nvPr/>
          </p:nvSpPr>
          <p:spPr bwMode="auto">
            <a:xfrm rot="2113044">
              <a:off x="556159" y="5624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22" name="文本框 156"/>
            <p:cNvSpPr>
              <a:spLocks noChangeArrowheads="1"/>
            </p:cNvSpPr>
            <p:nvPr/>
          </p:nvSpPr>
          <p:spPr bwMode="auto">
            <a:xfrm rot="2582608">
              <a:off x="589109" y="83050"/>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3" name="文本框 157"/>
            <p:cNvSpPr>
              <a:spLocks noChangeArrowheads="1"/>
            </p:cNvSpPr>
            <p:nvPr/>
          </p:nvSpPr>
          <p:spPr bwMode="auto">
            <a:xfrm rot="3052174">
              <a:off x="618104" y="1140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4" name="文本框 158"/>
            <p:cNvSpPr>
              <a:spLocks noChangeArrowheads="1"/>
            </p:cNvSpPr>
            <p:nvPr/>
          </p:nvSpPr>
          <p:spPr bwMode="auto">
            <a:xfrm rot="3521739">
              <a:off x="642602" y="14880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5" name="文本框 159"/>
            <p:cNvSpPr>
              <a:spLocks noChangeArrowheads="1"/>
            </p:cNvSpPr>
            <p:nvPr/>
          </p:nvSpPr>
          <p:spPr bwMode="auto">
            <a:xfrm rot="3991306">
              <a:off x="662146" y="18652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6" name="文本框 160"/>
            <p:cNvSpPr>
              <a:spLocks noChangeArrowheads="1"/>
            </p:cNvSpPr>
            <p:nvPr/>
          </p:nvSpPr>
          <p:spPr bwMode="auto">
            <a:xfrm rot="4460869">
              <a:off x="676373" y="226550"/>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7" name="文本框 161"/>
            <p:cNvSpPr>
              <a:spLocks noChangeArrowheads="1"/>
            </p:cNvSpPr>
            <p:nvPr/>
          </p:nvSpPr>
          <p:spPr bwMode="auto">
            <a:xfrm rot="4930435">
              <a:off x="685015" y="268141"/>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8" name="文本框 162"/>
            <p:cNvSpPr>
              <a:spLocks noChangeArrowheads="1"/>
            </p:cNvSpPr>
            <p:nvPr/>
          </p:nvSpPr>
          <p:spPr bwMode="auto">
            <a:xfrm rot="5400000">
              <a:off x="687915" y="31052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29" name="文本框 163"/>
            <p:cNvSpPr>
              <a:spLocks noChangeArrowheads="1"/>
            </p:cNvSpPr>
            <p:nvPr/>
          </p:nvSpPr>
          <p:spPr bwMode="auto">
            <a:xfrm rot="5869565">
              <a:off x="685016" y="352906"/>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0" name="文本框 164"/>
            <p:cNvSpPr>
              <a:spLocks noChangeArrowheads="1"/>
            </p:cNvSpPr>
            <p:nvPr/>
          </p:nvSpPr>
          <p:spPr bwMode="auto">
            <a:xfrm rot="6339131">
              <a:off x="676373" y="3944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1" name="文本框 165"/>
            <p:cNvSpPr>
              <a:spLocks noChangeArrowheads="1"/>
            </p:cNvSpPr>
            <p:nvPr/>
          </p:nvSpPr>
          <p:spPr bwMode="auto">
            <a:xfrm rot="6808695">
              <a:off x="662147" y="43452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2" name="文本框 166"/>
            <p:cNvSpPr>
              <a:spLocks noChangeArrowheads="1"/>
            </p:cNvSpPr>
            <p:nvPr/>
          </p:nvSpPr>
          <p:spPr bwMode="auto">
            <a:xfrm rot="7278261">
              <a:off x="642603" y="472244"/>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3" name="文本框 167"/>
            <p:cNvSpPr>
              <a:spLocks noChangeArrowheads="1"/>
            </p:cNvSpPr>
            <p:nvPr/>
          </p:nvSpPr>
          <p:spPr bwMode="auto">
            <a:xfrm rot="7747826">
              <a:off x="618105" y="506948"/>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4" name="文本框 168"/>
            <p:cNvSpPr>
              <a:spLocks noChangeArrowheads="1"/>
            </p:cNvSpPr>
            <p:nvPr/>
          </p:nvSpPr>
          <p:spPr bwMode="auto">
            <a:xfrm rot="8217393">
              <a:off x="589111" y="53799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5" name="文本框 169"/>
            <p:cNvSpPr>
              <a:spLocks noChangeArrowheads="1"/>
            </p:cNvSpPr>
            <p:nvPr/>
          </p:nvSpPr>
          <p:spPr bwMode="auto">
            <a:xfrm rot="8686956">
              <a:off x="556159" y="56480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6" name="文本框 170"/>
            <p:cNvSpPr>
              <a:spLocks noChangeArrowheads="1"/>
            </p:cNvSpPr>
            <p:nvPr/>
          </p:nvSpPr>
          <p:spPr bwMode="auto">
            <a:xfrm rot="9156522">
              <a:off x="519861" y="586879"/>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dirty="0">
                  <a:solidFill>
                    <a:srgbClr val="CEE1F2"/>
                  </a:solidFill>
                  <a:latin typeface="Calibri" panose="020F0502020204030204" pitchFamily="34" charset="0"/>
                  <a:sym typeface="宋体" panose="02010600030101010101" pitchFamily="2" charset="-122"/>
                </a:rPr>
                <a:t>｜</a:t>
              </a:r>
            </a:p>
          </p:txBody>
        </p:sp>
        <p:sp>
          <p:nvSpPr>
            <p:cNvPr id="37" name="文本框 171"/>
            <p:cNvSpPr>
              <a:spLocks noChangeArrowheads="1"/>
            </p:cNvSpPr>
            <p:nvPr/>
          </p:nvSpPr>
          <p:spPr bwMode="auto">
            <a:xfrm rot="9626087">
              <a:off x="480898" y="60380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8" name="文本框 172"/>
            <p:cNvSpPr>
              <a:spLocks noChangeArrowheads="1"/>
            </p:cNvSpPr>
            <p:nvPr/>
          </p:nvSpPr>
          <p:spPr bwMode="auto">
            <a:xfrm rot="10095652">
              <a:off x="439993" y="61526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39" name="文本框 173"/>
            <p:cNvSpPr>
              <a:spLocks noChangeArrowheads="1"/>
            </p:cNvSpPr>
            <p:nvPr/>
          </p:nvSpPr>
          <p:spPr bwMode="auto">
            <a:xfrm rot="10565217">
              <a:off x="397907" y="621048"/>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0" name="文本框 174"/>
            <p:cNvSpPr>
              <a:spLocks noChangeArrowheads="1"/>
            </p:cNvSpPr>
            <p:nvPr/>
          </p:nvSpPr>
          <p:spPr bwMode="auto">
            <a:xfrm rot="-10565217">
              <a:off x="355427" y="621048"/>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1" name="文本框 175"/>
            <p:cNvSpPr>
              <a:spLocks noChangeArrowheads="1"/>
            </p:cNvSpPr>
            <p:nvPr/>
          </p:nvSpPr>
          <p:spPr bwMode="auto">
            <a:xfrm rot="-10095652">
              <a:off x="313341" y="615263"/>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2" name="文本框 176"/>
            <p:cNvSpPr>
              <a:spLocks noChangeArrowheads="1"/>
            </p:cNvSpPr>
            <p:nvPr/>
          </p:nvSpPr>
          <p:spPr bwMode="auto">
            <a:xfrm rot="-9626087">
              <a:off x="272437" y="603802"/>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3" name="文本框 177"/>
            <p:cNvSpPr>
              <a:spLocks noChangeArrowheads="1"/>
            </p:cNvSpPr>
            <p:nvPr/>
          </p:nvSpPr>
          <p:spPr bwMode="auto">
            <a:xfrm rot="-9156522">
              <a:off x="233472" y="586877"/>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4" name="文本框 178"/>
            <p:cNvSpPr>
              <a:spLocks noChangeArrowheads="1"/>
            </p:cNvSpPr>
            <p:nvPr/>
          </p:nvSpPr>
          <p:spPr bwMode="auto">
            <a:xfrm rot="-8686956">
              <a:off x="197176" y="564805"/>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5" name="文本框 179"/>
            <p:cNvSpPr>
              <a:spLocks noChangeArrowheads="1"/>
            </p:cNvSpPr>
            <p:nvPr/>
          </p:nvSpPr>
          <p:spPr bwMode="auto">
            <a:xfrm rot="-8217391">
              <a:off x="164224" y="537996"/>
              <a:ext cx="220596"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6" name="文本框 180"/>
            <p:cNvSpPr>
              <a:spLocks noChangeArrowheads="1"/>
            </p:cNvSpPr>
            <p:nvPr/>
          </p:nvSpPr>
          <p:spPr bwMode="auto">
            <a:xfrm rot="-7747826">
              <a:off x="135228" y="506949"/>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7" name="文本框 181"/>
            <p:cNvSpPr>
              <a:spLocks noChangeArrowheads="1"/>
            </p:cNvSpPr>
            <p:nvPr/>
          </p:nvSpPr>
          <p:spPr bwMode="auto">
            <a:xfrm rot="-7278261">
              <a:off x="110729" y="47224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8" name="文本框 182"/>
            <p:cNvSpPr>
              <a:spLocks noChangeArrowheads="1"/>
            </p:cNvSpPr>
            <p:nvPr/>
          </p:nvSpPr>
          <p:spPr bwMode="auto">
            <a:xfrm rot="-6808696">
              <a:off x="91185" y="434525"/>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49" name="文本框 183"/>
            <p:cNvSpPr>
              <a:spLocks noChangeArrowheads="1"/>
            </p:cNvSpPr>
            <p:nvPr/>
          </p:nvSpPr>
          <p:spPr bwMode="auto">
            <a:xfrm rot="-6339130">
              <a:off x="76959" y="394497"/>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sp>
          <p:nvSpPr>
            <p:cNvPr id="50" name="文本框 184"/>
            <p:cNvSpPr>
              <a:spLocks noChangeArrowheads="1"/>
            </p:cNvSpPr>
            <p:nvPr/>
          </p:nvSpPr>
          <p:spPr bwMode="auto">
            <a:xfrm rot="-5869565">
              <a:off x="68316" y="352906"/>
              <a:ext cx="220595" cy="35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100">
                  <a:solidFill>
                    <a:srgbClr val="CEE1F2"/>
                  </a:solidFill>
                  <a:latin typeface="Calibri" panose="020F0502020204030204" pitchFamily="34" charset="0"/>
                  <a:sym typeface="宋体" panose="02010600030101010101" pitchFamily="2" charset="-122"/>
                </a:rPr>
                <a:t>｜</a:t>
              </a:r>
            </a:p>
          </p:txBody>
        </p:sp>
      </p:grpSp>
      <p:sp>
        <p:nvSpPr>
          <p:cNvPr id="51" name="TextBox 6"/>
          <p:cNvSpPr>
            <a:spLocks noChangeArrowheads="1"/>
          </p:cNvSpPr>
          <p:nvPr/>
        </p:nvSpPr>
        <p:spPr bwMode="auto">
          <a:xfrm>
            <a:off x="515851" y="1463906"/>
            <a:ext cx="4391025" cy="901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5000"/>
              </a:lnSpc>
            </a:pPr>
            <a:r>
              <a:rPr lang="zh-CN" altLang="en-US" sz="1400" dirty="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添加文本说明内容添加文本说明内容添加文本说明内容添加文本说明内容添加文本说明内容添加文本说明内容添加文本说明内容添加内容</a:t>
            </a:r>
          </a:p>
        </p:txBody>
      </p:sp>
      <p:sp>
        <p:nvSpPr>
          <p:cNvPr id="52" name="TextBox 6"/>
          <p:cNvSpPr>
            <a:spLocks noChangeArrowheads="1"/>
          </p:cNvSpPr>
          <p:nvPr/>
        </p:nvSpPr>
        <p:spPr bwMode="auto">
          <a:xfrm>
            <a:off x="515851" y="2773594"/>
            <a:ext cx="4103688"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en-US" sz="1400" dirty="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添加文本说明内容添加文本说明内容添加文本</a:t>
            </a:r>
          </a:p>
        </p:txBody>
      </p:sp>
      <p:sp>
        <p:nvSpPr>
          <p:cNvPr id="53" name="TextBox 6"/>
          <p:cNvSpPr>
            <a:spLocks noChangeArrowheads="1"/>
          </p:cNvSpPr>
          <p:nvPr/>
        </p:nvSpPr>
        <p:spPr bwMode="auto">
          <a:xfrm>
            <a:off x="515851" y="3630844"/>
            <a:ext cx="4391025" cy="630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5000"/>
              </a:lnSpc>
            </a:pPr>
            <a:r>
              <a:rPr lang="zh-CN" altLang="en-US" sz="1400" dirty="0">
                <a:solidFill>
                  <a:schemeClr val="bg1"/>
                </a:solidFill>
                <a:latin typeface="Calibri" panose="020F0502020204030204" pitchFamily="34" charset="0"/>
                <a:ea typeface="微软雅黑" panose="020B0503020204020204" pitchFamily="34" charset="-122"/>
              </a:rPr>
              <a:t>添加文本说明内容添加文本说明内容添加文本说明内容添加文本说明内容添加内容</a:t>
            </a:r>
            <a:endParaRPr lang="zh-CN" altLang="en-US" dirty="0">
              <a:solidFill>
                <a:schemeClr val="bg1"/>
              </a:solidFill>
            </a:endParaRPr>
          </a:p>
        </p:txBody>
      </p:sp>
      <p:pic>
        <p:nvPicPr>
          <p:cNvPr id="54" name="Picture 2"/>
          <p:cNvPicPr>
            <a:picLocks noChangeAspect="1" noChangeArrowheads="1"/>
          </p:cNvPicPr>
          <p:nvPr/>
        </p:nvPicPr>
        <p:blipFill>
          <a:blip r:embed="rId3" cstate="email">
            <a:extLst>
              <a:ext uri="{28A0092B-C50C-407E-A947-70E740481C1C}">
                <a14:useLocalDpi xmlns:a14="http://schemas.microsoft.com/office/drawing/2010/main"/>
              </a:ext>
            </a:extLst>
          </a:blip>
          <a:stretch>
            <a:fillRect/>
          </a:stretch>
        </p:blipFill>
        <p:spPr bwMode="auto">
          <a:xfrm>
            <a:off x="5281526" y="1683279"/>
            <a:ext cx="2759075" cy="1551979"/>
          </a:xfrm>
          <a:prstGeom prst="rect">
            <a:avLst/>
          </a:prstGeom>
          <a:solidFill>
            <a:srgbClr val="EDEDED"/>
          </a:solidFill>
          <a:ln w="190500" cap="sq" cmpd="sng">
            <a:solidFill>
              <a:srgbClr val="FFFFFF"/>
            </a:solidFill>
            <a:miter lim="800000"/>
            <a:headEnd/>
            <a:tailEnd/>
          </a:ln>
        </p:spPr>
      </p:pic>
      <p:pic>
        <p:nvPicPr>
          <p:cNvPr id="55" name="Picture 4"/>
          <p:cNvPicPr>
            <a:picLocks noChangeAspect="1" noChangeArrowheads="1"/>
          </p:cNvPicPr>
          <p:nvPr/>
        </p:nvPicPr>
        <p:blipFill>
          <a:blip r:embed="rId4" cstate="email">
            <a:extLst>
              <a:ext uri="{28A0092B-C50C-407E-A947-70E740481C1C}">
                <a14:useLocalDpi xmlns:a14="http://schemas.microsoft.com/office/drawing/2010/main"/>
              </a:ext>
            </a:extLst>
          </a:blip>
          <a:stretch>
            <a:fillRect/>
          </a:stretch>
        </p:blipFill>
        <p:spPr bwMode="auto">
          <a:xfrm rot="422593">
            <a:off x="5810164" y="2143555"/>
            <a:ext cx="2889250" cy="1625203"/>
          </a:xfrm>
          <a:prstGeom prst="rect">
            <a:avLst/>
          </a:prstGeom>
          <a:solidFill>
            <a:srgbClr val="EDEDED"/>
          </a:solidFill>
          <a:ln w="190500" cap="sq" cmpd="sng">
            <a:solidFill>
              <a:srgbClr val="FFFFFF"/>
            </a:solidFill>
            <a:miter lim="800000"/>
            <a:headEnd/>
            <a:tailEnd/>
          </a:ln>
        </p:spPr>
      </p:pic>
      <p:pic>
        <p:nvPicPr>
          <p:cNvPr id="56" name="Picture 6"/>
          <p:cNvPicPr>
            <a:picLocks noChangeAspect="1" noChangeArrowheads="1"/>
          </p:cNvPicPr>
          <p:nvPr/>
        </p:nvPicPr>
        <p:blipFill>
          <a:blip r:embed="rId5" cstate="email">
            <a:extLst>
              <a:ext uri="{28A0092B-C50C-407E-A947-70E740481C1C}">
                <a14:useLocalDpi xmlns:a14="http://schemas.microsoft.com/office/drawing/2010/main"/>
              </a:ext>
            </a:extLst>
          </a:blip>
          <a:stretch>
            <a:fillRect/>
          </a:stretch>
        </p:blipFill>
        <p:spPr bwMode="auto">
          <a:xfrm rot="854817">
            <a:off x="5267239" y="2935392"/>
            <a:ext cx="2562225" cy="1444877"/>
          </a:xfrm>
          <a:prstGeom prst="rect">
            <a:avLst/>
          </a:prstGeom>
          <a:solidFill>
            <a:srgbClr val="EDEDED"/>
          </a:solidFill>
          <a:ln w="190500" cap="sq" cmpd="sng">
            <a:solidFill>
              <a:srgbClr val="FFFFFF"/>
            </a:solidFill>
            <a:miter lim="800000"/>
            <a:headEnd/>
            <a:tailEnd/>
          </a:ln>
        </p:spPr>
      </p:pic>
    </p:spTree>
    <p:extLst>
      <p:ext uri="{BB962C8B-B14F-4D97-AF65-F5344CB8AC3E}">
        <p14:creationId xmlns:p14="http://schemas.microsoft.com/office/powerpoint/2010/main" val="612710401"/>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par>
                          <p:cTn id="8" fill="hold">
                            <p:stCondLst>
                              <p:cond delay="2000"/>
                            </p:stCondLst>
                            <p:childTnLst>
                              <p:par>
                                <p:cTn id="9" presetID="2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ipe(left)">
                                      <p:cBhvr>
                                        <p:cTn id="16" dur="500"/>
                                        <p:tgtEl>
                                          <p:spTgt spid="2"/>
                                        </p:tgtEl>
                                      </p:cBhvr>
                                    </p:animEffect>
                                  </p:childTnLst>
                                </p:cTn>
                              </p:par>
                            </p:childTnLst>
                          </p:cTn>
                        </p:par>
                        <p:par>
                          <p:cTn id="17" fill="hold">
                            <p:stCondLst>
                              <p:cond delay="500"/>
                            </p:stCondLst>
                            <p:childTnLst>
                              <p:par>
                                <p:cTn id="18" presetID="42" presetClass="entr" presetSubtype="0" fill="hold" grpId="0" nodeType="afterEffect">
                                  <p:stCondLst>
                                    <p:cond delay="250"/>
                                  </p:stCondLst>
                                  <p:childTnLst>
                                    <p:set>
                                      <p:cBhvr>
                                        <p:cTn id="19" dur="1" fill="hold">
                                          <p:stCondLst>
                                            <p:cond delay="0"/>
                                          </p:stCondLst>
                                        </p:cTn>
                                        <p:tgtEl>
                                          <p:spTgt spid="51"/>
                                        </p:tgtEl>
                                        <p:attrNameLst>
                                          <p:attrName>style.visibility</p:attrName>
                                        </p:attrNameLst>
                                      </p:cBhvr>
                                      <p:to>
                                        <p:strVal val="visible"/>
                                      </p:to>
                                    </p:set>
                                    <p:animEffect>
                                      <p:cBhvr>
                                        <p:cTn id="20" dur="1000"/>
                                        <p:tgtEl>
                                          <p:spTgt spid="51"/>
                                        </p:tgtEl>
                                      </p:cBhvr>
                                    </p:animEffect>
                                    <p:anim calcmode="lin" valueType="num">
                                      <p:cBhvr>
                                        <p:cTn id="21" dur="1000" fill="hold"/>
                                        <p:tgtEl>
                                          <p:spTgt spid="51"/>
                                        </p:tgtEl>
                                        <p:attrNameLst>
                                          <p:attrName>ppt_x</p:attrName>
                                        </p:attrNameLst>
                                      </p:cBhvr>
                                      <p:tavLst>
                                        <p:tav tm="0">
                                          <p:val>
                                            <p:strVal val="#ppt_x"/>
                                          </p:val>
                                        </p:tav>
                                        <p:tav tm="100000">
                                          <p:val>
                                            <p:strVal val="#ppt_x"/>
                                          </p:val>
                                        </p:tav>
                                      </p:tavLst>
                                    </p:anim>
                                    <p:anim calcmode="lin" valueType="num">
                                      <p:cBhvr>
                                        <p:cTn id="22" dur="1000" fill="hold"/>
                                        <p:tgtEl>
                                          <p:spTgt spid="51"/>
                                        </p:tgtEl>
                                        <p:attrNameLst>
                                          <p:attrName>ppt_y</p:attrName>
                                        </p:attrNameLst>
                                      </p:cBhvr>
                                      <p:tavLst>
                                        <p:tav tm="0">
                                          <p:val>
                                            <p:strVal val="#ppt_y+.1"/>
                                          </p:val>
                                        </p:tav>
                                        <p:tav tm="100000">
                                          <p:val>
                                            <p:strVal val="#ppt_y"/>
                                          </p:val>
                                        </p:tav>
                                      </p:tavLst>
                                    </p:anim>
                                  </p:childTnLst>
                                </p:cTn>
                              </p:par>
                            </p:childTnLst>
                          </p:cTn>
                        </p:par>
                        <p:par>
                          <p:cTn id="23" fill="hold">
                            <p:stCondLst>
                              <p:cond delay="1750"/>
                            </p:stCondLst>
                            <p:childTnLst>
                              <p:par>
                                <p:cTn id="24" presetID="49" presetClass="entr" presetSubtype="0" decel="100000" fill="hold" nodeType="afterEffect">
                                  <p:stCondLst>
                                    <p:cond delay="0"/>
                                  </p:stCondLst>
                                  <p:childTnLst>
                                    <p:set>
                                      <p:cBhvr>
                                        <p:cTn id="25" dur="1" fill="hold">
                                          <p:stCondLst>
                                            <p:cond delay="0"/>
                                          </p:stCondLst>
                                        </p:cTn>
                                        <p:tgtEl>
                                          <p:spTgt spid="54"/>
                                        </p:tgtEl>
                                        <p:attrNameLst>
                                          <p:attrName>style.visibility</p:attrName>
                                        </p:attrNameLst>
                                      </p:cBhvr>
                                      <p:to>
                                        <p:strVal val="visible"/>
                                      </p:to>
                                    </p:set>
                                    <p:anim calcmode="lin" valueType="num">
                                      <p:cBhvr>
                                        <p:cTn id="26" dur="500" fill="hold"/>
                                        <p:tgtEl>
                                          <p:spTgt spid="54"/>
                                        </p:tgtEl>
                                        <p:attrNameLst>
                                          <p:attrName>ppt_w</p:attrName>
                                        </p:attrNameLst>
                                      </p:cBhvr>
                                      <p:tavLst>
                                        <p:tav tm="0">
                                          <p:val>
                                            <p:fltVal val="0"/>
                                          </p:val>
                                        </p:tav>
                                        <p:tav tm="100000">
                                          <p:val>
                                            <p:strVal val="#ppt_w"/>
                                          </p:val>
                                        </p:tav>
                                      </p:tavLst>
                                    </p:anim>
                                    <p:anim calcmode="lin" valueType="num">
                                      <p:cBhvr>
                                        <p:cTn id="27" dur="500" fill="hold"/>
                                        <p:tgtEl>
                                          <p:spTgt spid="54"/>
                                        </p:tgtEl>
                                        <p:attrNameLst>
                                          <p:attrName>ppt_h</p:attrName>
                                        </p:attrNameLst>
                                      </p:cBhvr>
                                      <p:tavLst>
                                        <p:tav tm="0">
                                          <p:val>
                                            <p:fltVal val="0"/>
                                          </p:val>
                                        </p:tav>
                                        <p:tav tm="100000">
                                          <p:val>
                                            <p:strVal val="#ppt_h"/>
                                          </p:val>
                                        </p:tav>
                                      </p:tavLst>
                                    </p:anim>
                                    <p:anim calcmode="lin" valueType="num">
                                      <p:cBhvr>
                                        <p:cTn id="28" dur="500" fill="hold"/>
                                        <p:tgtEl>
                                          <p:spTgt spid="54"/>
                                        </p:tgtEl>
                                        <p:attrNameLst>
                                          <p:attrName>style.rotation</p:attrName>
                                        </p:attrNameLst>
                                      </p:cBhvr>
                                      <p:tavLst>
                                        <p:tav tm="0">
                                          <p:val>
                                            <p:fltVal val="360"/>
                                          </p:val>
                                        </p:tav>
                                        <p:tav tm="100000">
                                          <p:val>
                                            <p:fltVal val="0"/>
                                          </p:val>
                                        </p:tav>
                                      </p:tavLst>
                                    </p:anim>
                                    <p:animEffect>
                                      <p:cBhvr>
                                        <p:cTn id="29" dur="500"/>
                                        <p:tgtEl>
                                          <p:spTgt spid="54"/>
                                        </p:tgtEl>
                                      </p:cBhvr>
                                    </p:animEffect>
                                  </p:childTnLst>
                                </p:cTn>
                              </p:par>
                            </p:childTnLst>
                          </p:cTn>
                        </p:par>
                        <p:par>
                          <p:cTn id="30" fill="hold">
                            <p:stCondLst>
                              <p:cond delay="2250"/>
                            </p:stCondLst>
                            <p:childTnLst>
                              <p:par>
                                <p:cTn id="31" presetID="6" presetClass="emph" presetSubtype="0" fill="hold" nodeType="afterEffect">
                                  <p:stCondLst>
                                    <p:cond delay="0"/>
                                  </p:stCondLst>
                                  <p:childTnLst>
                                    <p:animScale>
                                      <p:cBhvr>
                                        <p:cTn id="32" dur="2000" fill="hold"/>
                                        <p:tgtEl>
                                          <p:spTgt spid="54"/>
                                        </p:tgtEl>
                                      </p:cBhvr>
                                      <p:by x="75000" y="75000"/>
                                    </p:animScale>
                                  </p:childTnLst>
                                </p:cTn>
                              </p:par>
                              <p:par>
                                <p:cTn id="33" presetID="56" presetClass="path" presetSubtype="0" accel="50000" decel="50000" fill="hold" nodeType="withEffect">
                                  <p:stCondLst>
                                    <p:cond delay="250"/>
                                  </p:stCondLst>
                                  <p:childTnLst>
                                    <p:animMotion origin="layout" path="M -2.22222E-6 3.58025E-6 L -0.07847 -0.26605 " pathEditMode="relative" rAng="0" ptsTypes="AA">
                                      <p:cBhvr>
                                        <p:cTn id="34" dur="750" fill="hold"/>
                                        <p:tgtEl>
                                          <p:spTgt spid="54"/>
                                        </p:tgtEl>
                                        <p:attrNameLst>
                                          <p:attrName>ppt_x,ppt_y</p:attrName>
                                        </p:attrNameLst>
                                      </p:cBhvr>
                                      <p:rCtr x="-3924" y="-13302"/>
                                    </p:animMotion>
                                  </p:childTnLst>
                                </p:cTn>
                              </p:par>
                              <p:par>
                                <p:cTn id="35" presetID="42" presetClass="entr" presetSubtype="0" fill="hold" grpId="0" nodeType="withEffect">
                                  <p:stCondLst>
                                    <p:cond delay="250"/>
                                  </p:stCondLst>
                                  <p:childTnLst>
                                    <p:set>
                                      <p:cBhvr>
                                        <p:cTn id="36" dur="1" fill="hold">
                                          <p:stCondLst>
                                            <p:cond delay="0"/>
                                          </p:stCondLst>
                                        </p:cTn>
                                        <p:tgtEl>
                                          <p:spTgt spid="52"/>
                                        </p:tgtEl>
                                        <p:attrNameLst>
                                          <p:attrName>style.visibility</p:attrName>
                                        </p:attrNameLst>
                                      </p:cBhvr>
                                      <p:to>
                                        <p:strVal val="visible"/>
                                      </p:to>
                                    </p:set>
                                    <p:animEffect>
                                      <p:cBhvr>
                                        <p:cTn id="37" dur="1000"/>
                                        <p:tgtEl>
                                          <p:spTgt spid="52"/>
                                        </p:tgtEl>
                                      </p:cBhvr>
                                    </p:animEffect>
                                    <p:anim calcmode="lin" valueType="num">
                                      <p:cBhvr>
                                        <p:cTn id="38" dur="1000" fill="hold"/>
                                        <p:tgtEl>
                                          <p:spTgt spid="52"/>
                                        </p:tgtEl>
                                        <p:attrNameLst>
                                          <p:attrName>ppt_x</p:attrName>
                                        </p:attrNameLst>
                                      </p:cBhvr>
                                      <p:tavLst>
                                        <p:tav tm="0">
                                          <p:val>
                                            <p:strVal val="#ppt_x"/>
                                          </p:val>
                                        </p:tav>
                                        <p:tav tm="100000">
                                          <p:val>
                                            <p:strVal val="#ppt_x"/>
                                          </p:val>
                                        </p:tav>
                                      </p:tavLst>
                                    </p:anim>
                                    <p:anim calcmode="lin" valueType="num">
                                      <p:cBhvr>
                                        <p:cTn id="39" dur="1000" fill="hold"/>
                                        <p:tgtEl>
                                          <p:spTgt spid="52"/>
                                        </p:tgtEl>
                                        <p:attrNameLst>
                                          <p:attrName>ppt_y</p:attrName>
                                        </p:attrNameLst>
                                      </p:cBhvr>
                                      <p:tavLst>
                                        <p:tav tm="0">
                                          <p:val>
                                            <p:strVal val="#ppt_y+.1"/>
                                          </p:val>
                                        </p:tav>
                                        <p:tav tm="100000">
                                          <p:val>
                                            <p:strVal val="#ppt_y"/>
                                          </p:val>
                                        </p:tav>
                                      </p:tavLst>
                                    </p:anim>
                                  </p:childTnLst>
                                </p:cTn>
                              </p:par>
                            </p:childTnLst>
                          </p:cTn>
                        </p:par>
                        <p:par>
                          <p:cTn id="40" fill="hold">
                            <p:stCondLst>
                              <p:cond delay="4250"/>
                            </p:stCondLst>
                            <p:childTnLst>
                              <p:par>
                                <p:cTn id="41" presetID="49" presetClass="entr" presetSubtype="0" decel="100000" fill="hold" nodeType="afterEffect">
                                  <p:stCondLst>
                                    <p:cond delay="0"/>
                                  </p:stCondLst>
                                  <p:childTnLst>
                                    <p:set>
                                      <p:cBhvr>
                                        <p:cTn id="42" dur="1" fill="hold">
                                          <p:stCondLst>
                                            <p:cond delay="0"/>
                                          </p:stCondLst>
                                        </p:cTn>
                                        <p:tgtEl>
                                          <p:spTgt spid="55"/>
                                        </p:tgtEl>
                                        <p:attrNameLst>
                                          <p:attrName>style.visibility</p:attrName>
                                        </p:attrNameLst>
                                      </p:cBhvr>
                                      <p:to>
                                        <p:strVal val="visible"/>
                                      </p:to>
                                    </p:set>
                                    <p:anim calcmode="lin" valueType="num">
                                      <p:cBhvr>
                                        <p:cTn id="43" dur="500" fill="hold"/>
                                        <p:tgtEl>
                                          <p:spTgt spid="55"/>
                                        </p:tgtEl>
                                        <p:attrNameLst>
                                          <p:attrName>ppt_w</p:attrName>
                                        </p:attrNameLst>
                                      </p:cBhvr>
                                      <p:tavLst>
                                        <p:tav tm="0">
                                          <p:val>
                                            <p:fltVal val="0"/>
                                          </p:val>
                                        </p:tav>
                                        <p:tav tm="100000">
                                          <p:val>
                                            <p:strVal val="#ppt_w"/>
                                          </p:val>
                                        </p:tav>
                                      </p:tavLst>
                                    </p:anim>
                                    <p:anim calcmode="lin" valueType="num">
                                      <p:cBhvr>
                                        <p:cTn id="44" dur="500" fill="hold"/>
                                        <p:tgtEl>
                                          <p:spTgt spid="55"/>
                                        </p:tgtEl>
                                        <p:attrNameLst>
                                          <p:attrName>ppt_h</p:attrName>
                                        </p:attrNameLst>
                                      </p:cBhvr>
                                      <p:tavLst>
                                        <p:tav tm="0">
                                          <p:val>
                                            <p:fltVal val="0"/>
                                          </p:val>
                                        </p:tav>
                                        <p:tav tm="100000">
                                          <p:val>
                                            <p:strVal val="#ppt_h"/>
                                          </p:val>
                                        </p:tav>
                                      </p:tavLst>
                                    </p:anim>
                                    <p:anim calcmode="lin" valueType="num">
                                      <p:cBhvr>
                                        <p:cTn id="45" dur="500" fill="hold"/>
                                        <p:tgtEl>
                                          <p:spTgt spid="55"/>
                                        </p:tgtEl>
                                        <p:attrNameLst>
                                          <p:attrName>style.rotation</p:attrName>
                                        </p:attrNameLst>
                                      </p:cBhvr>
                                      <p:tavLst>
                                        <p:tav tm="0">
                                          <p:val>
                                            <p:fltVal val="360"/>
                                          </p:val>
                                        </p:tav>
                                        <p:tav tm="100000">
                                          <p:val>
                                            <p:fltVal val="0"/>
                                          </p:val>
                                        </p:tav>
                                      </p:tavLst>
                                    </p:anim>
                                    <p:animEffect>
                                      <p:cBhvr>
                                        <p:cTn id="46" dur="500"/>
                                        <p:tgtEl>
                                          <p:spTgt spid="55"/>
                                        </p:tgtEl>
                                      </p:cBhvr>
                                    </p:animEffect>
                                  </p:childTnLst>
                                </p:cTn>
                              </p:par>
                            </p:childTnLst>
                          </p:cTn>
                        </p:par>
                        <p:par>
                          <p:cTn id="47" fill="hold">
                            <p:stCondLst>
                              <p:cond delay="4750"/>
                            </p:stCondLst>
                            <p:childTnLst>
                              <p:par>
                                <p:cTn id="48" presetID="6" presetClass="emph" presetSubtype="0" fill="hold" nodeType="afterEffect">
                                  <p:stCondLst>
                                    <p:cond delay="0"/>
                                  </p:stCondLst>
                                  <p:childTnLst>
                                    <p:animScale>
                                      <p:cBhvr>
                                        <p:cTn id="49" dur="2000" fill="hold"/>
                                        <p:tgtEl>
                                          <p:spTgt spid="55"/>
                                        </p:tgtEl>
                                      </p:cBhvr>
                                      <p:by x="75000" y="75000"/>
                                    </p:animScale>
                                  </p:childTnLst>
                                </p:cTn>
                              </p:par>
                              <p:par>
                                <p:cTn id="50" presetID="56" presetClass="path" presetSubtype="0" accel="50000" decel="50000" fill="hold" nodeType="withEffect">
                                  <p:stCondLst>
                                    <p:cond delay="250"/>
                                  </p:stCondLst>
                                  <p:childTnLst>
                                    <p:animMotion origin="layout" path="M -2.77778E-6 -1.35802E-6 L -0.00625 -0.16018 " pathEditMode="relative" rAng="0" ptsTypes="AA">
                                      <p:cBhvr>
                                        <p:cTn id="51" dur="750" fill="hold"/>
                                        <p:tgtEl>
                                          <p:spTgt spid="55"/>
                                        </p:tgtEl>
                                        <p:attrNameLst>
                                          <p:attrName>ppt_x,ppt_y</p:attrName>
                                        </p:attrNameLst>
                                      </p:cBhvr>
                                      <p:rCtr x="-313" y="-8025"/>
                                    </p:animMotion>
                                  </p:childTnLst>
                                </p:cTn>
                              </p:par>
                              <p:par>
                                <p:cTn id="52" presetID="42" presetClass="entr" presetSubtype="0" fill="hold" grpId="0" nodeType="withEffect">
                                  <p:stCondLst>
                                    <p:cond delay="250"/>
                                  </p:stCondLst>
                                  <p:childTnLst>
                                    <p:set>
                                      <p:cBhvr>
                                        <p:cTn id="53" dur="1" fill="hold">
                                          <p:stCondLst>
                                            <p:cond delay="0"/>
                                          </p:stCondLst>
                                        </p:cTn>
                                        <p:tgtEl>
                                          <p:spTgt spid="53"/>
                                        </p:tgtEl>
                                        <p:attrNameLst>
                                          <p:attrName>style.visibility</p:attrName>
                                        </p:attrNameLst>
                                      </p:cBhvr>
                                      <p:to>
                                        <p:strVal val="visible"/>
                                      </p:to>
                                    </p:set>
                                    <p:animEffect>
                                      <p:cBhvr>
                                        <p:cTn id="54" dur="1000"/>
                                        <p:tgtEl>
                                          <p:spTgt spid="53"/>
                                        </p:tgtEl>
                                      </p:cBhvr>
                                    </p:animEffect>
                                    <p:anim calcmode="lin" valueType="num">
                                      <p:cBhvr>
                                        <p:cTn id="55" dur="1000" fill="hold"/>
                                        <p:tgtEl>
                                          <p:spTgt spid="53"/>
                                        </p:tgtEl>
                                        <p:attrNameLst>
                                          <p:attrName>ppt_x</p:attrName>
                                        </p:attrNameLst>
                                      </p:cBhvr>
                                      <p:tavLst>
                                        <p:tav tm="0">
                                          <p:val>
                                            <p:strVal val="#ppt_x"/>
                                          </p:val>
                                        </p:tav>
                                        <p:tav tm="100000">
                                          <p:val>
                                            <p:strVal val="#ppt_x"/>
                                          </p:val>
                                        </p:tav>
                                      </p:tavLst>
                                    </p:anim>
                                    <p:anim calcmode="lin" valueType="num">
                                      <p:cBhvr>
                                        <p:cTn id="56" dur="1000" fill="hold"/>
                                        <p:tgtEl>
                                          <p:spTgt spid="53"/>
                                        </p:tgtEl>
                                        <p:attrNameLst>
                                          <p:attrName>ppt_y</p:attrName>
                                        </p:attrNameLst>
                                      </p:cBhvr>
                                      <p:tavLst>
                                        <p:tav tm="0">
                                          <p:val>
                                            <p:strVal val="#ppt_y+.1"/>
                                          </p:val>
                                        </p:tav>
                                        <p:tav tm="100000">
                                          <p:val>
                                            <p:strVal val="#ppt_y"/>
                                          </p:val>
                                        </p:tav>
                                      </p:tavLst>
                                    </p:anim>
                                  </p:childTnLst>
                                </p:cTn>
                              </p:par>
                            </p:childTnLst>
                          </p:cTn>
                        </p:par>
                        <p:par>
                          <p:cTn id="57" fill="hold">
                            <p:stCondLst>
                              <p:cond delay="6750"/>
                            </p:stCondLst>
                            <p:childTnLst>
                              <p:par>
                                <p:cTn id="58" presetID="49" presetClass="entr" presetSubtype="0" decel="100000" fill="hold" nodeType="afterEffect">
                                  <p:stCondLst>
                                    <p:cond delay="0"/>
                                  </p:stCondLst>
                                  <p:childTnLst>
                                    <p:set>
                                      <p:cBhvr>
                                        <p:cTn id="59" dur="1" fill="hold">
                                          <p:stCondLst>
                                            <p:cond delay="0"/>
                                          </p:stCondLst>
                                        </p:cTn>
                                        <p:tgtEl>
                                          <p:spTgt spid="56"/>
                                        </p:tgtEl>
                                        <p:attrNameLst>
                                          <p:attrName>style.visibility</p:attrName>
                                        </p:attrNameLst>
                                      </p:cBhvr>
                                      <p:to>
                                        <p:strVal val="visible"/>
                                      </p:to>
                                    </p:set>
                                    <p:anim calcmode="lin" valueType="num">
                                      <p:cBhvr>
                                        <p:cTn id="60" dur="500" fill="hold"/>
                                        <p:tgtEl>
                                          <p:spTgt spid="56"/>
                                        </p:tgtEl>
                                        <p:attrNameLst>
                                          <p:attrName>ppt_w</p:attrName>
                                        </p:attrNameLst>
                                      </p:cBhvr>
                                      <p:tavLst>
                                        <p:tav tm="0">
                                          <p:val>
                                            <p:fltVal val="0"/>
                                          </p:val>
                                        </p:tav>
                                        <p:tav tm="100000">
                                          <p:val>
                                            <p:strVal val="#ppt_w"/>
                                          </p:val>
                                        </p:tav>
                                      </p:tavLst>
                                    </p:anim>
                                    <p:anim calcmode="lin" valueType="num">
                                      <p:cBhvr>
                                        <p:cTn id="61" dur="500" fill="hold"/>
                                        <p:tgtEl>
                                          <p:spTgt spid="56"/>
                                        </p:tgtEl>
                                        <p:attrNameLst>
                                          <p:attrName>ppt_h</p:attrName>
                                        </p:attrNameLst>
                                      </p:cBhvr>
                                      <p:tavLst>
                                        <p:tav tm="0">
                                          <p:val>
                                            <p:fltVal val="0"/>
                                          </p:val>
                                        </p:tav>
                                        <p:tav tm="100000">
                                          <p:val>
                                            <p:strVal val="#ppt_h"/>
                                          </p:val>
                                        </p:tav>
                                      </p:tavLst>
                                    </p:anim>
                                    <p:anim calcmode="lin" valueType="num">
                                      <p:cBhvr>
                                        <p:cTn id="62" dur="500" fill="hold"/>
                                        <p:tgtEl>
                                          <p:spTgt spid="56"/>
                                        </p:tgtEl>
                                        <p:attrNameLst>
                                          <p:attrName>style.rotation</p:attrName>
                                        </p:attrNameLst>
                                      </p:cBhvr>
                                      <p:tavLst>
                                        <p:tav tm="0">
                                          <p:val>
                                            <p:fltVal val="360"/>
                                          </p:val>
                                        </p:tav>
                                        <p:tav tm="100000">
                                          <p:val>
                                            <p:fltVal val="0"/>
                                          </p:val>
                                        </p:tav>
                                      </p:tavLst>
                                    </p:anim>
                                    <p:animEffect>
                                      <p:cBhvr>
                                        <p:cTn id="63"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ldLvl="0" autoUpdateAnimBg="0"/>
      <p:bldP spid="51" grpId="0" bldLvl="0" autoUpdateAnimBg="0"/>
      <p:bldP spid="52" grpId="0" bldLvl="0" autoUpdateAnimBg="0"/>
      <p:bldP spid="53" grpId="0" bldLvl="0"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51924" y="117308"/>
            <a:ext cx="929440" cy="646331"/>
          </a:xfrm>
          <a:prstGeom prst="rect">
            <a:avLst/>
          </a:prstGeom>
          <a:noFill/>
        </p:spPr>
        <p:txBody>
          <a:bodyPr>
            <a:spAutoFit/>
          </a:bodyPr>
          <a:lstStyle/>
          <a:p>
            <a:pPr fontAlgn="auto">
              <a:spcBef>
                <a:spcPts val="0"/>
              </a:spcBef>
              <a:spcAft>
                <a:spcPts val="0"/>
              </a:spcAft>
              <a:defRPr/>
            </a:pPr>
            <a:r>
              <a:rPr lang="zh-CN" altLang="en-US" b="1" dirty="0">
                <a:gradFill flip="none" rotWithShape="1">
                  <a:gsLst>
                    <a:gs pos="0">
                      <a:schemeClr val="accent1">
                        <a:lumMod val="5000"/>
                        <a:lumOff val="95000"/>
                      </a:schemeClr>
                    </a:gs>
                    <a:gs pos="11000">
                      <a:schemeClr val="accent5">
                        <a:lumMod val="50000"/>
                      </a:schemeClr>
                    </a:gs>
                    <a:gs pos="60000">
                      <a:schemeClr val="accent1">
                        <a:lumMod val="45000"/>
                        <a:lumOff val="55000"/>
                      </a:schemeClr>
                    </a:gs>
                    <a:gs pos="100000">
                      <a:schemeClr val="accent1">
                        <a:lumMod val="30000"/>
                        <a:lumOff val="70000"/>
                      </a:schemeClr>
                    </a:gs>
                  </a:gsLst>
                  <a:lin ang="5400000" scaled="1"/>
                  <a:tileRect/>
                </a:gradFill>
                <a:latin typeface="Arial Black" panose="020B0A04020102020204" pitchFamily="34" charset="0"/>
                <a:ea typeface="+mn-ea"/>
              </a:rPr>
              <a:t>公司</a:t>
            </a:r>
            <a:r>
              <a:rPr lang="en-US" altLang="zh-CN" b="1" dirty="0">
                <a:gradFill flip="none" rotWithShape="1">
                  <a:gsLst>
                    <a:gs pos="0">
                      <a:schemeClr val="accent1">
                        <a:lumMod val="5000"/>
                        <a:lumOff val="95000"/>
                      </a:schemeClr>
                    </a:gs>
                    <a:gs pos="11000">
                      <a:schemeClr val="accent5">
                        <a:lumMod val="50000"/>
                      </a:schemeClr>
                    </a:gs>
                    <a:gs pos="60000">
                      <a:schemeClr val="accent1">
                        <a:lumMod val="45000"/>
                        <a:lumOff val="55000"/>
                      </a:schemeClr>
                    </a:gs>
                    <a:gs pos="100000">
                      <a:schemeClr val="accent1">
                        <a:lumMod val="30000"/>
                        <a:lumOff val="70000"/>
                      </a:schemeClr>
                    </a:gs>
                  </a:gsLst>
                  <a:lin ang="5400000" scaled="1"/>
                  <a:tileRect/>
                </a:gradFill>
                <a:latin typeface="Arial Black" panose="020B0A04020102020204" pitchFamily="34" charset="0"/>
                <a:ea typeface="+mn-ea"/>
              </a:rPr>
              <a:t>logo</a:t>
            </a:r>
            <a:endParaRPr lang="zh-CN" altLang="en-US" b="1" dirty="0">
              <a:gradFill flip="none" rotWithShape="1">
                <a:gsLst>
                  <a:gs pos="0">
                    <a:schemeClr val="accent1">
                      <a:lumMod val="5000"/>
                      <a:lumOff val="95000"/>
                    </a:schemeClr>
                  </a:gs>
                  <a:gs pos="11000">
                    <a:schemeClr val="accent5">
                      <a:lumMod val="50000"/>
                    </a:schemeClr>
                  </a:gs>
                  <a:gs pos="60000">
                    <a:schemeClr val="accent1">
                      <a:lumMod val="45000"/>
                      <a:lumOff val="55000"/>
                    </a:schemeClr>
                  </a:gs>
                  <a:gs pos="100000">
                    <a:schemeClr val="accent1">
                      <a:lumMod val="30000"/>
                      <a:lumOff val="70000"/>
                    </a:schemeClr>
                  </a:gs>
                </a:gsLst>
                <a:lin ang="5400000" scaled="1"/>
                <a:tileRect/>
              </a:gradFill>
              <a:latin typeface="Arial Black" panose="020B0A04020102020204" pitchFamily="34" charset="0"/>
              <a:ea typeface="+mn-ea"/>
            </a:endParaRPr>
          </a:p>
        </p:txBody>
      </p:sp>
      <p:sp>
        <p:nvSpPr>
          <p:cNvPr id="3" name="等腰三角形 2"/>
          <p:cNvSpPr/>
          <p:nvPr/>
        </p:nvSpPr>
        <p:spPr>
          <a:xfrm rot="7309647">
            <a:off x="4664869" y="1308497"/>
            <a:ext cx="1633538" cy="1371600"/>
          </a:xfrm>
          <a:prstGeom prst="triangle">
            <a:avLst/>
          </a:prstGeom>
          <a:noFill/>
          <a:ln w="28575">
            <a:solidFill>
              <a:schemeClr val="bg1">
                <a:lumMod val="75000"/>
                <a:alpha val="49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4" name="等腰三角形 3"/>
          <p:cNvSpPr/>
          <p:nvPr/>
        </p:nvSpPr>
        <p:spPr>
          <a:xfrm rot="19578595">
            <a:off x="2336008" y="1165622"/>
            <a:ext cx="2493169" cy="1819275"/>
          </a:xfrm>
          <a:prstGeom prst="triangle">
            <a:avLst/>
          </a:prstGeom>
          <a:noFill/>
          <a:ln w="28575">
            <a:solidFill>
              <a:schemeClr val="bg1">
                <a:lumMod val="75000"/>
                <a:alpha val="49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5" name="文本框 4"/>
          <p:cNvSpPr txBox="1"/>
          <p:nvPr/>
        </p:nvSpPr>
        <p:spPr>
          <a:xfrm>
            <a:off x="2203593" y="1595508"/>
            <a:ext cx="5195830" cy="1477328"/>
          </a:xfrm>
          <a:prstGeom prst="rect">
            <a:avLst/>
          </a:prstGeom>
          <a:noFill/>
        </p:spPr>
        <p:txBody>
          <a:bodyPr>
            <a:spAutoFit/>
          </a:bodyPr>
          <a:lstStyle/>
          <a:p>
            <a:pPr fontAlgn="auto">
              <a:spcBef>
                <a:spcPts val="0"/>
              </a:spcBef>
              <a:spcAft>
                <a:spcPts val="0"/>
              </a:spcAft>
              <a:defRPr/>
            </a:pPr>
            <a:r>
              <a:rPr lang="zh-CN" altLang="en-US" sz="9000" b="1" u="sng" dirty="0">
                <a:gradFill flip="none" rotWithShape="1">
                  <a:gsLst>
                    <a:gs pos="0">
                      <a:schemeClr val="accent1">
                        <a:lumMod val="5000"/>
                        <a:lumOff val="95000"/>
                      </a:schemeClr>
                    </a:gs>
                    <a:gs pos="0">
                      <a:schemeClr val="accent5">
                        <a:lumMod val="50000"/>
                      </a:schemeClr>
                    </a:gs>
                    <a:gs pos="32000">
                      <a:schemeClr val="accent1">
                        <a:lumMod val="45000"/>
                        <a:lumOff val="55000"/>
                      </a:schemeClr>
                    </a:gs>
                    <a:gs pos="100000">
                      <a:schemeClr val="accent1">
                        <a:lumMod val="30000"/>
                        <a:lumOff val="70000"/>
                      </a:schemeClr>
                    </a:gs>
                  </a:gsLst>
                  <a:lin ang="5400000" scaled="1"/>
                  <a:tileRect/>
                </a:gradFill>
                <a:latin typeface="Arial Black" panose="020B0A04020102020204" pitchFamily="34" charset="0"/>
                <a:ea typeface="+mn-ea"/>
              </a:rPr>
              <a:t>谢谢欣赏</a:t>
            </a:r>
          </a:p>
        </p:txBody>
      </p:sp>
    </p:spTree>
    <p:extLst>
      <p:ext uri="{BB962C8B-B14F-4D97-AF65-F5344CB8AC3E}">
        <p14:creationId xmlns:p14="http://schemas.microsoft.com/office/powerpoint/2010/main" val="3618686291"/>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8" presetClass="emph" presetSubtype="0" repeatCount="3000" fill="hold" grpId="0" nodeType="withEffect">
                                  <p:stCondLst>
                                    <p:cond delay="0"/>
                                  </p:stCondLst>
                                  <p:childTnLst>
                                    <p:animRot by="21600000">
                                      <p:cBhvr>
                                        <p:cTn id="10" dur="3000" fill="hold"/>
                                        <p:tgtEl>
                                          <p:spTgt spid="4"/>
                                        </p:tgtEl>
                                        <p:attrNameLst>
                                          <p:attrName>r</p:attrName>
                                        </p:attrNameLst>
                                      </p:cBhvr>
                                    </p:animRot>
                                  </p:childTnLst>
                                </p:cTn>
                              </p:par>
                              <p:par>
                                <p:cTn id="11" presetID="8" presetClass="emph" presetSubtype="0" repeatCount="4000" fill="hold" grpId="0" nodeType="withEffect">
                                  <p:stCondLst>
                                    <p:cond delay="0"/>
                                  </p:stCondLst>
                                  <p:childTnLst>
                                    <p:animRot by="21600000">
                                      <p:cBhvr>
                                        <p:cTn id="12" dur="2000" fill="hold"/>
                                        <p:tgtEl>
                                          <p:spTgt spid="3"/>
                                        </p:tgtEl>
                                        <p:attrNameLst>
                                          <p:attrName>r</p:attrName>
                                        </p:attrNameLst>
                                      </p:cBhvr>
                                    </p:animRot>
                                  </p:childTnLst>
                                </p:cTn>
                              </p:par>
                              <p:par>
                                <p:cTn id="13" presetID="41" presetClass="entr" presetSubtype="0" fill="hold" nodeType="withEffect">
                                  <p:stCondLst>
                                    <p:cond delay="250"/>
                                  </p:stCondLst>
                                  <p:iterate type="lt">
                                    <p:tmPct val="10000"/>
                                  </p:iterate>
                                  <p:childTnLst>
                                    <p:set>
                                      <p:cBhvr>
                                        <p:cTn id="14" dur="1" fill="hold">
                                          <p:stCondLst>
                                            <p:cond delay="0"/>
                                          </p:stCondLst>
                                        </p:cTn>
                                        <p:tgtEl>
                                          <p:spTgt spid="5"/>
                                        </p:tgtEl>
                                        <p:attrNameLst>
                                          <p:attrName>style.visibility</p:attrName>
                                        </p:attrNameLst>
                                      </p:cBhvr>
                                      <p:to>
                                        <p:strVal val="visible"/>
                                      </p:to>
                                    </p:set>
                                    <p:anim calcmode="lin" valueType="num">
                                      <p:cBhvr>
                                        <p:cTn id="15" dur="75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6" dur="750" fill="hold"/>
                                        <p:tgtEl>
                                          <p:spTgt spid="5"/>
                                        </p:tgtEl>
                                        <p:attrNameLst>
                                          <p:attrName>ppt_y</p:attrName>
                                        </p:attrNameLst>
                                      </p:cBhvr>
                                      <p:tavLst>
                                        <p:tav tm="0">
                                          <p:val>
                                            <p:strVal val="#ppt_y"/>
                                          </p:val>
                                        </p:tav>
                                        <p:tav tm="100000">
                                          <p:val>
                                            <p:strVal val="#ppt_y"/>
                                          </p:val>
                                        </p:tav>
                                      </p:tavLst>
                                    </p:anim>
                                    <p:anim calcmode="lin" valueType="num">
                                      <p:cBhvr>
                                        <p:cTn id="17" dur="75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8" dur="75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9" dur="750" tmFilter="0,0; .5, 1; 1, 1"/>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www.1ppt.com"/>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144</TotalTime>
  <Words>2813</Words>
  <Application>Microsoft Office PowerPoint</Application>
  <PresentationFormat>全屏显示(16:9)</PresentationFormat>
  <Paragraphs>1546</Paragraphs>
  <Slides>31</Slides>
  <Notes>31</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31</vt:i4>
      </vt:variant>
    </vt:vector>
  </HeadingPairs>
  <TitlesOfParts>
    <vt:vector size="46" baseType="lpstr">
      <vt:lpstr>Arial Unicode MS</vt:lpstr>
      <vt:lpstr>Broadway BT</vt:lpstr>
      <vt:lpstr>Malgun Gothic</vt:lpstr>
      <vt:lpstr>华文细黑</vt:lpstr>
      <vt:lpstr>宋体</vt:lpstr>
      <vt:lpstr>微软雅黑</vt:lpstr>
      <vt:lpstr>Arial</vt:lpstr>
      <vt:lpstr>Arial Black</vt:lpstr>
      <vt:lpstr>Calibri</vt:lpstr>
      <vt:lpstr>Calibri Light</vt:lpstr>
      <vt:lpstr>Impact</vt:lpstr>
      <vt:lpstr>Open Sans</vt:lpstr>
      <vt:lpstr>Verdana</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www.1ppt.com</dc:title>
  <dc:creator>www.1ppt.com</dc:creator>
  <cp:lastModifiedBy>faith123</cp:lastModifiedBy>
  <cp:revision>22</cp:revision>
  <dcterms:created xsi:type="dcterms:W3CDTF">2016-07-05T10:23:56Z</dcterms:created>
  <dcterms:modified xsi:type="dcterms:W3CDTF">2018-12-14T03:05:55Z</dcterms:modified>
</cp:coreProperties>
</file>