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7" r:id="rId2"/>
    <p:sldId id="258" r:id="rId3"/>
    <p:sldId id="259" r:id="rId4"/>
    <p:sldId id="260" r:id="rId5"/>
    <p:sldId id="281" r:id="rId6"/>
    <p:sldId id="262" r:id="rId7"/>
    <p:sldId id="263" r:id="rId8"/>
    <p:sldId id="282" r:id="rId9"/>
    <p:sldId id="266" r:id="rId10"/>
    <p:sldId id="268" r:id="rId11"/>
    <p:sldId id="283" r:id="rId12"/>
    <p:sldId id="270" r:id="rId13"/>
    <p:sldId id="271" r:id="rId14"/>
    <p:sldId id="284" r:id="rId15"/>
    <p:sldId id="285" r:id="rId16"/>
    <p:sldId id="275" r:id="rId17"/>
    <p:sldId id="276" r:id="rId18"/>
    <p:sldId id="277" r:id="rId19"/>
    <p:sldId id="279" r:id="rId20"/>
  </p:sldIdLst>
  <p:sldSz cx="12192000" cy="6858000"/>
  <p:notesSz cx="6858000" cy="9144000"/>
  <p:custDataLst>
    <p:tags r:id="rId22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52434"/>
    <a:srgbClr val="C01C23"/>
    <a:srgbClr val="FFC000"/>
    <a:srgbClr val="44546A"/>
    <a:srgbClr val="FFC2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666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DFDF954-8275-4FA8-BAC2-35AD6C0B5FE1}" type="datetimeFigureOut">
              <a:rPr lang="zh-CN" altLang="en-US" smtClean="0"/>
              <a:t>2018/12/12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5F74D1E-F8AB-4E7C-8807-CF783281AF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08060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F74D1E-F8AB-4E7C-8807-CF783281AFD6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21001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F74D1E-F8AB-4E7C-8807-CF783281AFD6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17514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F74D1E-F8AB-4E7C-8807-CF783281AFD6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61772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F74D1E-F8AB-4E7C-8807-CF783281AFD6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30649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F74D1E-F8AB-4E7C-8807-CF783281AFD6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252006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F74D1E-F8AB-4E7C-8807-CF783281AFD6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03092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F74D1E-F8AB-4E7C-8807-CF783281AFD6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9667597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F74D1E-F8AB-4E7C-8807-CF783281AFD6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176207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F74D1E-F8AB-4E7C-8807-CF783281AFD6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528362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F74D1E-F8AB-4E7C-8807-CF783281AFD6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69015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F74D1E-F8AB-4E7C-8807-CF783281AFD6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350640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F74D1E-F8AB-4E7C-8807-CF783281AFD6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677519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F74D1E-F8AB-4E7C-8807-CF783281AFD6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261360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F74D1E-F8AB-4E7C-8807-CF783281AFD6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393809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F74D1E-F8AB-4E7C-8807-CF783281AFD6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185317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F74D1E-F8AB-4E7C-8807-CF783281AFD6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9381036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F74D1E-F8AB-4E7C-8807-CF783281AFD6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6919101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F74D1E-F8AB-4E7C-8807-CF783281AFD6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160593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F74D1E-F8AB-4E7C-8807-CF783281AFD6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41677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E2DCE-F5FE-42E6-B7AD-2E701BC4A199}" type="datetimeFigureOut">
              <a:rPr lang="zh-CN" altLang="en-US" smtClean="0"/>
              <a:t>2018/12/12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26852-6CDD-4311-9E3D-6AA5F27DBD2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48860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E2DCE-F5FE-42E6-B7AD-2E701BC4A199}" type="datetimeFigureOut">
              <a:rPr lang="zh-CN" altLang="en-US" smtClean="0"/>
              <a:t>2018/12/12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26852-6CDD-4311-9E3D-6AA5F27DBD2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60797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E2DCE-F5FE-42E6-B7AD-2E701BC4A199}" type="datetimeFigureOut">
              <a:rPr lang="zh-CN" altLang="en-US" smtClean="0"/>
              <a:t>2018/12/12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26852-6CDD-4311-9E3D-6AA5F27DBD2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21123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E2DCE-F5FE-42E6-B7AD-2E701BC4A199}" type="datetimeFigureOut">
              <a:rPr lang="zh-CN" altLang="en-US" smtClean="0"/>
              <a:t>2018/12/12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26852-6CDD-4311-9E3D-6AA5F27DBD2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7974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E2DCE-F5FE-42E6-B7AD-2E701BC4A199}" type="datetimeFigureOut">
              <a:rPr lang="zh-CN" altLang="en-US" smtClean="0"/>
              <a:t>2018/12/12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26852-6CDD-4311-9E3D-6AA5F27DBD2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15789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E2DCE-F5FE-42E6-B7AD-2E701BC4A199}" type="datetimeFigureOut">
              <a:rPr lang="zh-CN" altLang="en-US" smtClean="0"/>
              <a:t>2018/12/12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26852-6CDD-4311-9E3D-6AA5F27DBD2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66123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E2DCE-F5FE-42E6-B7AD-2E701BC4A199}" type="datetimeFigureOut">
              <a:rPr lang="zh-CN" altLang="en-US" smtClean="0"/>
              <a:t>2018/12/12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26852-6CDD-4311-9E3D-6AA5F27DBD2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30060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E2DCE-F5FE-42E6-B7AD-2E701BC4A199}" type="datetimeFigureOut">
              <a:rPr lang="zh-CN" altLang="en-US" smtClean="0"/>
              <a:t>2018/12/12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26852-6CDD-4311-9E3D-6AA5F27DBD2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57382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E2DCE-F5FE-42E6-B7AD-2E701BC4A199}" type="datetimeFigureOut">
              <a:rPr lang="zh-CN" altLang="en-US" smtClean="0"/>
              <a:t>2018/12/12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26852-6CDD-4311-9E3D-6AA5F27DBD2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14423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E2DCE-F5FE-42E6-B7AD-2E701BC4A199}" type="datetimeFigureOut">
              <a:rPr lang="zh-CN" altLang="en-US" smtClean="0"/>
              <a:t>2018/12/12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26852-6CDD-4311-9E3D-6AA5F27DBD2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50637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E2DCE-F5FE-42E6-B7AD-2E701BC4A199}" type="datetimeFigureOut">
              <a:rPr lang="zh-CN" altLang="en-US" smtClean="0"/>
              <a:t>2018/12/12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26852-6CDD-4311-9E3D-6AA5F27DBD2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53533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2E2DCE-F5FE-42E6-B7AD-2E701BC4A199}" type="datetimeFigureOut">
              <a:rPr lang="zh-CN" altLang="en-US" smtClean="0"/>
              <a:t>2018/12/12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826852-6CDD-4311-9E3D-6AA5F27DBD2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34707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5243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" name="图片 10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51000" y="-196951"/>
            <a:ext cx="12810678" cy="7606888"/>
          </a:xfrm>
          <a:prstGeom prst="rect">
            <a:avLst/>
          </a:prstGeom>
        </p:spPr>
      </p:pic>
      <p:sp>
        <p:nvSpPr>
          <p:cNvPr id="98" name="矩形 97"/>
          <p:cNvSpPr/>
          <p:nvPr/>
        </p:nvSpPr>
        <p:spPr>
          <a:xfrm>
            <a:off x="-22331" y="-15160"/>
            <a:ext cx="12214331" cy="6873160"/>
          </a:xfrm>
          <a:prstGeom prst="rect">
            <a:avLst/>
          </a:prstGeom>
          <a:solidFill>
            <a:schemeClr val="tx1">
              <a:lumMod val="95000"/>
              <a:lumOff val="5000"/>
              <a:alpha val="87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 dirty="0">
              <a:solidFill>
                <a:srgbClr val="252434"/>
              </a:solidFill>
            </a:endParaRPr>
          </a:p>
        </p:txBody>
      </p:sp>
      <p:grpSp>
        <p:nvGrpSpPr>
          <p:cNvPr id="97" name="组合 96"/>
          <p:cNvGrpSpPr/>
          <p:nvPr/>
        </p:nvGrpSpPr>
        <p:grpSpPr>
          <a:xfrm>
            <a:off x="-22331" y="-12777"/>
            <a:ext cx="12213877" cy="1376769"/>
            <a:chOff x="-35031" y="1575572"/>
            <a:chExt cx="12213877" cy="1376769"/>
          </a:xfrm>
        </p:grpSpPr>
        <p:sp>
          <p:nvSpPr>
            <p:cNvPr id="94" name="直角三角形 93"/>
            <p:cNvSpPr/>
            <p:nvPr/>
          </p:nvSpPr>
          <p:spPr>
            <a:xfrm flipV="1">
              <a:off x="-35031" y="1575572"/>
              <a:ext cx="12213877" cy="1376769"/>
            </a:xfrm>
            <a:prstGeom prst="rtTriangle">
              <a:avLst/>
            </a:prstGeom>
            <a:solidFill>
              <a:srgbClr val="C01C23"/>
            </a:solidFill>
            <a:ln>
              <a:solidFill>
                <a:srgbClr val="C01C23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5" name="直角三角形 94"/>
            <p:cNvSpPr/>
            <p:nvPr/>
          </p:nvSpPr>
          <p:spPr>
            <a:xfrm flipV="1">
              <a:off x="-35031" y="1575572"/>
              <a:ext cx="12213877" cy="897983"/>
            </a:xfrm>
            <a:prstGeom prst="rtTriangle">
              <a:avLst/>
            </a:prstGeom>
            <a:solidFill>
              <a:srgbClr val="C01C23"/>
            </a:solidFill>
            <a:ln>
              <a:solidFill>
                <a:srgbClr val="C01C23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6" name="直角三角形 95"/>
            <p:cNvSpPr/>
            <p:nvPr/>
          </p:nvSpPr>
          <p:spPr>
            <a:xfrm flipV="1">
              <a:off x="-35031" y="1575572"/>
              <a:ext cx="12213877" cy="465561"/>
            </a:xfrm>
            <a:prstGeom prst="rtTriangle">
              <a:avLst/>
            </a:prstGeom>
            <a:solidFill>
              <a:srgbClr val="C01C23"/>
            </a:solidFill>
            <a:ln>
              <a:solidFill>
                <a:srgbClr val="C01C23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4419600" y="1921979"/>
            <a:ext cx="3352800" cy="837055"/>
            <a:chOff x="4421085" y="2391272"/>
            <a:chExt cx="3352800" cy="837055"/>
          </a:xfrm>
        </p:grpSpPr>
        <p:sp>
          <p:nvSpPr>
            <p:cNvPr id="100" name="等腰三角形 99"/>
            <p:cNvSpPr/>
            <p:nvPr/>
          </p:nvSpPr>
          <p:spPr>
            <a:xfrm flipV="1">
              <a:off x="5942265" y="2947945"/>
              <a:ext cx="310439" cy="280382"/>
            </a:xfrm>
            <a:prstGeom prst="triangle">
              <a:avLst/>
            </a:prstGeom>
            <a:solidFill>
              <a:srgbClr val="FFC200"/>
            </a:solidFill>
            <a:ln>
              <a:solidFill>
                <a:srgbClr val="FFC2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9" name="矩形 98"/>
            <p:cNvSpPr/>
            <p:nvPr/>
          </p:nvSpPr>
          <p:spPr>
            <a:xfrm>
              <a:off x="4421085" y="2391272"/>
              <a:ext cx="3352800" cy="556673"/>
            </a:xfrm>
            <a:prstGeom prst="rect">
              <a:avLst/>
            </a:prstGeom>
            <a:solidFill>
              <a:srgbClr val="C01C23"/>
            </a:solidFill>
            <a:ln>
              <a:solidFill>
                <a:srgbClr val="C01C2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01" name="文本框 100"/>
          <p:cNvSpPr txBox="1"/>
          <p:nvPr/>
        </p:nvSpPr>
        <p:spPr>
          <a:xfrm>
            <a:off x="1361522" y="2940825"/>
            <a:ext cx="946895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0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时尚岗位竞聘</a:t>
            </a:r>
            <a:r>
              <a:rPr lang="en-US" altLang="zh-CN" sz="6000" b="1" dirty="0" err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ppt</a:t>
            </a:r>
            <a:r>
              <a:rPr lang="zh-CN" altLang="en-US" sz="60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模板</a:t>
            </a:r>
            <a:endParaRPr lang="zh-CN" altLang="en-US" sz="6000" dirty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80503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 rot="10562066">
            <a:off x="4149225" y="1754572"/>
            <a:ext cx="3851979" cy="3848100"/>
            <a:chOff x="4092009" y="1748648"/>
            <a:chExt cx="3851979" cy="3848100"/>
          </a:xfrm>
        </p:grpSpPr>
        <p:sp>
          <p:nvSpPr>
            <p:cNvPr id="8" name="等腰三角形 7"/>
            <p:cNvSpPr/>
            <p:nvPr/>
          </p:nvSpPr>
          <p:spPr>
            <a:xfrm rot="14088228">
              <a:off x="4122504" y="4748260"/>
              <a:ext cx="497016" cy="558006"/>
            </a:xfrm>
            <a:prstGeom prst="triangle">
              <a:avLst/>
            </a:prstGeom>
            <a:solidFill>
              <a:srgbClr val="C01C23"/>
            </a:solidFill>
            <a:ln>
              <a:solidFill>
                <a:srgbClr val="C01C2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椭圆 6"/>
            <p:cNvSpPr/>
            <p:nvPr/>
          </p:nvSpPr>
          <p:spPr>
            <a:xfrm>
              <a:off x="4095888" y="1748648"/>
              <a:ext cx="3848100" cy="3848100"/>
            </a:xfrm>
            <a:prstGeom prst="ellipse">
              <a:avLst/>
            </a:prstGeom>
            <a:solidFill>
              <a:srgbClr val="C01C23"/>
            </a:solidFill>
            <a:ln>
              <a:solidFill>
                <a:srgbClr val="C01C23"/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" name="组合 9"/>
          <p:cNvGrpSpPr/>
          <p:nvPr/>
        </p:nvGrpSpPr>
        <p:grpSpPr>
          <a:xfrm rot="4611756">
            <a:off x="4067604" y="1751385"/>
            <a:ext cx="3818506" cy="3335424"/>
            <a:chOff x="3444438" y="1748648"/>
            <a:chExt cx="4499550" cy="3930309"/>
          </a:xfrm>
        </p:grpSpPr>
        <p:sp>
          <p:nvSpPr>
            <p:cNvPr id="11" name="等腰三角形 10"/>
            <p:cNvSpPr/>
            <p:nvPr/>
          </p:nvSpPr>
          <p:spPr>
            <a:xfrm rot="14088228">
              <a:off x="3763766" y="4664826"/>
              <a:ext cx="694803" cy="1333459"/>
            </a:xfrm>
            <a:prstGeom prst="triangle">
              <a:avLst/>
            </a:prstGeom>
            <a:solidFill>
              <a:srgbClr val="252434"/>
            </a:solidFill>
            <a:ln>
              <a:solidFill>
                <a:srgbClr val="25243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椭圆 11"/>
            <p:cNvSpPr/>
            <p:nvPr/>
          </p:nvSpPr>
          <p:spPr>
            <a:xfrm>
              <a:off x="4095888" y="1748648"/>
              <a:ext cx="3848100" cy="3848100"/>
            </a:xfrm>
            <a:prstGeom prst="ellipse">
              <a:avLst/>
            </a:prstGeom>
            <a:solidFill>
              <a:srgbClr val="252434"/>
            </a:solidFill>
            <a:ln>
              <a:solidFill>
                <a:srgbClr val="252434"/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3" name="组合 12"/>
          <p:cNvGrpSpPr/>
          <p:nvPr/>
        </p:nvGrpSpPr>
        <p:grpSpPr>
          <a:xfrm rot="21354803">
            <a:off x="3787341" y="2324144"/>
            <a:ext cx="3717647" cy="2841410"/>
            <a:chOff x="2771349" y="1868123"/>
            <a:chExt cx="5034780" cy="3848100"/>
          </a:xfrm>
        </p:grpSpPr>
        <p:sp>
          <p:nvSpPr>
            <p:cNvPr id="14" name="等腰三角形 13"/>
            <p:cNvSpPr/>
            <p:nvPr/>
          </p:nvSpPr>
          <p:spPr>
            <a:xfrm rot="14088228">
              <a:off x="3353727" y="4342536"/>
              <a:ext cx="723929" cy="1888685"/>
            </a:xfrm>
            <a:prstGeom prst="triangle">
              <a:avLst>
                <a:gd name="adj" fmla="val 68553"/>
              </a:avLst>
            </a:prstGeom>
            <a:solidFill>
              <a:srgbClr val="C01C23"/>
            </a:solidFill>
            <a:ln>
              <a:solidFill>
                <a:srgbClr val="C01C2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椭圆 14"/>
            <p:cNvSpPr/>
            <p:nvPr/>
          </p:nvSpPr>
          <p:spPr>
            <a:xfrm>
              <a:off x="3958029" y="1868123"/>
              <a:ext cx="3848100" cy="3848100"/>
            </a:xfrm>
            <a:prstGeom prst="ellipse">
              <a:avLst/>
            </a:prstGeom>
            <a:solidFill>
              <a:srgbClr val="C01C23"/>
            </a:solidFill>
            <a:ln>
              <a:solidFill>
                <a:srgbClr val="C01C23"/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6" name="组合 15"/>
          <p:cNvGrpSpPr/>
          <p:nvPr/>
        </p:nvGrpSpPr>
        <p:grpSpPr>
          <a:xfrm rot="15062627">
            <a:off x="4559179" y="2930359"/>
            <a:ext cx="3623094" cy="2618001"/>
            <a:chOff x="2257464" y="1748647"/>
            <a:chExt cx="5686524" cy="4109007"/>
          </a:xfrm>
          <a:solidFill>
            <a:srgbClr val="252434"/>
          </a:solidFill>
        </p:grpSpPr>
        <p:sp>
          <p:nvSpPr>
            <p:cNvPr id="17" name="等腰三角形 16"/>
            <p:cNvSpPr/>
            <p:nvPr/>
          </p:nvSpPr>
          <p:spPr>
            <a:xfrm rot="14088228">
              <a:off x="3018182" y="4175786"/>
              <a:ext cx="921150" cy="2442586"/>
            </a:xfrm>
            <a:prstGeom prst="triangle">
              <a:avLst/>
            </a:prstGeom>
            <a:grpFill/>
            <a:ln>
              <a:solidFill>
                <a:srgbClr val="25243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椭圆 17"/>
            <p:cNvSpPr/>
            <p:nvPr/>
          </p:nvSpPr>
          <p:spPr>
            <a:xfrm>
              <a:off x="4095888" y="1748647"/>
              <a:ext cx="3848100" cy="3848100"/>
            </a:xfrm>
            <a:prstGeom prst="ellipse">
              <a:avLst/>
            </a:prstGeom>
            <a:grpFill/>
            <a:ln>
              <a:solidFill>
                <a:srgbClr val="252434"/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8106735" y="1585792"/>
            <a:ext cx="3166975" cy="1015663"/>
            <a:chOff x="8106735" y="1585792"/>
            <a:chExt cx="3166975" cy="1015663"/>
          </a:xfrm>
        </p:grpSpPr>
        <p:cxnSp>
          <p:nvCxnSpPr>
            <p:cNvPr id="20" name="直接连接符 19"/>
            <p:cNvCxnSpPr/>
            <p:nvPr/>
          </p:nvCxnSpPr>
          <p:spPr>
            <a:xfrm>
              <a:off x="8106735" y="1681042"/>
              <a:ext cx="0" cy="863137"/>
            </a:xfrm>
            <a:prstGeom prst="line">
              <a:avLst/>
            </a:prstGeom>
            <a:ln w="63500">
              <a:solidFill>
                <a:srgbClr val="C01C2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文本框 23"/>
            <p:cNvSpPr txBox="1"/>
            <p:nvPr/>
          </p:nvSpPr>
          <p:spPr>
            <a:xfrm>
              <a:off x="8312395" y="1585792"/>
              <a:ext cx="2961315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PART ONE</a:t>
              </a:r>
            </a:p>
            <a:p>
              <a:r>
                <a:rPr lang="en-US" altLang="zh-CN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Supporters say that the ease of use of presentation</a:t>
              </a:r>
              <a:endPara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525155" y="1411838"/>
            <a:ext cx="3182962" cy="1015663"/>
            <a:chOff x="525155" y="1411838"/>
            <a:chExt cx="3182962" cy="1015663"/>
          </a:xfrm>
        </p:grpSpPr>
        <p:cxnSp>
          <p:nvCxnSpPr>
            <p:cNvPr id="23" name="直接连接符 22"/>
            <p:cNvCxnSpPr/>
            <p:nvPr/>
          </p:nvCxnSpPr>
          <p:spPr>
            <a:xfrm>
              <a:off x="3708117" y="1451052"/>
              <a:ext cx="0" cy="863137"/>
            </a:xfrm>
            <a:prstGeom prst="line">
              <a:avLst/>
            </a:prstGeom>
            <a:ln w="635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文本框 24"/>
            <p:cNvSpPr txBox="1"/>
            <p:nvPr/>
          </p:nvSpPr>
          <p:spPr>
            <a:xfrm>
              <a:off x="525155" y="1411838"/>
              <a:ext cx="2961315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24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PART TWO</a:t>
              </a:r>
            </a:p>
            <a:p>
              <a:pPr algn="r"/>
              <a:r>
                <a:rPr lang="en-US" altLang="zh-CN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Supporters say that the ease of use of presentation</a:t>
              </a:r>
              <a:endPara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8469491" y="4640995"/>
            <a:ext cx="3200965" cy="1015663"/>
            <a:chOff x="8469491" y="4640995"/>
            <a:chExt cx="3200965" cy="1015663"/>
          </a:xfrm>
        </p:grpSpPr>
        <p:cxnSp>
          <p:nvCxnSpPr>
            <p:cNvPr id="22" name="直接连接符 21"/>
            <p:cNvCxnSpPr/>
            <p:nvPr/>
          </p:nvCxnSpPr>
          <p:spPr>
            <a:xfrm>
              <a:off x="8469491" y="4717259"/>
              <a:ext cx="0" cy="863137"/>
            </a:xfrm>
            <a:prstGeom prst="line">
              <a:avLst/>
            </a:prstGeom>
            <a:ln w="635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文本框 25"/>
            <p:cNvSpPr txBox="1"/>
            <p:nvPr/>
          </p:nvSpPr>
          <p:spPr>
            <a:xfrm>
              <a:off x="8709141" y="4640995"/>
              <a:ext cx="2961315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PART FOUR</a:t>
              </a:r>
            </a:p>
            <a:p>
              <a:r>
                <a:rPr lang="en-US" altLang="zh-CN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Supporters say that the ease of use of presentation</a:t>
              </a:r>
              <a:endPara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184950" y="5133742"/>
            <a:ext cx="3174445" cy="1015663"/>
            <a:chOff x="184950" y="5133742"/>
            <a:chExt cx="3174445" cy="1015663"/>
          </a:xfrm>
        </p:grpSpPr>
        <p:cxnSp>
          <p:nvCxnSpPr>
            <p:cNvPr id="21" name="直接连接符 20"/>
            <p:cNvCxnSpPr/>
            <p:nvPr/>
          </p:nvCxnSpPr>
          <p:spPr>
            <a:xfrm>
              <a:off x="3359395" y="5148827"/>
              <a:ext cx="0" cy="863137"/>
            </a:xfrm>
            <a:prstGeom prst="line">
              <a:avLst/>
            </a:prstGeom>
            <a:ln w="63500">
              <a:solidFill>
                <a:srgbClr val="C01C2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文本框 26"/>
            <p:cNvSpPr txBox="1"/>
            <p:nvPr/>
          </p:nvSpPr>
          <p:spPr>
            <a:xfrm>
              <a:off x="184950" y="5133742"/>
              <a:ext cx="2961315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24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PART THREE</a:t>
              </a:r>
            </a:p>
            <a:p>
              <a:pPr algn="r"/>
              <a:r>
                <a:rPr lang="en-US" altLang="zh-CN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Supporters say that the ease of use of presentation</a:t>
              </a:r>
              <a:endPara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8" name="文本框 27"/>
          <p:cNvSpPr txBox="1"/>
          <p:nvPr/>
        </p:nvSpPr>
        <p:spPr>
          <a:xfrm>
            <a:off x="5116707" y="2926914"/>
            <a:ext cx="184797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</a:t>
            </a:r>
          </a:p>
          <a:p>
            <a:pPr algn="ctr"/>
            <a:r>
              <a:rPr lang="en-US" altLang="zh-CN" sz="36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TENTS</a:t>
            </a:r>
            <a:endParaRPr lang="zh-CN" altLang="en-US" sz="3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0" name="组合 29"/>
          <p:cNvGrpSpPr/>
          <p:nvPr/>
        </p:nvGrpSpPr>
        <p:grpSpPr>
          <a:xfrm flipH="1">
            <a:off x="-22331" y="-12777"/>
            <a:ext cx="12213877" cy="1376769"/>
            <a:chOff x="-35031" y="1575572"/>
            <a:chExt cx="12213877" cy="1376769"/>
          </a:xfrm>
        </p:grpSpPr>
        <p:sp>
          <p:nvSpPr>
            <p:cNvPr id="31" name="直角三角形 30"/>
            <p:cNvSpPr/>
            <p:nvPr/>
          </p:nvSpPr>
          <p:spPr>
            <a:xfrm flipV="1">
              <a:off x="-35031" y="1575572"/>
              <a:ext cx="12213877" cy="1376769"/>
            </a:xfrm>
            <a:prstGeom prst="rtTriangle">
              <a:avLst/>
            </a:prstGeom>
            <a:solidFill>
              <a:srgbClr val="252434"/>
            </a:solidFill>
            <a:ln>
              <a:solidFill>
                <a:srgbClr val="252434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直角三角形 31"/>
            <p:cNvSpPr/>
            <p:nvPr/>
          </p:nvSpPr>
          <p:spPr>
            <a:xfrm flipV="1">
              <a:off x="-35031" y="1575572"/>
              <a:ext cx="12213877" cy="897983"/>
            </a:xfrm>
            <a:prstGeom prst="rtTriangle">
              <a:avLst/>
            </a:prstGeom>
            <a:solidFill>
              <a:srgbClr val="252434"/>
            </a:solidFill>
            <a:ln>
              <a:solidFill>
                <a:srgbClr val="252434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直角三角形 32"/>
            <p:cNvSpPr/>
            <p:nvPr/>
          </p:nvSpPr>
          <p:spPr>
            <a:xfrm flipV="1">
              <a:off x="-35031" y="1575572"/>
              <a:ext cx="12213877" cy="465561"/>
            </a:xfrm>
            <a:prstGeom prst="rtTriangle">
              <a:avLst/>
            </a:prstGeom>
            <a:solidFill>
              <a:srgbClr val="252434"/>
            </a:solidFill>
            <a:ln>
              <a:solidFill>
                <a:srgbClr val="252434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27314304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5243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" name="图片 10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51000" y="-196951"/>
            <a:ext cx="12810678" cy="7606888"/>
          </a:xfrm>
          <a:prstGeom prst="rect">
            <a:avLst/>
          </a:prstGeom>
        </p:spPr>
      </p:pic>
      <p:sp>
        <p:nvSpPr>
          <p:cNvPr id="104" name="矩形 103"/>
          <p:cNvSpPr/>
          <p:nvPr/>
        </p:nvSpPr>
        <p:spPr>
          <a:xfrm>
            <a:off x="-22331" y="-15160"/>
            <a:ext cx="12214331" cy="6873160"/>
          </a:xfrm>
          <a:prstGeom prst="rect">
            <a:avLst/>
          </a:prstGeom>
          <a:solidFill>
            <a:schemeClr val="tx1">
              <a:lumMod val="95000"/>
              <a:lumOff val="5000"/>
              <a:alpha val="87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52434"/>
              </a:solidFill>
            </a:endParaRPr>
          </a:p>
        </p:txBody>
      </p:sp>
      <p:grpSp>
        <p:nvGrpSpPr>
          <p:cNvPr id="95" name="组合 94"/>
          <p:cNvGrpSpPr/>
          <p:nvPr/>
        </p:nvGrpSpPr>
        <p:grpSpPr>
          <a:xfrm>
            <a:off x="-22330" y="-12777"/>
            <a:ext cx="2650082" cy="1558143"/>
            <a:chOff x="-35031" y="1575572"/>
            <a:chExt cx="12213877" cy="1376769"/>
          </a:xfrm>
        </p:grpSpPr>
        <p:sp>
          <p:nvSpPr>
            <p:cNvPr id="96" name="直角三角形 95"/>
            <p:cNvSpPr/>
            <p:nvPr/>
          </p:nvSpPr>
          <p:spPr>
            <a:xfrm flipV="1">
              <a:off x="-35031" y="1575572"/>
              <a:ext cx="12213877" cy="1376769"/>
            </a:xfrm>
            <a:prstGeom prst="rtTriangle">
              <a:avLst/>
            </a:prstGeom>
            <a:solidFill>
              <a:srgbClr val="C01C23"/>
            </a:solidFill>
            <a:ln>
              <a:solidFill>
                <a:srgbClr val="C01C23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7" name="直角三角形 96"/>
            <p:cNvSpPr/>
            <p:nvPr/>
          </p:nvSpPr>
          <p:spPr>
            <a:xfrm flipV="1">
              <a:off x="-35031" y="1575572"/>
              <a:ext cx="12213877" cy="897983"/>
            </a:xfrm>
            <a:prstGeom prst="rtTriangle">
              <a:avLst/>
            </a:prstGeom>
            <a:solidFill>
              <a:srgbClr val="C01C23"/>
            </a:solidFill>
            <a:ln>
              <a:solidFill>
                <a:srgbClr val="C01C23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8" name="直角三角形 97"/>
            <p:cNvSpPr/>
            <p:nvPr/>
          </p:nvSpPr>
          <p:spPr>
            <a:xfrm flipV="1">
              <a:off x="-35031" y="1575572"/>
              <a:ext cx="12213877" cy="465561"/>
            </a:xfrm>
            <a:prstGeom prst="rtTriangle">
              <a:avLst/>
            </a:prstGeom>
            <a:solidFill>
              <a:srgbClr val="C01C23"/>
            </a:solidFill>
            <a:ln>
              <a:solidFill>
                <a:srgbClr val="C01C23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5" name="组合 104"/>
          <p:cNvGrpSpPr/>
          <p:nvPr/>
        </p:nvGrpSpPr>
        <p:grpSpPr>
          <a:xfrm rot="10800000">
            <a:off x="9541918" y="5299857"/>
            <a:ext cx="2650082" cy="1558143"/>
            <a:chOff x="-35031" y="1575572"/>
            <a:chExt cx="12213877" cy="1376769"/>
          </a:xfrm>
        </p:grpSpPr>
        <p:sp>
          <p:nvSpPr>
            <p:cNvPr id="106" name="直角三角形 105"/>
            <p:cNvSpPr/>
            <p:nvPr/>
          </p:nvSpPr>
          <p:spPr>
            <a:xfrm flipV="1">
              <a:off x="-35031" y="1575572"/>
              <a:ext cx="12213877" cy="1376769"/>
            </a:xfrm>
            <a:prstGeom prst="rtTriangle">
              <a:avLst/>
            </a:prstGeom>
            <a:solidFill>
              <a:srgbClr val="C01C23"/>
            </a:solidFill>
            <a:ln>
              <a:solidFill>
                <a:srgbClr val="C01C23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7" name="直角三角形 106"/>
            <p:cNvSpPr/>
            <p:nvPr/>
          </p:nvSpPr>
          <p:spPr>
            <a:xfrm flipV="1">
              <a:off x="-35031" y="1575572"/>
              <a:ext cx="12213877" cy="897983"/>
            </a:xfrm>
            <a:prstGeom prst="rtTriangle">
              <a:avLst/>
            </a:prstGeom>
            <a:solidFill>
              <a:srgbClr val="C01C23"/>
            </a:solidFill>
            <a:ln>
              <a:solidFill>
                <a:srgbClr val="C01C23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8" name="直角三角形 107"/>
            <p:cNvSpPr/>
            <p:nvPr/>
          </p:nvSpPr>
          <p:spPr>
            <a:xfrm flipV="1">
              <a:off x="-35031" y="1575572"/>
              <a:ext cx="12213877" cy="465561"/>
            </a:xfrm>
            <a:prstGeom prst="rtTriangle">
              <a:avLst/>
            </a:prstGeom>
            <a:solidFill>
              <a:srgbClr val="C01C23"/>
            </a:solidFill>
            <a:ln>
              <a:solidFill>
                <a:srgbClr val="C01C23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09" name="文本框 108"/>
          <p:cNvSpPr txBox="1"/>
          <p:nvPr/>
        </p:nvSpPr>
        <p:spPr>
          <a:xfrm>
            <a:off x="4144943" y="409461"/>
            <a:ext cx="1491175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4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zh-CN" altLang="en-US" sz="34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0" name="文本框 109"/>
          <p:cNvSpPr txBox="1"/>
          <p:nvPr/>
        </p:nvSpPr>
        <p:spPr>
          <a:xfrm>
            <a:off x="6023584" y="1565266"/>
            <a:ext cx="923330" cy="360385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en-US" altLang="zh-CN" sz="4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 ONE</a:t>
            </a:r>
            <a:endParaRPr lang="zh-CN" altLang="en-US" sz="4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1" name="文本框 110"/>
          <p:cNvSpPr txBox="1"/>
          <p:nvPr/>
        </p:nvSpPr>
        <p:spPr>
          <a:xfrm>
            <a:off x="2299565" y="5472386"/>
            <a:ext cx="7592869" cy="646331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ZHENBUZHIDAOYAOXIESHENZHENBUZHIDAOYAOXIESHENZHENBUZHIDAOYAOXIESHENZHENBUZHIDAOYAOXIESHEN</a:t>
            </a:r>
            <a:endParaRPr lang="zh-CN" alt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8275100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等腰三角形 3"/>
          <p:cNvSpPr/>
          <p:nvPr/>
        </p:nvSpPr>
        <p:spPr>
          <a:xfrm rot="5400000">
            <a:off x="-58398" y="5362690"/>
            <a:ext cx="1553710" cy="1436915"/>
          </a:xfrm>
          <a:prstGeom prst="triangle">
            <a:avLst/>
          </a:prstGeom>
          <a:solidFill>
            <a:srgbClr val="C01C23"/>
          </a:solidFill>
          <a:ln>
            <a:solidFill>
              <a:srgbClr val="C01C23"/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直角三角形 2"/>
          <p:cNvSpPr/>
          <p:nvPr/>
        </p:nvSpPr>
        <p:spPr>
          <a:xfrm flipH="1">
            <a:off x="0" y="0"/>
            <a:ext cx="12192001" cy="6858000"/>
          </a:xfrm>
          <a:prstGeom prst="rtTriangle">
            <a:avLst/>
          </a:prstGeom>
          <a:solidFill>
            <a:srgbClr val="252434"/>
          </a:solidFill>
          <a:ln>
            <a:solidFill>
              <a:srgbClr val="252434"/>
            </a:solidFill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等腰三角形 4"/>
          <p:cNvSpPr/>
          <p:nvPr/>
        </p:nvSpPr>
        <p:spPr>
          <a:xfrm rot="16200000">
            <a:off x="10591800" y="95247"/>
            <a:ext cx="1695453" cy="1504952"/>
          </a:xfrm>
          <a:prstGeom prst="triangle">
            <a:avLst/>
          </a:prstGeom>
          <a:solidFill>
            <a:srgbClr val="C01C23"/>
          </a:solidFill>
          <a:ln>
            <a:solidFill>
              <a:srgbClr val="C01C23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组合 8"/>
          <p:cNvGrpSpPr/>
          <p:nvPr/>
        </p:nvGrpSpPr>
        <p:grpSpPr>
          <a:xfrm>
            <a:off x="5620405" y="5385162"/>
            <a:ext cx="951189" cy="942876"/>
            <a:chOff x="4657216" y="1964788"/>
            <a:chExt cx="2899842" cy="2874498"/>
          </a:xfrm>
        </p:grpSpPr>
        <p:sp>
          <p:nvSpPr>
            <p:cNvPr id="10" name="椭圆 9"/>
            <p:cNvSpPr/>
            <p:nvPr/>
          </p:nvSpPr>
          <p:spPr>
            <a:xfrm>
              <a:off x="4967068" y="2271932"/>
              <a:ext cx="2257864" cy="2257864"/>
            </a:xfrm>
            <a:prstGeom prst="ellipse">
              <a:avLst/>
            </a:prstGeom>
            <a:solidFill>
              <a:srgbClr val="FFC000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椭圆 10"/>
            <p:cNvSpPr/>
            <p:nvPr/>
          </p:nvSpPr>
          <p:spPr>
            <a:xfrm>
              <a:off x="4657216" y="1964788"/>
              <a:ext cx="2899842" cy="2874498"/>
            </a:xfrm>
            <a:prstGeom prst="ellipse">
              <a:avLst/>
            </a:prstGeom>
            <a:noFill/>
            <a:ln w="28575">
              <a:solidFill>
                <a:schemeClr val="bg1">
                  <a:lumMod val="50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32" name="图片 3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625933" y="5304293"/>
            <a:ext cx="755970" cy="981541"/>
          </a:xfrm>
          <a:prstGeom prst="rect">
            <a:avLst/>
          </a:prstGeom>
        </p:spPr>
      </p:pic>
      <p:grpSp>
        <p:nvGrpSpPr>
          <p:cNvPr id="38" name="组合 37"/>
          <p:cNvGrpSpPr/>
          <p:nvPr/>
        </p:nvGrpSpPr>
        <p:grpSpPr>
          <a:xfrm>
            <a:off x="895934" y="791451"/>
            <a:ext cx="1237957" cy="2637549"/>
            <a:chOff x="895934" y="791451"/>
            <a:chExt cx="1237957" cy="2637549"/>
          </a:xfrm>
        </p:grpSpPr>
        <p:sp>
          <p:nvSpPr>
            <p:cNvPr id="33" name="矩形 32"/>
            <p:cNvSpPr/>
            <p:nvPr/>
          </p:nvSpPr>
          <p:spPr>
            <a:xfrm>
              <a:off x="895934" y="791451"/>
              <a:ext cx="1237957" cy="643452"/>
            </a:xfrm>
            <a:prstGeom prst="rect">
              <a:avLst/>
            </a:prstGeom>
            <a:solidFill>
              <a:srgbClr val="C01C23"/>
            </a:solidFill>
            <a:ln>
              <a:solidFill>
                <a:srgbClr val="C01C23"/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35" name="直接连接符 34"/>
            <p:cNvCxnSpPr/>
            <p:nvPr/>
          </p:nvCxnSpPr>
          <p:spPr>
            <a:xfrm>
              <a:off x="910002" y="1561514"/>
              <a:ext cx="0" cy="1867486"/>
            </a:xfrm>
            <a:prstGeom prst="line">
              <a:avLst/>
            </a:prstGeom>
            <a:ln w="285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7" name="文本框 36"/>
          <p:cNvSpPr txBox="1"/>
          <p:nvPr/>
        </p:nvSpPr>
        <p:spPr>
          <a:xfrm>
            <a:off x="971437" y="1479594"/>
            <a:ext cx="3630274" cy="203132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可以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写一些东西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可以写一些东西</a:t>
            </a:r>
          </a:p>
          <a:p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可以写一些东西</a:t>
            </a:r>
          </a:p>
          <a:p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可以写一些东西</a:t>
            </a:r>
          </a:p>
          <a:p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可以写一些东西</a:t>
            </a:r>
          </a:p>
          <a:p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可以写一些东西</a:t>
            </a:r>
          </a:p>
          <a:p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可以写一些东西</a:t>
            </a:r>
          </a:p>
          <a:p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可以写一些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东西</a:t>
            </a:r>
            <a:endParaRPr lang="zh-CN" altLang="en-US" dirty="0">
              <a:solidFill>
                <a:schemeClr val="tx1">
                  <a:lumMod val="50000"/>
                  <a:lumOff val="50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39" name="组合 38"/>
          <p:cNvGrpSpPr/>
          <p:nvPr/>
        </p:nvGrpSpPr>
        <p:grpSpPr>
          <a:xfrm>
            <a:off x="10184787" y="3491648"/>
            <a:ext cx="1237957" cy="2637549"/>
            <a:chOff x="895934" y="791451"/>
            <a:chExt cx="1237957" cy="2637549"/>
          </a:xfrm>
        </p:grpSpPr>
        <p:sp>
          <p:nvSpPr>
            <p:cNvPr id="40" name="矩形 39"/>
            <p:cNvSpPr/>
            <p:nvPr/>
          </p:nvSpPr>
          <p:spPr>
            <a:xfrm>
              <a:off x="895934" y="791451"/>
              <a:ext cx="1237957" cy="643452"/>
            </a:xfrm>
            <a:prstGeom prst="rect">
              <a:avLst/>
            </a:prstGeom>
            <a:solidFill>
              <a:srgbClr val="C01C23"/>
            </a:solidFill>
            <a:ln>
              <a:solidFill>
                <a:srgbClr val="C01C23"/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41" name="直接连接符 40"/>
            <p:cNvCxnSpPr/>
            <p:nvPr/>
          </p:nvCxnSpPr>
          <p:spPr>
            <a:xfrm>
              <a:off x="2133890" y="1561514"/>
              <a:ext cx="0" cy="1867486"/>
            </a:xfrm>
            <a:prstGeom prst="line">
              <a:avLst/>
            </a:prstGeom>
            <a:ln w="285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2" name="文本框 41"/>
          <p:cNvSpPr txBox="1"/>
          <p:nvPr/>
        </p:nvSpPr>
        <p:spPr>
          <a:xfrm>
            <a:off x="7698865" y="4288630"/>
            <a:ext cx="3630274" cy="203132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r"/>
            <a:r>
              <a:rPr lang="zh-CN" altLang="en-US" dirty="0">
                <a:solidFill>
                  <a:schemeClr val="bg1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可以</a:t>
            </a:r>
            <a:r>
              <a:rPr lang="zh-CN" altLang="en-US" dirty="0" smtClean="0">
                <a:solidFill>
                  <a:schemeClr val="bg1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写一些东西</a:t>
            </a:r>
            <a:r>
              <a:rPr lang="zh-CN" altLang="en-US" dirty="0">
                <a:solidFill>
                  <a:schemeClr val="bg1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可以写一些东西</a:t>
            </a:r>
          </a:p>
          <a:p>
            <a:pPr algn="r"/>
            <a:r>
              <a:rPr lang="zh-CN" altLang="en-US" dirty="0">
                <a:solidFill>
                  <a:schemeClr val="bg1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可以写一些东西</a:t>
            </a:r>
          </a:p>
          <a:p>
            <a:pPr algn="r"/>
            <a:r>
              <a:rPr lang="zh-CN" altLang="en-US" dirty="0">
                <a:solidFill>
                  <a:schemeClr val="bg1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可以写一些东西</a:t>
            </a:r>
          </a:p>
          <a:p>
            <a:pPr algn="r"/>
            <a:r>
              <a:rPr lang="zh-CN" altLang="en-US" dirty="0">
                <a:solidFill>
                  <a:schemeClr val="bg1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可以写一些东西</a:t>
            </a:r>
          </a:p>
          <a:p>
            <a:pPr algn="r"/>
            <a:r>
              <a:rPr lang="zh-CN" altLang="en-US" dirty="0">
                <a:solidFill>
                  <a:schemeClr val="bg1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可以写一些东西</a:t>
            </a:r>
          </a:p>
          <a:p>
            <a:pPr algn="r"/>
            <a:r>
              <a:rPr lang="zh-CN" altLang="en-US" dirty="0">
                <a:solidFill>
                  <a:schemeClr val="bg1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可以写一些东西</a:t>
            </a:r>
          </a:p>
          <a:p>
            <a:pPr algn="r"/>
            <a:r>
              <a:rPr lang="zh-CN" altLang="en-US" dirty="0">
                <a:solidFill>
                  <a:schemeClr val="bg1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可以写一些</a:t>
            </a:r>
            <a:r>
              <a:rPr lang="zh-CN" altLang="en-US" dirty="0" smtClean="0">
                <a:solidFill>
                  <a:schemeClr val="bg1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东西</a:t>
            </a:r>
            <a:endParaRPr lang="zh-CN" altLang="en-US" dirty="0">
              <a:solidFill>
                <a:schemeClr val="bg1">
                  <a:lumMod val="75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4657216" y="1964788"/>
            <a:ext cx="2899842" cy="2874498"/>
            <a:chOff x="4657216" y="1964788"/>
            <a:chExt cx="2899842" cy="2874498"/>
          </a:xfrm>
        </p:grpSpPr>
        <p:grpSp>
          <p:nvGrpSpPr>
            <p:cNvPr id="8" name="组合 7"/>
            <p:cNvGrpSpPr/>
            <p:nvPr/>
          </p:nvGrpSpPr>
          <p:grpSpPr>
            <a:xfrm>
              <a:off x="4657216" y="1964788"/>
              <a:ext cx="2899842" cy="2874498"/>
              <a:chOff x="4657216" y="1964788"/>
              <a:chExt cx="2899842" cy="2874498"/>
            </a:xfrm>
          </p:grpSpPr>
          <p:sp>
            <p:nvSpPr>
              <p:cNvPr id="6" name="椭圆 5"/>
              <p:cNvSpPr/>
              <p:nvPr/>
            </p:nvSpPr>
            <p:spPr>
              <a:xfrm>
                <a:off x="4967068" y="2271932"/>
                <a:ext cx="2257864" cy="2257864"/>
              </a:xfrm>
              <a:prstGeom prst="ellipse">
                <a:avLst/>
              </a:prstGeom>
              <a:solidFill>
                <a:srgbClr val="FFC000"/>
              </a:solidFill>
              <a:ln>
                <a:solidFill>
                  <a:srgbClr val="FFC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椭圆 6"/>
              <p:cNvSpPr/>
              <p:nvPr/>
            </p:nvSpPr>
            <p:spPr>
              <a:xfrm>
                <a:off x="4657216" y="1964788"/>
                <a:ext cx="2899842" cy="2874498"/>
              </a:xfrm>
              <a:prstGeom prst="ellipse">
                <a:avLst/>
              </a:prstGeom>
              <a:noFill/>
              <a:ln w="28575">
                <a:solidFill>
                  <a:schemeClr val="bg1">
                    <a:lumMod val="50000"/>
                  </a:schemeClr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3" name="文本框 42"/>
            <p:cNvSpPr txBox="1"/>
            <p:nvPr/>
          </p:nvSpPr>
          <p:spPr>
            <a:xfrm>
              <a:off x="5025587" y="2552929"/>
              <a:ext cx="2163100" cy="1877437"/>
            </a:xfrm>
            <a:prstGeom prst="rect">
              <a:avLst/>
            </a:prstGeom>
            <a:noFill/>
          </p:spPr>
          <p:txBody>
            <a:bodyPr vert="horz" wrap="square" rtlCol="0">
              <a:spAutoFit/>
            </a:bodyPr>
            <a:lstStyle/>
            <a:p>
              <a:pPr algn="ctr"/>
              <a:r>
                <a:rPr lang="en-US" altLang="zh-CN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PART </a:t>
              </a:r>
              <a:endParaRPr lang="en-US" altLang="zh-CN" sz="2800" b="1" dirty="0" smtClean="0"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algn="ctr"/>
              <a:r>
                <a:rPr lang="en-US" altLang="zh-CN" sz="28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ONE</a:t>
              </a:r>
              <a:endParaRPr lang="en-US" altLang="zh-CN" sz="28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algn="ctr"/>
              <a:r>
                <a:rPr lang="en-US" altLang="zh-CN" sz="1400" dirty="0">
                  <a:latin typeface="Arial" panose="020B0604020202020204" pitchFamily="34" charset="0"/>
                  <a:cs typeface="Arial" panose="020B0604020202020204" pitchFamily="34" charset="0"/>
                </a:rPr>
                <a:t>Supporters say that the ease of use of presentation</a:t>
              </a:r>
              <a:endParaRPr lang="zh-CN" altLang="en-US" sz="1400" dirty="0"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endParaRPr lang="zh-CN" alt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695691202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4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等腰三角形 3"/>
          <p:cNvSpPr/>
          <p:nvPr/>
        </p:nvSpPr>
        <p:spPr>
          <a:xfrm rot="16200000" flipH="1">
            <a:off x="10571572" y="5205632"/>
            <a:ext cx="1733551" cy="1543050"/>
          </a:xfrm>
          <a:prstGeom prst="triangle">
            <a:avLst/>
          </a:prstGeom>
          <a:solidFill>
            <a:srgbClr val="C01C23"/>
          </a:solidFill>
          <a:ln>
            <a:solidFill>
              <a:srgbClr val="C01C23"/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直角三角形 2"/>
          <p:cNvSpPr/>
          <p:nvPr/>
        </p:nvSpPr>
        <p:spPr>
          <a:xfrm>
            <a:off x="0" y="0"/>
            <a:ext cx="12192001" cy="6858000"/>
          </a:xfrm>
          <a:prstGeom prst="rtTriangle">
            <a:avLst/>
          </a:prstGeom>
          <a:solidFill>
            <a:srgbClr val="252434"/>
          </a:solidFill>
          <a:ln>
            <a:solidFill>
              <a:srgbClr val="252434"/>
            </a:solidFill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等腰三角形 4"/>
          <p:cNvSpPr/>
          <p:nvPr/>
        </p:nvSpPr>
        <p:spPr>
          <a:xfrm rot="5400000" flipH="1">
            <a:off x="-95253" y="86160"/>
            <a:ext cx="1695453" cy="1504952"/>
          </a:xfrm>
          <a:prstGeom prst="triangle">
            <a:avLst/>
          </a:prstGeom>
          <a:solidFill>
            <a:srgbClr val="C01C23"/>
          </a:solidFill>
          <a:ln>
            <a:solidFill>
              <a:srgbClr val="C01C23"/>
            </a:solidFill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" name="组合 7"/>
          <p:cNvGrpSpPr/>
          <p:nvPr/>
        </p:nvGrpSpPr>
        <p:grpSpPr>
          <a:xfrm>
            <a:off x="4657216" y="1964788"/>
            <a:ext cx="2899842" cy="2874498"/>
            <a:chOff x="4657216" y="1964788"/>
            <a:chExt cx="2899842" cy="2874498"/>
          </a:xfrm>
        </p:grpSpPr>
        <p:sp>
          <p:nvSpPr>
            <p:cNvPr id="6" name="椭圆 5"/>
            <p:cNvSpPr/>
            <p:nvPr/>
          </p:nvSpPr>
          <p:spPr>
            <a:xfrm>
              <a:off x="4967068" y="2271932"/>
              <a:ext cx="2257864" cy="2257864"/>
            </a:xfrm>
            <a:prstGeom prst="ellipse">
              <a:avLst/>
            </a:prstGeom>
            <a:solidFill>
              <a:srgbClr val="FFC000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椭圆 6"/>
            <p:cNvSpPr/>
            <p:nvPr/>
          </p:nvSpPr>
          <p:spPr>
            <a:xfrm>
              <a:off x="4657216" y="1964788"/>
              <a:ext cx="2899842" cy="2874498"/>
            </a:xfrm>
            <a:prstGeom prst="ellipse">
              <a:avLst/>
            </a:prstGeom>
            <a:noFill/>
            <a:ln w="28575">
              <a:solidFill>
                <a:schemeClr val="bg1">
                  <a:lumMod val="50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5620405" y="5385162"/>
            <a:ext cx="951189" cy="942876"/>
            <a:chOff x="4657216" y="1964788"/>
            <a:chExt cx="2899842" cy="2874498"/>
          </a:xfrm>
        </p:grpSpPr>
        <p:sp>
          <p:nvSpPr>
            <p:cNvPr id="10" name="椭圆 9"/>
            <p:cNvSpPr/>
            <p:nvPr/>
          </p:nvSpPr>
          <p:spPr>
            <a:xfrm>
              <a:off x="4967068" y="2271932"/>
              <a:ext cx="2257864" cy="2257864"/>
            </a:xfrm>
            <a:prstGeom prst="ellipse">
              <a:avLst/>
            </a:prstGeom>
            <a:solidFill>
              <a:srgbClr val="FFC000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椭圆 10"/>
            <p:cNvSpPr/>
            <p:nvPr/>
          </p:nvSpPr>
          <p:spPr>
            <a:xfrm>
              <a:off x="4657216" y="1964788"/>
              <a:ext cx="2899842" cy="2874498"/>
            </a:xfrm>
            <a:prstGeom prst="ellipse">
              <a:avLst/>
            </a:prstGeom>
            <a:noFill/>
            <a:ln w="28575">
              <a:solidFill>
                <a:schemeClr val="bg1">
                  <a:lumMod val="50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32" name="图片 3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5221" y="5304293"/>
            <a:ext cx="755970" cy="981541"/>
          </a:xfrm>
          <a:prstGeom prst="rect">
            <a:avLst/>
          </a:prstGeom>
        </p:spPr>
      </p:pic>
      <p:grpSp>
        <p:nvGrpSpPr>
          <p:cNvPr id="38" name="组合 37"/>
          <p:cNvGrpSpPr/>
          <p:nvPr/>
        </p:nvGrpSpPr>
        <p:grpSpPr>
          <a:xfrm>
            <a:off x="865795" y="3752904"/>
            <a:ext cx="1237957" cy="2637549"/>
            <a:chOff x="895934" y="791451"/>
            <a:chExt cx="1237957" cy="2637549"/>
          </a:xfrm>
        </p:grpSpPr>
        <p:sp>
          <p:nvSpPr>
            <p:cNvPr id="33" name="矩形 32"/>
            <p:cNvSpPr/>
            <p:nvPr/>
          </p:nvSpPr>
          <p:spPr>
            <a:xfrm>
              <a:off x="895934" y="791451"/>
              <a:ext cx="1237957" cy="643452"/>
            </a:xfrm>
            <a:prstGeom prst="rect">
              <a:avLst/>
            </a:prstGeom>
            <a:solidFill>
              <a:srgbClr val="C01C23"/>
            </a:solidFill>
            <a:ln>
              <a:solidFill>
                <a:srgbClr val="C01C23"/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35" name="直接连接符 34"/>
            <p:cNvCxnSpPr/>
            <p:nvPr/>
          </p:nvCxnSpPr>
          <p:spPr>
            <a:xfrm>
              <a:off x="910002" y="1561514"/>
              <a:ext cx="0" cy="1867486"/>
            </a:xfrm>
            <a:prstGeom prst="line">
              <a:avLst/>
            </a:prstGeom>
            <a:ln w="285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7" name="文本框 36"/>
          <p:cNvSpPr txBox="1"/>
          <p:nvPr/>
        </p:nvSpPr>
        <p:spPr>
          <a:xfrm>
            <a:off x="7637631" y="1369879"/>
            <a:ext cx="3630274" cy="203132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r"/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可以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写一些东西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可以写一些东西</a:t>
            </a:r>
          </a:p>
          <a:p>
            <a:pPr algn="r"/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可以写一些东西</a:t>
            </a:r>
          </a:p>
          <a:p>
            <a:pPr algn="r"/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可以写一些东西</a:t>
            </a:r>
          </a:p>
          <a:p>
            <a:pPr algn="r"/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可以写一些东西</a:t>
            </a:r>
          </a:p>
          <a:p>
            <a:pPr algn="r"/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可以写一些东西</a:t>
            </a:r>
          </a:p>
          <a:p>
            <a:pPr algn="r"/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可以写一些东西</a:t>
            </a:r>
          </a:p>
          <a:p>
            <a:pPr algn="r"/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可以写一些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东西</a:t>
            </a:r>
            <a:endParaRPr lang="zh-CN" altLang="en-US" dirty="0">
              <a:solidFill>
                <a:schemeClr val="tx1">
                  <a:lumMod val="50000"/>
                  <a:lumOff val="50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39" name="组合 38"/>
          <p:cNvGrpSpPr/>
          <p:nvPr/>
        </p:nvGrpSpPr>
        <p:grpSpPr>
          <a:xfrm>
            <a:off x="10110522" y="681736"/>
            <a:ext cx="1237957" cy="2637549"/>
            <a:chOff x="895934" y="791451"/>
            <a:chExt cx="1237957" cy="2637549"/>
          </a:xfrm>
        </p:grpSpPr>
        <p:sp>
          <p:nvSpPr>
            <p:cNvPr id="40" name="矩形 39"/>
            <p:cNvSpPr/>
            <p:nvPr/>
          </p:nvSpPr>
          <p:spPr>
            <a:xfrm>
              <a:off x="895934" y="791451"/>
              <a:ext cx="1237957" cy="643452"/>
            </a:xfrm>
            <a:prstGeom prst="rect">
              <a:avLst/>
            </a:prstGeom>
            <a:solidFill>
              <a:srgbClr val="C01C23"/>
            </a:solidFill>
            <a:ln>
              <a:solidFill>
                <a:srgbClr val="C01C23"/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41" name="直接连接符 40"/>
            <p:cNvCxnSpPr/>
            <p:nvPr/>
          </p:nvCxnSpPr>
          <p:spPr>
            <a:xfrm>
              <a:off x="2133890" y="1561514"/>
              <a:ext cx="0" cy="1867486"/>
            </a:xfrm>
            <a:prstGeom prst="line">
              <a:avLst/>
            </a:prstGeom>
            <a:ln w="285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2" name="文本框 41"/>
          <p:cNvSpPr txBox="1"/>
          <p:nvPr/>
        </p:nvSpPr>
        <p:spPr>
          <a:xfrm>
            <a:off x="1004668" y="4470247"/>
            <a:ext cx="3630274" cy="203132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zh-CN" altLang="en-US" dirty="0">
                <a:solidFill>
                  <a:schemeClr val="bg1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可以</a:t>
            </a:r>
            <a:r>
              <a:rPr lang="zh-CN" altLang="en-US" dirty="0" smtClean="0">
                <a:solidFill>
                  <a:schemeClr val="bg1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写一些东西</a:t>
            </a:r>
            <a:r>
              <a:rPr lang="zh-CN" altLang="en-US" dirty="0">
                <a:solidFill>
                  <a:schemeClr val="bg1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可以写一些东西</a:t>
            </a:r>
          </a:p>
          <a:p>
            <a:r>
              <a:rPr lang="zh-CN" altLang="en-US" dirty="0">
                <a:solidFill>
                  <a:schemeClr val="bg1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可以写一些东西</a:t>
            </a:r>
          </a:p>
          <a:p>
            <a:r>
              <a:rPr lang="zh-CN" altLang="en-US" dirty="0">
                <a:solidFill>
                  <a:schemeClr val="bg1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可以写一些东西</a:t>
            </a:r>
          </a:p>
          <a:p>
            <a:r>
              <a:rPr lang="zh-CN" altLang="en-US" dirty="0">
                <a:solidFill>
                  <a:schemeClr val="bg1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可以写一些东西</a:t>
            </a:r>
          </a:p>
          <a:p>
            <a:r>
              <a:rPr lang="zh-CN" altLang="en-US" dirty="0">
                <a:solidFill>
                  <a:schemeClr val="bg1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可以写一些东西</a:t>
            </a:r>
          </a:p>
          <a:p>
            <a:r>
              <a:rPr lang="zh-CN" altLang="en-US" dirty="0">
                <a:solidFill>
                  <a:schemeClr val="bg1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可以写一些东西</a:t>
            </a:r>
          </a:p>
          <a:p>
            <a:r>
              <a:rPr lang="zh-CN" altLang="en-US" dirty="0">
                <a:solidFill>
                  <a:schemeClr val="bg1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可以写一些</a:t>
            </a:r>
            <a:r>
              <a:rPr lang="zh-CN" altLang="en-US" dirty="0" smtClean="0">
                <a:solidFill>
                  <a:schemeClr val="bg1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东西</a:t>
            </a:r>
            <a:endParaRPr lang="zh-CN" altLang="en-US" dirty="0">
              <a:solidFill>
                <a:schemeClr val="bg1">
                  <a:lumMod val="75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5025587" y="2552929"/>
            <a:ext cx="2163100" cy="1877437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/>
            <a:r>
              <a:rPr lang="en-US" altLang="zh-CN" sz="2800" b="1" dirty="0">
                <a:latin typeface="Arial" panose="020B0604020202020204" pitchFamily="34" charset="0"/>
                <a:cs typeface="Arial" panose="020B0604020202020204" pitchFamily="34" charset="0"/>
              </a:rPr>
              <a:t>PART </a:t>
            </a:r>
            <a:endParaRPr lang="en-US" altLang="zh-CN" sz="28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altLang="zh-CN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ONE</a:t>
            </a:r>
            <a:endParaRPr lang="en-US" altLang="zh-CN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altLang="zh-CN" sz="1400" dirty="0">
                <a:latin typeface="Arial" panose="020B0604020202020204" pitchFamily="34" charset="0"/>
                <a:cs typeface="Arial" panose="020B0604020202020204" pitchFamily="34" charset="0"/>
              </a:rPr>
              <a:t>Supporters say that the ease of use of presentation</a:t>
            </a:r>
            <a:endParaRPr lang="zh-CN" alt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070292883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4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-22331" y="-12777"/>
            <a:ext cx="12213877" cy="1376769"/>
            <a:chOff x="-35031" y="1575572"/>
            <a:chExt cx="12213877" cy="1376769"/>
          </a:xfrm>
        </p:grpSpPr>
        <p:sp>
          <p:nvSpPr>
            <p:cNvPr id="4" name="直角三角形 3"/>
            <p:cNvSpPr/>
            <p:nvPr/>
          </p:nvSpPr>
          <p:spPr>
            <a:xfrm flipV="1">
              <a:off x="-35031" y="1575572"/>
              <a:ext cx="12213877" cy="1376769"/>
            </a:xfrm>
            <a:prstGeom prst="rtTriangle">
              <a:avLst/>
            </a:prstGeom>
            <a:solidFill>
              <a:srgbClr val="C01C23"/>
            </a:solidFill>
            <a:ln>
              <a:solidFill>
                <a:srgbClr val="C01C23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直角三角形 4"/>
            <p:cNvSpPr/>
            <p:nvPr/>
          </p:nvSpPr>
          <p:spPr>
            <a:xfrm flipV="1">
              <a:off x="-35031" y="1575572"/>
              <a:ext cx="12213877" cy="897983"/>
            </a:xfrm>
            <a:prstGeom prst="rtTriangle">
              <a:avLst/>
            </a:prstGeom>
            <a:solidFill>
              <a:srgbClr val="C01C23"/>
            </a:solidFill>
            <a:ln>
              <a:solidFill>
                <a:srgbClr val="C01C23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直角三角形 5"/>
            <p:cNvSpPr/>
            <p:nvPr/>
          </p:nvSpPr>
          <p:spPr>
            <a:xfrm flipV="1">
              <a:off x="-35031" y="1575572"/>
              <a:ext cx="12213877" cy="465561"/>
            </a:xfrm>
            <a:prstGeom prst="rtTriangle">
              <a:avLst/>
            </a:prstGeom>
            <a:solidFill>
              <a:srgbClr val="C01C23"/>
            </a:solidFill>
            <a:ln>
              <a:solidFill>
                <a:srgbClr val="C01C23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24718928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1C2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51000" y="-196951"/>
            <a:ext cx="12810678" cy="7606888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-22331" y="-15160"/>
            <a:ext cx="12214331" cy="6873160"/>
          </a:xfrm>
          <a:prstGeom prst="rect">
            <a:avLst/>
          </a:prstGeom>
          <a:solidFill>
            <a:srgbClr val="C01C23">
              <a:alpha val="87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52434"/>
              </a:solidFill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-22332" y="-15160"/>
            <a:ext cx="12214332" cy="4079160"/>
            <a:chOff x="-22332" y="-15160"/>
            <a:chExt cx="12214332" cy="4079160"/>
          </a:xfrm>
        </p:grpSpPr>
        <p:sp>
          <p:nvSpPr>
            <p:cNvPr id="7" name="等腰三角形 6"/>
            <p:cNvSpPr/>
            <p:nvPr/>
          </p:nvSpPr>
          <p:spPr>
            <a:xfrm flipV="1">
              <a:off x="-22332" y="-15160"/>
              <a:ext cx="12214331" cy="3934017"/>
            </a:xfrm>
            <a:prstGeom prst="triangle">
              <a:avLst>
                <a:gd name="adj" fmla="val 60576"/>
              </a:avLst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等腰三角形 4"/>
            <p:cNvSpPr/>
            <p:nvPr/>
          </p:nvSpPr>
          <p:spPr>
            <a:xfrm flipV="1">
              <a:off x="-22331" y="-15160"/>
              <a:ext cx="12214331" cy="4079160"/>
            </a:xfrm>
            <a:prstGeom prst="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5791201" y="3611661"/>
              <a:ext cx="609600" cy="161863"/>
            </a:xfrm>
            <a:prstGeom prst="triangle">
              <a:avLst/>
            </a:prstGeom>
            <a:solidFill>
              <a:srgbClr val="C01C23"/>
            </a:solidFill>
            <a:ln>
              <a:solidFill>
                <a:srgbClr val="C01C23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4911198" y="810302"/>
            <a:ext cx="2369604" cy="852861"/>
            <a:chOff x="4909310" y="725714"/>
            <a:chExt cx="2369604" cy="852861"/>
          </a:xfrm>
          <a:solidFill>
            <a:srgbClr val="252434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8" name="椭圆 7"/>
            <p:cNvSpPr/>
            <p:nvPr/>
          </p:nvSpPr>
          <p:spPr>
            <a:xfrm>
              <a:off x="4909310" y="725714"/>
              <a:ext cx="852861" cy="852861"/>
            </a:xfrm>
            <a:prstGeom prst="ellipse">
              <a:avLst/>
            </a:prstGeom>
            <a:grpFill/>
            <a:ln>
              <a:solidFill>
                <a:srgbClr val="25243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椭圆 8"/>
            <p:cNvSpPr/>
            <p:nvPr/>
          </p:nvSpPr>
          <p:spPr>
            <a:xfrm>
              <a:off x="6426053" y="725714"/>
              <a:ext cx="852861" cy="852861"/>
            </a:xfrm>
            <a:prstGeom prst="ellipse">
              <a:avLst/>
            </a:prstGeom>
            <a:grpFill/>
            <a:ln>
              <a:solidFill>
                <a:srgbClr val="25243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矩形 9"/>
            <p:cNvSpPr/>
            <p:nvPr/>
          </p:nvSpPr>
          <p:spPr>
            <a:xfrm>
              <a:off x="5335740" y="725714"/>
              <a:ext cx="1529517" cy="852861"/>
            </a:xfrm>
            <a:prstGeom prst="rect">
              <a:avLst/>
            </a:prstGeom>
            <a:grpFill/>
            <a:ln>
              <a:solidFill>
                <a:srgbClr val="25243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2" name="文本框 11"/>
          <p:cNvSpPr txBox="1"/>
          <p:nvPr/>
        </p:nvSpPr>
        <p:spPr>
          <a:xfrm>
            <a:off x="5141405" y="944344"/>
            <a:ext cx="18868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 </a:t>
            </a:r>
            <a:r>
              <a:rPr lang="en-US" altLang="zh-CN" sz="32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one</a:t>
            </a:r>
            <a:endParaRPr lang="zh-CN" altLang="en-US" sz="32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4031061" y="1850006"/>
            <a:ext cx="41075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Supporters say that the ease of use of </a:t>
            </a:r>
            <a:r>
              <a:rPr lang="en-US" altLang="zh-CN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presentation</a:t>
            </a:r>
            <a:endParaRPr lang="zh-CN" altLang="en-US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7" name="直接连接符 16"/>
          <p:cNvCxnSpPr/>
          <p:nvPr/>
        </p:nvCxnSpPr>
        <p:spPr>
          <a:xfrm>
            <a:off x="0" y="5131352"/>
            <a:ext cx="12214332" cy="0"/>
          </a:xfrm>
          <a:prstGeom prst="line">
            <a:avLst/>
          </a:prstGeom>
          <a:ln w="76200">
            <a:solidFill>
              <a:srgbClr val="25243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椭圆 17"/>
          <p:cNvSpPr/>
          <p:nvPr/>
        </p:nvSpPr>
        <p:spPr>
          <a:xfrm>
            <a:off x="1135520" y="4412728"/>
            <a:ext cx="1449921" cy="1437249"/>
          </a:xfrm>
          <a:prstGeom prst="ellipse">
            <a:avLst/>
          </a:prstGeom>
          <a:solidFill>
            <a:srgbClr val="FFC000"/>
          </a:solidFill>
          <a:ln w="3175">
            <a:noFill/>
            <a:prstDash val="sysDash"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3986426" y="4412728"/>
            <a:ext cx="1449921" cy="1437249"/>
          </a:xfrm>
          <a:prstGeom prst="ellipse">
            <a:avLst/>
          </a:prstGeom>
          <a:solidFill>
            <a:srgbClr val="252434"/>
          </a:solidFill>
          <a:ln w="3175">
            <a:noFill/>
            <a:prstDash val="sysDash"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6837332" y="4412728"/>
            <a:ext cx="1449921" cy="1437249"/>
          </a:xfrm>
          <a:prstGeom prst="ellipse">
            <a:avLst/>
          </a:prstGeom>
          <a:solidFill>
            <a:srgbClr val="FFC000"/>
          </a:solidFill>
          <a:ln w="3175">
            <a:noFill/>
            <a:prstDash val="sysDash"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9688237" y="4412728"/>
            <a:ext cx="1449921" cy="1437249"/>
          </a:xfrm>
          <a:prstGeom prst="ellipse">
            <a:avLst/>
          </a:prstGeom>
          <a:solidFill>
            <a:srgbClr val="252434"/>
          </a:solidFill>
          <a:ln w="3175">
            <a:noFill/>
            <a:prstDash val="sysDash"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570821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2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39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8" grpId="0" animBg="1"/>
      <p:bldP spid="19" grpId="0" animBg="1"/>
      <p:bldP spid="20" grpId="0" animBg="1"/>
      <p:bldP spid="2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5243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" name="图片 10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51000" y="-196951"/>
            <a:ext cx="12810678" cy="7606888"/>
          </a:xfrm>
          <a:prstGeom prst="rect">
            <a:avLst/>
          </a:prstGeom>
        </p:spPr>
      </p:pic>
      <p:sp>
        <p:nvSpPr>
          <p:cNvPr id="104" name="矩形 103"/>
          <p:cNvSpPr/>
          <p:nvPr/>
        </p:nvSpPr>
        <p:spPr>
          <a:xfrm>
            <a:off x="-22331" y="-15160"/>
            <a:ext cx="12214331" cy="6873160"/>
          </a:xfrm>
          <a:prstGeom prst="rect">
            <a:avLst/>
          </a:prstGeom>
          <a:solidFill>
            <a:schemeClr val="tx1">
              <a:lumMod val="95000"/>
              <a:lumOff val="5000"/>
              <a:alpha val="87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52434"/>
              </a:solidFill>
            </a:endParaRPr>
          </a:p>
        </p:txBody>
      </p:sp>
      <p:grpSp>
        <p:nvGrpSpPr>
          <p:cNvPr id="105" name="组合 104"/>
          <p:cNvGrpSpPr/>
          <p:nvPr/>
        </p:nvGrpSpPr>
        <p:grpSpPr>
          <a:xfrm rot="10800000">
            <a:off x="9541918" y="5299857"/>
            <a:ext cx="2650082" cy="1558143"/>
            <a:chOff x="-35031" y="1575572"/>
            <a:chExt cx="12213877" cy="1376769"/>
          </a:xfrm>
        </p:grpSpPr>
        <p:sp>
          <p:nvSpPr>
            <p:cNvPr id="106" name="直角三角形 105"/>
            <p:cNvSpPr/>
            <p:nvPr/>
          </p:nvSpPr>
          <p:spPr>
            <a:xfrm flipV="1">
              <a:off x="-35031" y="1575572"/>
              <a:ext cx="12213877" cy="1376769"/>
            </a:xfrm>
            <a:prstGeom prst="rtTriangle">
              <a:avLst/>
            </a:prstGeom>
            <a:solidFill>
              <a:srgbClr val="C01C23"/>
            </a:solidFill>
            <a:ln>
              <a:solidFill>
                <a:srgbClr val="C01C23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7" name="直角三角形 106"/>
            <p:cNvSpPr/>
            <p:nvPr/>
          </p:nvSpPr>
          <p:spPr>
            <a:xfrm flipV="1">
              <a:off x="-35031" y="1575572"/>
              <a:ext cx="12213877" cy="897983"/>
            </a:xfrm>
            <a:prstGeom prst="rtTriangle">
              <a:avLst/>
            </a:prstGeom>
            <a:solidFill>
              <a:srgbClr val="C01C23"/>
            </a:solidFill>
            <a:ln>
              <a:solidFill>
                <a:srgbClr val="C01C23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8" name="直角三角形 107"/>
            <p:cNvSpPr/>
            <p:nvPr/>
          </p:nvSpPr>
          <p:spPr>
            <a:xfrm flipV="1">
              <a:off x="-35031" y="1575572"/>
              <a:ext cx="12213877" cy="465561"/>
            </a:xfrm>
            <a:prstGeom prst="rtTriangle">
              <a:avLst/>
            </a:prstGeom>
            <a:solidFill>
              <a:srgbClr val="C01C23"/>
            </a:solidFill>
            <a:ln>
              <a:solidFill>
                <a:srgbClr val="C01C23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09" name="文本框 108"/>
          <p:cNvSpPr txBox="1"/>
          <p:nvPr/>
        </p:nvSpPr>
        <p:spPr>
          <a:xfrm>
            <a:off x="3515616" y="409461"/>
            <a:ext cx="1491175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4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zh-CN" altLang="en-US" sz="34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0" name="文本框 109"/>
          <p:cNvSpPr txBox="1"/>
          <p:nvPr/>
        </p:nvSpPr>
        <p:spPr>
          <a:xfrm>
            <a:off x="6096000" y="1558414"/>
            <a:ext cx="923330" cy="360385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en-US" altLang="zh-CN" sz="4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 ONE</a:t>
            </a:r>
            <a:endParaRPr lang="zh-CN" altLang="en-US" sz="4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1" name="文本框 110"/>
          <p:cNvSpPr txBox="1"/>
          <p:nvPr/>
        </p:nvSpPr>
        <p:spPr>
          <a:xfrm>
            <a:off x="2240448" y="5472386"/>
            <a:ext cx="7592869" cy="646331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ZHENBUZHIDAOYAOXIESHENZHENBUZHIDAOYAOXIESHENZHENBUZHIDAOYAOXIESHENZHENBUZHIDAOYAOXIESHEN</a:t>
            </a:r>
            <a:endParaRPr lang="zh-CN" alt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8146640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5243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/>
          <p:cNvSpPr/>
          <p:nvPr/>
        </p:nvSpPr>
        <p:spPr>
          <a:xfrm>
            <a:off x="-22331" y="-15159"/>
            <a:ext cx="6118331" cy="6873160"/>
          </a:xfrm>
          <a:prstGeom prst="rect">
            <a:avLst/>
          </a:prstGeom>
          <a:solidFill>
            <a:srgbClr val="C01C23"/>
          </a:solidFill>
          <a:ln>
            <a:solidFill>
              <a:srgbClr val="C01C2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8821"/>
          <a:stretch/>
        </p:blipFill>
        <p:spPr>
          <a:xfrm>
            <a:off x="-451000" y="-196951"/>
            <a:ext cx="6556378" cy="7606888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-22331" y="-15160"/>
            <a:ext cx="6118331" cy="6873160"/>
          </a:xfrm>
          <a:prstGeom prst="rect">
            <a:avLst/>
          </a:prstGeom>
          <a:solidFill>
            <a:srgbClr val="C01C23">
              <a:alpha val="87000"/>
            </a:srgbClr>
          </a:solidFill>
          <a:ln>
            <a:solidFill>
              <a:srgbClr val="C01C2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52434"/>
              </a:solidFill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1852032" y="908776"/>
            <a:ext cx="2369604" cy="852861"/>
            <a:chOff x="1852032" y="908776"/>
            <a:chExt cx="2369604" cy="852861"/>
          </a:xfrm>
        </p:grpSpPr>
        <p:grpSp>
          <p:nvGrpSpPr>
            <p:cNvPr id="6" name="组合 5"/>
            <p:cNvGrpSpPr/>
            <p:nvPr/>
          </p:nvGrpSpPr>
          <p:grpSpPr>
            <a:xfrm>
              <a:off x="1852032" y="908776"/>
              <a:ext cx="2369604" cy="852861"/>
              <a:chOff x="4909310" y="725714"/>
              <a:chExt cx="2369604" cy="852861"/>
            </a:xfrm>
            <a:solidFill>
              <a:srgbClr val="252434"/>
            </a:solidFill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grpSpPr>
          <p:sp>
            <p:nvSpPr>
              <p:cNvPr id="7" name="椭圆 6"/>
              <p:cNvSpPr/>
              <p:nvPr/>
            </p:nvSpPr>
            <p:spPr>
              <a:xfrm>
                <a:off x="4909310" y="725714"/>
                <a:ext cx="852861" cy="852861"/>
              </a:xfrm>
              <a:prstGeom prst="ellipse">
                <a:avLst/>
              </a:prstGeom>
              <a:grpFill/>
              <a:ln>
                <a:solidFill>
                  <a:srgbClr val="25243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" name="椭圆 7"/>
              <p:cNvSpPr/>
              <p:nvPr/>
            </p:nvSpPr>
            <p:spPr>
              <a:xfrm>
                <a:off x="6426053" y="725714"/>
                <a:ext cx="852861" cy="852861"/>
              </a:xfrm>
              <a:prstGeom prst="ellipse">
                <a:avLst/>
              </a:prstGeom>
              <a:grpFill/>
              <a:ln>
                <a:solidFill>
                  <a:srgbClr val="25243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" name="矩形 8"/>
              <p:cNvSpPr/>
              <p:nvPr/>
            </p:nvSpPr>
            <p:spPr>
              <a:xfrm>
                <a:off x="5335740" y="725714"/>
                <a:ext cx="1529517" cy="852861"/>
              </a:xfrm>
              <a:prstGeom prst="rect">
                <a:avLst/>
              </a:prstGeom>
              <a:grpFill/>
              <a:ln>
                <a:solidFill>
                  <a:srgbClr val="25243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5" name="文本框 14"/>
            <p:cNvSpPr txBox="1"/>
            <p:nvPr/>
          </p:nvSpPr>
          <p:spPr>
            <a:xfrm>
              <a:off x="2187894" y="1042818"/>
              <a:ext cx="188685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Part </a:t>
              </a:r>
              <a:r>
                <a:rPr lang="en-US" altLang="zh-CN" sz="32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one</a:t>
              </a:r>
              <a:endParaRPr lang="zh-CN" alt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7948032" y="908776"/>
            <a:ext cx="2369604" cy="852861"/>
            <a:chOff x="7948032" y="908776"/>
            <a:chExt cx="2369604" cy="852861"/>
          </a:xfrm>
        </p:grpSpPr>
        <p:grpSp>
          <p:nvGrpSpPr>
            <p:cNvPr id="10" name="组合 9"/>
            <p:cNvGrpSpPr/>
            <p:nvPr/>
          </p:nvGrpSpPr>
          <p:grpSpPr>
            <a:xfrm>
              <a:off x="7948032" y="908776"/>
              <a:ext cx="2369604" cy="852861"/>
              <a:chOff x="4909310" y="725714"/>
              <a:chExt cx="2369604" cy="852861"/>
            </a:xfrm>
            <a:solidFill>
              <a:srgbClr val="FFC000"/>
            </a:solidFill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grpSpPr>
          <p:sp>
            <p:nvSpPr>
              <p:cNvPr id="11" name="椭圆 10"/>
              <p:cNvSpPr/>
              <p:nvPr/>
            </p:nvSpPr>
            <p:spPr>
              <a:xfrm>
                <a:off x="4909310" y="725714"/>
                <a:ext cx="852861" cy="852861"/>
              </a:xfrm>
              <a:prstGeom prst="ellipse">
                <a:avLst/>
              </a:prstGeom>
              <a:grpFill/>
              <a:ln>
                <a:solidFill>
                  <a:srgbClr val="FFC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椭圆 11"/>
              <p:cNvSpPr/>
              <p:nvPr/>
            </p:nvSpPr>
            <p:spPr>
              <a:xfrm>
                <a:off x="6426053" y="725714"/>
                <a:ext cx="852861" cy="852861"/>
              </a:xfrm>
              <a:prstGeom prst="ellipse">
                <a:avLst/>
              </a:prstGeom>
              <a:grpFill/>
              <a:ln>
                <a:solidFill>
                  <a:srgbClr val="FFC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矩形 12"/>
              <p:cNvSpPr/>
              <p:nvPr/>
            </p:nvSpPr>
            <p:spPr>
              <a:xfrm>
                <a:off x="5335740" y="725714"/>
                <a:ext cx="1529517" cy="852861"/>
              </a:xfrm>
              <a:prstGeom prst="rect">
                <a:avLst/>
              </a:prstGeom>
              <a:grpFill/>
              <a:ln>
                <a:solidFill>
                  <a:srgbClr val="FFC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6" name="文本框 15"/>
            <p:cNvSpPr txBox="1"/>
            <p:nvPr/>
          </p:nvSpPr>
          <p:spPr>
            <a:xfrm>
              <a:off x="8187517" y="1042818"/>
              <a:ext cx="188685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Part </a:t>
              </a:r>
              <a:r>
                <a:rPr lang="en-US" altLang="zh-CN" sz="32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one</a:t>
              </a:r>
              <a:endParaRPr lang="zh-CN" alt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82551799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" name="图片 4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51000" y="-196951"/>
            <a:ext cx="12810678" cy="7606888"/>
          </a:xfrm>
          <a:prstGeom prst="rect">
            <a:avLst/>
          </a:prstGeom>
        </p:spPr>
      </p:pic>
      <p:sp>
        <p:nvSpPr>
          <p:cNvPr id="46" name="矩形 45"/>
          <p:cNvSpPr/>
          <p:nvPr/>
        </p:nvSpPr>
        <p:spPr>
          <a:xfrm>
            <a:off x="-22331" y="-15160"/>
            <a:ext cx="12214331" cy="6873160"/>
          </a:xfrm>
          <a:prstGeom prst="rect">
            <a:avLst/>
          </a:prstGeom>
          <a:solidFill>
            <a:schemeClr val="bg1">
              <a:alpha val="87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52434"/>
              </a:solidFill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4911198" y="725894"/>
            <a:ext cx="2369604" cy="852861"/>
            <a:chOff x="4911198" y="725894"/>
            <a:chExt cx="2369604" cy="852861"/>
          </a:xfrm>
        </p:grpSpPr>
        <p:grpSp>
          <p:nvGrpSpPr>
            <p:cNvPr id="3" name="组合 2"/>
            <p:cNvGrpSpPr/>
            <p:nvPr/>
          </p:nvGrpSpPr>
          <p:grpSpPr>
            <a:xfrm>
              <a:off x="4911198" y="725894"/>
              <a:ext cx="2369604" cy="852861"/>
              <a:chOff x="4909310" y="725714"/>
              <a:chExt cx="2369604" cy="852861"/>
            </a:xfrm>
            <a:solidFill>
              <a:srgbClr val="252434"/>
            </a:solidFill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grpSpPr>
          <p:sp>
            <p:nvSpPr>
              <p:cNvPr id="4" name="椭圆 3"/>
              <p:cNvSpPr/>
              <p:nvPr/>
            </p:nvSpPr>
            <p:spPr>
              <a:xfrm>
                <a:off x="4909310" y="725714"/>
                <a:ext cx="852861" cy="852861"/>
              </a:xfrm>
              <a:prstGeom prst="ellipse">
                <a:avLst/>
              </a:prstGeom>
              <a:grpFill/>
              <a:ln>
                <a:solidFill>
                  <a:srgbClr val="25243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" name="椭圆 4"/>
              <p:cNvSpPr/>
              <p:nvPr/>
            </p:nvSpPr>
            <p:spPr>
              <a:xfrm>
                <a:off x="6426053" y="725714"/>
                <a:ext cx="852861" cy="852861"/>
              </a:xfrm>
              <a:prstGeom prst="ellipse">
                <a:avLst/>
              </a:prstGeom>
              <a:grpFill/>
              <a:ln>
                <a:solidFill>
                  <a:srgbClr val="25243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" name="矩形 5"/>
              <p:cNvSpPr/>
              <p:nvPr/>
            </p:nvSpPr>
            <p:spPr>
              <a:xfrm>
                <a:off x="5335740" y="725714"/>
                <a:ext cx="1529517" cy="852861"/>
              </a:xfrm>
              <a:prstGeom prst="rect">
                <a:avLst/>
              </a:prstGeom>
              <a:grpFill/>
              <a:ln>
                <a:solidFill>
                  <a:srgbClr val="25243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" name="文本框 6"/>
            <p:cNvSpPr txBox="1"/>
            <p:nvPr/>
          </p:nvSpPr>
          <p:spPr>
            <a:xfrm>
              <a:off x="5152571" y="859936"/>
              <a:ext cx="188685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Part </a:t>
              </a:r>
              <a:r>
                <a:rPr lang="en-US" altLang="zh-CN" sz="32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one</a:t>
              </a:r>
              <a:endParaRPr lang="zh-CN" alt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cxnSp>
        <p:nvCxnSpPr>
          <p:cNvPr id="9" name="直接连接符 8"/>
          <p:cNvCxnSpPr>
            <a:stCxn id="2" idx="0"/>
            <a:endCxn id="2" idx="2"/>
          </p:cNvCxnSpPr>
          <p:nvPr/>
        </p:nvCxnSpPr>
        <p:spPr>
          <a:xfrm>
            <a:off x="6096000" y="-58144"/>
            <a:ext cx="0" cy="6916144"/>
          </a:xfrm>
          <a:prstGeom prst="line">
            <a:avLst/>
          </a:prstGeom>
          <a:ln w="12700">
            <a:solidFill>
              <a:srgbClr val="252434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文本框 24"/>
          <p:cNvSpPr txBox="1"/>
          <p:nvPr/>
        </p:nvSpPr>
        <p:spPr>
          <a:xfrm>
            <a:off x="1114760" y="2022805"/>
            <a:ext cx="180066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Text Here</a:t>
            </a:r>
          </a:p>
          <a:p>
            <a:pPr algn="r"/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ZHENBUZHIDAOYAOXIES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1114760" y="4366685"/>
            <a:ext cx="180066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Text Here</a:t>
            </a:r>
          </a:p>
          <a:p>
            <a:pPr algn="r"/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ZHENBUZHIDAOYAOXIES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9276576" y="3196027"/>
            <a:ext cx="180066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Text Here</a:t>
            </a:r>
          </a:p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ZHENBUZHIDAOYAOXIES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9276576" y="5443853"/>
            <a:ext cx="180066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Text Here</a:t>
            </a:r>
          </a:p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ZHENBUZHIDAOYAOXIES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图片 1" hidden="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-58144"/>
            <a:ext cx="12192000" cy="6916144"/>
          </a:xfrm>
          <a:prstGeom prst="rect">
            <a:avLst/>
          </a:prstGeom>
        </p:spPr>
      </p:pic>
      <p:grpSp>
        <p:nvGrpSpPr>
          <p:cNvPr id="32" name="组合 31"/>
          <p:cNvGrpSpPr/>
          <p:nvPr/>
        </p:nvGrpSpPr>
        <p:grpSpPr>
          <a:xfrm>
            <a:off x="3444112" y="2059584"/>
            <a:ext cx="2787875" cy="942876"/>
            <a:chOff x="3458180" y="2059584"/>
            <a:chExt cx="2787875" cy="942876"/>
          </a:xfrm>
        </p:grpSpPr>
        <p:grpSp>
          <p:nvGrpSpPr>
            <p:cNvPr id="22" name="组合 21"/>
            <p:cNvGrpSpPr/>
            <p:nvPr/>
          </p:nvGrpSpPr>
          <p:grpSpPr>
            <a:xfrm>
              <a:off x="3458180" y="2059584"/>
              <a:ext cx="951189" cy="942876"/>
              <a:chOff x="4657216" y="1964788"/>
              <a:chExt cx="2899842" cy="2874498"/>
            </a:xfrm>
          </p:grpSpPr>
          <p:sp>
            <p:nvSpPr>
              <p:cNvPr id="23" name="椭圆 22"/>
              <p:cNvSpPr/>
              <p:nvPr/>
            </p:nvSpPr>
            <p:spPr>
              <a:xfrm>
                <a:off x="4967068" y="2271932"/>
                <a:ext cx="2257864" cy="2257864"/>
              </a:xfrm>
              <a:prstGeom prst="ellipse">
                <a:avLst/>
              </a:prstGeom>
              <a:solidFill>
                <a:srgbClr val="C01C23"/>
              </a:solidFill>
              <a:ln>
                <a:solidFill>
                  <a:srgbClr val="C01C2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椭圆 23"/>
              <p:cNvSpPr/>
              <p:nvPr/>
            </p:nvSpPr>
            <p:spPr>
              <a:xfrm>
                <a:off x="4657216" y="1964788"/>
                <a:ext cx="2899842" cy="2874498"/>
              </a:xfrm>
              <a:prstGeom prst="ellipse">
                <a:avLst/>
              </a:prstGeom>
              <a:noFill/>
              <a:ln w="28575">
                <a:solidFill>
                  <a:srgbClr val="C01C23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cxnSp>
          <p:nvCxnSpPr>
            <p:cNvPr id="30" name="直接连接符 29"/>
            <p:cNvCxnSpPr>
              <a:stCxn id="24" idx="6"/>
            </p:cNvCxnSpPr>
            <p:nvPr/>
          </p:nvCxnSpPr>
          <p:spPr>
            <a:xfrm flipV="1">
              <a:off x="4409369" y="2530638"/>
              <a:ext cx="1686631" cy="384"/>
            </a:xfrm>
            <a:prstGeom prst="line">
              <a:avLst/>
            </a:prstGeom>
            <a:ln>
              <a:solidFill>
                <a:srgbClr val="C01C2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椭圆 30"/>
            <p:cNvSpPr/>
            <p:nvPr/>
          </p:nvSpPr>
          <p:spPr>
            <a:xfrm>
              <a:off x="5945945" y="2380582"/>
              <a:ext cx="300110" cy="300110"/>
            </a:xfrm>
            <a:prstGeom prst="ellipse">
              <a:avLst/>
            </a:prstGeom>
            <a:solidFill>
              <a:srgbClr val="C01C23"/>
            </a:solidFill>
            <a:ln>
              <a:solidFill>
                <a:srgbClr val="C01C2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3450095" y="4366685"/>
            <a:ext cx="2785429" cy="942876"/>
            <a:chOff x="3421959" y="4366685"/>
            <a:chExt cx="2785429" cy="942876"/>
          </a:xfrm>
        </p:grpSpPr>
        <p:grpSp>
          <p:nvGrpSpPr>
            <p:cNvPr id="19" name="组合 18"/>
            <p:cNvGrpSpPr/>
            <p:nvPr/>
          </p:nvGrpSpPr>
          <p:grpSpPr>
            <a:xfrm>
              <a:off x="3421959" y="4366685"/>
              <a:ext cx="951189" cy="942876"/>
              <a:chOff x="4657216" y="1964788"/>
              <a:chExt cx="2899842" cy="2874498"/>
            </a:xfrm>
          </p:grpSpPr>
          <p:sp>
            <p:nvSpPr>
              <p:cNvPr id="20" name="椭圆 19"/>
              <p:cNvSpPr/>
              <p:nvPr/>
            </p:nvSpPr>
            <p:spPr>
              <a:xfrm>
                <a:off x="4967068" y="2271932"/>
                <a:ext cx="2257864" cy="2257864"/>
              </a:xfrm>
              <a:prstGeom prst="ellipse">
                <a:avLst/>
              </a:prstGeom>
              <a:solidFill>
                <a:srgbClr val="252434"/>
              </a:solidFill>
              <a:ln>
                <a:solidFill>
                  <a:srgbClr val="25243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椭圆 20"/>
              <p:cNvSpPr/>
              <p:nvPr/>
            </p:nvSpPr>
            <p:spPr>
              <a:xfrm>
                <a:off x="4657216" y="1964788"/>
                <a:ext cx="2899842" cy="2874498"/>
              </a:xfrm>
              <a:prstGeom prst="ellipse">
                <a:avLst/>
              </a:prstGeom>
              <a:noFill/>
              <a:ln w="28575">
                <a:solidFill>
                  <a:srgbClr val="252434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cxnSp>
          <p:nvCxnSpPr>
            <p:cNvPr id="33" name="直接连接符 32"/>
            <p:cNvCxnSpPr>
              <a:stCxn id="21" idx="6"/>
            </p:cNvCxnSpPr>
            <p:nvPr/>
          </p:nvCxnSpPr>
          <p:spPr>
            <a:xfrm>
              <a:off x="4373148" y="4838123"/>
              <a:ext cx="1684185" cy="1419"/>
            </a:xfrm>
            <a:prstGeom prst="line">
              <a:avLst/>
            </a:prstGeom>
            <a:ln>
              <a:solidFill>
                <a:srgbClr val="25243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椭圆 33"/>
            <p:cNvSpPr/>
            <p:nvPr/>
          </p:nvSpPr>
          <p:spPr>
            <a:xfrm>
              <a:off x="5907278" y="4689486"/>
              <a:ext cx="300110" cy="300110"/>
            </a:xfrm>
            <a:prstGeom prst="ellipse">
              <a:avLst/>
            </a:prstGeom>
            <a:solidFill>
              <a:srgbClr val="252434"/>
            </a:solidFill>
            <a:ln>
              <a:solidFill>
                <a:srgbClr val="25243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5956574" y="3232806"/>
            <a:ext cx="2869740" cy="942876"/>
            <a:chOff x="5900302" y="3232806"/>
            <a:chExt cx="2869740" cy="942876"/>
          </a:xfrm>
        </p:grpSpPr>
        <p:grpSp>
          <p:nvGrpSpPr>
            <p:cNvPr id="11" name="组合 10"/>
            <p:cNvGrpSpPr/>
            <p:nvPr/>
          </p:nvGrpSpPr>
          <p:grpSpPr>
            <a:xfrm>
              <a:off x="7818853" y="3232806"/>
              <a:ext cx="951189" cy="942876"/>
              <a:chOff x="4657216" y="1964788"/>
              <a:chExt cx="2899842" cy="2874498"/>
            </a:xfrm>
          </p:grpSpPr>
          <p:sp>
            <p:nvSpPr>
              <p:cNvPr id="12" name="椭圆 11"/>
              <p:cNvSpPr/>
              <p:nvPr/>
            </p:nvSpPr>
            <p:spPr>
              <a:xfrm>
                <a:off x="4967068" y="2271932"/>
                <a:ext cx="2257864" cy="2257864"/>
              </a:xfrm>
              <a:prstGeom prst="ellipse">
                <a:avLst/>
              </a:prstGeom>
              <a:solidFill>
                <a:srgbClr val="FFC000"/>
              </a:solidFill>
              <a:ln>
                <a:solidFill>
                  <a:srgbClr val="FFC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椭圆 12"/>
              <p:cNvSpPr/>
              <p:nvPr/>
            </p:nvSpPr>
            <p:spPr>
              <a:xfrm>
                <a:off x="4657216" y="1964788"/>
                <a:ext cx="2899842" cy="2874498"/>
              </a:xfrm>
              <a:prstGeom prst="ellipse">
                <a:avLst/>
              </a:prstGeom>
              <a:noFill/>
              <a:ln w="28575">
                <a:solidFill>
                  <a:srgbClr val="FFC000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cxnSp>
          <p:nvCxnSpPr>
            <p:cNvPr id="35" name="直接连接符 34"/>
            <p:cNvCxnSpPr>
              <a:endCxn id="13" idx="2"/>
            </p:cNvCxnSpPr>
            <p:nvPr/>
          </p:nvCxnSpPr>
          <p:spPr>
            <a:xfrm>
              <a:off x="6050358" y="3685087"/>
              <a:ext cx="1768495" cy="19157"/>
            </a:xfrm>
            <a:prstGeom prst="line">
              <a:avLst/>
            </a:prstGeom>
            <a:ln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6" name="椭圆 35"/>
            <p:cNvSpPr/>
            <p:nvPr/>
          </p:nvSpPr>
          <p:spPr>
            <a:xfrm flipH="1" flipV="1">
              <a:off x="5900302" y="3535032"/>
              <a:ext cx="300110" cy="300110"/>
            </a:xfrm>
            <a:prstGeom prst="ellipse">
              <a:avLst/>
            </a:prstGeom>
            <a:solidFill>
              <a:srgbClr val="FFC000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5956295" y="5483096"/>
            <a:ext cx="2864036" cy="942876"/>
            <a:chOff x="5928159" y="5483096"/>
            <a:chExt cx="2864036" cy="942876"/>
          </a:xfrm>
        </p:grpSpPr>
        <p:grpSp>
          <p:nvGrpSpPr>
            <p:cNvPr id="15" name="组合 14"/>
            <p:cNvGrpSpPr/>
            <p:nvPr/>
          </p:nvGrpSpPr>
          <p:grpSpPr>
            <a:xfrm>
              <a:off x="7841006" y="5483096"/>
              <a:ext cx="951189" cy="942876"/>
              <a:chOff x="4657216" y="1964788"/>
              <a:chExt cx="2899842" cy="2874498"/>
            </a:xfrm>
          </p:grpSpPr>
          <p:sp>
            <p:nvSpPr>
              <p:cNvPr id="16" name="椭圆 15"/>
              <p:cNvSpPr/>
              <p:nvPr/>
            </p:nvSpPr>
            <p:spPr>
              <a:xfrm>
                <a:off x="4967068" y="2271932"/>
                <a:ext cx="2257864" cy="2257864"/>
              </a:xfrm>
              <a:prstGeom prst="ellipse">
                <a:avLst/>
              </a:prstGeom>
              <a:solidFill>
                <a:srgbClr val="44546A"/>
              </a:solidFill>
              <a:ln>
                <a:solidFill>
                  <a:srgbClr val="44546A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" name="椭圆 16"/>
              <p:cNvSpPr/>
              <p:nvPr/>
            </p:nvSpPr>
            <p:spPr>
              <a:xfrm>
                <a:off x="4657216" y="1964788"/>
                <a:ext cx="2899842" cy="2874498"/>
              </a:xfrm>
              <a:prstGeom prst="ellipse">
                <a:avLst/>
              </a:prstGeom>
              <a:noFill/>
              <a:ln w="28575">
                <a:solidFill>
                  <a:srgbClr val="44546A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cxnSp>
          <p:nvCxnSpPr>
            <p:cNvPr id="40" name="直接连接符 39"/>
            <p:cNvCxnSpPr/>
            <p:nvPr/>
          </p:nvCxnSpPr>
          <p:spPr>
            <a:xfrm>
              <a:off x="6078215" y="5932528"/>
              <a:ext cx="1768495" cy="19157"/>
            </a:xfrm>
            <a:prstGeom prst="line">
              <a:avLst/>
            </a:prstGeom>
            <a:ln>
              <a:solidFill>
                <a:srgbClr val="44546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椭圆 40"/>
            <p:cNvSpPr/>
            <p:nvPr/>
          </p:nvSpPr>
          <p:spPr>
            <a:xfrm flipH="1" flipV="1">
              <a:off x="5928159" y="5782473"/>
              <a:ext cx="300110" cy="300110"/>
            </a:xfrm>
            <a:prstGeom prst="ellipse">
              <a:avLst/>
            </a:prstGeom>
            <a:solidFill>
              <a:srgbClr val="44546A"/>
            </a:solidFill>
            <a:ln>
              <a:solidFill>
                <a:srgbClr val="44546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62679988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  <p:bldP spid="2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5243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" name="图片 10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51000" y="-196951"/>
            <a:ext cx="12810678" cy="7606888"/>
          </a:xfrm>
          <a:prstGeom prst="rect">
            <a:avLst/>
          </a:prstGeom>
        </p:spPr>
      </p:pic>
      <p:sp>
        <p:nvSpPr>
          <p:cNvPr id="104" name="矩形 103"/>
          <p:cNvSpPr/>
          <p:nvPr/>
        </p:nvSpPr>
        <p:spPr>
          <a:xfrm>
            <a:off x="-22331" y="-15160"/>
            <a:ext cx="12214331" cy="6873160"/>
          </a:xfrm>
          <a:prstGeom prst="rect">
            <a:avLst/>
          </a:prstGeom>
          <a:solidFill>
            <a:schemeClr val="tx1">
              <a:lumMod val="95000"/>
              <a:lumOff val="5000"/>
              <a:alpha val="87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52434"/>
              </a:solidFill>
            </a:endParaRPr>
          </a:p>
        </p:txBody>
      </p:sp>
      <p:grpSp>
        <p:nvGrpSpPr>
          <p:cNvPr id="95" name="组合 94"/>
          <p:cNvGrpSpPr/>
          <p:nvPr/>
        </p:nvGrpSpPr>
        <p:grpSpPr>
          <a:xfrm>
            <a:off x="-22330" y="-12777"/>
            <a:ext cx="2650082" cy="1558143"/>
            <a:chOff x="-35031" y="1575572"/>
            <a:chExt cx="12213877" cy="1376769"/>
          </a:xfrm>
        </p:grpSpPr>
        <p:sp>
          <p:nvSpPr>
            <p:cNvPr id="96" name="直角三角形 95"/>
            <p:cNvSpPr/>
            <p:nvPr/>
          </p:nvSpPr>
          <p:spPr>
            <a:xfrm flipV="1">
              <a:off x="-35031" y="1575572"/>
              <a:ext cx="12213877" cy="1376769"/>
            </a:xfrm>
            <a:prstGeom prst="rtTriangle">
              <a:avLst/>
            </a:prstGeom>
            <a:solidFill>
              <a:srgbClr val="C01C23"/>
            </a:solidFill>
            <a:ln>
              <a:solidFill>
                <a:srgbClr val="C01C23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7" name="直角三角形 96"/>
            <p:cNvSpPr/>
            <p:nvPr/>
          </p:nvSpPr>
          <p:spPr>
            <a:xfrm flipV="1">
              <a:off x="-35031" y="1575572"/>
              <a:ext cx="12213877" cy="897983"/>
            </a:xfrm>
            <a:prstGeom prst="rtTriangle">
              <a:avLst/>
            </a:prstGeom>
            <a:solidFill>
              <a:srgbClr val="C01C23"/>
            </a:solidFill>
            <a:ln>
              <a:solidFill>
                <a:srgbClr val="C01C23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8" name="直角三角形 97"/>
            <p:cNvSpPr/>
            <p:nvPr/>
          </p:nvSpPr>
          <p:spPr>
            <a:xfrm flipV="1">
              <a:off x="-35031" y="1575572"/>
              <a:ext cx="12213877" cy="465561"/>
            </a:xfrm>
            <a:prstGeom prst="rtTriangle">
              <a:avLst/>
            </a:prstGeom>
            <a:solidFill>
              <a:srgbClr val="C01C23"/>
            </a:solidFill>
            <a:ln>
              <a:solidFill>
                <a:srgbClr val="C01C23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5" name="组合 104"/>
          <p:cNvGrpSpPr/>
          <p:nvPr/>
        </p:nvGrpSpPr>
        <p:grpSpPr>
          <a:xfrm rot="10800000">
            <a:off x="9541918" y="5299857"/>
            <a:ext cx="2650082" cy="1558143"/>
            <a:chOff x="-35031" y="1575572"/>
            <a:chExt cx="12213877" cy="1376769"/>
          </a:xfrm>
        </p:grpSpPr>
        <p:sp>
          <p:nvSpPr>
            <p:cNvPr id="106" name="直角三角形 105"/>
            <p:cNvSpPr/>
            <p:nvPr/>
          </p:nvSpPr>
          <p:spPr>
            <a:xfrm flipV="1">
              <a:off x="-35031" y="1575572"/>
              <a:ext cx="12213877" cy="1376769"/>
            </a:xfrm>
            <a:prstGeom prst="rtTriangle">
              <a:avLst/>
            </a:prstGeom>
            <a:solidFill>
              <a:srgbClr val="C01C23"/>
            </a:solidFill>
            <a:ln>
              <a:solidFill>
                <a:srgbClr val="C01C23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7" name="直角三角形 106"/>
            <p:cNvSpPr/>
            <p:nvPr/>
          </p:nvSpPr>
          <p:spPr>
            <a:xfrm flipV="1">
              <a:off x="-35031" y="1575572"/>
              <a:ext cx="12213877" cy="897983"/>
            </a:xfrm>
            <a:prstGeom prst="rtTriangle">
              <a:avLst/>
            </a:prstGeom>
            <a:solidFill>
              <a:srgbClr val="C01C23"/>
            </a:solidFill>
            <a:ln>
              <a:solidFill>
                <a:srgbClr val="C01C23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8" name="直角三角形 107"/>
            <p:cNvSpPr/>
            <p:nvPr/>
          </p:nvSpPr>
          <p:spPr>
            <a:xfrm flipV="1">
              <a:off x="-35031" y="1575572"/>
              <a:ext cx="12213877" cy="465561"/>
            </a:xfrm>
            <a:prstGeom prst="rtTriangle">
              <a:avLst/>
            </a:prstGeom>
            <a:solidFill>
              <a:srgbClr val="C01C23"/>
            </a:solidFill>
            <a:ln>
              <a:solidFill>
                <a:srgbClr val="C01C23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09" name="文本框 108"/>
          <p:cNvSpPr txBox="1"/>
          <p:nvPr/>
        </p:nvSpPr>
        <p:spPr>
          <a:xfrm>
            <a:off x="3627898" y="409461"/>
            <a:ext cx="1491175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4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zh-CN" altLang="en-US" sz="34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0" name="文本框 109"/>
          <p:cNvSpPr txBox="1"/>
          <p:nvPr/>
        </p:nvSpPr>
        <p:spPr>
          <a:xfrm>
            <a:off x="6267709" y="1529218"/>
            <a:ext cx="923330" cy="360385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en-US" altLang="zh-CN" sz="4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 ONE</a:t>
            </a:r>
            <a:endParaRPr lang="zh-CN" altLang="en-US" sz="4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1" name="文本框 110"/>
          <p:cNvSpPr txBox="1"/>
          <p:nvPr/>
        </p:nvSpPr>
        <p:spPr>
          <a:xfrm>
            <a:off x="2240448" y="5472386"/>
            <a:ext cx="7592869" cy="646331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ZHENBUZHIDAOYAOXIESHENZHENBUZHIDAOYAOXIESHENZHENBUZHIDAOYAOXIESHENZHENBUZHIDAOYAOXIESHEN</a:t>
            </a:r>
            <a:endParaRPr lang="zh-CN" alt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4338433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51000" y="-196951"/>
            <a:ext cx="12810678" cy="7606888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-22331" y="-15160"/>
            <a:ext cx="12214331" cy="6873160"/>
          </a:xfrm>
          <a:prstGeom prst="rect">
            <a:avLst/>
          </a:prstGeom>
          <a:solidFill>
            <a:schemeClr val="bg1">
              <a:alpha val="87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52434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5401994" y="0"/>
            <a:ext cx="6790006" cy="6872068"/>
          </a:xfrm>
          <a:custGeom>
            <a:avLst/>
            <a:gdLst>
              <a:gd name="connsiteX0" fmla="*/ 0 w 2668172"/>
              <a:gd name="connsiteY0" fmla="*/ 0 h 6858000"/>
              <a:gd name="connsiteX1" fmla="*/ 2668172 w 2668172"/>
              <a:gd name="connsiteY1" fmla="*/ 0 h 6858000"/>
              <a:gd name="connsiteX2" fmla="*/ 2668172 w 2668172"/>
              <a:gd name="connsiteY2" fmla="*/ 6858000 h 6858000"/>
              <a:gd name="connsiteX3" fmla="*/ 0 w 2668172"/>
              <a:gd name="connsiteY3" fmla="*/ 6858000 h 6858000"/>
              <a:gd name="connsiteX4" fmla="*/ 0 w 2668172"/>
              <a:gd name="connsiteY4" fmla="*/ 0 h 6858000"/>
              <a:gd name="connsiteX0" fmla="*/ 4121834 w 6790006"/>
              <a:gd name="connsiteY0" fmla="*/ 0 h 6872068"/>
              <a:gd name="connsiteX1" fmla="*/ 6790006 w 6790006"/>
              <a:gd name="connsiteY1" fmla="*/ 0 h 6872068"/>
              <a:gd name="connsiteX2" fmla="*/ 6790006 w 6790006"/>
              <a:gd name="connsiteY2" fmla="*/ 6858000 h 6872068"/>
              <a:gd name="connsiteX3" fmla="*/ 0 w 6790006"/>
              <a:gd name="connsiteY3" fmla="*/ 6872068 h 6872068"/>
              <a:gd name="connsiteX4" fmla="*/ 4121834 w 6790006"/>
              <a:gd name="connsiteY4" fmla="*/ 0 h 68720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790006" h="6872068">
                <a:moveTo>
                  <a:pt x="4121834" y="0"/>
                </a:moveTo>
                <a:lnTo>
                  <a:pt x="6790006" y="0"/>
                </a:lnTo>
                <a:lnTo>
                  <a:pt x="6790006" y="6858000"/>
                </a:lnTo>
                <a:lnTo>
                  <a:pt x="0" y="6872068"/>
                </a:lnTo>
                <a:lnTo>
                  <a:pt x="4121834" y="0"/>
                </a:lnTo>
                <a:close/>
              </a:path>
            </a:pathLst>
          </a:custGeom>
          <a:solidFill>
            <a:srgbClr val="C01C23"/>
          </a:solidFill>
          <a:ln>
            <a:solidFill>
              <a:srgbClr val="C01C2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498855" y="334009"/>
            <a:ext cx="2369604" cy="852861"/>
            <a:chOff x="4909310" y="725714"/>
            <a:chExt cx="2369604" cy="852861"/>
          </a:xfrm>
          <a:solidFill>
            <a:srgbClr val="C01C23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8" name="椭圆 7"/>
            <p:cNvSpPr/>
            <p:nvPr/>
          </p:nvSpPr>
          <p:spPr>
            <a:xfrm>
              <a:off x="4909310" y="725714"/>
              <a:ext cx="852861" cy="852861"/>
            </a:xfrm>
            <a:prstGeom prst="ellipse">
              <a:avLst/>
            </a:prstGeom>
            <a:grpFill/>
            <a:ln>
              <a:solidFill>
                <a:srgbClr val="C01C2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椭圆 8"/>
            <p:cNvSpPr/>
            <p:nvPr/>
          </p:nvSpPr>
          <p:spPr>
            <a:xfrm>
              <a:off x="6426053" y="725714"/>
              <a:ext cx="852861" cy="852861"/>
            </a:xfrm>
            <a:prstGeom prst="ellipse">
              <a:avLst/>
            </a:prstGeom>
            <a:grpFill/>
            <a:ln>
              <a:solidFill>
                <a:srgbClr val="C01C2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矩形 9"/>
            <p:cNvSpPr/>
            <p:nvPr/>
          </p:nvSpPr>
          <p:spPr>
            <a:xfrm>
              <a:off x="5335740" y="725714"/>
              <a:ext cx="1529517" cy="852861"/>
            </a:xfrm>
            <a:prstGeom prst="rect">
              <a:avLst/>
            </a:prstGeom>
            <a:grpFill/>
            <a:ln>
              <a:solidFill>
                <a:srgbClr val="C01C2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1" name="文本框 10"/>
          <p:cNvSpPr txBox="1"/>
          <p:nvPr/>
        </p:nvSpPr>
        <p:spPr>
          <a:xfrm>
            <a:off x="665769" y="468051"/>
            <a:ext cx="21282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Text Here</a:t>
            </a:r>
            <a:endParaRPr lang="zh-CN" altLang="en-US" sz="32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185075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51000" y="-196951"/>
            <a:ext cx="12810678" cy="7606888"/>
          </a:xfrm>
          <a:prstGeom prst="rect">
            <a:avLst/>
          </a:prstGeom>
        </p:spPr>
      </p:pic>
      <p:sp>
        <p:nvSpPr>
          <p:cNvPr id="12" name="矩形 11"/>
          <p:cNvSpPr/>
          <p:nvPr/>
        </p:nvSpPr>
        <p:spPr>
          <a:xfrm>
            <a:off x="-22331" y="-15160"/>
            <a:ext cx="12214331" cy="6873160"/>
          </a:xfrm>
          <a:prstGeom prst="rect">
            <a:avLst/>
          </a:prstGeom>
          <a:solidFill>
            <a:schemeClr val="bg1">
              <a:alpha val="87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52434"/>
              </a:solidFill>
            </a:endParaRPr>
          </a:p>
        </p:txBody>
      </p:sp>
      <p:sp>
        <p:nvSpPr>
          <p:cNvPr id="5" name="矩形 6"/>
          <p:cNvSpPr/>
          <p:nvPr/>
        </p:nvSpPr>
        <p:spPr>
          <a:xfrm flipH="1">
            <a:off x="0" y="0"/>
            <a:ext cx="6790006" cy="6872068"/>
          </a:xfrm>
          <a:custGeom>
            <a:avLst/>
            <a:gdLst>
              <a:gd name="connsiteX0" fmla="*/ 0 w 2668172"/>
              <a:gd name="connsiteY0" fmla="*/ 0 h 6858000"/>
              <a:gd name="connsiteX1" fmla="*/ 2668172 w 2668172"/>
              <a:gd name="connsiteY1" fmla="*/ 0 h 6858000"/>
              <a:gd name="connsiteX2" fmla="*/ 2668172 w 2668172"/>
              <a:gd name="connsiteY2" fmla="*/ 6858000 h 6858000"/>
              <a:gd name="connsiteX3" fmla="*/ 0 w 2668172"/>
              <a:gd name="connsiteY3" fmla="*/ 6858000 h 6858000"/>
              <a:gd name="connsiteX4" fmla="*/ 0 w 2668172"/>
              <a:gd name="connsiteY4" fmla="*/ 0 h 6858000"/>
              <a:gd name="connsiteX0" fmla="*/ 4121834 w 6790006"/>
              <a:gd name="connsiteY0" fmla="*/ 0 h 6872068"/>
              <a:gd name="connsiteX1" fmla="*/ 6790006 w 6790006"/>
              <a:gd name="connsiteY1" fmla="*/ 0 h 6872068"/>
              <a:gd name="connsiteX2" fmla="*/ 6790006 w 6790006"/>
              <a:gd name="connsiteY2" fmla="*/ 6858000 h 6872068"/>
              <a:gd name="connsiteX3" fmla="*/ 0 w 6790006"/>
              <a:gd name="connsiteY3" fmla="*/ 6872068 h 6872068"/>
              <a:gd name="connsiteX4" fmla="*/ 4121834 w 6790006"/>
              <a:gd name="connsiteY4" fmla="*/ 0 h 6872068"/>
              <a:gd name="connsiteX0" fmla="*/ 1407662 w 6790006"/>
              <a:gd name="connsiteY0" fmla="*/ 0 h 6872068"/>
              <a:gd name="connsiteX1" fmla="*/ 6790006 w 6790006"/>
              <a:gd name="connsiteY1" fmla="*/ 0 h 6872068"/>
              <a:gd name="connsiteX2" fmla="*/ 6790006 w 6790006"/>
              <a:gd name="connsiteY2" fmla="*/ 6858000 h 6872068"/>
              <a:gd name="connsiteX3" fmla="*/ 0 w 6790006"/>
              <a:gd name="connsiteY3" fmla="*/ 6872068 h 6872068"/>
              <a:gd name="connsiteX4" fmla="*/ 1407662 w 6790006"/>
              <a:gd name="connsiteY4" fmla="*/ 0 h 68720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790006" h="6872068">
                <a:moveTo>
                  <a:pt x="1407662" y="0"/>
                </a:moveTo>
                <a:lnTo>
                  <a:pt x="6790006" y="0"/>
                </a:lnTo>
                <a:lnTo>
                  <a:pt x="6790006" y="6858000"/>
                </a:lnTo>
                <a:lnTo>
                  <a:pt x="0" y="6872068"/>
                </a:lnTo>
                <a:lnTo>
                  <a:pt x="1407662" y="0"/>
                </a:lnTo>
                <a:close/>
              </a:path>
            </a:pathLst>
          </a:custGeom>
          <a:solidFill>
            <a:srgbClr val="252434"/>
          </a:solidFill>
          <a:ln>
            <a:solidFill>
              <a:srgbClr val="252434"/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498855" y="334009"/>
            <a:ext cx="2369604" cy="852861"/>
            <a:chOff x="4909310" y="725714"/>
            <a:chExt cx="2369604" cy="852861"/>
          </a:xfrm>
          <a:solidFill>
            <a:srgbClr val="C01C23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7" name="椭圆 6"/>
            <p:cNvSpPr/>
            <p:nvPr/>
          </p:nvSpPr>
          <p:spPr>
            <a:xfrm>
              <a:off x="4909310" y="725714"/>
              <a:ext cx="852861" cy="852861"/>
            </a:xfrm>
            <a:prstGeom prst="ellipse">
              <a:avLst/>
            </a:prstGeom>
            <a:grpFill/>
            <a:ln>
              <a:solidFill>
                <a:srgbClr val="C01C2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椭圆 7"/>
            <p:cNvSpPr/>
            <p:nvPr/>
          </p:nvSpPr>
          <p:spPr>
            <a:xfrm>
              <a:off x="6426053" y="725714"/>
              <a:ext cx="852861" cy="852861"/>
            </a:xfrm>
            <a:prstGeom prst="ellipse">
              <a:avLst/>
            </a:prstGeom>
            <a:grpFill/>
            <a:ln>
              <a:solidFill>
                <a:srgbClr val="C01C2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矩形 8"/>
            <p:cNvSpPr/>
            <p:nvPr/>
          </p:nvSpPr>
          <p:spPr>
            <a:xfrm>
              <a:off x="5335740" y="725714"/>
              <a:ext cx="1529517" cy="852861"/>
            </a:xfrm>
            <a:prstGeom prst="rect">
              <a:avLst/>
            </a:prstGeom>
            <a:grpFill/>
            <a:ln>
              <a:solidFill>
                <a:srgbClr val="C01C2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0" name="文本框 9"/>
          <p:cNvSpPr txBox="1"/>
          <p:nvPr/>
        </p:nvSpPr>
        <p:spPr>
          <a:xfrm>
            <a:off x="665769" y="468051"/>
            <a:ext cx="21282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Text Here</a:t>
            </a:r>
            <a:endParaRPr lang="zh-CN" altLang="en-US" sz="32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35212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51000" y="-196951"/>
            <a:ext cx="12810678" cy="7606888"/>
          </a:xfrm>
          <a:prstGeom prst="rect">
            <a:avLst/>
          </a:prstGeom>
        </p:spPr>
      </p:pic>
      <p:sp>
        <p:nvSpPr>
          <p:cNvPr id="12" name="矩形 11"/>
          <p:cNvSpPr/>
          <p:nvPr/>
        </p:nvSpPr>
        <p:spPr>
          <a:xfrm>
            <a:off x="-22331" y="-15160"/>
            <a:ext cx="12214331" cy="6873160"/>
          </a:xfrm>
          <a:prstGeom prst="rect">
            <a:avLst/>
          </a:prstGeom>
          <a:solidFill>
            <a:schemeClr val="bg1">
              <a:alpha val="87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52434"/>
              </a:solidFill>
            </a:endParaRPr>
          </a:p>
        </p:txBody>
      </p:sp>
      <p:sp>
        <p:nvSpPr>
          <p:cNvPr id="3" name="直角三角形 2"/>
          <p:cNvSpPr/>
          <p:nvPr/>
        </p:nvSpPr>
        <p:spPr>
          <a:xfrm flipV="1">
            <a:off x="-22331" y="0"/>
            <a:ext cx="6790006" cy="6858000"/>
          </a:xfrm>
          <a:prstGeom prst="rtTriangle">
            <a:avLst/>
          </a:prstGeom>
          <a:solidFill>
            <a:srgbClr val="252434"/>
          </a:solidFill>
          <a:ln>
            <a:solidFill>
              <a:srgbClr val="25243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498855" y="334009"/>
            <a:ext cx="2369604" cy="852861"/>
            <a:chOff x="4909310" y="725714"/>
            <a:chExt cx="2369604" cy="852861"/>
          </a:xfrm>
          <a:solidFill>
            <a:srgbClr val="FFC000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7" name="椭圆 6"/>
            <p:cNvSpPr/>
            <p:nvPr/>
          </p:nvSpPr>
          <p:spPr>
            <a:xfrm>
              <a:off x="4909310" y="725714"/>
              <a:ext cx="852861" cy="852861"/>
            </a:xfrm>
            <a:prstGeom prst="ellipse">
              <a:avLst/>
            </a:prstGeom>
            <a:grpFill/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椭圆 7"/>
            <p:cNvSpPr/>
            <p:nvPr/>
          </p:nvSpPr>
          <p:spPr>
            <a:xfrm>
              <a:off x="6426053" y="725714"/>
              <a:ext cx="852861" cy="852861"/>
            </a:xfrm>
            <a:prstGeom prst="ellipse">
              <a:avLst/>
            </a:prstGeom>
            <a:grpFill/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矩形 8"/>
            <p:cNvSpPr/>
            <p:nvPr/>
          </p:nvSpPr>
          <p:spPr>
            <a:xfrm>
              <a:off x="5335740" y="725714"/>
              <a:ext cx="1529517" cy="852861"/>
            </a:xfrm>
            <a:prstGeom prst="rect">
              <a:avLst/>
            </a:prstGeom>
            <a:grpFill/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0" name="文本框 9"/>
          <p:cNvSpPr txBox="1"/>
          <p:nvPr/>
        </p:nvSpPr>
        <p:spPr>
          <a:xfrm>
            <a:off x="665769" y="468051"/>
            <a:ext cx="21282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Text Here</a:t>
            </a:r>
            <a:endParaRPr lang="zh-CN" altLang="en-US" sz="32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5283971" y="2521534"/>
            <a:ext cx="3135086" cy="1799772"/>
          </a:xfrm>
          <a:prstGeom prst="rect">
            <a:avLst/>
          </a:prstGeom>
          <a:solidFill>
            <a:srgbClr val="C01C23"/>
          </a:solidFill>
          <a:ln>
            <a:solidFill>
              <a:srgbClr val="C01C23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8770645" y="2521534"/>
            <a:ext cx="3135086" cy="1799772"/>
          </a:xfrm>
          <a:prstGeom prst="rect">
            <a:avLst/>
          </a:prstGeom>
          <a:solidFill>
            <a:srgbClr val="252434"/>
          </a:solidFill>
          <a:ln>
            <a:solidFill>
              <a:srgbClr val="252434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5283971" y="4689767"/>
            <a:ext cx="3135086" cy="1799772"/>
          </a:xfrm>
          <a:prstGeom prst="rect">
            <a:avLst/>
          </a:prstGeom>
          <a:solidFill>
            <a:srgbClr val="252434"/>
          </a:solidFill>
          <a:ln>
            <a:solidFill>
              <a:srgbClr val="252434"/>
            </a:solidFill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8770645" y="4689767"/>
            <a:ext cx="3135086" cy="1799772"/>
          </a:xfrm>
          <a:prstGeom prst="rect">
            <a:avLst/>
          </a:prstGeom>
          <a:solidFill>
            <a:srgbClr val="C01C23"/>
          </a:solidFill>
          <a:ln>
            <a:solidFill>
              <a:srgbClr val="C01C23"/>
            </a:solidFill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874812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3" grpId="0" animBg="1"/>
      <p:bldP spid="14" grpId="0" animBg="1"/>
      <p:bldP spid="1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5243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" name="图片 10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51000" y="-196951"/>
            <a:ext cx="12810678" cy="7606888"/>
          </a:xfrm>
          <a:prstGeom prst="rect">
            <a:avLst/>
          </a:prstGeom>
        </p:spPr>
      </p:pic>
      <p:sp>
        <p:nvSpPr>
          <p:cNvPr id="104" name="矩形 103"/>
          <p:cNvSpPr/>
          <p:nvPr/>
        </p:nvSpPr>
        <p:spPr>
          <a:xfrm>
            <a:off x="-22331" y="-15160"/>
            <a:ext cx="12214331" cy="6873160"/>
          </a:xfrm>
          <a:prstGeom prst="rect">
            <a:avLst/>
          </a:prstGeom>
          <a:solidFill>
            <a:schemeClr val="tx1">
              <a:lumMod val="95000"/>
              <a:lumOff val="5000"/>
              <a:alpha val="87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52434"/>
              </a:solidFill>
            </a:endParaRPr>
          </a:p>
        </p:txBody>
      </p:sp>
      <p:grpSp>
        <p:nvGrpSpPr>
          <p:cNvPr id="95" name="组合 94"/>
          <p:cNvGrpSpPr/>
          <p:nvPr/>
        </p:nvGrpSpPr>
        <p:grpSpPr>
          <a:xfrm>
            <a:off x="-22330" y="-12777"/>
            <a:ext cx="2650082" cy="1558143"/>
            <a:chOff x="-35031" y="1575572"/>
            <a:chExt cx="12213877" cy="1376769"/>
          </a:xfrm>
        </p:grpSpPr>
        <p:sp>
          <p:nvSpPr>
            <p:cNvPr id="96" name="直角三角形 95"/>
            <p:cNvSpPr/>
            <p:nvPr/>
          </p:nvSpPr>
          <p:spPr>
            <a:xfrm flipV="1">
              <a:off x="-35031" y="1575572"/>
              <a:ext cx="12213877" cy="1376769"/>
            </a:xfrm>
            <a:prstGeom prst="rtTriangle">
              <a:avLst/>
            </a:prstGeom>
            <a:solidFill>
              <a:srgbClr val="C01C23"/>
            </a:solidFill>
            <a:ln>
              <a:solidFill>
                <a:srgbClr val="C01C23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7" name="直角三角形 96"/>
            <p:cNvSpPr/>
            <p:nvPr/>
          </p:nvSpPr>
          <p:spPr>
            <a:xfrm flipV="1">
              <a:off x="-35031" y="1575572"/>
              <a:ext cx="12213877" cy="897983"/>
            </a:xfrm>
            <a:prstGeom prst="rtTriangle">
              <a:avLst/>
            </a:prstGeom>
            <a:solidFill>
              <a:srgbClr val="C01C23"/>
            </a:solidFill>
            <a:ln>
              <a:solidFill>
                <a:srgbClr val="C01C23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8" name="直角三角形 97"/>
            <p:cNvSpPr/>
            <p:nvPr/>
          </p:nvSpPr>
          <p:spPr>
            <a:xfrm flipV="1">
              <a:off x="-35031" y="1575572"/>
              <a:ext cx="12213877" cy="465561"/>
            </a:xfrm>
            <a:prstGeom prst="rtTriangle">
              <a:avLst/>
            </a:prstGeom>
            <a:solidFill>
              <a:srgbClr val="C01C23"/>
            </a:solidFill>
            <a:ln>
              <a:solidFill>
                <a:srgbClr val="C01C23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5" name="组合 104"/>
          <p:cNvGrpSpPr/>
          <p:nvPr/>
        </p:nvGrpSpPr>
        <p:grpSpPr>
          <a:xfrm rot="10800000">
            <a:off x="9541918" y="5299857"/>
            <a:ext cx="2650082" cy="1558143"/>
            <a:chOff x="-35031" y="1575572"/>
            <a:chExt cx="12213877" cy="1376769"/>
          </a:xfrm>
        </p:grpSpPr>
        <p:sp>
          <p:nvSpPr>
            <p:cNvPr id="106" name="直角三角形 105"/>
            <p:cNvSpPr/>
            <p:nvPr/>
          </p:nvSpPr>
          <p:spPr>
            <a:xfrm flipV="1">
              <a:off x="-35031" y="1575572"/>
              <a:ext cx="12213877" cy="1376769"/>
            </a:xfrm>
            <a:prstGeom prst="rtTriangle">
              <a:avLst/>
            </a:prstGeom>
            <a:solidFill>
              <a:srgbClr val="C01C23"/>
            </a:solidFill>
            <a:ln>
              <a:solidFill>
                <a:srgbClr val="C01C23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7" name="直角三角形 106"/>
            <p:cNvSpPr/>
            <p:nvPr/>
          </p:nvSpPr>
          <p:spPr>
            <a:xfrm flipV="1">
              <a:off x="-35031" y="1575572"/>
              <a:ext cx="12213877" cy="897983"/>
            </a:xfrm>
            <a:prstGeom prst="rtTriangle">
              <a:avLst/>
            </a:prstGeom>
            <a:solidFill>
              <a:srgbClr val="C01C23"/>
            </a:solidFill>
            <a:ln>
              <a:solidFill>
                <a:srgbClr val="C01C23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8" name="直角三角形 107"/>
            <p:cNvSpPr/>
            <p:nvPr/>
          </p:nvSpPr>
          <p:spPr>
            <a:xfrm flipV="1">
              <a:off x="-35031" y="1575572"/>
              <a:ext cx="12213877" cy="465561"/>
            </a:xfrm>
            <a:prstGeom prst="rtTriangle">
              <a:avLst/>
            </a:prstGeom>
            <a:solidFill>
              <a:srgbClr val="C01C23"/>
            </a:solidFill>
            <a:ln>
              <a:solidFill>
                <a:srgbClr val="C01C23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09" name="文本框 108"/>
          <p:cNvSpPr txBox="1"/>
          <p:nvPr/>
        </p:nvSpPr>
        <p:spPr>
          <a:xfrm>
            <a:off x="3927344" y="392291"/>
            <a:ext cx="1491175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4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zh-CN" altLang="en-US" sz="34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0" name="文本框 109"/>
          <p:cNvSpPr txBox="1"/>
          <p:nvPr/>
        </p:nvSpPr>
        <p:spPr>
          <a:xfrm>
            <a:off x="6286027" y="1545366"/>
            <a:ext cx="923330" cy="360385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en-US" altLang="zh-CN" sz="4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 ONE</a:t>
            </a:r>
            <a:endParaRPr lang="zh-CN" altLang="en-US" sz="4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1" name="文本框 110"/>
          <p:cNvSpPr txBox="1"/>
          <p:nvPr/>
        </p:nvSpPr>
        <p:spPr>
          <a:xfrm>
            <a:off x="2240448" y="5472386"/>
            <a:ext cx="7592869" cy="646331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ZHENBUZHIDAOYAOXIESHENZHENBUZHIDAOYAOXIESHENZHENBUZHIDAOYAOXIESHENZHENBUZHIDAOYAOXIESHEN</a:t>
            </a:r>
            <a:endParaRPr lang="zh-CN" alt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5334330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5243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51000" y="-196951"/>
            <a:ext cx="12810678" cy="7606888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-22331" y="-15160"/>
            <a:ext cx="12214331" cy="6873160"/>
          </a:xfrm>
          <a:prstGeom prst="rect">
            <a:avLst/>
          </a:prstGeom>
          <a:solidFill>
            <a:schemeClr val="tx1">
              <a:lumMod val="95000"/>
              <a:lumOff val="5000"/>
              <a:alpha val="87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52434"/>
              </a:solidFill>
            </a:endParaRPr>
          </a:p>
        </p:txBody>
      </p:sp>
      <p:sp>
        <p:nvSpPr>
          <p:cNvPr id="5" name="等腰三角形 4"/>
          <p:cNvSpPr/>
          <p:nvPr/>
        </p:nvSpPr>
        <p:spPr>
          <a:xfrm>
            <a:off x="-22493" y="6255656"/>
            <a:ext cx="12214332" cy="602847"/>
          </a:xfrm>
          <a:prstGeom prst="triangle">
            <a:avLst/>
          </a:prstGeom>
          <a:solidFill>
            <a:srgbClr val="C01C23"/>
          </a:solidFill>
          <a:ln>
            <a:solidFill>
              <a:srgbClr val="C01C23"/>
            </a:solidFill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4864970" y="812981"/>
            <a:ext cx="2369604" cy="852861"/>
            <a:chOff x="4909310" y="725714"/>
            <a:chExt cx="2369604" cy="852861"/>
          </a:xfrm>
          <a:solidFill>
            <a:srgbClr val="C01C23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7" name="椭圆 6"/>
            <p:cNvSpPr/>
            <p:nvPr/>
          </p:nvSpPr>
          <p:spPr>
            <a:xfrm>
              <a:off x="4909310" y="725714"/>
              <a:ext cx="852861" cy="852861"/>
            </a:xfrm>
            <a:prstGeom prst="ellipse">
              <a:avLst/>
            </a:prstGeom>
            <a:grpFill/>
            <a:ln>
              <a:solidFill>
                <a:srgbClr val="C01C2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椭圆 7"/>
            <p:cNvSpPr/>
            <p:nvPr/>
          </p:nvSpPr>
          <p:spPr>
            <a:xfrm>
              <a:off x="6426053" y="725714"/>
              <a:ext cx="852861" cy="852861"/>
            </a:xfrm>
            <a:prstGeom prst="ellipse">
              <a:avLst/>
            </a:prstGeom>
            <a:grpFill/>
            <a:ln>
              <a:solidFill>
                <a:srgbClr val="C01C2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矩形 8"/>
            <p:cNvSpPr/>
            <p:nvPr/>
          </p:nvSpPr>
          <p:spPr>
            <a:xfrm>
              <a:off x="5335740" y="725714"/>
              <a:ext cx="1529517" cy="852861"/>
            </a:xfrm>
            <a:prstGeom prst="rect">
              <a:avLst/>
            </a:prstGeom>
            <a:grpFill/>
            <a:ln>
              <a:solidFill>
                <a:srgbClr val="C01C2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0" name="文本框 9"/>
          <p:cNvSpPr txBox="1"/>
          <p:nvPr/>
        </p:nvSpPr>
        <p:spPr>
          <a:xfrm>
            <a:off x="5031884" y="947023"/>
            <a:ext cx="21282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Text Here</a:t>
            </a:r>
            <a:endParaRPr lang="zh-CN" altLang="en-US" sz="32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5281300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1C2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51000" y="-196951"/>
            <a:ext cx="12810678" cy="7606888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-22331" y="-15160"/>
            <a:ext cx="12214331" cy="6873160"/>
          </a:xfrm>
          <a:prstGeom prst="rect">
            <a:avLst/>
          </a:prstGeom>
          <a:solidFill>
            <a:srgbClr val="C01C23">
              <a:alpha val="87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52434"/>
              </a:solidFill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4864970" y="812981"/>
            <a:ext cx="2369604" cy="852861"/>
            <a:chOff x="4909310" y="725714"/>
            <a:chExt cx="2369604" cy="852861"/>
          </a:xfrm>
          <a:solidFill>
            <a:srgbClr val="252434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6" name="椭圆 5"/>
            <p:cNvSpPr/>
            <p:nvPr/>
          </p:nvSpPr>
          <p:spPr>
            <a:xfrm>
              <a:off x="4909310" y="725714"/>
              <a:ext cx="852861" cy="852861"/>
            </a:xfrm>
            <a:prstGeom prst="ellipse">
              <a:avLst/>
            </a:prstGeom>
            <a:grpFill/>
            <a:ln>
              <a:solidFill>
                <a:srgbClr val="25243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椭圆 6"/>
            <p:cNvSpPr/>
            <p:nvPr/>
          </p:nvSpPr>
          <p:spPr>
            <a:xfrm>
              <a:off x="6426053" y="725714"/>
              <a:ext cx="852861" cy="852861"/>
            </a:xfrm>
            <a:prstGeom prst="ellipse">
              <a:avLst/>
            </a:prstGeom>
            <a:grpFill/>
            <a:ln>
              <a:solidFill>
                <a:srgbClr val="25243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矩形 7"/>
            <p:cNvSpPr/>
            <p:nvPr/>
          </p:nvSpPr>
          <p:spPr>
            <a:xfrm>
              <a:off x="5335740" y="725714"/>
              <a:ext cx="1529517" cy="852861"/>
            </a:xfrm>
            <a:prstGeom prst="rect">
              <a:avLst/>
            </a:prstGeom>
            <a:grpFill/>
            <a:ln>
              <a:solidFill>
                <a:srgbClr val="25243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9" name="文本框 8"/>
          <p:cNvSpPr txBox="1"/>
          <p:nvPr/>
        </p:nvSpPr>
        <p:spPr>
          <a:xfrm>
            <a:off x="5031884" y="947023"/>
            <a:ext cx="21282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Text Here</a:t>
            </a:r>
            <a:endParaRPr lang="zh-CN" altLang="en-US" sz="32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543128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51000" y="-196951"/>
            <a:ext cx="12810678" cy="7606888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-22331" y="-15160"/>
            <a:ext cx="12214331" cy="6873160"/>
          </a:xfrm>
          <a:prstGeom prst="rect">
            <a:avLst/>
          </a:prstGeom>
          <a:solidFill>
            <a:schemeClr val="bg1">
              <a:alpha val="87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52434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-22332" y="-156674"/>
            <a:ext cx="12214331" cy="3585674"/>
          </a:xfrm>
          <a:prstGeom prst="rect">
            <a:avLst/>
          </a:prstGeom>
          <a:solidFill>
            <a:srgbClr val="252434"/>
          </a:solidFill>
          <a:ln>
            <a:solidFill>
              <a:srgbClr val="25243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7" name="直接连接符 6"/>
          <p:cNvCxnSpPr/>
          <p:nvPr/>
        </p:nvCxnSpPr>
        <p:spPr>
          <a:xfrm>
            <a:off x="-33498" y="3488811"/>
            <a:ext cx="12236662" cy="7580"/>
          </a:xfrm>
          <a:prstGeom prst="line">
            <a:avLst/>
          </a:prstGeom>
          <a:ln w="139700">
            <a:solidFill>
              <a:srgbClr val="C01C2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/>
        </p:nvGrpSpPr>
        <p:grpSpPr>
          <a:xfrm>
            <a:off x="4864970" y="812981"/>
            <a:ext cx="2369604" cy="852861"/>
            <a:chOff x="4909310" y="725714"/>
            <a:chExt cx="2369604" cy="852861"/>
          </a:xfrm>
          <a:solidFill>
            <a:srgbClr val="C01C23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9" name="椭圆 8"/>
            <p:cNvSpPr/>
            <p:nvPr/>
          </p:nvSpPr>
          <p:spPr>
            <a:xfrm>
              <a:off x="4909310" y="725714"/>
              <a:ext cx="852861" cy="852861"/>
            </a:xfrm>
            <a:prstGeom prst="ellipse">
              <a:avLst/>
            </a:prstGeom>
            <a:grpFill/>
            <a:ln>
              <a:solidFill>
                <a:srgbClr val="C01C2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椭圆 9"/>
            <p:cNvSpPr/>
            <p:nvPr/>
          </p:nvSpPr>
          <p:spPr>
            <a:xfrm>
              <a:off x="6426053" y="725714"/>
              <a:ext cx="852861" cy="852861"/>
            </a:xfrm>
            <a:prstGeom prst="ellipse">
              <a:avLst/>
            </a:prstGeom>
            <a:grpFill/>
            <a:ln>
              <a:solidFill>
                <a:srgbClr val="C01C2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矩形 10"/>
            <p:cNvSpPr/>
            <p:nvPr/>
          </p:nvSpPr>
          <p:spPr>
            <a:xfrm>
              <a:off x="5335740" y="725714"/>
              <a:ext cx="1529517" cy="852861"/>
            </a:xfrm>
            <a:prstGeom prst="rect">
              <a:avLst/>
            </a:prstGeom>
            <a:grpFill/>
            <a:ln>
              <a:solidFill>
                <a:srgbClr val="C01C2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2" name="文本框 11"/>
          <p:cNvSpPr txBox="1"/>
          <p:nvPr/>
        </p:nvSpPr>
        <p:spPr>
          <a:xfrm>
            <a:off x="5031884" y="947023"/>
            <a:ext cx="21282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Text Here</a:t>
            </a:r>
            <a:endParaRPr lang="zh-CN" altLang="en-US" sz="32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197288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5243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51000" y="-196951"/>
            <a:ext cx="12810678" cy="7606888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-22331" y="-15160"/>
            <a:ext cx="12214331" cy="6873160"/>
          </a:xfrm>
          <a:prstGeom prst="rect">
            <a:avLst/>
          </a:prstGeom>
          <a:solidFill>
            <a:schemeClr val="tx1">
              <a:lumMod val="95000"/>
              <a:lumOff val="5000"/>
              <a:alpha val="87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52434"/>
              </a:solidFill>
            </a:endParaRPr>
          </a:p>
        </p:txBody>
      </p:sp>
      <p:pic>
        <p:nvPicPr>
          <p:cNvPr id="2" name="图片 1" hidden="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14529"/>
            <a:ext cx="12192000" cy="6743471"/>
          </a:xfrm>
          <a:prstGeom prst="rect">
            <a:avLst/>
          </a:prstGeom>
        </p:spPr>
      </p:pic>
      <p:grpSp>
        <p:nvGrpSpPr>
          <p:cNvPr id="5" name="组合 4"/>
          <p:cNvGrpSpPr/>
          <p:nvPr/>
        </p:nvGrpSpPr>
        <p:grpSpPr>
          <a:xfrm flipH="1" flipV="1">
            <a:off x="-22331" y="5481231"/>
            <a:ext cx="12213877" cy="1376769"/>
            <a:chOff x="-35031" y="1575572"/>
            <a:chExt cx="12213877" cy="1376769"/>
          </a:xfrm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grpSpPr>
        <p:sp>
          <p:nvSpPr>
            <p:cNvPr id="6" name="直角三角形 5"/>
            <p:cNvSpPr/>
            <p:nvPr/>
          </p:nvSpPr>
          <p:spPr>
            <a:xfrm flipV="1">
              <a:off x="-35031" y="1575572"/>
              <a:ext cx="12213877" cy="1376769"/>
            </a:xfrm>
            <a:prstGeom prst="rtTriangle">
              <a:avLst/>
            </a:prstGeom>
            <a:solidFill>
              <a:srgbClr val="C01C23"/>
            </a:solidFill>
            <a:ln>
              <a:solidFill>
                <a:srgbClr val="C01C23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直角三角形 6"/>
            <p:cNvSpPr/>
            <p:nvPr/>
          </p:nvSpPr>
          <p:spPr>
            <a:xfrm flipV="1">
              <a:off x="-35031" y="1575572"/>
              <a:ext cx="12213877" cy="897983"/>
            </a:xfrm>
            <a:prstGeom prst="rtTriangle">
              <a:avLst/>
            </a:prstGeom>
            <a:solidFill>
              <a:srgbClr val="C01C23"/>
            </a:solidFill>
            <a:ln>
              <a:solidFill>
                <a:srgbClr val="C01C23"/>
              </a:solidFill>
            </a:ln>
            <a:effectLst>
              <a:outerShdw blurRad="50800" dist="38100" dir="16200000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直角三角形 7"/>
            <p:cNvSpPr/>
            <p:nvPr/>
          </p:nvSpPr>
          <p:spPr>
            <a:xfrm flipV="1">
              <a:off x="-35031" y="1575572"/>
              <a:ext cx="12213877" cy="465561"/>
            </a:xfrm>
            <a:prstGeom prst="rtTriangle">
              <a:avLst/>
            </a:prstGeom>
            <a:solidFill>
              <a:srgbClr val="C01C23"/>
            </a:solidFill>
            <a:ln>
              <a:solidFill>
                <a:srgbClr val="C01C23"/>
              </a:solidFill>
            </a:ln>
            <a:effectLst>
              <a:outerShdw blurRad="50800" dist="38100" dir="16200000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9" name="文本框 8"/>
          <p:cNvSpPr txBox="1"/>
          <p:nvPr/>
        </p:nvSpPr>
        <p:spPr>
          <a:xfrm>
            <a:off x="3925216" y="1970824"/>
            <a:ext cx="4318781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1500" b="1" dirty="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谢谢！</a:t>
            </a:r>
            <a:endParaRPr lang="zh-CN" altLang="en-US" sz="11500" b="1" dirty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3287227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210</TotalTime>
  <Words>279</Words>
  <Application>Microsoft Office PowerPoint</Application>
  <PresentationFormat>宽屏</PresentationFormat>
  <Paragraphs>96</Paragraphs>
  <Slides>19</Slides>
  <Notes>19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25" baseType="lpstr">
      <vt:lpstr>黑体</vt:lpstr>
      <vt:lpstr>宋体</vt:lpstr>
      <vt:lpstr>Arial</vt:lpstr>
      <vt:lpstr>Calibri</vt:lpstr>
      <vt:lpstr>Calibri Light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kan</dc:creator>
  <cp:lastModifiedBy>faith123</cp:lastModifiedBy>
  <cp:revision>32</cp:revision>
  <dcterms:created xsi:type="dcterms:W3CDTF">2015-06-10T14:28:31Z</dcterms:created>
  <dcterms:modified xsi:type="dcterms:W3CDTF">2018-12-12T06:15:19Z</dcterms:modified>
</cp:coreProperties>
</file>