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3"/>
  </p:notesMasterIdLst>
  <p:handoutMasterIdLst>
    <p:handoutMasterId r:id="rId24"/>
  </p:handoutMasterIdLst>
  <p:sldIdLst>
    <p:sldId id="3155" r:id="rId2"/>
    <p:sldId id="3157" r:id="rId3"/>
    <p:sldId id="3162" r:id="rId4"/>
    <p:sldId id="3133" r:id="rId5"/>
    <p:sldId id="3129" r:id="rId6"/>
    <p:sldId id="3127" r:id="rId7"/>
    <p:sldId id="3130" r:id="rId8"/>
    <p:sldId id="3163" r:id="rId9"/>
    <p:sldId id="3150" r:id="rId10"/>
    <p:sldId id="3124" r:id="rId11"/>
    <p:sldId id="3126" r:id="rId12"/>
    <p:sldId id="3125" r:id="rId13"/>
    <p:sldId id="3164" r:id="rId14"/>
    <p:sldId id="3148" r:id="rId15"/>
    <p:sldId id="3149" r:id="rId16"/>
    <p:sldId id="3123" r:id="rId17"/>
    <p:sldId id="3122" r:id="rId18"/>
    <p:sldId id="3165" r:id="rId19"/>
    <p:sldId id="3146" r:id="rId20"/>
    <p:sldId id="3128" r:id="rId21"/>
    <p:sldId id="3166" r:id="rId22"/>
  </p:sldIdLst>
  <p:sldSz cx="12858750" cy="723265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6FC6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29" autoAdjust="0"/>
    <p:restoredTop sz="92986" autoAdjust="0"/>
  </p:normalViewPr>
  <p:slideViewPr>
    <p:cSldViewPr>
      <p:cViewPr varScale="1">
        <p:scale>
          <a:sx n="87" d="100"/>
          <a:sy n="87" d="100"/>
        </p:scale>
        <p:origin x="660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75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634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83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437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10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5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853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1408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4271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0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6318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00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6185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883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001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8965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5737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97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421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10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52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7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8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1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E67A1-5C53-42BD-AB2C-709FEF61F269}" type="datetimeFigureOut">
              <a:rPr lang="zh-CN" altLang="en-US"/>
              <a:pPr>
                <a:defRPr/>
              </a:pPr>
              <a:t>2018/12/11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A80EFF5-4C64-44AF-903C-4654B01C43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77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  <p:sldLayoutId id="2147483963" r:id="rId3"/>
    <p:sldLayoutId id="2147483964" r:id="rId4"/>
    <p:sldLayoutId id="21474839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0"/>
          <p:cNvSpPr txBox="1"/>
          <p:nvPr/>
        </p:nvSpPr>
        <p:spPr>
          <a:xfrm>
            <a:off x="141465" y="1312069"/>
            <a:ext cx="6043962" cy="80791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大班食品安全</a:t>
            </a:r>
            <a:r>
              <a:rPr lang="en-US" altLang="zh-CN" sz="4800" cap="all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43356" y="2243624"/>
            <a:ext cx="4640181" cy="43858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en-US" altLang="zh-CN" sz="2400" cap="all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Catering training school</a:t>
            </a:r>
          </a:p>
        </p:txBody>
      </p:sp>
    </p:spTree>
    <p:extLst>
      <p:ext uri="{BB962C8B-B14F-4D97-AF65-F5344CB8AC3E}">
        <p14:creationId xmlns:p14="http://schemas.microsoft.com/office/powerpoint/2010/main" val="32607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8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8" grpId="0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919"/>
            <a:ext cx="7393781" cy="723081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8146109" y="1589435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7" name="Group 5"/>
          <p:cNvGrpSpPr>
            <a:grpSpLocks/>
          </p:cNvGrpSpPr>
          <p:nvPr/>
        </p:nvGrpSpPr>
        <p:grpSpPr bwMode="auto">
          <a:xfrm>
            <a:off x="6965157" y="1348930"/>
            <a:ext cx="817066" cy="817066"/>
            <a:chOff x="0" y="0"/>
            <a:chExt cx="366" cy="366"/>
          </a:xfrm>
        </p:grpSpPr>
        <p:sp>
          <p:nvSpPr>
            <p:cNvPr id="5153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4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8146109" y="2856707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6987481" y="2648200"/>
            <a:ext cx="817066" cy="817066"/>
            <a:chOff x="0" y="0"/>
            <a:chExt cx="366" cy="366"/>
          </a:xfrm>
        </p:grpSpPr>
        <p:sp>
          <p:nvSpPr>
            <p:cNvPr id="5151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2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112 w 73"/>
                <a:gd name="T1" fmla="*/ 164 h 79"/>
                <a:gd name="T2" fmla="*/ 108 w 73"/>
                <a:gd name="T3" fmla="*/ 85 h 79"/>
                <a:gd name="T4" fmla="*/ 102 w 73"/>
                <a:gd name="T5" fmla="*/ 75 h 79"/>
                <a:gd name="T6" fmla="*/ 121 w 73"/>
                <a:gd name="T7" fmla="*/ 69 h 79"/>
                <a:gd name="T8" fmla="*/ 115 w 73"/>
                <a:gd name="T9" fmla="*/ 75 h 79"/>
                <a:gd name="T10" fmla="*/ 137 w 73"/>
                <a:gd name="T11" fmla="*/ 93 h 79"/>
                <a:gd name="T12" fmla="*/ 152 w 73"/>
                <a:gd name="T13" fmla="*/ 93 h 79"/>
                <a:gd name="T14" fmla="*/ 152 w 73"/>
                <a:gd name="T15" fmla="*/ 125 h 79"/>
                <a:gd name="T16" fmla="*/ 79 w 73"/>
                <a:gd name="T17" fmla="*/ 125 h 79"/>
                <a:gd name="T18" fmla="*/ 146 w 73"/>
                <a:gd name="T19" fmla="*/ 125 h 79"/>
                <a:gd name="T20" fmla="*/ 115 w 73"/>
                <a:gd name="T21" fmla="*/ 131 h 79"/>
                <a:gd name="T22" fmla="*/ 108 w 73"/>
                <a:gd name="T23" fmla="*/ 135 h 79"/>
                <a:gd name="T24" fmla="*/ 104 w 73"/>
                <a:gd name="T25" fmla="*/ 125 h 79"/>
                <a:gd name="T26" fmla="*/ 108 w 73"/>
                <a:gd name="T27" fmla="*/ 102 h 79"/>
                <a:gd name="T28" fmla="*/ 115 w 73"/>
                <a:gd name="T29" fmla="*/ 118 h 79"/>
                <a:gd name="T30" fmla="*/ 115 w 73"/>
                <a:gd name="T31" fmla="*/ 131 h 79"/>
                <a:gd name="T32" fmla="*/ 67 w 73"/>
                <a:gd name="T33" fmla="*/ 102 h 79"/>
                <a:gd name="T34" fmla="*/ 23 w 73"/>
                <a:gd name="T35" fmla="*/ 112 h 79"/>
                <a:gd name="T36" fmla="*/ 23 w 73"/>
                <a:gd name="T37" fmla="*/ 102 h 79"/>
                <a:gd name="T38" fmla="*/ 23 w 73"/>
                <a:gd name="T39" fmla="*/ 95 h 79"/>
                <a:gd name="T40" fmla="*/ 23 w 73"/>
                <a:gd name="T41" fmla="*/ 85 h 79"/>
                <a:gd name="T42" fmla="*/ 69 w 73"/>
                <a:gd name="T43" fmla="*/ 95 h 79"/>
                <a:gd name="T44" fmla="*/ 19 w 73"/>
                <a:gd name="T45" fmla="*/ 58 h 79"/>
                <a:gd name="T46" fmla="*/ 90 w 73"/>
                <a:gd name="T47" fmla="*/ 52 h 79"/>
                <a:gd name="T48" fmla="*/ 90 w 73"/>
                <a:gd name="T49" fmla="*/ 62 h 79"/>
                <a:gd name="T50" fmla="*/ 23 w 73"/>
                <a:gd name="T51" fmla="*/ 79 h 79"/>
                <a:gd name="T52" fmla="*/ 23 w 73"/>
                <a:gd name="T53" fmla="*/ 69 h 79"/>
                <a:gd name="T54" fmla="*/ 92 w 73"/>
                <a:gd name="T55" fmla="*/ 69 h 79"/>
                <a:gd name="T56" fmla="*/ 90 w 73"/>
                <a:gd name="T57" fmla="*/ 79 h 79"/>
                <a:gd name="T58" fmla="*/ 104 w 73"/>
                <a:gd name="T59" fmla="*/ 44 h 79"/>
                <a:gd name="T60" fmla="*/ 87 w 73"/>
                <a:gd name="T61" fmla="*/ 27 h 79"/>
                <a:gd name="T62" fmla="*/ 77 w 73"/>
                <a:gd name="T63" fmla="*/ 39 h 79"/>
                <a:gd name="T64" fmla="*/ 25 w 73"/>
                <a:gd name="T65" fmla="*/ 29 h 79"/>
                <a:gd name="T66" fmla="*/ 25 w 73"/>
                <a:gd name="T67" fmla="*/ 27 h 79"/>
                <a:gd name="T68" fmla="*/ 8 w 73"/>
                <a:gd name="T69" fmla="*/ 139 h 79"/>
                <a:gd name="T70" fmla="*/ 71 w 73"/>
                <a:gd name="T71" fmla="*/ 154 h 79"/>
                <a:gd name="T72" fmla="*/ 19 w 73"/>
                <a:gd name="T73" fmla="*/ 164 h 79"/>
                <a:gd name="T74" fmla="*/ 0 w 73"/>
                <a:gd name="T75" fmla="*/ 35 h 79"/>
                <a:gd name="T76" fmla="*/ 29 w 73"/>
                <a:gd name="T77" fmla="*/ 21 h 79"/>
                <a:gd name="T78" fmla="*/ 37 w 73"/>
                <a:gd name="T79" fmla="*/ 17 h 79"/>
                <a:gd name="T80" fmla="*/ 75 w 73"/>
                <a:gd name="T81" fmla="*/ 17 h 79"/>
                <a:gd name="T82" fmla="*/ 85 w 73"/>
                <a:gd name="T83" fmla="*/ 21 h 79"/>
                <a:gd name="T84" fmla="*/ 115 w 73"/>
                <a:gd name="T85" fmla="*/ 35 h 79"/>
                <a:gd name="T86" fmla="*/ 104 w 73"/>
                <a:gd name="T87" fmla="*/ 66 h 79"/>
                <a:gd name="T88" fmla="*/ 56 w 73"/>
                <a:gd name="T89" fmla="*/ 8 h 79"/>
                <a:gd name="T90" fmla="*/ 56 w 73"/>
                <a:gd name="T91" fmla="*/ 27 h 79"/>
                <a:gd name="T92" fmla="*/ 56 w 73"/>
                <a:gd name="T93" fmla="*/ 8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0" name="Rectangle 12"/>
          <p:cNvSpPr>
            <a:spLocks noChangeArrowheads="1"/>
          </p:cNvSpPr>
          <p:nvPr/>
        </p:nvSpPr>
        <p:spPr bwMode="auto">
          <a:xfrm>
            <a:off x="8172898" y="4123979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1" name="Group 13"/>
          <p:cNvGrpSpPr>
            <a:grpSpLocks/>
          </p:cNvGrpSpPr>
          <p:nvPr/>
        </p:nvGrpSpPr>
        <p:grpSpPr bwMode="auto">
          <a:xfrm>
            <a:off x="6987481" y="3916215"/>
            <a:ext cx="817066" cy="817066"/>
            <a:chOff x="0" y="0"/>
            <a:chExt cx="366" cy="366"/>
          </a:xfrm>
        </p:grpSpPr>
        <p:sp>
          <p:nvSpPr>
            <p:cNvPr id="5149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104 w 78"/>
                <a:gd name="T1" fmla="*/ 83 h 78"/>
                <a:gd name="T2" fmla="*/ 120 w 78"/>
                <a:gd name="T3" fmla="*/ 85 h 78"/>
                <a:gd name="T4" fmla="*/ 162 w 78"/>
                <a:gd name="T5" fmla="*/ 44 h 78"/>
                <a:gd name="T6" fmla="*/ 162 w 78"/>
                <a:gd name="T7" fmla="*/ 37 h 78"/>
                <a:gd name="T8" fmla="*/ 133 w 78"/>
                <a:gd name="T9" fmla="*/ 69 h 78"/>
                <a:gd name="T10" fmla="*/ 104 w 78"/>
                <a:gd name="T11" fmla="*/ 64 h 78"/>
                <a:gd name="T12" fmla="*/ 96 w 78"/>
                <a:gd name="T13" fmla="*/ 37 h 78"/>
                <a:gd name="T14" fmla="*/ 127 w 78"/>
                <a:gd name="T15" fmla="*/ 4 h 78"/>
                <a:gd name="T16" fmla="*/ 120 w 78"/>
                <a:gd name="T17" fmla="*/ 2 h 78"/>
                <a:gd name="T18" fmla="*/ 79 w 78"/>
                <a:gd name="T19" fmla="*/ 44 h 78"/>
                <a:gd name="T20" fmla="*/ 83 w 78"/>
                <a:gd name="T21" fmla="*/ 60 h 78"/>
                <a:gd name="T22" fmla="*/ 44 w 78"/>
                <a:gd name="T23" fmla="*/ 110 h 78"/>
                <a:gd name="T24" fmla="*/ 35 w 78"/>
                <a:gd name="T25" fmla="*/ 108 h 78"/>
                <a:gd name="T26" fmla="*/ 10 w 78"/>
                <a:gd name="T27" fmla="*/ 133 h 78"/>
                <a:gd name="T28" fmla="*/ 35 w 78"/>
                <a:gd name="T29" fmla="*/ 160 h 78"/>
                <a:gd name="T30" fmla="*/ 60 w 78"/>
                <a:gd name="T31" fmla="*/ 133 h 78"/>
                <a:gd name="T32" fmla="*/ 60 w 78"/>
                <a:gd name="T33" fmla="*/ 125 h 78"/>
                <a:gd name="T34" fmla="*/ 104 w 78"/>
                <a:gd name="T35" fmla="*/ 83 h 78"/>
                <a:gd name="T36" fmla="*/ 35 w 78"/>
                <a:gd name="T37" fmla="*/ 147 h 78"/>
                <a:gd name="T38" fmla="*/ 23 w 78"/>
                <a:gd name="T39" fmla="*/ 133 h 78"/>
                <a:gd name="T40" fmla="*/ 35 w 78"/>
                <a:gd name="T41" fmla="*/ 120 h 78"/>
                <a:gd name="T42" fmla="*/ 50 w 78"/>
                <a:gd name="T43" fmla="*/ 133 h 78"/>
                <a:gd name="T44" fmla="*/ 35 w 78"/>
                <a:gd name="T45" fmla="*/ 147 h 78"/>
                <a:gd name="T46" fmla="*/ 37 w 78"/>
                <a:gd name="T47" fmla="*/ 50 h 78"/>
                <a:gd name="T48" fmla="*/ 62 w 78"/>
                <a:gd name="T49" fmla="*/ 75 h 78"/>
                <a:gd name="T50" fmla="*/ 75 w 78"/>
                <a:gd name="T51" fmla="*/ 64 h 78"/>
                <a:gd name="T52" fmla="*/ 50 w 78"/>
                <a:gd name="T53" fmla="*/ 39 h 78"/>
                <a:gd name="T54" fmla="*/ 56 w 78"/>
                <a:gd name="T55" fmla="*/ 33 h 78"/>
                <a:gd name="T56" fmla="*/ 23 w 78"/>
                <a:gd name="T57" fmla="*/ 0 h 78"/>
                <a:gd name="T58" fmla="*/ 0 w 78"/>
                <a:gd name="T59" fmla="*/ 25 h 78"/>
                <a:gd name="T60" fmla="*/ 33 w 78"/>
                <a:gd name="T61" fmla="*/ 56 h 78"/>
                <a:gd name="T62" fmla="*/ 37 w 78"/>
                <a:gd name="T63" fmla="*/ 50 h 78"/>
                <a:gd name="T64" fmla="*/ 114 w 78"/>
                <a:gd name="T65" fmla="*/ 87 h 78"/>
                <a:gd name="T66" fmla="*/ 79 w 78"/>
                <a:gd name="T67" fmla="*/ 118 h 78"/>
                <a:gd name="T68" fmla="*/ 116 w 78"/>
                <a:gd name="T69" fmla="*/ 156 h 78"/>
                <a:gd name="T70" fmla="*/ 139 w 78"/>
                <a:gd name="T71" fmla="*/ 156 h 78"/>
                <a:gd name="T72" fmla="*/ 150 w 78"/>
                <a:gd name="T73" fmla="*/ 145 h 78"/>
                <a:gd name="T74" fmla="*/ 150 w 78"/>
                <a:gd name="T75" fmla="*/ 123 h 78"/>
                <a:gd name="T76" fmla="*/ 114 w 78"/>
                <a:gd name="T77" fmla="*/ 87 h 78"/>
                <a:gd name="T78" fmla="*/ 129 w 78"/>
                <a:gd name="T79" fmla="*/ 147 h 78"/>
                <a:gd name="T80" fmla="*/ 125 w 78"/>
                <a:gd name="T81" fmla="*/ 147 h 78"/>
                <a:gd name="T82" fmla="*/ 93 w 78"/>
                <a:gd name="T83" fmla="*/ 118 h 78"/>
                <a:gd name="T84" fmla="*/ 93 w 78"/>
                <a:gd name="T85" fmla="*/ 112 h 78"/>
                <a:gd name="T86" fmla="*/ 100 w 78"/>
                <a:gd name="T87" fmla="*/ 112 h 78"/>
                <a:gd name="T88" fmla="*/ 129 w 78"/>
                <a:gd name="T89" fmla="*/ 143 h 78"/>
                <a:gd name="T90" fmla="*/ 129 w 78"/>
                <a:gd name="T91" fmla="*/ 147 h 78"/>
                <a:gd name="T92" fmla="*/ 143 w 78"/>
                <a:gd name="T93" fmla="*/ 135 h 78"/>
                <a:gd name="T94" fmla="*/ 137 w 78"/>
                <a:gd name="T95" fmla="*/ 135 h 78"/>
                <a:gd name="T96" fmla="*/ 108 w 78"/>
                <a:gd name="T97" fmla="*/ 106 h 78"/>
                <a:gd name="T98" fmla="*/ 108 w 78"/>
                <a:gd name="T99" fmla="*/ 100 h 78"/>
                <a:gd name="T100" fmla="*/ 112 w 78"/>
                <a:gd name="T101" fmla="*/ 100 h 78"/>
                <a:gd name="T102" fmla="*/ 143 w 78"/>
                <a:gd name="T103" fmla="*/ 129 h 78"/>
                <a:gd name="T104" fmla="*/ 143 w 78"/>
                <a:gd name="T105" fmla="*/ 13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2" name="Rectangle 16"/>
          <p:cNvSpPr>
            <a:spLocks noChangeArrowheads="1"/>
          </p:cNvSpPr>
          <p:nvPr/>
        </p:nvSpPr>
        <p:spPr bwMode="auto">
          <a:xfrm>
            <a:off x="8172898" y="5391251"/>
            <a:ext cx="25650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4" name="Group 18"/>
          <p:cNvGrpSpPr>
            <a:grpSpLocks/>
          </p:cNvGrpSpPr>
          <p:nvPr/>
        </p:nvGrpSpPr>
        <p:grpSpPr bwMode="auto">
          <a:xfrm>
            <a:off x="6989713" y="5150745"/>
            <a:ext cx="812602" cy="817066"/>
            <a:chOff x="0" y="0"/>
            <a:chExt cx="364" cy="366"/>
          </a:xfrm>
        </p:grpSpPr>
        <p:sp>
          <p:nvSpPr>
            <p:cNvPr id="5147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8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135 w 71"/>
                <a:gd name="T1" fmla="*/ 12 h 74"/>
                <a:gd name="T2" fmla="*/ 135 w 71"/>
                <a:gd name="T3" fmla="*/ 10 h 74"/>
                <a:gd name="T4" fmla="*/ 106 w 71"/>
                <a:gd name="T5" fmla="*/ 0 h 74"/>
                <a:gd name="T6" fmla="*/ 79 w 71"/>
                <a:gd name="T7" fmla="*/ 10 h 74"/>
                <a:gd name="T8" fmla="*/ 67 w 71"/>
                <a:gd name="T9" fmla="*/ 23 h 74"/>
                <a:gd name="T10" fmla="*/ 67 w 71"/>
                <a:gd name="T11" fmla="*/ 40 h 74"/>
                <a:gd name="T12" fmla="*/ 85 w 71"/>
                <a:gd name="T13" fmla="*/ 40 h 74"/>
                <a:gd name="T14" fmla="*/ 96 w 71"/>
                <a:gd name="T15" fmla="*/ 27 h 74"/>
                <a:gd name="T16" fmla="*/ 106 w 71"/>
                <a:gd name="T17" fmla="*/ 23 h 74"/>
                <a:gd name="T18" fmla="*/ 117 w 71"/>
                <a:gd name="T19" fmla="*/ 27 h 74"/>
                <a:gd name="T20" fmla="*/ 119 w 71"/>
                <a:gd name="T21" fmla="*/ 29 h 74"/>
                <a:gd name="T22" fmla="*/ 123 w 71"/>
                <a:gd name="T23" fmla="*/ 40 h 74"/>
                <a:gd name="T24" fmla="*/ 119 w 71"/>
                <a:gd name="T25" fmla="*/ 50 h 74"/>
                <a:gd name="T26" fmla="*/ 92 w 71"/>
                <a:gd name="T27" fmla="*/ 79 h 74"/>
                <a:gd name="T28" fmla="*/ 79 w 71"/>
                <a:gd name="T29" fmla="*/ 83 h 74"/>
                <a:gd name="T30" fmla="*/ 69 w 71"/>
                <a:gd name="T31" fmla="*/ 79 h 74"/>
                <a:gd name="T32" fmla="*/ 69 w 71"/>
                <a:gd name="T33" fmla="*/ 77 h 74"/>
                <a:gd name="T34" fmla="*/ 52 w 71"/>
                <a:gd name="T35" fmla="*/ 94 h 74"/>
                <a:gd name="T36" fmla="*/ 52 w 71"/>
                <a:gd name="T37" fmla="*/ 96 h 74"/>
                <a:gd name="T38" fmla="*/ 79 w 71"/>
                <a:gd name="T39" fmla="*/ 106 h 74"/>
                <a:gd name="T40" fmla="*/ 79 w 71"/>
                <a:gd name="T41" fmla="*/ 106 h 74"/>
                <a:gd name="T42" fmla="*/ 108 w 71"/>
                <a:gd name="T43" fmla="*/ 96 h 74"/>
                <a:gd name="T44" fmla="*/ 135 w 71"/>
                <a:gd name="T45" fmla="*/ 67 h 74"/>
                <a:gd name="T46" fmla="*/ 148 w 71"/>
                <a:gd name="T47" fmla="*/ 40 h 74"/>
                <a:gd name="T48" fmla="*/ 135 w 71"/>
                <a:gd name="T49" fmla="*/ 12 h 74"/>
                <a:gd name="T50" fmla="*/ 65 w 71"/>
                <a:gd name="T51" fmla="*/ 114 h 74"/>
                <a:gd name="T52" fmla="*/ 52 w 71"/>
                <a:gd name="T53" fmla="*/ 127 h 74"/>
                <a:gd name="T54" fmla="*/ 42 w 71"/>
                <a:gd name="T55" fmla="*/ 131 h 74"/>
                <a:gd name="T56" fmla="*/ 31 w 71"/>
                <a:gd name="T57" fmla="*/ 127 h 74"/>
                <a:gd name="T58" fmla="*/ 29 w 71"/>
                <a:gd name="T59" fmla="*/ 125 h 74"/>
                <a:gd name="T60" fmla="*/ 25 w 71"/>
                <a:gd name="T61" fmla="*/ 114 h 74"/>
                <a:gd name="T62" fmla="*/ 29 w 71"/>
                <a:gd name="T63" fmla="*/ 104 h 74"/>
                <a:gd name="T64" fmla="*/ 56 w 71"/>
                <a:gd name="T65" fmla="*/ 75 h 74"/>
                <a:gd name="T66" fmla="*/ 69 w 71"/>
                <a:gd name="T67" fmla="*/ 71 h 74"/>
                <a:gd name="T68" fmla="*/ 79 w 71"/>
                <a:gd name="T69" fmla="*/ 75 h 74"/>
                <a:gd name="T70" fmla="*/ 79 w 71"/>
                <a:gd name="T71" fmla="*/ 77 h 74"/>
                <a:gd name="T72" fmla="*/ 79 w 71"/>
                <a:gd name="T73" fmla="*/ 77 h 74"/>
                <a:gd name="T74" fmla="*/ 96 w 71"/>
                <a:gd name="T75" fmla="*/ 60 h 74"/>
                <a:gd name="T76" fmla="*/ 96 w 71"/>
                <a:gd name="T77" fmla="*/ 58 h 74"/>
                <a:gd name="T78" fmla="*/ 94 w 71"/>
                <a:gd name="T79" fmla="*/ 56 h 74"/>
                <a:gd name="T80" fmla="*/ 90 w 71"/>
                <a:gd name="T81" fmla="*/ 54 h 74"/>
                <a:gd name="T82" fmla="*/ 69 w 71"/>
                <a:gd name="T83" fmla="*/ 48 h 74"/>
                <a:gd name="T84" fmla="*/ 40 w 71"/>
                <a:gd name="T85" fmla="*/ 58 h 74"/>
                <a:gd name="T86" fmla="*/ 13 w 71"/>
                <a:gd name="T87" fmla="*/ 87 h 74"/>
                <a:gd name="T88" fmla="*/ 0 w 71"/>
                <a:gd name="T89" fmla="*/ 114 h 74"/>
                <a:gd name="T90" fmla="*/ 13 w 71"/>
                <a:gd name="T91" fmla="*/ 142 h 74"/>
                <a:gd name="T92" fmla="*/ 13 w 71"/>
                <a:gd name="T93" fmla="*/ 144 h 74"/>
                <a:gd name="T94" fmla="*/ 42 w 71"/>
                <a:gd name="T95" fmla="*/ 154 h 74"/>
                <a:gd name="T96" fmla="*/ 42 w 71"/>
                <a:gd name="T97" fmla="*/ 154 h 74"/>
                <a:gd name="T98" fmla="*/ 69 w 71"/>
                <a:gd name="T99" fmla="*/ 144 h 74"/>
                <a:gd name="T100" fmla="*/ 81 w 71"/>
                <a:gd name="T101" fmla="*/ 131 h 74"/>
                <a:gd name="T102" fmla="*/ 81 w 71"/>
                <a:gd name="T103" fmla="*/ 114 h 74"/>
                <a:gd name="T104" fmla="*/ 65 w 71"/>
                <a:gd name="T105" fmla="*/ 114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6" name="Text Box 24"/>
          <p:cNvSpPr txBox="1">
            <a:spLocks noChangeArrowheads="1"/>
          </p:cNvSpPr>
          <p:nvPr/>
        </p:nvSpPr>
        <p:spPr bwMode="auto">
          <a:xfrm>
            <a:off x="5681515" y="1259633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137" name="Text Box 25"/>
          <p:cNvSpPr txBox="1">
            <a:spLocks noChangeArrowheads="1"/>
          </p:cNvSpPr>
          <p:nvPr/>
        </p:nvSpPr>
        <p:spPr bwMode="auto">
          <a:xfrm>
            <a:off x="5681515" y="2525417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138" name="Text Box 26"/>
          <p:cNvSpPr txBox="1">
            <a:spLocks noChangeArrowheads="1"/>
          </p:cNvSpPr>
          <p:nvPr/>
        </p:nvSpPr>
        <p:spPr bwMode="auto">
          <a:xfrm>
            <a:off x="5681515" y="3813524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39" name="Text Box 27"/>
          <p:cNvSpPr txBox="1">
            <a:spLocks noChangeArrowheads="1"/>
          </p:cNvSpPr>
          <p:nvPr/>
        </p:nvSpPr>
        <p:spPr bwMode="auto">
          <a:xfrm>
            <a:off x="5681515" y="5034659"/>
            <a:ext cx="986167" cy="95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5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41" name="Line 29"/>
          <p:cNvSpPr>
            <a:spLocks noChangeShapeType="1"/>
          </p:cNvSpPr>
          <p:nvPr/>
        </p:nvSpPr>
        <p:spPr bwMode="auto">
          <a:xfrm>
            <a:off x="1409700" y="3100710"/>
            <a:ext cx="3214688" cy="0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2" name="Text Box 30"/>
          <p:cNvSpPr txBox="1">
            <a:spLocks noChangeArrowheads="1"/>
          </p:cNvSpPr>
          <p:nvPr/>
        </p:nvSpPr>
        <p:spPr bwMode="auto">
          <a:xfrm>
            <a:off x="1502033" y="3354538"/>
            <a:ext cx="92333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zh-CN" sz="3600" dirty="0">
              <a:solidFill>
                <a:schemeClr val="accent2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3" name="Text Box 31"/>
          <p:cNvSpPr txBox="1">
            <a:spLocks noChangeArrowheads="1"/>
          </p:cNvSpPr>
          <p:nvPr/>
        </p:nvSpPr>
        <p:spPr bwMode="auto">
          <a:xfrm>
            <a:off x="2566460" y="3477649"/>
            <a:ext cx="19749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chemeClr val="accent2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zh-CN" sz="2800" dirty="0">
              <a:solidFill>
                <a:schemeClr val="accent2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4" name="Line 32"/>
          <p:cNvSpPr>
            <a:spLocks noChangeShapeType="1"/>
          </p:cNvSpPr>
          <p:nvPr/>
        </p:nvSpPr>
        <p:spPr bwMode="auto">
          <a:xfrm>
            <a:off x="1409700" y="4214690"/>
            <a:ext cx="3214688" cy="0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18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6" grpId="0"/>
      <p:bldP spid="5128" grpId="0"/>
      <p:bldP spid="5130" grpId="0"/>
      <p:bldP spid="5132" grpId="0"/>
      <p:bldP spid="5136" grpId="0"/>
      <p:bldP spid="5137" grpId="0"/>
      <p:bldP spid="5138" grpId="0"/>
      <p:bldP spid="5139" grpId="0"/>
      <p:bldP spid="5141" grpId="0" animBg="1"/>
      <p:bldP spid="5142" grpId="0"/>
      <p:bldP spid="5143" grpId="0"/>
      <p:bldP spid="51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04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7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2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29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3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68782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959054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5225256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14097" y="5496480"/>
            <a:ext cx="1898571" cy="98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451275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456651" y="5722500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5236974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74545" y="5508199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694526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965751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412558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951658"/>
            <a:ext cx="2379074" cy="2201605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955007"/>
            <a:ext cx="2379073" cy="2201605"/>
          </a:xfrm>
          <a:prstGeom prst="flowChartMerg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405861"/>
            <a:ext cx="2379073" cy="2201605"/>
          </a:xfrm>
          <a:prstGeom prst="flowChartMerg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968888"/>
            <a:ext cx="3691666" cy="3417093"/>
          </a:xfrm>
          <a:prstGeom prst="flowChartMerg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824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8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27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717407" y="649664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0"/>
          <p:cNvSpPr txBox="1"/>
          <p:nvPr/>
        </p:nvSpPr>
        <p:spPr>
          <a:xfrm>
            <a:off x="1016704" y="1312069"/>
            <a:ext cx="429348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餐饮培训学校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43356" y="2031761"/>
            <a:ext cx="4640181" cy="43858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en-US" altLang="zh-CN" sz="2400" cap="all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Catering training school</a:t>
            </a:r>
          </a:p>
        </p:txBody>
      </p:sp>
    </p:spTree>
    <p:extLst>
      <p:ext uri="{BB962C8B-B14F-4D97-AF65-F5344CB8AC3E}">
        <p14:creationId xmlns:p14="http://schemas.microsoft.com/office/powerpoint/2010/main" val="127880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8" grpId="0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8" grpId="0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烹饪培训"/>
</p:tagLst>
</file>

<file path=ppt/theme/theme1.xml><?xml version="1.0" encoding="utf-8"?>
<a:theme xmlns:a="http://schemas.openxmlformats.org/drawingml/2006/main" name="第一PPT，www.1ppt.com">
  <a:themeElements>
    <a:clrScheme name="自定义 2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71920"/>
      </a:accent1>
      <a:accent2>
        <a:srgbClr val="A66829"/>
      </a:accent2>
      <a:accent3>
        <a:srgbClr val="C71920"/>
      </a:accent3>
      <a:accent4>
        <a:srgbClr val="A66829"/>
      </a:accent4>
      <a:accent5>
        <a:srgbClr val="C71920"/>
      </a:accent5>
      <a:accent6>
        <a:srgbClr val="A66829"/>
      </a:accent6>
      <a:hlink>
        <a:srgbClr val="C71920"/>
      </a:hlink>
      <a:folHlink>
        <a:srgbClr val="A6682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2100</Words>
  <Application>Microsoft Office PowerPoint</Application>
  <PresentationFormat>自定义</PresentationFormat>
  <Paragraphs>182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Malgun Gothic</vt:lpstr>
      <vt:lpstr>方正正中黑简体</vt:lpstr>
      <vt:lpstr>方正正准黑简体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烹饪培训</dc:title>
  <dc:creator/>
  <cp:keywords>第一PPT模板网：www.1ppt.com</cp:keywords>
  <cp:lastModifiedBy/>
  <cp:revision>1</cp:revision>
  <dcterms:created xsi:type="dcterms:W3CDTF">2016-10-17T14:00:15Z</dcterms:created>
  <dcterms:modified xsi:type="dcterms:W3CDTF">2018-12-11T06:03:15Z</dcterms:modified>
</cp:coreProperties>
</file>