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2.xml" ContentType="application/vnd.openxmlformats-officedocument.presentationml.notesSlide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51" r:id="rId2"/>
    <p:sldId id="2918" r:id="rId3"/>
    <p:sldId id="2919" r:id="rId4"/>
    <p:sldId id="2844" r:id="rId5"/>
    <p:sldId id="2923" r:id="rId6"/>
    <p:sldId id="2925" r:id="rId7"/>
    <p:sldId id="2932" r:id="rId8"/>
    <p:sldId id="2920" r:id="rId9"/>
    <p:sldId id="2946" r:id="rId10"/>
    <p:sldId id="2927" r:id="rId11"/>
    <p:sldId id="2933" r:id="rId12"/>
    <p:sldId id="2934" r:id="rId13"/>
    <p:sldId id="2921" r:id="rId14"/>
    <p:sldId id="2944" r:id="rId15"/>
    <p:sldId id="2928" r:id="rId16"/>
    <p:sldId id="2929" r:id="rId17"/>
    <p:sldId id="2930" r:id="rId18"/>
    <p:sldId id="2922" r:id="rId19"/>
    <p:sldId id="2945" r:id="rId20"/>
    <p:sldId id="2924" r:id="rId21"/>
    <p:sldId id="2926" r:id="rId22"/>
    <p:sldId id="294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59817"/>
    <a:srgbClr val="01438E"/>
    <a:srgbClr val="6EB92C"/>
    <a:srgbClr val="920240"/>
    <a:srgbClr val="1F4C6B"/>
    <a:srgbClr val="058D2A"/>
    <a:srgbClr val="FFC000"/>
    <a:srgbClr val="0000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3126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906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350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56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887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2633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128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704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7948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278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66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245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535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2069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3232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7955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669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8535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5979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6030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1155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909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9409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754425"/>
            <a:ext cx="12858750" cy="239137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072019" y="4196802"/>
            <a:ext cx="6714713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食品安全案例讲义</a:t>
            </a:r>
            <a:r>
              <a:rPr lang="en-US" altLang="zh-CN" sz="44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3110906" y="4849683"/>
            <a:ext cx="66369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GRAIN WHOLE-GRAIN CEREALS PPTAC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14794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941524" y="1661766"/>
            <a:ext cx="4339590" cy="1264040"/>
            <a:chOff x="5738324" y="1661766"/>
            <a:chExt cx="4339590" cy="1264040"/>
          </a:xfrm>
        </p:grpSpPr>
        <p:sp>
          <p:nvSpPr>
            <p:cNvPr id="2051" name="MH_Other_1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5943687" y="1827635"/>
              <a:ext cx="3870807" cy="805303"/>
            </a:xfrm>
            <a:custGeom>
              <a:avLst/>
              <a:gdLst>
                <a:gd name="T0" fmla="*/ 2147483646 w 3244"/>
                <a:gd name="T1" fmla="*/ 2147483646 h 674"/>
                <a:gd name="T2" fmla="*/ 2147483646 w 3244"/>
                <a:gd name="T3" fmla="*/ 2147483646 h 674"/>
                <a:gd name="T4" fmla="*/ 2147483646 w 3244"/>
                <a:gd name="T5" fmla="*/ 0 h 674"/>
                <a:gd name="T6" fmla="*/ 2147483646 w 3244"/>
                <a:gd name="T7" fmla="*/ 0 h 674"/>
                <a:gd name="T8" fmla="*/ 0 w 3244"/>
                <a:gd name="T9" fmla="*/ 2147483646 h 674"/>
                <a:gd name="T10" fmla="*/ 2147483646 w 3244"/>
                <a:gd name="T11" fmla="*/ 2147483646 h 674"/>
                <a:gd name="T12" fmla="*/ 2147483646 w 3244"/>
                <a:gd name="T13" fmla="*/ 2147483646 h 6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2" name="MH_Other_2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1661766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" name="组合 1"/>
            <p:cNvGrpSpPr/>
            <p:nvPr/>
          </p:nvGrpSpPr>
          <p:grpSpPr>
            <a:xfrm>
              <a:off x="6108394" y="2075420"/>
              <a:ext cx="515662" cy="309732"/>
              <a:chOff x="5515929" y="2199931"/>
              <a:chExt cx="515662" cy="309732"/>
            </a:xfrm>
          </p:grpSpPr>
          <p:sp>
            <p:nvSpPr>
              <p:cNvPr id="2061" name="MH_Other_11"/>
              <p:cNvSpPr>
                <a:spLocks noEditPoint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715162" y="2199931"/>
                <a:ext cx="316429" cy="309732"/>
              </a:xfrm>
              <a:custGeom>
                <a:avLst/>
                <a:gdLst>
                  <a:gd name="T0" fmla="*/ 2147483646 w 117"/>
                  <a:gd name="T1" fmla="*/ 2147483646 h 116"/>
                  <a:gd name="T2" fmla="*/ 2147483646 w 117"/>
                  <a:gd name="T3" fmla="*/ 2147483646 h 116"/>
                  <a:gd name="T4" fmla="*/ 2147483646 w 117"/>
                  <a:gd name="T5" fmla="*/ 2147483646 h 116"/>
                  <a:gd name="T6" fmla="*/ 2147483646 w 117"/>
                  <a:gd name="T7" fmla="*/ 2147483646 h 116"/>
                  <a:gd name="T8" fmla="*/ 2147483646 w 117"/>
                  <a:gd name="T9" fmla="*/ 2147483646 h 116"/>
                  <a:gd name="T10" fmla="*/ 2147483646 w 117"/>
                  <a:gd name="T11" fmla="*/ 2147483646 h 116"/>
                  <a:gd name="T12" fmla="*/ 2147483646 w 117"/>
                  <a:gd name="T13" fmla="*/ 2147483646 h 116"/>
                  <a:gd name="T14" fmla="*/ 2147483646 w 117"/>
                  <a:gd name="T15" fmla="*/ 2147483646 h 116"/>
                  <a:gd name="T16" fmla="*/ 2147483646 w 117"/>
                  <a:gd name="T17" fmla="*/ 2147483646 h 116"/>
                  <a:gd name="T18" fmla="*/ 2147483646 w 117"/>
                  <a:gd name="T19" fmla="*/ 2147483646 h 116"/>
                  <a:gd name="T20" fmla="*/ 2147483646 w 117"/>
                  <a:gd name="T21" fmla="*/ 2147483646 h 116"/>
                  <a:gd name="T22" fmla="*/ 2147483646 w 117"/>
                  <a:gd name="T23" fmla="*/ 2147483646 h 116"/>
                  <a:gd name="T24" fmla="*/ 2147483646 w 117"/>
                  <a:gd name="T25" fmla="*/ 2147483646 h 116"/>
                  <a:gd name="T26" fmla="*/ 2147483646 w 117"/>
                  <a:gd name="T27" fmla="*/ 2147483646 h 116"/>
                  <a:gd name="T28" fmla="*/ 2147483646 w 117"/>
                  <a:gd name="T29" fmla="*/ 2147483646 h 116"/>
                  <a:gd name="T30" fmla="*/ 0 w 117"/>
                  <a:gd name="T31" fmla="*/ 2147483646 h 116"/>
                  <a:gd name="T32" fmla="*/ 2147483646 w 117"/>
                  <a:gd name="T33" fmla="*/ 2147483646 h 116"/>
                  <a:gd name="T34" fmla="*/ 2147483646 w 117"/>
                  <a:gd name="T35" fmla="*/ 2147483646 h 116"/>
                  <a:gd name="T36" fmla="*/ 2147483646 w 117"/>
                  <a:gd name="T37" fmla="*/ 2147483646 h 116"/>
                  <a:gd name="T38" fmla="*/ 2147483646 w 117"/>
                  <a:gd name="T39" fmla="*/ 2147483646 h 116"/>
                  <a:gd name="T40" fmla="*/ 2147483646 w 117"/>
                  <a:gd name="T41" fmla="*/ 2147483646 h 116"/>
                  <a:gd name="T42" fmla="*/ 2147483646 w 117"/>
                  <a:gd name="T43" fmla="*/ 2147483646 h 116"/>
                  <a:gd name="T44" fmla="*/ 2147483646 w 117"/>
                  <a:gd name="T45" fmla="*/ 2147483646 h 116"/>
                  <a:gd name="T46" fmla="*/ 2147483646 w 117"/>
                  <a:gd name="T47" fmla="*/ 2147483646 h 116"/>
                  <a:gd name="T48" fmla="*/ 2147483646 w 117"/>
                  <a:gd name="T49" fmla="*/ 2147483646 h 116"/>
                  <a:gd name="T50" fmla="*/ 2147483646 w 117"/>
                  <a:gd name="T51" fmla="*/ 2147483646 h 116"/>
                  <a:gd name="T52" fmla="*/ 2147483646 w 117"/>
                  <a:gd name="T53" fmla="*/ 2147483646 h 116"/>
                  <a:gd name="T54" fmla="*/ 2147483646 w 117"/>
                  <a:gd name="T55" fmla="*/ 2147483646 h 116"/>
                  <a:gd name="T56" fmla="*/ 2147483646 w 117"/>
                  <a:gd name="T57" fmla="*/ 2147483646 h 116"/>
                  <a:gd name="T58" fmla="*/ 2147483646 w 117"/>
                  <a:gd name="T59" fmla="*/ 2147483646 h 116"/>
                  <a:gd name="T60" fmla="*/ 2147483646 w 117"/>
                  <a:gd name="T61" fmla="*/ 2147483646 h 116"/>
                  <a:gd name="T62" fmla="*/ 2147483646 w 117"/>
                  <a:gd name="T63" fmla="*/ 2147483646 h 116"/>
                  <a:gd name="T64" fmla="*/ 2147483646 w 117"/>
                  <a:gd name="T65" fmla="*/ 2147483646 h 11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17" h="116">
                    <a:moveTo>
                      <a:pt x="109" y="65"/>
                    </a:moveTo>
                    <a:cubicBezTo>
                      <a:pt x="113" y="65"/>
                      <a:pt x="117" y="62"/>
                      <a:pt x="117" y="58"/>
                    </a:cubicBezTo>
                    <a:cubicBezTo>
                      <a:pt x="117" y="54"/>
                      <a:pt x="113" y="51"/>
                      <a:pt x="109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1" y="48"/>
                      <a:pt x="100" y="45"/>
                      <a:pt x="99" y="43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10" y="37"/>
                      <a:pt x="111" y="32"/>
                      <a:pt x="109" y="29"/>
                    </a:cubicBezTo>
                    <a:cubicBezTo>
                      <a:pt x="107" y="25"/>
                      <a:pt x="102" y="24"/>
                      <a:pt x="99" y="26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0" y="28"/>
                      <a:pt x="88" y="26"/>
                      <a:pt x="86" y="24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4"/>
                      <a:pt x="91" y="9"/>
                      <a:pt x="87" y="7"/>
                    </a:cubicBezTo>
                    <a:cubicBezTo>
                      <a:pt x="84" y="5"/>
                      <a:pt x="80" y="7"/>
                      <a:pt x="78" y="10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1" y="16"/>
                      <a:pt x="68" y="15"/>
                      <a:pt x="65" y="15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3"/>
                      <a:pt x="62" y="0"/>
                      <a:pt x="58" y="0"/>
                    </a:cubicBezTo>
                    <a:cubicBezTo>
                      <a:pt x="54" y="0"/>
                      <a:pt x="51" y="3"/>
                      <a:pt x="51" y="7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8" y="15"/>
                      <a:pt x="46" y="16"/>
                      <a:pt x="43" y="17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7" y="7"/>
                      <a:pt x="33" y="5"/>
                      <a:pt x="29" y="7"/>
                    </a:cubicBezTo>
                    <a:cubicBezTo>
                      <a:pt x="26" y="9"/>
                      <a:pt x="24" y="14"/>
                      <a:pt x="26" y="17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8" y="26"/>
                      <a:pt x="26" y="28"/>
                      <a:pt x="25" y="30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4" y="24"/>
                      <a:pt x="10" y="25"/>
                      <a:pt x="8" y="29"/>
                    </a:cubicBezTo>
                    <a:cubicBezTo>
                      <a:pt x="6" y="32"/>
                      <a:pt x="7" y="37"/>
                      <a:pt x="10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6" y="45"/>
                      <a:pt x="16" y="48"/>
                      <a:pt x="15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3" y="51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8"/>
                      <a:pt x="16" y="71"/>
                      <a:pt x="17" y="73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7" y="79"/>
                      <a:pt x="6" y="84"/>
                      <a:pt x="8" y="87"/>
                    </a:cubicBezTo>
                    <a:cubicBezTo>
                      <a:pt x="10" y="91"/>
                      <a:pt x="14" y="92"/>
                      <a:pt x="18" y="90"/>
                    </a:cubicBezTo>
                    <a:cubicBezTo>
                      <a:pt x="25" y="86"/>
                      <a:pt x="25" y="86"/>
                      <a:pt x="25" y="86"/>
                    </a:cubicBezTo>
                    <a:cubicBezTo>
                      <a:pt x="26" y="88"/>
                      <a:pt x="28" y="90"/>
                      <a:pt x="30" y="92"/>
                    </a:cubicBezTo>
                    <a:cubicBezTo>
                      <a:pt x="26" y="99"/>
                      <a:pt x="26" y="99"/>
                      <a:pt x="26" y="99"/>
                    </a:cubicBezTo>
                    <a:cubicBezTo>
                      <a:pt x="24" y="102"/>
                      <a:pt x="26" y="106"/>
                      <a:pt x="29" y="108"/>
                    </a:cubicBezTo>
                    <a:cubicBezTo>
                      <a:pt x="33" y="110"/>
                      <a:pt x="37" y="109"/>
                      <a:pt x="39" y="106"/>
                    </a:cubicBezTo>
                    <a:cubicBezTo>
                      <a:pt x="43" y="99"/>
                      <a:pt x="43" y="99"/>
                      <a:pt x="43" y="99"/>
                    </a:cubicBezTo>
                    <a:cubicBezTo>
                      <a:pt x="46" y="100"/>
                      <a:pt x="48" y="101"/>
                      <a:pt x="51" y="101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13"/>
                      <a:pt x="54" y="116"/>
                      <a:pt x="58" y="116"/>
                    </a:cubicBezTo>
                    <a:cubicBezTo>
                      <a:pt x="62" y="116"/>
                      <a:pt x="65" y="113"/>
                      <a:pt x="65" y="109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8" y="101"/>
                      <a:pt x="71" y="100"/>
                      <a:pt x="74" y="99"/>
                    </a:cubicBezTo>
                    <a:cubicBezTo>
                      <a:pt x="78" y="106"/>
                      <a:pt x="78" y="106"/>
                      <a:pt x="78" y="106"/>
                    </a:cubicBezTo>
                    <a:cubicBezTo>
                      <a:pt x="80" y="109"/>
                      <a:pt x="84" y="110"/>
                      <a:pt x="87" y="108"/>
                    </a:cubicBezTo>
                    <a:cubicBezTo>
                      <a:pt x="91" y="106"/>
                      <a:pt x="92" y="102"/>
                      <a:pt x="90" y="99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8" y="90"/>
                      <a:pt x="90" y="88"/>
                      <a:pt x="92" y="86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102" y="92"/>
                      <a:pt x="107" y="91"/>
                      <a:pt x="109" y="87"/>
                    </a:cubicBezTo>
                    <a:cubicBezTo>
                      <a:pt x="111" y="84"/>
                      <a:pt x="110" y="79"/>
                      <a:pt x="106" y="77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1"/>
                      <a:pt x="101" y="68"/>
                      <a:pt x="101" y="65"/>
                    </a:cubicBezTo>
                    <a:lnTo>
                      <a:pt x="109" y="65"/>
                    </a:lnTo>
                    <a:close/>
                    <a:moveTo>
                      <a:pt x="58" y="94"/>
                    </a:moveTo>
                    <a:cubicBezTo>
                      <a:pt x="38" y="94"/>
                      <a:pt x="22" y="78"/>
                      <a:pt x="22" y="58"/>
                    </a:cubicBezTo>
                    <a:cubicBezTo>
                      <a:pt x="22" y="38"/>
                      <a:pt x="38" y="21"/>
                      <a:pt x="58" y="21"/>
                    </a:cubicBezTo>
                    <a:cubicBezTo>
                      <a:pt x="78" y="21"/>
                      <a:pt x="95" y="38"/>
                      <a:pt x="95" y="58"/>
                    </a:cubicBezTo>
                    <a:cubicBezTo>
                      <a:pt x="95" y="78"/>
                      <a:pt x="78" y="94"/>
                      <a:pt x="58" y="9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2" name="MH_Other_12"/>
              <p:cNvSpPr>
                <a:spLocks noEditPoint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5515929" y="2295362"/>
                <a:ext cx="207604" cy="205929"/>
              </a:xfrm>
              <a:custGeom>
                <a:avLst/>
                <a:gdLst>
                  <a:gd name="T0" fmla="*/ 2147483646 w 77"/>
                  <a:gd name="T1" fmla="*/ 2147483646 h 77"/>
                  <a:gd name="T2" fmla="*/ 2147483646 w 77"/>
                  <a:gd name="T3" fmla="*/ 2147483646 h 77"/>
                  <a:gd name="T4" fmla="*/ 2147483646 w 77"/>
                  <a:gd name="T5" fmla="*/ 2147483646 h 77"/>
                  <a:gd name="T6" fmla="*/ 2147483646 w 77"/>
                  <a:gd name="T7" fmla="*/ 2147483646 h 77"/>
                  <a:gd name="T8" fmla="*/ 2147483646 w 77"/>
                  <a:gd name="T9" fmla="*/ 2147483646 h 77"/>
                  <a:gd name="T10" fmla="*/ 2147483646 w 77"/>
                  <a:gd name="T11" fmla="*/ 2147483646 h 77"/>
                  <a:gd name="T12" fmla="*/ 2147483646 w 77"/>
                  <a:gd name="T13" fmla="*/ 2147483646 h 77"/>
                  <a:gd name="T14" fmla="*/ 2147483646 w 77"/>
                  <a:gd name="T15" fmla="*/ 2147483646 h 77"/>
                  <a:gd name="T16" fmla="*/ 2147483646 w 77"/>
                  <a:gd name="T17" fmla="*/ 2147483646 h 77"/>
                  <a:gd name="T18" fmla="*/ 2147483646 w 77"/>
                  <a:gd name="T19" fmla="*/ 0 h 77"/>
                  <a:gd name="T20" fmla="*/ 2147483646 w 77"/>
                  <a:gd name="T21" fmla="*/ 2147483646 h 77"/>
                  <a:gd name="T22" fmla="*/ 2147483646 w 77"/>
                  <a:gd name="T23" fmla="*/ 2147483646 h 77"/>
                  <a:gd name="T24" fmla="*/ 2147483646 w 77"/>
                  <a:gd name="T25" fmla="*/ 2147483646 h 77"/>
                  <a:gd name="T26" fmla="*/ 2147483646 w 77"/>
                  <a:gd name="T27" fmla="*/ 2147483646 h 77"/>
                  <a:gd name="T28" fmla="*/ 2147483646 w 77"/>
                  <a:gd name="T29" fmla="*/ 2147483646 h 77"/>
                  <a:gd name="T30" fmla="*/ 2147483646 w 77"/>
                  <a:gd name="T31" fmla="*/ 2147483646 h 77"/>
                  <a:gd name="T32" fmla="*/ 2147483646 w 77"/>
                  <a:gd name="T33" fmla="*/ 2147483646 h 77"/>
                  <a:gd name="T34" fmla="*/ 2147483646 w 77"/>
                  <a:gd name="T35" fmla="*/ 2147483646 h 77"/>
                  <a:gd name="T36" fmla="*/ 2147483646 w 77"/>
                  <a:gd name="T37" fmla="*/ 2147483646 h 77"/>
                  <a:gd name="T38" fmla="*/ 0 w 77"/>
                  <a:gd name="T39" fmla="*/ 2147483646 h 77"/>
                  <a:gd name="T40" fmla="*/ 2147483646 w 77"/>
                  <a:gd name="T41" fmla="*/ 2147483646 h 77"/>
                  <a:gd name="T42" fmla="*/ 2147483646 w 77"/>
                  <a:gd name="T43" fmla="*/ 2147483646 h 77"/>
                  <a:gd name="T44" fmla="*/ 2147483646 w 77"/>
                  <a:gd name="T45" fmla="*/ 2147483646 h 77"/>
                  <a:gd name="T46" fmla="*/ 2147483646 w 77"/>
                  <a:gd name="T47" fmla="*/ 2147483646 h 77"/>
                  <a:gd name="T48" fmla="*/ 2147483646 w 77"/>
                  <a:gd name="T49" fmla="*/ 2147483646 h 77"/>
                  <a:gd name="T50" fmla="*/ 2147483646 w 77"/>
                  <a:gd name="T51" fmla="*/ 2147483646 h 77"/>
                  <a:gd name="T52" fmla="*/ 2147483646 w 77"/>
                  <a:gd name="T53" fmla="*/ 2147483646 h 77"/>
                  <a:gd name="T54" fmla="*/ 2147483646 w 77"/>
                  <a:gd name="T55" fmla="*/ 2147483646 h 77"/>
                  <a:gd name="T56" fmla="*/ 2147483646 w 77"/>
                  <a:gd name="T57" fmla="*/ 2147483646 h 77"/>
                  <a:gd name="T58" fmla="*/ 2147483646 w 77"/>
                  <a:gd name="T59" fmla="*/ 2147483646 h 77"/>
                  <a:gd name="T60" fmla="*/ 2147483646 w 77"/>
                  <a:gd name="T61" fmla="*/ 2147483646 h 77"/>
                  <a:gd name="T62" fmla="*/ 2147483646 w 77"/>
                  <a:gd name="T63" fmla="*/ 2147483646 h 77"/>
                  <a:gd name="T64" fmla="*/ 2147483646 w 77"/>
                  <a:gd name="T65" fmla="*/ 2147483646 h 77"/>
                  <a:gd name="T66" fmla="*/ 2147483646 w 77"/>
                  <a:gd name="T67" fmla="*/ 2147483646 h 77"/>
                  <a:gd name="T68" fmla="*/ 2147483646 w 77"/>
                  <a:gd name="T69" fmla="*/ 2147483646 h 77"/>
                  <a:gd name="T70" fmla="*/ 2147483646 w 77"/>
                  <a:gd name="T71" fmla="*/ 2147483646 h 77"/>
                  <a:gd name="T72" fmla="*/ 2147483646 w 77"/>
                  <a:gd name="T73" fmla="*/ 2147483646 h 77"/>
                  <a:gd name="T74" fmla="*/ 2147483646 w 77"/>
                  <a:gd name="T75" fmla="*/ 2147483646 h 77"/>
                  <a:gd name="T76" fmla="*/ 2147483646 w 77"/>
                  <a:gd name="T77" fmla="*/ 2147483646 h 77"/>
                  <a:gd name="T78" fmla="*/ 2147483646 w 77"/>
                  <a:gd name="T79" fmla="*/ 2147483646 h 77"/>
                  <a:gd name="T80" fmla="*/ 2147483646 w 77"/>
                  <a:gd name="T81" fmla="*/ 2147483646 h 77"/>
                  <a:gd name="T82" fmla="*/ 2147483646 w 77"/>
                  <a:gd name="T83" fmla="*/ 2147483646 h 77"/>
                  <a:gd name="T84" fmla="*/ 2147483646 w 77"/>
                  <a:gd name="T85" fmla="*/ 2147483646 h 77"/>
                  <a:gd name="T86" fmla="*/ 2147483646 w 77"/>
                  <a:gd name="T87" fmla="*/ 2147483646 h 77"/>
                  <a:gd name="T88" fmla="*/ 2147483646 w 77"/>
                  <a:gd name="T89" fmla="*/ 2147483646 h 77"/>
                  <a:gd name="T90" fmla="*/ 2147483646 w 77"/>
                  <a:gd name="T91" fmla="*/ 2147483646 h 7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77" h="77">
                    <a:moveTo>
                      <a:pt x="70" y="31"/>
                    </a:moveTo>
                    <a:cubicBezTo>
                      <a:pt x="64" y="31"/>
                      <a:pt x="64" y="31"/>
                      <a:pt x="64" y="31"/>
                    </a:cubicBezTo>
                    <a:cubicBezTo>
                      <a:pt x="63" y="29"/>
                      <a:pt x="62" y="28"/>
                      <a:pt x="61" y="26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9" y="18"/>
                      <a:pt x="69" y="14"/>
                      <a:pt x="66" y="11"/>
                    </a:cubicBezTo>
                    <a:cubicBezTo>
                      <a:pt x="63" y="8"/>
                      <a:pt x="59" y="8"/>
                      <a:pt x="56" y="11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48" y="14"/>
                      <a:pt x="46" y="14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3"/>
                      <a:pt x="43" y="0"/>
                      <a:pt x="39" y="0"/>
                    </a:cubicBezTo>
                    <a:cubicBezTo>
                      <a:pt x="35" y="0"/>
                      <a:pt x="32" y="3"/>
                      <a:pt x="32" y="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0" y="14"/>
                      <a:pt x="28" y="15"/>
                      <a:pt x="26" y="1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9" y="8"/>
                      <a:pt x="14" y="8"/>
                      <a:pt x="11" y="11"/>
                    </a:cubicBezTo>
                    <a:cubicBezTo>
                      <a:pt x="9" y="14"/>
                      <a:pt x="9" y="18"/>
                      <a:pt x="11" y="2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8"/>
                      <a:pt x="15" y="29"/>
                      <a:pt x="14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34"/>
                      <a:pt x="0" y="38"/>
                    </a:cubicBezTo>
                    <a:cubicBezTo>
                      <a:pt x="0" y="42"/>
                      <a:pt x="3" y="46"/>
                      <a:pt x="7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7"/>
                      <a:pt x="15" y="49"/>
                      <a:pt x="16" y="51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9" y="58"/>
                      <a:pt x="9" y="63"/>
                      <a:pt x="11" y="66"/>
                    </a:cubicBezTo>
                    <a:cubicBezTo>
                      <a:pt x="14" y="69"/>
                      <a:pt x="19" y="69"/>
                      <a:pt x="22" y="66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2"/>
                      <a:pt x="30" y="63"/>
                      <a:pt x="32" y="63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32" y="74"/>
                      <a:pt x="35" y="77"/>
                      <a:pt x="39" y="77"/>
                    </a:cubicBezTo>
                    <a:cubicBezTo>
                      <a:pt x="43" y="77"/>
                      <a:pt x="46" y="74"/>
                      <a:pt x="46" y="70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8" y="63"/>
                      <a:pt x="50" y="62"/>
                      <a:pt x="51" y="61"/>
                    </a:cubicBezTo>
                    <a:cubicBezTo>
                      <a:pt x="56" y="66"/>
                      <a:pt x="56" y="66"/>
                      <a:pt x="56" y="66"/>
                    </a:cubicBezTo>
                    <a:cubicBezTo>
                      <a:pt x="59" y="69"/>
                      <a:pt x="63" y="69"/>
                      <a:pt x="66" y="66"/>
                    </a:cubicBezTo>
                    <a:cubicBezTo>
                      <a:pt x="69" y="63"/>
                      <a:pt x="69" y="58"/>
                      <a:pt x="66" y="56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49"/>
                      <a:pt x="63" y="47"/>
                      <a:pt x="64" y="46"/>
                    </a:cubicBezTo>
                    <a:cubicBezTo>
                      <a:pt x="70" y="46"/>
                      <a:pt x="70" y="46"/>
                      <a:pt x="70" y="46"/>
                    </a:cubicBezTo>
                    <a:cubicBezTo>
                      <a:pt x="74" y="46"/>
                      <a:pt x="77" y="42"/>
                      <a:pt x="77" y="38"/>
                    </a:cubicBezTo>
                    <a:cubicBezTo>
                      <a:pt x="77" y="34"/>
                      <a:pt x="74" y="31"/>
                      <a:pt x="70" y="31"/>
                    </a:cubicBezTo>
                    <a:moveTo>
                      <a:pt x="39" y="57"/>
                    </a:moveTo>
                    <a:cubicBezTo>
                      <a:pt x="29" y="57"/>
                      <a:pt x="20" y="49"/>
                      <a:pt x="20" y="38"/>
                    </a:cubicBezTo>
                    <a:cubicBezTo>
                      <a:pt x="20" y="28"/>
                      <a:pt x="29" y="20"/>
                      <a:pt x="39" y="20"/>
                    </a:cubicBezTo>
                    <a:cubicBezTo>
                      <a:pt x="49" y="20"/>
                      <a:pt x="57" y="28"/>
                      <a:pt x="57" y="38"/>
                    </a:cubicBezTo>
                    <a:cubicBezTo>
                      <a:pt x="57" y="49"/>
                      <a:pt x="49" y="57"/>
                      <a:pt x="39" y="5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7" name="MH_Other_17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7083040" y="2067998"/>
              <a:ext cx="487200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MH_Text_1"/>
            <p:cNvSpPr txBox="1"/>
            <p:nvPr>
              <p:custDataLst>
                <p:tags r:id="rId22"/>
              </p:custDataLst>
            </p:nvPr>
          </p:nvSpPr>
          <p:spPr>
            <a:xfrm>
              <a:off x="7627271" y="1964829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ANNUAL WORK SUMMARY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41524" y="2843769"/>
            <a:ext cx="4339590" cy="1264040"/>
            <a:chOff x="5738324" y="2843769"/>
            <a:chExt cx="4339590" cy="1264040"/>
          </a:xfrm>
        </p:grpSpPr>
        <p:sp>
          <p:nvSpPr>
            <p:cNvPr id="2055" name="MH_Other_5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943687" y="3009638"/>
              <a:ext cx="3870807" cy="805303"/>
            </a:xfrm>
            <a:custGeom>
              <a:avLst/>
              <a:gdLst>
                <a:gd name="T0" fmla="*/ 2147483646 w 3244"/>
                <a:gd name="T1" fmla="*/ 2147483646 h 675"/>
                <a:gd name="T2" fmla="*/ 2147483646 w 3244"/>
                <a:gd name="T3" fmla="*/ 2147483646 h 675"/>
                <a:gd name="T4" fmla="*/ 2147483646 w 3244"/>
                <a:gd name="T5" fmla="*/ 0 h 675"/>
                <a:gd name="T6" fmla="*/ 2147483646 w 3244"/>
                <a:gd name="T7" fmla="*/ 0 h 675"/>
                <a:gd name="T8" fmla="*/ 0 w 3244"/>
                <a:gd name="T9" fmla="*/ 2147483646 h 675"/>
                <a:gd name="T10" fmla="*/ 2147483646 w 3244"/>
                <a:gd name="T11" fmla="*/ 2147483646 h 675"/>
                <a:gd name="T12" fmla="*/ 2147483646 w 3244"/>
                <a:gd name="T13" fmla="*/ 2147483646 h 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6" name="MH_Other_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2843769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6" name="MH_Other_16"/>
            <p:cNvSpPr>
              <a:spLocks noEditPoints="1"/>
            </p:cNvSpPr>
            <p:nvPr>
              <p:custDataLst>
                <p:tags r:id="rId16"/>
              </p:custDataLst>
            </p:nvPr>
          </p:nvSpPr>
          <p:spPr bwMode="auto">
            <a:xfrm>
              <a:off x="6143553" y="3251564"/>
              <a:ext cx="445344" cy="321451"/>
            </a:xfrm>
            <a:custGeom>
              <a:avLst/>
              <a:gdLst>
                <a:gd name="T0" fmla="*/ 2147483646 w 165"/>
                <a:gd name="T1" fmla="*/ 2147483646 h 121"/>
                <a:gd name="T2" fmla="*/ 2147483646 w 165"/>
                <a:gd name="T3" fmla="*/ 2147483646 h 121"/>
                <a:gd name="T4" fmla="*/ 2147483646 w 165"/>
                <a:gd name="T5" fmla="*/ 2147483646 h 121"/>
                <a:gd name="T6" fmla="*/ 2147483646 w 165"/>
                <a:gd name="T7" fmla="*/ 2147483646 h 121"/>
                <a:gd name="T8" fmla="*/ 2147483646 w 165"/>
                <a:gd name="T9" fmla="*/ 2147483646 h 121"/>
                <a:gd name="T10" fmla="*/ 2147483646 w 165"/>
                <a:gd name="T11" fmla="*/ 2147483646 h 121"/>
                <a:gd name="T12" fmla="*/ 2147483646 w 165"/>
                <a:gd name="T13" fmla="*/ 2147483646 h 121"/>
                <a:gd name="T14" fmla="*/ 2147483646 w 165"/>
                <a:gd name="T15" fmla="*/ 2147483646 h 121"/>
                <a:gd name="T16" fmla="*/ 2147483646 w 165"/>
                <a:gd name="T17" fmla="*/ 2147483646 h 121"/>
                <a:gd name="T18" fmla="*/ 2147483646 w 165"/>
                <a:gd name="T19" fmla="*/ 2147483646 h 121"/>
                <a:gd name="T20" fmla="*/ 2147483646 w 165"/>
                <a:gd name="T21" fmla="*/ 2147483646 h 121"/>
                <a:gd name="T22" fmla="*/ 2147483646 w 165"/>
                <a:gd name="T23" fmla="*/ 2147483646 h 121"/>
                <a:gd name="T24" fmla="*/ 2147483646 w 165"/>
                <a:gd name="T25" fmla="*/ 2147483646 h 121"/>
                <a:gd name="T26" fmla="*/ 2147483646 w 165"/>
                <a:gd name="T27" fmla="*/ 2147483646 h 121"/>
                <a:gd name="T28" fmla="*/ 2147483646 w 165"/>
                <a:gd name="T29" fmla="*/ 2147483646 h 121"/>
                <a:gd name="T30" fmla="*/ 2147483646 w 165"/>
                <a:gd name="T31" fmla="*/ 2147483646 h 121"/>
                <a:gd name="T32" fmla="*/ 2147483646 w 165"/>
                <a:gd name="T33" fmla="*/ 2147483646 h 121"/>
                <a:gd name="T34" fmla="*/ 2147483646 w 165"/>
                <a:gd name="T35" fmla="*/ 2147483646 h 121"/>
                <a:gd name="T36" fmla="*/ 2147483646 w 165"/>
                <a:gd name="T37" fmla="*/ 2147483646 h 121"/>
                <a:gd name="T38" fmla="*/ 2147483646 w 165"/>
                <a:gd name="T39" fmla="*/ 2147483646 h 121"/>
                <a:gd name="T40" fmla="*/ 2147483646 w 165"/>
                <a:gd name="T41" fmla="*/ 2147483646 h 121"/>
                <a:gd name="T42" fmla="*/ 2147483646 w 165"/>
                <a:gd name="T43" fmla="*/ 2147483646 h 121"/>
                <a:gd name="T44" fmla="*/ 2147483646 w 165"/>
                <a:gd name="T45" fmla="*/ 2147483646 h 121"/>
                <a:gd name="T46" fmla="*/ 2147483646 w 165"/>
                <a:gd name="T47" fmla="*/ 2147483646 h 121"/>
                <a:gd name="T48" fmla="*/ 2147483646 w 165"/>
                <a:gd name="T49" fmla="*/ 2147483646 h 121"/>
                <a:gd name="T50" fmla="*/ 2147483646 w 165"/>
                <a:gd name="T51" fmla="*/ 2147483646 h 121"/>
                <a:gd name="T52" fmla="*/ 2147483646 w 165"/>
                <a:gd name="T53" fmla="*/ 2147483646 h 121"/>
                <a:gd name="T54" fmla="*/ 2147483646 w 165"/>
                <a:gd name="T55" fmla="*/ 2147483646 h 121"/>
                <a:gd name="T56" fmla="*/ 2147483646 w 165"/>
                <a:gd name="T57" fmla="*/ 2147483646 h 121"/>
                <a:gd name="T58" fmla="*/ 2147483646 w 165"/>
                <a:gd name="T59" fmla="*/ 2147483646 h 121"/>
                <a:gd name="T60" fmla="*/ 2147483646 w 165"/>
                <a:gd name="T61" fmla="*/ 2147483646 h 121"/>
                <a:gd name="T62" fmla="*/ 2147483646 w 165"/>
                <a:gd name="T63" fmla="*/ 2147483646 h 121"/>
                <a:gd name="T64" fmla="*/ 2147483646 w 165"/>
                <a:gd name="T65" fmla="*/ 2147483646 h 121"/>
                <a:gd name="T66" fmla="*/ 2147483646 w 165"/>
                <a:gd name="T67" fmla="*/ 2147483646 h 121"/>
                <a:gd name="T68" fmla="*/ 2147483646 w 165"/>
                <a:gd name="T69" fmla="*/ 2147483646 h 1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MH_Other_19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7046207" y="3250001"/>
              <a:ext cx="560866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MH_Text_2"/>
            <p:cNvSpPr txBox="1"/>
            <p:nvPr>
              <p:custDataLst>
                <p:tags r:id="rId18"/>
              </p:custDataLst>
            </p:nvPr>
          </p:nvSpPr>
          <p:spPr>
            <a:xfrm>
              <a:off x="7627271" y="3146832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工作完成情况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lvl="0"/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COMPLETION OF WORK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41524" y="4024097"/>
            <a:ext cx="4339590" cy="1264039"/>
            <a:chOff x="5738324" y="4024097"/>
            <a:chExt cx="4339590" cy="1264039"/>
          </a:xfrm>
        </p:grpSpPr>
        <p:sp>
          <p:nvSpPr>
            <p:cNvPr id="4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943687" y="4189966"/>
              <a:ext cx="3870807" cy="805301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7" name="MH_Other_7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4024097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MH_Other_13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6236473" y="4434402"/>
              <a:ext cx="259504" cy="316428"/>
            </a:xfrm>
            <a:custGeom>
              <a:avLst/>
              <a:gdLst>
                <a:gd name="T0" fmla="*/ 2147483646 w 96"/>
                <a:gd name="T1" fmla="*/ 2147483646 h 119"/>
                <a:gd name="T2" fmla="*/ 2147483646 w 96"/>
                <a:gd name="T3" fmla="*/ 2147483646 h 119"/>
                <a:gd name="T4" fmla="*/ 2147483646 w 96"/>
                <a:gd name="T5" fmla="*/ 0 h 119"/>
                <a:gd name="T6" fmla="*/ 2147483646 w 96"/>
                <a:gd name="T7" fmla="*/ 2147483646 h 119"/>
                <a:gd name="T8" fmla="*/ 2147483646 w 96"/>
                <a:gd name="T9" fmla="*/ 2147483646 h 119"/>
                <a:gd name="T10" fmla="*/ 0 w 96"/>
                <a:gd name="T11" fmla="*/ 2147483646 h 119"/>
                <a:gd name="T12" fmla="*/ 0 w 96"/>
                <a:gd name="T13" fmla="*/ 2147483646 h 119"/>
                <a:gd name="T14" fmla="*/ 2147483646 w 96"/>
                <a:gd name="T15" fmla="*/ 2147483646 h 119"/>
                <a:gd name="T16" fmla="*/ 2147483646 w 96"/>
                <a:gd name="T17" fmla="*/ 2147483646 h 119"/>
                <a:gd name="T18" fmla="*/ 2147483646 w 96"/>
                <a:gd name="T19" fmla="*/ 2147483646 h 119"/>
                <a:gd name="T20" fmla="*/ 2147483646 w 96"/>
                <a:gd name="T21" fmla="*/ 2147483646 h 119"/>
                <a:gd name="T22" fmla="*/ 2147483646 w 96"/>
                <a:gd name="T23" fmla="*/ 2147483646 h 119"/>
                <a:gd name="T24" fmla="*/ 2147483646 w 96"/>
                <a:gd name="T25" fmla="*/ 2147483646 h 119"/>
                <a:gd name="T26" fmla="*/ 2147483646 w 96"/>
                <a:gd name="T27" fmla="*/ 2147483646 h 119"/>
                <a:gd name="T28" fmla="*/ 2147483646 w 96"/>
                <a:gd name="T29" fmla="*/ 2147483646 h 119"/>
                <a:gd name="T30" fmla="*/ 2147483646 w 96"/>
                <a:gd name="T31" fmla="*/ 2147483646 h 119"/>
                <a:gd name="T32" fmla="*/ 2147483646 w 96"/>
                <a:gd name="T33" fmla="*/ 2147483646 h 119"/>
                <a:gd name="T34" fmla="*/ 2147483646 w 96"/>
                <a:gd name="T35" fmla="*/ 2147483646 h 119"/>
                <a:gd name="T36" fmla="*/ 2147483646 w 96"/>
                <a:gd name="T37" fmla="*/ 2147483646 h 119"/>
                <a:gd name="T38" fmla="*/ 2147483646 w 96"/>
                <a:gd name="T39" fmla="*/ 2147483646 h 119"/>
                <a:gd name="T40" fmla="*/ 2147483646 w 96"/>
                <a:gd name="T41" fmla="*/ 2147483646 h 119"/>
                <a:gd name="T42" fmla="*/ 2147483646 w 96"/>
                <a:gd name="T43" fmla="*/ 2147483646 h 119"/>
                <a:gd name="T44" fmla="*/ 2147483646 w 96"/>
                <a:gd name="T45" fmla="*/ 2147483646 h 1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MH_Other_18"/>
            <p:cNvSpPr txBox="1"/>
            <p:nvPr>
              <p:custDataLst>
                <p:tags r:id="rId12"/>
              </p:custDataLst>
            </p:nvPr>
          </p:nvSpPr>
          <p:spPr>
            <a:xfrm>
              <a:off x="7039510" y="4430328"/>
              <a:ext cx="574260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MH_Text_3"/>
            <p:cNvSpPr txBox="1"/>
            <p:nvPr>
              <p:custDataLst>
                <p:tags r:id="rId13"/>
              </p:custDataLst>
            </p:nvPr>
          </p:nvSpPr>
          <p:spPr>
            <a:xfrm>
              <a:off x="7627271" y="4327159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成功项目展示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lvl="0"/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SUCCESSFUL PROJECT 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1524" y="5206099"/>
            <a:ext cx="4339590" cy="1264039"/>
            <a:chOff x="5738324" y="5206099"/>
            <a:chExt cx="4339590" cy="1264039"/>
          </a:xfrm>
        </p:grpSpPr>
        <p:sp>
          <p:nvSpPr>
            <p:cNvPr id="3" name="MH_Other_3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5943687" y="5371967"/>
              <a:ext cx="3870807" cy="805303"/>
            </a:xfrm>
            <a:custGeom>
              <a:avLst/>
              <a:gdLst>
                <a:gd name="T0" fmla="*/ 2907 w 3244"/>
                <a:gd name="T1" fmla="*/ 675 h 675"/>
                <a:gd name="T2" fmla="*/ 3244 w 3244"/>
                <a:gd name="T3" fmla="*/ 337 h 675"/>
                <a:gd name="T4" fmla="*/ 2907 w 3244"/>
                <a:gd name="T5" fmla="*/ 0 h 675"/>
                <a:gd name="T6" fmla="*/ 337 w 3244"/>
                <a:gd name="T7" fmla="*/ 0 h 675"/>
                <a:gd name="T8" fmla="*/ 0 w 3244"/>
                <a:gd name="T9" fmla="*/ 337 h 675"/>
                <a:gd name="T10" fmla="*/ 337 w 3244"/>
                <a:gd name="T11" fmla="*/ 675 h 675"/>
                <a:gd name="T12" fmla="*/ 2907 w 3244"/>
                <a:gd name="T13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8" name="MH_Other_8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5206099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9" name="MH_Other_9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219731" y="5632309"/>
              <a:ext cx="292989" cy="284618"/>
            </a:xfrm>
            <a:custGeom>
              <a:avLst/>
              <a:gdLst>
                <a:gd name="T0" fmla="*/ 2147483646 w 108"/>
                <a:gd name="T1" fmla="*/ 2147483646 h 107"/>
                <a:gd name="T2" fmla="*/ 2147483646 w 108"/>
                <a:gd name="T3" fmla="*/ 2147483646 h 107"/>
                <a:gd name="T4" fmla="*/ 2147483646 w 108"/>
                <a:gd name="T5" fmla="*/ 2147483646 h 107"/>
                <a:gd name="T6" fmla="*/ 2147483646 w 108"/>
                <a:gd name="T7" fmla="*/ 0 h 107"/>
                <a:gd name="T8" fmla="*/ 0 w 108"/>
                <a:gd name="T9" fmla="*/ 2147483646 h 107"/>
                <a:gd name="T10" fmla="*/ 2147483646 w 108"/>
                <a:gd name="T11" fmla="*/ 2147483646 h 107"/>
                <a:gd name="T12" fmla="*/ 2147483646 w 108"/>
                <a:gd name="T13" fmla="*/ 2147483646 h 107"/>
                <a:gd name="T14" fmla="*/ 2147483646 w 108"/>
                <a:gd name="T15" fmla="*/ 2147483646 h 107"/>
                <a:gd name="T16" fmla="*/ 2147483646 w 108"/>
                <a:gd name="T17" fmla="*/ 2147483646 h 107"/>
                <a:gd name="T18" fmla="*/ 2147483646 w 108"/>
                <a:gd name="T19" fmla="*/ 2147483646 h 107"/>
                <a:gd name="T20" fmla="*/ 2147483646 w 108"/>
                <a:gd name="T21" fmla="*/ 2147483646 h 107"/>
                <a:gd name="T22" fmla="*/ 2147483646 w 108"/>
                <a:gd name="T23" fmla="*/ 2147483646 h 107"/>
                <a:gd name="T24" fmla="*/ 2147483646 w 108"/>
                <a:gd name="T25" fmla="*/ 2147483646 h 107"/>
                <a:gd name="T26" fmla="*/ 2147483646 w 108"/>
                <a:gd name="T27" fmla="*/ 2147483646 h 107"/>
                <a:gd name="T28" fmla="*/ 2147483646 w 108"/>
                <a:gd name="T29" fmla="*/ 2147483646 h 107"/>
                <a:gd name="T30" fmla="*/ 2147483646 w 108"/>
                <a:gd name="T31" fmla="*/ 2147483646 h 10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MH_Other_20"/>
            <p:cNvSpPr txBox="1"/>
            <p:nvPr>
              <p:custDataLst>
                <p:tags r:id="rId7"/>
              </p:custDataLst>
            </p:nvPr>
          </p:nvSpPr>
          <p:spPr>
            <a:xfrm>
              <a:off x="7047045" y="5612330"/>
              <a:ext cx="559191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MH_Text_4"/>
            <p:cNvSpPr txBox="1"/>
            <p:nvPr>
              <p:custDataLst>
                <p:tags r:id="rId8"/>
              </p:custDataLst>
            </p:nvPr>
          </p:nvSpPr>
          <p:spPr>
            <a:xfrm>
              <a:off x="7627271" y="5509161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明年工作计划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lvl="0"/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NEXT YEAR WORK PLAN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MH_Others_1"/>
          <p:cNvSpPr txBox="1"/>
          <p:nvPr>
            <p:custDataLst>
              <p:tags r:id="rId2"/>
            </p:custDataLst>
          </p:nvPr>
        </p:nvSpPr>
        <p:spPr>
          <a:xfrm>
            <a:off x="1428195" y="1659627"/>
            <a:ext cx="2897062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s_2"/>
          <p:cNvSpPr txBox="1"/>
          <p:nvPr>
            <p:custDataLst>
              <p:tags r:id="rId3"/>
            </p:custDataLst>
          </p:nvPr>
        </p:nvSpPr>
        <p:spPr>
          <a:xfrm>
            <a:off x="1486252" y="2908038"/>
            <a:ext cx="2780948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4911227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771195" y="313128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705995" y="3106058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693929" y="326238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965812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15319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33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94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50513" y="2252821"/>
            <a:ext cx="6757725" cy="3800806"/>
            <a:chOff x="2891986" y="2136053"/>
            <a:chExt cx="6408028" cy="3604123"/>
          </a:xfrm>
        </p:grpSpPr>
        <p:sp>
          <p:nvSpPr>
            <p:cNvPr id="17" name="Rectangle 231"/>
            <p:cNvSpPr>
              <a:spLocks noChangeArrowheads="1"/>
            </p:cNvSpPr>
            <p:nvPr/>
          </p:nvSpPr>
          <p:spPr bwMode="auto">
            <a:xfrm>
              <a:off x="7474653" y="2136053"/>
              <a:ext cx="1620153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6885018" y="2136053"/>
              <a:ext cx="589635" cy="981232"/>
            </a:xfrm>
            <a:custGeom>
              <a:avLst/>
              <a:gdLst>
                <a:gd name="T0" fmla="*/ 658 w 658"/>
                <a:gd name="T1" fmla="*/ 0 h 1095"/>
                <a:gd name="T2" fmla="*/ 0 w 658"/>
                <a:gd name="T3" fmla="*/ 1015 h 1095"/>
                <a:gd name="T4" fmla="*/ 85 w 658"/>
                <a:gd name="T5" fmla="*/ 1095 h 1095"/>
                <a:gd name="T6" fmla="*/ 658 w 658"/>
                <a:gd name="T7" fmla="*/ 821 h 1095"/>
                <a:gd name="T8" fmla="*/ 658 w 658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8" h="1095">
                  <a:moveTo>
                    <a:pt x="658" y="0"/>
                  </a:moveTo>
                  <a:lnTo>
                    <a:pt x="0" y="1015"/>
                  </a:lnTo>
                  <a:lnTo>
                    <a:pt x="85" y="1095"/>
                  </a:lnTo>
                  <a:lnTo>
                    <a:pt x="658" y="821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233"/>
            <p:cNvSpPr>
              <a:spLocks noChangeArrowheads="1"/>
            </p:cNvSpPr>
            <p:nvPr/>
          </p:nvSpPr>
          <p:spPr bwMode="auto">
            <a:xfrm>
              <a:off x="3112427" y="2136053"/>
              <a:ext cx="1622841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4"/>
            <p:cNvSpPr>
              <a:spLocks/>
            </p:cNvSpPr>
            <p:nvPr/>
          </p:nvSpPr>
          <p:spPr bwMode="auto">
            <a:xfrm>
              <a:off x="4735268" y="2136053"/>
              <a:ext cx="588739" cy="981232"/>
            </a:xfrm>
            <a:custGeom>
              <a:avLst/>
              <a:gdLst>
                <a:gd name="T0" fmla="*/ 0 w 657"/>
                <a:gd name="T1" fmla="*/ 0 h 1095"/>
                <a:gd name="T2" fmla="*/ 657 w 657"/>
                <a:gd name="T3" fmla="*/ 1015 h 1095"/>
                <a:gd name="T4" fmla="*/ 572 w 657"/>
                <a:gd name="T5" fmla="*/ 1095 h 1095"/>
                <a:gd name="T6" fmla="*/ 0 w 657"/>
                <a:gd name="T7" fmla="*/ 821 h 1095"/>
                <a:gd name="T8" fmla="*/ 0 w 657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0"/>
                  </a:moveTo>
                  <a:lnTo>
                    <a:pt x="657" y="1015"/>
                  </a:lnTo>
                  <a:lnTo>
                    <a:pt x="572" y="1095"/>
                  </a:lnTo>
                  <a:lnTo>
                    <a:pt x="0" y="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35"/>
            <p:cNvSpPr>
              <a:spLocks noChangeArrowheads="1"/>
            </p:cNvSpPr>
            <p:nvPr/>
          </p:nvSpPr>
          <p:spPr bwMode="auto">
            <a:xfrm>
              <a:off x="7461212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36"/>
            <p:cNvSpPr>
              <a:spLocks/>
            </p:cNvSpPr>
            <p:nvPr/>
          </p:nvSpPr>
          <p:spPr bwMode="auto">
            <a:xfrm>
              <a:off x="6874265" y="4758944"/>
              <a:ext cx="586947" cy="981232"/>
            </a:xfrm>
            <a:custGeom>
              <a:avLst/>
              <a:gdLst>
                <a:gd name="T0" fmla="*/ 655 w 655"/>
                <a:gd name="T1" fmla="*/ 1095 h 1095"/>
                <a:gd name="T2" fmla="*/ 0 w 655"/>
                <a:gd name="T3" fmla="*/ 83 h 1095"/>
                <a:gd name="T4" fmla="*/ 83 w 655"/>
                <a:gd name="T5" fmla="*/ 0 h 1095"/>
                <a:gd name="T6" fmla="*/ 655 w 655"/>
                <a:gd name="T7" fmla="*/ 275 h 1095"/>
                <a:gd name="T8" fmla="*/ 655 w 655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1095">
                  <a:moveTo>
                    <a:pt x="655" y="1095"/>
                  </a:moveTo>
                  <a:lnTo>
                    <a:pt x="0" y="83"/>
                  </a:lnTo>
                  <a:lnTo>
                    <a:pt x="83" y="0"/>
                  </a:lnTo>
                  <a:lnTo>
                    <a:pt x="655" y="275"/>
                  </a:lnTo>
                  <a:lnTo>
                    <a:pt x="655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37"/>
            <p:cNvSpPr>
              <a:spLocks noChangeArrowheads="1"/>
            </p:cNvSpPr>
            <p:nvPr/>
          </p:nvSpPr>
          <p:spPr bwMode="auto">
            <a:xfrm>
              <a:off x="3101674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8"/>
            <p:cNvSpPr>
              <a:spLocks/>
            </p:cNvSpPr>
            <p:nvPr/>
          </p:nvSpPr>
          <p:spPr bwMode="auto">
            <a:xfrm>
              <a:off x="4724515" y="4758944"/>
              <a:ext cx="588739" cy="981232"/>
            </a:xfrm>
            <a:custGeom>
              <a:avLst/>
              <a:gdLst>
                <a:gd name="T0" fmla="*/ 0 w 657"/>
                <a:gd name="T1" fmla="*/ 1095 h 1095"/>
                <a:gd name="T2" fmla="*/ 657 w 657"/>
                <a:gd name="T3" fmla="*/ 83 h 1095"/>
                <a:gd name="T4" fmla="*/ 572 w 657"/>
                <a:gd name="T5" fmla="*/ 0 h 1095"/>
                <a:gd name="T6" fmla="*/ 0 w 657"/>
                <a:gd name="T7" fmla="*/ 275 h 1095"/>
                <a:gd name="T8" fmla="*/ 0 w 657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1095"/>
                  </a:moveTo>
                  <a:lnTo>
                    <a:pt x="657" y="83"/>
                  </a:lnTo>
                  <a:lnTo>
                    <a:pt x="572" y="0"/>
                  </a:lnTo>
                  <a:lnTo>
                    <a:pt x="0" y="275"/>
                  </a:lnTo>
                  <a:lnTo>
                    <a:pt x="0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39"/>
            <p:cNvSpPr>
              <a:spLocks noChangeArrowheads="1"/>
            </p:cNvSpPr>
            <p:nvPr/>
          </p:nvSpPr>
          <p:spPr bwMode="auto">
            <a:xfrm>
              <a:off x="4900151" y="2740026"/>
              <a:ext cx="2385425" cy="238542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Oval 240"/>
            <p:cNvSpPr>
              <a:spLocks noChangeArrowheads="1"/>
            </p:cNvSpPr>
            <p:nvPr/>
          </p:nvSpPr>
          <p:spPr bwMode="auto">
            <a:xfrm>
              <a:off x="5196761" y="3036635"/>
              <a:ext cx="1793997" cy="179489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245"/>
            <p:cNvSpPr>
              <a:spLocks/>
            </p:cNvSpPr>
            <p:nvPr/>
          </p:nvSpPr>
          <p:spPr bwMode="auto">
            <a:xfrm>
              <a:off x="5425267" y="3208687"/>
              <a:ext cx="1655101" cy="1711556"/>
            </a:xfrm>
            <a:custGeom>
              <a:avLst/>
              <a:gdLst>
                <a:gd name="T0" fmla="*/ 632 w 781"/>
                <a:gd name="T1" fmla="*/ 0 h 808"/>
                <a:gd name="T2" fmla="*/ 582 w 781"/>
                <a:gd name="T3" fmla="*/ 10 h 808"/>
                <a:gd name="T4" fmla="*/ 741 w 781"/>
                <a:gd name="T5" fmla="*/ 342 h 808"/>
                <a:gd name="T6" fmla="*/ 741 w 781"/>
                <a:gd name="T7" fmla="*/ 342 h 808"/>
                <a:gd name="T8" fmla="*/ 315 w 781"/>
                <a:gd name="T9" fmla="*/ 769 h 808"/>
                <a:gd name="T10" fmla="*/ 50 w 781"/>
                <a:gd name="T11" fmla="*/ 676 h 808"/>
                <a:gd name="T12" fmla="*/ 50 w 781"/>
                <a:gd name="T13" fmla="*/ 676 h 808"/>
                <a:gd name="T14" fmla="*/ 0 w 781"/>
                <a:gd name="T15" fmla="*/ 686 h 808"/>
                <a:gd name="T16" fmla="*/ 18 w 781"/>
                <a:gd name="T17" fmla="*/ 702 h 808"/>
                <a:gd name="T18" fmla="*/ 315 w 781"/>
                <a:gd name="T19" fmla="*/ 808 h 808"/>
                <a:gd name="T20" fmla="*/ 781 w 781"/>
                <a:gd name="T21" fmla="*/ 342 h 808"/>
                <a:gd name="T22" fmla="*/ 632 w 781"/>
                <a:gd name="T23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1" h="808">
                  <a:moveTo>
                    <a:pt x="632" y="0"/>
                  </a:moveTo>
                  <a:cubicBezTo>
                    <a:pt x="582" y="10"/>
                    <a:pt x="582" y="10"/>
                    <a:pt x="582" y="10"/>
                  </a:cubicBezTo>
                  <a:cubicBezTo>
                    <a:pt x="679" y="88"/>
                    <a:pt x="741" y="208"/>
                    <a:pt x="741" y="342"/>
                  </a:cubicBezTo>
                  <a:cubicBezTo>
                    <a:pt x="741" y="342"/>
                    <a:pt x="741" y="342"/>
                    <a:pt x="741" y="342"/>
                  </a:cubicBezTo>
                  <a:cubicBezTo>
                    <a:pt x="741" y="578"/>
                    <a:pt x="551" y="769"/>
                    <a:pt x="315" y="769"/>
                  </a:cubicBezTo>
                  <a:cubicBezTo>
                    <a:pt x="215" y="769"/>
                    <a:pt x="122" y="734"/>
                    <a:pt x="50" y="676"/>
                  </a:cubicBezTo>
                  <a:cubicBezTo>
                    <a:pt x="50" y="676"/>
                    <a:pt x="50" y="676"/>
                    <a:pt x="50" y="67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6" y="691"/>
                    <a:pt x="12" y="696"/>
                    <a:pt x="18" y="702"/>
                  </a:cubicBezTo>
                  <a:cubicBezTo>
                    <a:pt x="99" y="768"/>
                    <a:pt x="202" y="808"/>
                    <a:pt x="315" y="808"/>
                  </a:cubicBezTo>
                  <a:cubicBezTo>
                    <a:pt x="573" y="808"/>
                    <a:pt x="781" y="600"/>
                    <a:pt x="781" y="342"/>
                  </a:cubicBezTo>
                  <a:cubicBezTo>
                    <a:pt x="781" y="207"/>
                    <a:pt x="724" y="85"/>
                    <a:pt x="6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246"/>
            <p:cNvSpPr>
              <a:spLocks/>
            </p:cNvSpPr>
            <p:nvPr/>
          </p:nvSpPr>
          <p:spPr bwMode="auto">
            <a:xfrm>
              <a:off x="5105359" y="2945233"/>
              <a:ext cx="1650621" cy="1707971"/>
            </a:xfrm>
            <a:custGeom>
              <a:avLst/>
              <a:gdLst>
                <a:gd name="T0" fmla="*/ 466 w 779"/>
                <a:gd name="T1" fmla="*/ 0 h 806"/>
                <a:gd name="T2" fmla="*/ 0 w 779"/>
                <a:gd name="T3" fmla="*/ 466 h 806"/>
                <a:gd name="T4" fmla="*/ 126 w 779"/>
                <a:gd name="T5" fmla="*/ 785 h 806"/>
                <a:gd name="T6" fmla="*/ 147 w 779"/>
                <a:gd name="T7" fmla="*/ 806 h 806"/>
                <a:gd name="T8" fmla="*/ 196 w 779"/>
                <a:gd name="T9" fmla="*/ 796 h 806"/>
                <a:gd name="T10" fmla="*/ 158 w 779"/>
                <a:gd name="T11" fmla="*/ 761 h 806"/>
                <a:gd name="T12" fmla="*/ 40 w 779"/>
                <a:gd name="T13" fmla="*/ 466 h 806"/>
                <a:gd name="T14" fmla="*/ 40 w 779"/>
                <a:gd name="T15" fmla="*/ 466 h 806"/>
                <a:gd name="T16" fmla="*/ 466 w 779"/>
                <a:gd name="T17" fmla="*/ 40 h 806"/>
                <a:gd name="T18" fmla="*/ 606 w 779"/>
                <a:gd name="T19" fmla="*/ 64 h 806"/>
                <a:gd name="T20" fmla="*/ 729 w 779"/>
                <a:gd name="T21" fmla="*/ 131 h 806"/>
                <a:gd name="T22" fmla="*/ 729 w 779"/>
                <a:gd name="T23" fmla="*/ 131 h 806"/>
                <a:gd name="T24" fmla="*/ 779 w 779"/>
                <a:gd name="T25" fmla="*/ 121 h 806"/>
                <a:gd name="T26" fmla="*/ 732 w 779"/>
                <a:gd name="T27" fmla="*/ 83 h 806"/>
                <a:gd name="T28" fmla="*/ 676 w 779"/>
                <a:gd name="T29" fmla="*/ 50 h 806"/>
                <a:gd name="T30" fmla="*/ 466 w 779"/>
                <a:gd name="T3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9" h="806">
                  <a:moveTo>
                    <a:pt x="466" y="0"/>
                  </a:moveTo>
                  <a:cubicBezTo>
                    <a:pt x="209" y="0"/>
                    <a:pt x="0" y="209"/>
                    <a:pt x="0" y="466"/>
                  </a:cubicBezTo>
                  <a:cubicBezTo>
                    <a:pt x="0" y="590"/>
                    <a:pt x="48" y="702"/>
                    <a:pt x="126" y="785"/>
                  </a:cubicBezTo>
                  <a:cubicBezTo>
                    <a:pt x="133" y="792"/>
                    <a:pt x="140" y="799"/>
                    <a:pt x="147" y="806"/>
                  </a:cubicBezTo>
                  <a:cubicBezTo>
                    <a:pt x="196" y="796"/>
                    <a:pt x="196" y="796"/>
                    <a:pt x="196" y="796"/>
                  </a:cubicBezTo>
                  <a:cubicBezTo>
                    <a:pt x="183" y="785"/>
                    <a:pt x="170" y="773"/>
                    <a:pt x="158" y="761"/>
                  </a:cubicBezTo>
                  <a:cubicBezTo>
                    <a:pt x="85" y="684"/>
                    <a:pt x="40" y="581"/>
                    <a:pt x="40" y="466"/>
                  </a:cubicBezTo>
                  <a:cubicBezTo>
                    <a:pt x="40" y="466"/>
                    <a:pt x="40" y="466"/>
                    <a:pt x="40" y="466"/>
                  </a:cubicBezTo>
                  <a:cubicBezTo>
                    <a:pt x="40" y="231"/>
                    <a:pt x="231" y="40"/>
                    <a:pt x="466" y="40"/>
                  </a:cubicBezTo>
                  <a:cubicBezTo>
                    <a:pt x="515" y="40"/>
                    <a:pt x="563" y="48"/>
                    <a:pt x="606" y="64"/>
                  </a:cubicBezTo>
                  <a:cubicBezTo>
                    <a:pt x="651" y="79"/>
                    <a:pt x="693" y="102"/>
                    <a:pt x="729" y="131"/>
                  </a:cubicBezTo>
                  <a:cubicBezTo>
                    <a:pt x="729" y="131"/>
                    <a:pt x="729" y="131"/>
                    <a:pt x="729" y="131"/>
                  </a:cubicBezTo>
                  <a:cubicBezTo>
                    <a:pt x="779" y="121"/>
                    <a:pt x="779" y="121"/>
                    <a:pt x="779" y="121"/>
                  </a:cubicBezTo>
                  <a:cubicBezTo>
                    <a:pt x="764" y="107"/>
                    <a:pt x="748" y="95"/>
                    <a:pt x="732" y="83"/>
                  </a:cubicBezTo>
                  <a:cubicBezTo>
                    <a:pt x="714" y="71"/>
                    <a:pt x="696" y="60"/>
                    <a:pt x="676" y="50"/>
                  </a:cubicBezTo>
                  <a:cubicBezTo>
                    <a:pt x="613" y="18"/>
                    <a:pt x="542" y="0"/>
                    <a:pt x="46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47"/>
            <p:cNvSpPr>
              <a:spLocks noChangeArrowheads="1"/>
            </p:cNvSpPr>
            <p:nvPr/>
          </p:nvSpPr>
          <p:spPr bwMode="auto">
            <a:xfrm>
              <a:off x="7677173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48"/>
            <p:cNvSpPr>
              <a:spLocks/>
            </p:cNvSpPr>
            <p:nvPr/>
          </p:nvSpPr>
          <p:spPr bwMode="auto">
            <a:xfrm>
              <a:off x="7285576" y="3538453"/>
              <a:ext cx="391597" cy="733908"/>
            </a:xfrm>
            <a:custGeom>
              <a:avLst/>
              <a:gdLst>
                <a:gd name="T0" fmla="*/ 437 w 437"/>
                <a:gd name="T1" fmla="*/ 0 h 819"/>
                <a:gd name="T2" fmla="*/ 0 w 437"/>
                <a:gd name="T3" fmla="*/ 355 h 819"/>
                <a:gd name="T4" fmla="*/ 0 w 437"/>
                <a:gd name="T5" fmla="*/ 511 h 819"/>
                <a:gd name="T6" fmla="*/ 437 w 437"/>
                <a:gd name="T7" fmla="*/ 819 h 819"/>
                <a:gd name="T8" fmla="*/ 437 w 43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819">
                  <a:moveTo>
                    <a:pt x="437" y="0"/>
                  </a:moveTo>
                  <a:lnTo>
                    <a:pt x="0" y="355"/>
                  </a:lnTo>
                  <a:lnTo>
                    <a:pt x="0" y="511"/>
                  </a:lnTo>
                  <a:lnTo>
                    <a:pt x="437" y="819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249"/>
            <p:cNvSpPr>
              <a:spLocks noChangeArrowheads="1"/>
            </p:cNvSpPr>
            <p:nvPr/>
          </p:nvSpPr>
          <p:spPr bwMode="auto">
            <a:xfrm>
              <a:off x="2891986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50"/>
            <p:cNvSpPr>
              <a:spLocks/>
            </p:cNvSpPr>
            <p:nvPr/>
          </p:nvSpPr>
          <p:spPr bwMode="auto">
            <a:xfrm>
              <a:off x="4514827" y="3538453"/>
              <a:ext cx="393389" cy="733908"/>
            </a:xfrm>
            <a:custGeom>
              <a:avLst/>
              <a:gdLst>
                <a:gd name="T0" fmla="*/ 0 w 439"/>
                <a:gd name="T1" fmla="*/ 0 h 819"/>
                <a:gd name="T2" fmla="*/ 439 w 439"/>
                <a:gd name="T3" fmla="*/ 355 h 819"/>
                <a:gd name="T4" fmla="*/ 439 w 439"/>
                <a:gd name="T5" fmla="*/ 511 h 819"/>
                <a:gd name="T6" fmla="*/ 0 w 439"/>
                <a:gd name="T7" fmla="*/ 819 h 819"/>
                <a:gd name="T8" fmla="*/ 0 w 439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9" h="819">
                  <a:moveTo>
                    <a:pt x="0" y="0"/>
                  </a:moveTo>
                  <a:lnTo>
                    <a:pt x="439" y="355"/>
                  </a:lnTo>
                  <a:lnTo>
                    <a:pt x="439" y="511"/>
                  </a:lnTo>
                  <a:lnTo>
                    <a:pt x="0" y="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5565530" y="3640200"/>
              <a:ext cx="1117100" cy="558549"/>
              <a:chOff x="7938232" y="3636521"/>
              <a:chExt cx="1635545" cy="817771"/>
            </a:xfrm>
            <a:solidFill>
              <a:schemeClr val="bg2"/>
            </a:solidFill>
          </p:grpSpPr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7938232" y="3636521"/>
                <a:ext cx="431783" cy="817771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8458336" y="3636521"/>
                <a:ext cx="412157" cy="817771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228"/>
              <p:cNvSpPr>
                <a:spLocks noEditPoints="1"/>
              </p:cNvSpPr>
              <p:nvPr/>
            </p:nvSpPr>
            <p:spPr bwMode="auto">
              <a:xfrm>
                <a:off x="8948999" y="3636521"/>
                <a:ext cx="624778" cy="817771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7624531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624531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253499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253499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014926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834692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9759162" y="233804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9759162" y="536347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467134" y="233804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467134" y="536347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245728" y="3850757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9913099" y="3850757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06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73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771195" y="313128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705995" y="3106058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693929" y="326238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965812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39153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573878" y="1975586"/>
            <a:ext cx="4192258" cy="5257064"/>
            <a:chOff x="2977484" y="1071882"/>
            <a:chExt cx="3246853" cy="4071617"/>
          </a:xfrm>
        </p:grpSpPr>
        <p:pic>
          <p:nvPicPr>
            <p:cNvPr id="3483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484" y="1071882"/>
              <a:ext cx="3246853" cy="407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402791" y="1409022"/>
              <a:ext cx="2066021" cy="274034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4307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2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8969745" y="2484866"/>
            <a:ext cx="2997979" cy="1095314"/>
            <a:chOff x="6597339" y="1985092"/>
            <a:chExt cx="2133080" cy="778278"/>
          </a:xfrm>
        </p:grpSpPr>
        <p:grpSp>
          <p:nvGrpSpPr>
            <p:cNvPr id="4" name="Group 84"/>
            <p:cNvGrpSpPr>
              <a:grpSpLocks noChangeAspect="1"/>
            </p:cNvGrpSpPr>
            <p:nvPr/>
          </p:nvGrpSpPr>
          <p:grpSpPr>
            <a:xfrm>
              <a:off x="6597339" y="1985092"/>
              <a:ext cx="432000" cy="432000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7" name="Freeform 34"/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7124653" y="2008885"/>
              <a:ext cx="1605766" cy="754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949655" y="4768454"/>
            <a:ext cx="3018069" cy="1180141"/>
            <a:chOff x="6597339" y="3205806"/>
            <a:chExt cx="2145995" cy="838848"/>
          </a:xfrm>
        </p:grpSpPr>
        <p:grpSp>
          <p:nvGrpSpPr>
            <p:cNvPr id="9" name="Group 92"/>
            <p:cNvGrpSpPr>
              <a:grpSpLocks noChangeAspect="1"/>
            </p:cNvGrpSpPr>
            <p:nvPr/>
          </p:nvGrpSpPr>
          <p:grpSpPr>
            <a:xfrm>
              <a:off x="6597339" y="3205806"/>
              <a:ext cx="432000" cy="432833"/>
              <a:chOff x="4427538" y="3192463"/>
              <a:chExt cx="823913" cy="825500"/>
            </a:xfrm>
            <a:solidFill>
              <a:schemeClr val="accent1"/>
            </a:solidFill>
          </p:grpSpPr>
          <p:sp>
            <p:nvSpPr>
              <p:cNvPr id="10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rgbClr val="EC2D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solidFill>
                <a:srgbClr val="EC2D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solidFill>
                <a:srgbClr val="EC2D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964307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7137012" y="3289902"/>
              <a:ext cx="1606322" cy="75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812800" y="2484865"/>
            <a:ext cx="3093967" cy="1115404"/>
            <a:chOff x="189578" y="1980213"/>
            <a:chExt cx="2200182" cy="793261"/>
          </a:xfrm>
        </p:grpSpPr>
        <p:sp>
          <p:nvSpPr>
            <p:cNvPr id="34831" name="Freeform 31"/>
            <p:cNvSpPr>
              <a:spLocks noChangeAspect="1" noEditPoints="1"/>
            </p:cNvSpPr>
            <p:nvPr/>
          </p:nvSpPr>
          <p:spPr bwMode="auto">
            <a:xfrm>
              <a:off x="1957760" y="1980213"/>
              <a:ext cx="432000" cy="432851"/>
            </a:xfrm>
            <a:custGeom>
              <a:avLst/>
              <a:gdLst>
                <a:gd name="T0" fmla="*/ 216000 w 280"/>
                <a:gd name="T1" fmla="*/ 0 h 280"/>
                <a:gd name="T2" fmla="*/ 0 w 280"/>
                <a:gd name="T3" fmla="*/ 216426 h 280"/>
                <a:gd name="T4" fmla="*/ 216000 w 280"/>
                <a:gd name="T5" fmla="*/ 432851 h 280"/>
                <a:gd name="T6" fmla="*/ 432000 w 280"/>
                <a:gd name="T7" fmla="*/ 216426 h 280"/>
                <a:gd name="T8" fmla="*/ 216000 w 280"/>
                <a:gd name="T9" fmla="*/ 0 h 280"/>
                <a:gd name="T10" fmla="*/ 285429 w 280"/>
                <a:gd name="T11" fmla="*/ 106667 h 280"/>
                <a:gd name="T12" fmla="*/ 325543 w 280"/>
                <a:gd name="T13" fmla="*/ 146860 h 280"/>
                <a:gd name="T14" fmla="*/ 285429 w 280"/>
                <a:gd name="T15" fmla="*/ 188599 h 280"/>
                <a:gd name="T16" fmla="*/ 268457 w 280"/>
                <a:gd name="T17" fmla="*/ 183962 h 280"/>
                <a:gd name="T18" fmla="*/ 243771 w 280"/>
                <a:gd name="T19" fmla="*/ 146860 h 280"/>
                <a:gd name="T20" fmla="*/ 285429 w 280"/>
                <a:gd name="T21" fmla="*/ 106667 h 280"/>
                <a:gd name="T22" fmla="*/ 217543 w 280"/>
                <a:gd name="T23" fmla="*/ 148406 h 280"/>
                <a:gd name="T24" fmla="*/ 257657 w 280"/>
                <a:gd name="T25" fmla="*/ 190145 h 280"/>
                <a:gd name="T26" fmla="*/ 217543 w 280"/>
                <a:gd name="T27" fmla="*/ 230339 h 280"/>
                <a:gd name="T28" fmla="*/ 177429 w 280"/>
                <a:gd name="T29" fmla="*/ 190145 h 280"/>
                <a:gd name="T30" fmla="*/ 217543 w 280"/>
                <a:gd name="T31" fmla="*/ 148406 h 280"/>
                <a:gd name="T32" fmla="*/ 146571 w 280"/>
                <a:gd name="T33" fmla="*/ 106667 h 280"/>
                <a:gd name="T34" fmla="*/ 186686 w 280"/>
                <a:gd name="T35" fmla="*/ 146860 h 280"/>
                <a:gd name="T36" fmla="*/ 186686 w 280"/>
                <a:gd name="T37" fmla="*/ 149952 h 280"/>
                <a:gd name="T38" fmla="*/ 168171 w 280"/>
                <a:gd name="T39" fmla="*/ 182416 h 280"/>
                <a:gd name="T40" fmla="*/ 146571 w 280"/>
                <a:gd name="T41" fmla="*/ 188599 h 280"/>
                <a:gd name="T42" fmla="*/ 104914 w 280"/>
                <a:gd name="T43" fmla="*/ 146860 h 280"/>
                <a:gd name="T44" fmla="*/ 146571 w 280"/>
                <a:gd name="T45" fmla="*/ 106667 h 280"/>
                <a:gd name="T46" fmla="*/ 138857 w 280"/>
                <a:gd name="T47" fmla="*/ 298358 h 280"/>
                <a:gd name="T48" fmla="*/ 80229 w 280"/>
                <a:gd name="T49" fmla="*/ 287537 h 280"/>
                <a:gd name="T50" fmla="*/ 77143 w 280"/>
                <a:gd name="T51" fmla="*/ 285991 h 280"/>
                <a:gd name="T52" fmla="*/ 77143 w 280"/>
                <a:gd name="T53" fmla="*/ 285991 h 280"/>
                <a:gd name="T54" fmla="*/ 77143 w 280"/>
                <a:gd name="T55" fmla="*/ 242706 h 280"/>
                <a:gd name="T56" fmla="*/ 129600 w 280"/>
                <a:gd name="T57" fmla="*/ 191691 h 280"/>
                <a:gd name="T58" fmla="*/ 163543 w 280"/>
                <a:gd name="T59" fmla="*/ 191691 h 280"/>
                <a:gd name="T60" fmla="*/ 166629 w 280"/>
                <a:gd name="T61" fmla="*/ 191691 h 280"/>
                <a:gd name="T62" fmla="*/ 182057 w 280"/>
                <a:gd name="T63" fmla="*/ 225701 h 280"/>
                <a:gd name="T64" fmla="*/ 138857 w 280"/>
                <a:gd name="T65" fmla="*/ 285991 h 280"/>
                <a:gd name="T66" fmla="*/ 138857 w 280"/>
                <a:gd name="T67" fmla="*/ 298358 h 280"/>
                <a:gd name="T68" fmla="*/ 286971 w 280"/>
                <a:gd name="T69" fmla="*/ 327730 h 280"/>
                <a:gd name="T70" fmla="*/ 286971 w 280"/>
                <a:gd name="T71" fmla="*/ 327730 h 280"/>
                <a:gd name="T72" fmla="*/ 283886 w 280"/>
                <a:gd name="T73" fmla="*/ 329276 h 280"/>
                <a:gd name="T74" fmla="*/ 222171 w 280"/>
                <a:gd name="T75" fmla="*/ 340097 h 280"/>
                <a:gd name="T76" fmla="*/ 151200 w 280"/>
                <a:gd name="T77" fmla="*/ 329276 h 280"/>
                <a:gd name="T78" fmla="*/ 148114 w 280"/>
                <a:gd name="T79" fmla="*/ 327730 h 280"/>
                <a:gd name="T80" fmla="*/ 148114 w 280"/>
                <a:gd name="T81" fmla="*/ 327730 h 280"/>
                <a:gd name="T82" fmla="*/ 148114 w 280"/>
                <a:gd name="T83" fmla="*/ 285991 h 280"/>
                <a:gd name="T84" fmla="*/ 200571 w 280"/>
                <a:gd name="T85" fmla="*/ 233430 h 280"/>
                <a:gd name="T86" fmla="*/ 234514 w 280"/>
                <a:gd name="T87" fmla="*/ 233430 h 280"/>
                <a:gd name="T88" fmla="*/ 286971 w 280"/>
                <a:gd name="T89" fmla="*/ 285991 h 280"/>
                <a:gd name="T90" fmla="*/ 286971 w 280"/>
                <a:gd name="T91" fmla="*/ 327730 h 280"/>
                <a:gd name="T92" fmla="*/ 354857 w 280"/>
                <a:gd name="T93" fmla="*/ 285991 h 280"/>
                <a:gd name="T94" fmla="*/ 354857 w 280"/>
                <a:gd name="T95" fmla="*/ 285991 h 280"/>
                <a:gd name="T96" fmla="*/ 351771 w 280"/>
                <a:gd name="T97" fmla="*/ 287537 h 280"/>
                <a:gd name="T98" fmla="*/ 296229 w 280"/>
                <a:gd name="T99" fmla="*/ 298358 h 280"/>
                <a:gd name="T100" fmla="*/ 296229 w 280"/>
                <a:gd name="T101" fmla="*/ 285991 h 280"/>
                <a:gd name="T102" fmla="*/ 253029 w 280"/>
                <a:gd name="T103" fmla="*/ 225701 h 280"/>
                <a:gd name="T104" fmla="*/ 268457 w 280"/>
                <a:gd name="T105" fmla="*/ 191691 h 280"/>
                <a:gd name="T106" fmla="*/ 302400 w 280"/>
                <a:gd name="T107" fmla="*/ 191691 h 280"/>
                <a:gd name="T108" fmla="*/ 354857 w 280"/>
                <a:gd name="T109" fmla="*/ 242706 h 280"/>
                <a:gd name="T110" fmla="*/ 354857 w 280"/>
                <a:gd name="T111" fmla="*/ 285991 h 2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pPr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189578" y="2018315"/>
              <a:ext cx="1677498" cy="755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812800" y="4788543"/>
            <a:ext cx="3093967" cy="1160051"/>
            <a:chOff x="189578" y="3201419"/>
            <a:chExt cx="2200182" cy="825889"/>
          </a:xfrm>
        </p:grpSpPr>
        <p:sp>
          <p:nvSpPr>
            <p:cNvPr id="34829" name="Freeform 45"/>
            <p:cNvSpPr>
              <a:spLocks noChangeAspect="1" noEditPoints="1"/>
            </p:cNvSpPr>
            <p:nvPr/>
          </p:nvSpPr>
          <p:spPr bwMode="auto">
            <a:xfrm>
              <a:off x="1957760" y="3201419"/>
              <a:ext cx="432000" cy="432698"/>
            </a:xfrm>
            <a:custGeom>
              <a:avLst/>
              <a:gdLst>
                <a:gd name="T0" fmla="*/ 0 w 342"/>
                <a:gd name="T1" fmla="*/ 216349 h 342"/>
                <a:gd name="T2" fmla="*/ 432000 w 342"/>
                <a:gd name="T3" fmla="*/ 216349 h 342"/>
                <a:gd name="T4" fmla="*/ 60632 w 342"/>
                <a:gd name="T5" fmla="*/ 177128 h 342"/>
                <a:gd name="T6" fmla="*/ 136421 w 342"/>
                <a:gd name="T7" fmla="*/ 207493 h 342"/>
                <a:gd name="T8" fmla="*/ 60632 w 342"/>
                <a:gd name="T9" fmla="*/ 177128 h 342"/>
                <a:gd name="T10" fmla="*/ 137684 w 342"/>
                <a:gd name="T11" fmla="*/ 216349 h 342"/>
                <a:gd name="T12" fmla="*/ 83368 w 342"/>
                <a:gd name="T13" fmla="*/ 264427 h 342"/>
                <a:gd name="T14" fmla="*/ 120000 w 342"/>
                <a:gd name="T15" fmla="*/ 358051 h 342"/>
                <a:gd name="T16" fmla="*/ 120000 w 342"/>
                <a:gd name="T17" fmla="*/ 309974 h 342"/>
                <a:gd name="T18" fmla="*/ 120000 w 342"/>
                <a:gd name="T19" fmla="*/ 358051 h 342"/>
                <a:gd name="T20" fmla="*/ 84632 w 342"/>
                <a:gd name="T21" fmla="*/ 273283 h 342"/>
                <a:gd name="T22" fmla="*/ 144000 w 342"/>
                <a:gd name="T23" fmla="*/ 302383 h 342"/>
                <a:gd name="T24" fmla="*/ 213474 w 342"/>
                <a:gd name="T25" fmla="*/ 302383 h 342"/>
                <a:gd name="T26" fmla="*/ 151579 w 342"/>
                <a:gd name="T27" fmla="*/ 273283 h 342"/>
                <a:gd name="T28" fmla="*/ 213474 w 342"/>
                <a:gd name="T29" fmla="*/ 302383 h 342"/>
                <a:gd name="T30" fmla="*/ 150316 w 342"/>
                <a:gd name="T31" fmla="*/ 264427 h 342"/>
                <a:gd name="T32" fmla="*/ 221053 w 342"/>
                <a:gd name="T33" fmla="*/ 216349 h 342"/>
                <a:gd name="T34" fmla="*/ 146526 w 342"/>
                <a:gd name="T35" fmla="*/ 207493 h 342"/>
                <a:gd name="T36" fmla="*/ 223579 w 342"/>
                <a:gd name="T37" fmla="*/ 177128 h 342"/>
                <a:gd name="T38" fmla="*/ 146526 w 342"/>
                <a:gd name="T39" fmla="*/ 207493 h 342"/>
                <a:gd name="T40" fmla="*/ 223579 w 342"/>
                <a:gd name="T41" fmla="*/ 334012 h 342"/>
                <a:gd name="T42" fmla="*/ 271579 w 342"/>
                <a:gd name="T43" fmla="*/ 334012 h 342"/>
                <a:gd name="T44" fmla="*/ 274105 w 342"/>
                <a:gd name="T45" fmla="*/ 302383 h 342"/>
                <a:gd name="T46" fmla="*/ 224842 w 342"/>
                <a:gd name="T47" fmla="*/ 273283 h 342"/>
                <a:gd name="T48" fmla="*/ 274105 w 342"/>
                <a:gd name="T49" fmla="*/ 302383 h 342"/>
                <a:gd name="T50" fmla="*/ 226105 w 342"/>
                <a:gd name="T51" fmla="*/ 264427 h 342"/>
                <a:gd name="T52" fmla="*/ 296842 w 342"/>
                <a:gd name="T53" fmla="*/ 216349 h 342"/>
                <a:gd name="T54" fmla="*/ 357474 w 342"/>
                <a:gd name="T55" fmla="*/ 159415 h 342"/>
                <a:gd name="T56" fmla="*/ 304421 w 342"/>
                <a:gd name="T57" fmla="*/ 188515 h 342"/>
                <a:gd name="T58" fmla="*/ 229895 w 342"/>
                <a:gd name="T59" fmla="*/ 207493 h 342"/>
                <a:gd name="T60" fmla="*/ 277895 w 342"/>
                <a:gd name="T61" fmla="*/ 177128 h 342"/>
                <a:gd name="T62" fmla="*/ 318316 w 342"/>
                <a:gd name="T63" fmla="*/ 135376 h 342"/>
                <a:gd name="T64" fmla="*/ 328421 w 342"/>
                <a:gd name="T65" fmla="*/ 130315 h 342"/>
                <a:gd name="T66" fmla="*/ 357474 w 342"/>
                <a:gd name="T67" fmla="*/ 159415 h 34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pPr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89578" y="3271347"/>
              <a:ext cx="1606482" cy="7559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73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2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50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6"/>
            <a:ext cx="2862461" cy="739953"/>
            <a:chOff x="8130600" y="2810798"/>
            <a:chExt cx="3856715" cy="701626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5"/>
            <a:ext cx="2880524" cy="739953"/>
            <a:chOff x="163141" y="3887744"/>
            <a:chExt cx="3881053" cy="701626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80"/>
            <a:ext cx="2862459" cy="739954"/>
            <a:chOff x="1251208" y="1633722"/>
            <a:chExt cx="3856715" cy="701623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3556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71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771195" y="313128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705995" y="3106058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693929" y="326238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965812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75152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5668162" y="1168053"/>
            <a:ext cx="0" cy="6064597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6" name="组合 29"/>
          <p:cNvGrpSpPr>
            <a:grpSpLocks/>
          </p:cNvGrpSpPr>
          <p:nvPr/>
        </p:nvGrpSpPr>
        <p:grpSpPr bwMode="auto">
          <a:xfrm>
            <a:off x="5295367" y="2104157"/>
            <a:ext cx="774609" cy="77684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46"/>
          <p:cNvGrpSpPr>
            <a:grpSpLocks/>
          </p:cNvGrpSpPr>
          <p:nvPr/>
        </p:nvGrpSpPr>
        <p:grpSpPr bwMode="auto">
          <a:xfrm>
            <a:off x="5295367" y="5122226"/>
            <a:ext cx="774609" cy="77684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5891" y="1764848"/>
            <a:ext cx="6462859" cy="462086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1666663" y="2085909"/>
            <a:ext cx="3264840" cy="934192"/>
            <a:chOff x="4267635" y="880115"/>
            <a:chExt cx="2320294" cy="664445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4"/>
              <a:ext cx="2320294" cy="4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23" name="组合 7"/>
          <p:cNvGrpSpPr>
            <a:grpSpLocks/>
          </p:cNvGrpSpPr>
          <p:nvPr/>
        </p:nvGrpSpPr>
        <p:grpSpPr bwMode="auto">
          <a:xfrm>
            <a:off x="1666663" y="4813066"/>
            <a:ext cx="3264840" cy="999775"/>
            <a:chOff x="4267635" y="880115"/>
            <a:chExt cx="2320294" cy="711092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1"/>
              <a:ext cx="2320294" cy="4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27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25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16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33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771195" y="313128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705995" y="3106058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693929" y="326238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965812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428502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55467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92346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363575" y="2204680"/>
            <a:ext cx="3000210" cy="300021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940591" y="2204680"/>
            <a:ext cx="3000210" cy="300021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517607" y="2204680"/>
            <a:ext cx="3000210" cy="300021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29"/>
          <p:cNvGrpSpPr>
            <a:grpSpLocks/>
          </p:cNvGrpSpPr>
          <p:nvPr/>
        </p:nvGrpSpPr>
        <p:grpSpPr bwMode="auto">
          <a:xfrm>
            <a:off x="2532184" y="1789553"/>
            <a:ext cx="662992" cy="665225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2632" cy="280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969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82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30"/>
          <p:cNvGrpSpPr>
            <a:grpSpLocks/>
          </p:cNvGrpSpPr>
          <p:nvPr/>
        </p:nvGrpSpPr>
        <p:grpSpPr bwMode="auto">
          <a:xfrm>
            <a:off x="6109200" y="1789553"/>
            <a:ext cx="662992" cy="665225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2632" cy="280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969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82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31"/>
          <p:cNvGrpSpPr>
            <a:grpSpLocks/>
          </p:cNvGrpSpPr>
          <p:nvPr/>
        </p:nvGrpSpPr>
        <p:grpSpPr bwMode="auto">
          <a:xfrm>
            <a:off x="9686216" y="1789553"/>
            <a:ext cx="662992" cy="665225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2632" cy="280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969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82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667960" y="5748578"/>
            <a:ext cx="23914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955578" y="542784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5"/>
          <p:cNvSpPr txBox="1"/>
          <p:nvPr/>
        </p:nvSpPr>
        <p:spPr>
          <a:xfrm>
            <a:off x="5256120" y="5748578"/>
            <a:ext cx="23914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5643927" y="542784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8821992" y="5748578"/>
            <a:ext cx="23914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9109610" y="542784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23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81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85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754425"/>
            <a:ext cx="12858750" cy="239137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362202" y="4082502"/>
            <a:ext cx="813434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962401" y="5437518"/>
            <a:ext cx="49339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4138009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五谷杂粮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4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75441"/>
      </a:accent1>
      <a:accent2>
        <a:srgbClr val="EDBFB2"/>
      </a:accent2>
      <a:accent3>
        <a:srgbClr val="875441"/>
      </a:accent3>
      <a:accent4>
        <a:srgbClr val="EDBFB2"/>
      </a:accent4>
      <a:accent5>
        <a:srgbClr val="875441"/>
      </a:accent5>
      <a:accent6>
        <a:srgbClr val="EDBFB2"/>
      </a:accent6>
      <a:hlink>
        <a:srgbClr val="875441"/>
      </a:hlink>
      <a:folHlink>
        <a:srgbClr val="EDBF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2594</Words>
  <Application>Microsoft Office PowerPoint</Application>
  <PresentationFormat>自定义</PresentationFormat>
  <Paragraphs>269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五谷杂粮</dc:title>
  <dc:creator/>
  <cp:keywords>第一PPT模板网-WWW.1PPT.COM</cp:keywords>
  <cp:lastModifiedBy/>
  <cp:revision>1</cp:revision>
  <dcterms:created xsi:type="dcterms:W3CDTF">2016-11-01T15:02:47Z</dcterms:created>
  <dcterms:modified xsi:type="dcterms:W3CDTF">2018-12-11T05:35:01Z</dcterms:modified>
</cp:coreProperties>
</file>