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31" r:id="rId2"/>
    <p:sldId id="3126" r:id="rId3"/>
    <p:sldId id="3132" r:id="rId4"/>
    <p:sldId id="3106" r:id="rId5"/>
    <p:sldId id="3102" r:id="rId6"/>
    <p:sldId id="3112" r:id="rId7"/>
    <p:sldId id="3101" r:id="rId8"/>
    <p:sldId id="3133" r:id="rId9"/>
    <p:sldId id="3099" r:id="rId10"/>
    <p:sldId id="3110" r:id="rId11"/>
    <p:sldId id="3095" r:id="rId12"/>
    <p:sldId id="3096" r:id="rId13"/>
    <p:sldId id="3134" r:id="rId14"/>
    <p:sldId id="3097" r:id="rId15"/>
    <p:sldId id="3098" r:id="rId16"/>
    <p:sldId id="3100" r:id="rId17"/>
    <p:sldId id="3094" r:id="rId18"/>
    <p:sldId id="3135" r:id="rId19"/>
    <p:sldId id="3105" r:id="rId20"/>
    <p:sldId id="3104" r:id="rId21"/>
    <p:sldId id="3107" r:id="rId22"/>
    <p:sldId id="313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004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47C4B6D5-9459-4094-8B8E-6A653E82C6FF}" type="slidenum">
              <a:rPr lang="zh-CN" altLang="en-US" smtClean="0"/>
              <a:pPr/>
              <a:t>2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658030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877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5512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107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625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1793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329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1631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605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2018/12/11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22770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6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43"/>
          <p:cNvSpPr txBox="1"/>
          <p:nvPr/>
        </p:nvSpPr>
        <p:spPr>
          <a:xfrm>
            <a:off x="380703" y="2904085"/>
            <a:ext cx="5809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ln w="6350">
                  <a:noFill/>
                </a:ln>
                <a:solidFill>
                  <a:schemeClr val="accent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小学生食品安全</a:t>
            </a:r>
            <a:r>
              <a:rPr lang="en-US" altLang="zh-CN" sz="4000" dirty="0" err="1">
                <a:ln w="6350">
                  <a:noFill/>
                </a:ln>
                <a:solidFill>
                  <a:schemeClr val="accent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ppt</a:t>
            </a:r>
            <a:r>
              <a:rPr lang="zh-CN" altLang="en-US" sz="4000" dirty="0">
                <a:ln w="6350">
                  <a:noFill/>
                </a:ln>
                <a:solidFill>
                  <a:schemeClr val="accent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模板</a:t>
            </a:r>
            <a:endParaRPr lang="en-US" altLang="zh-CN" sz="4000" dirty="0">
              <a:ln w="6350">
                <a:noFill/>
              </a:ln>
              <a:solidFill>
                <a:schemeClr val="accent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26036" y="4576980"/>
            <a:ext cx="308457" cy="308457"/>
            <a:chOff x="801291" y="3535885"/>
            <a:chExt cx="219347" cy="219347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rgbClr val="863C3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rgbClr val="863C3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rgbClr val="863C3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3379678" y="4576980"/>
            <a:ext cx="308457" cy="308457"/>
            <a:chOff x="4248" y="3024"/>
            <a:chExt cx="600" cy="599"/>
          </a:xfrm>
        </p:grpSpPr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rgbClr val="863C3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rgbClr val="863C3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rgbClr val="863C3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8" name="文本占位符 2"/>
          <p:cNvSpPr txBox="1">
            <a:spLocks/>
          </p:cNvSpPr>
          <p:nvPr/>
        </p:nvSpPr>
        <p:spPr>
          <a:xfrm>
            <a:off x="457876" y="3673923"/>
            <a:ext cx="5637249" cy="753091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solidFill>
                <a:srgbClr val="863C3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47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MH_Entry_1"/>
          <p:cNvSpPr/>
          <p:nvPr>
            <p:custDataLst>
              <p:tags r:id="rId2"/>
            </p:custDataLst>
          </p:nvPr>
        </p:nvSpPr>
        <p:spPr>
          <a:xfrm>
            <a:off x="3843198" y="3076813"/>
            <a:ext cx="5189993" cy="4379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MH_Number_1"/>
          <p:cNvSpPr/>
          <p:nvPr>
            <p:custDataLst>
              <p:tags r:id="rId3"/>
            </p:custDataLst>
          </p:nvPr>
        </p:nvSpPr>
        <p:spPr>
          <a:xfrm>
            <a:off x="3843198" y="2830816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5" name="MH_Others_1"/>
          <p:cNvSpPr txBox="1"/>
          <p:nvPr>
            <p:custDataLst>
              <p:tags r:id="rId4"/>
            </p:custDataLst>
          </p:nvPr>
        </p:nvSpPr>
        <p:spPr>
          <a:xfrm>
            <a:off x="5321294" y="824407"/>
            <a:ext cx="2232665" cy="68935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506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76" name="MH_Others_2"/>
          <p:cNvSpPr txBox="1"/>
          <p:nvPr>
            <p:custDataLst>
              <p:tags r:id="rId5"/>
            </p:custDataLst>
          </p:nvPr>
        </p:nvSpPr>
        <p:spPr>
          <a:xfrm>
            <a:off x="5059787" y="1423182"/>
            <a:ext cx="2755676" cy="481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531" spc="422" dirty="0">
                <a:solidFill>
                  <a:srgbClr val="DDDDD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531" spc="422" dirty="0">
              <a:solidFill>
                <a:srgbClr val="DDDDD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6"/>
            </p:custDataLst>
          </p:nvPr>
        </p:nvSpPr>
        <p:spPr>
          <a:xfrm>
            <a:off x="3843198" y="4011742"/>
            <a:ext cx="5189993" cy="43797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MH_Number_2"/>
          <p:cNvSpPr/>
          <p:nvPr>
            <p:custDataLst>
              <p:tags r:id="rId7"/>
            </p:custDataLst>
          </p:nvPr>
        </p:nvSpPr>
        <p:spPr>
          <a:xfrm>
            <a:off x="3843198" y="3765745"/>
            <a:ext cx="499136" cy="244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8"/>
            </p:custDataLst>
          </p:nvPr>
        </p:nvSpPr>
        <p:spPr>
          <a:xfrm>
            <a:off x="3843198" y="4946672"/>
            <a:ext cx="5189993" cy="4379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MH_Number_3"/>
          <p:cNvSpPr/>
          <p:nvPr>
            <p:custDataLst>
              <p:tags r:id="rId9"/>
            </p:custDataLst>
          </p:nvPr>
        </p:nvSpPr>
        <p:spPr>
          <a:xfrm>
            <a:off x="3843198" y="470067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10"/>
            </p:custDataLst>
          </p:nvPr>
        </p:nvSpPr>
        <p:spPr>
          <a:xfrm>
            <a:off x="3843198" y="5881601"/>
            <a:ext cx="5189993" cy="437976"/>
          </a:xfrm>
          <a:prstGeom prst="rect">
            <a:avLst/>
          </a:prstGeom>
          <a:ln>
            <a:solidFill>
              <a:schemeClr val="accent2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MH_Number_4"/>
          <p:cNvSpPr/>
          <p:nvPr>
            <p:custDataLst>
              <p:tags r:id="rId11"/>
            </p:custDataLst>
          </p:nvPr>
        </p:nvSpPr>
        <p:spPr>
          <a:xfrm>
            <a:off x="3843198" y="5635605"/>
            <a:ext cx="499136" cy="2446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766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>
                <a:latin typeface="Agency FB" panose="020B0503020202020204" pitchFamily="34" charset="0"/>
              </a:rPr>
              <a:t>01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42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>
                <p:ext uri="{D42A27DB-BD31-4B8C-83A1-F6EECF244321}">
                  <p14:modId xmlns:p14="http://schemas.microsoft.com/office/powerpoint/2010/main" val="3941910762"/>
                </p:ext>
              </p:extLst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02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83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03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72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2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199" dirty="0" smtClean="0">
                <a:latin typeface="Agency FB" panose="020B0503020202020204" pitchFamily="34" charset="0"/>
              </a:rPr>
              <a:t>03</a:t>
            </a:r>
            <a:endParaRPr lang="zh-CN" altLang="en-US" sz="7199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17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43"/>
          <p:cNvSpPr txBox="1"/>
          <p:nvPr/>
        </p:nvSpPr>
        <p:spPr>
          <a:xfrm>
            <a:off x="380703" y="2904085"/>
            <a:ext cx="58094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ln w="6350">
                  <a:noFill/>
                </a:ln>
                <a:solidFill>
                  <a:schemeClr val="accent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THANK YOU</a:t>
            </a:r>
            <a:endParaRPr lang="en-US" altLang="zh-CN" sz="6000" dirty="0">
              <a:ln w="6350">
                <a:noFill/>
              </a:ln>
              <a:solidFill>
                <a:schemeClr val="accent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26036" y="4576980"/>
            <a:ext cx="308457" cy="308457"/>
            <a:chOff x="801291" y="3535885"/>
            <a:chExt cx="219347" cy="219347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rgbClr val="863C3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rgbClr val="863C3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rgbClr val="863C3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3379678" y="4576980"/>
            <a:ext cx="308457" cy="308457"/>
            <a:chOff x="4248" y="3024"/>
            <a:chExt cx="600" cy="599"/>
          </a:xfrm>
        </p:grpSpPr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125">
                <a:solidFill>
                  <a:srgbClr val="863C3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3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rgbClr val="863C3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8" tIns="64294" rIns="128588" bIns="6429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2250">
                  <a:solidFill>
                    <a:srgbClr val="863C3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8" name="文本占位符 2"/>
          <p:cNvSpPr txBox="1">
            <a:spLocks/>
          </p:cNvSpPr>
          <p:nvPr/>
        </p:nvSpPr>
        <p:spPr>
          <a:xfrm>
            <a:off x="457876" y="3673923"/>
            <a:ext cx="5637249" cy="753091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complete business plan A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</a:t>
            </a:r>
            <a:r>
              <a:rPr lang="en-US" altLang="zh-CN" sz="900" b="0" dirty="0" err="1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planA</a:t>
            </a:r>
            <a:r>
              <a:rPr lang="en-US" altLang="zh-CN" sz="900" b="0" dirty="0">
                <a:solidFill>
                  <a:srgbClr val="863C3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complete business plan</a:t>
            </a:r>
            <a:endParaRPr lang="zh-CN" altLang="en-US" sz="900" b="0" dirty="0">
              <a:solidFill>
                <a:srgbClr val="863C3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9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A2A10E7-CE72-4909-AE60-47C8F5F60D0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健康饮食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AUTOCOLOR" val="TRUE"/>
  <p:tag name="MH_TYPE" val="CONTENTS"/>
  <p:tag name="ID" val="5535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29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71920"/>
      </a:accent1>
      <a:accent2>
        <a:srgbClr val="A66829"/>
      </a:accent2>
      <a:accent3>
        <a:srgbClr val="C71920"/>
      </a:accent3>
      <a:accent4>
        <a:srgbClr val="A66829"/>
      </a:accent4>
      <a:accent5>
        <a:srgbClr val="C71920"/>
      </a:accent5>
      <a:accent6>
        <a:srgbClr val="A66829"/>
      </a:accent6>
      <a:hlink>
        <a:srgbClr val="C71920"/>
      </a:hlink>
      <a:folHlink>
        <a:srgbClr val="A66829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2536</Words>
  <Application>Microsoft Office PowerPoint</Application>
  <PresentationFormat>自定义</PresentationFormat>
  <Paragraphs>256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方正正黑简体</vt:lpstr>
      <vt:lpstr>宋体</vt:lpstr>
      <vt:lpstr>微软雅黑</vt:lpstr>
      <vt:lpstr>Agency FB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健康饮食</dc:title>
  <dc:creator/>
  <cp:keywords>第一PPT模板网-WWW.1PPT.COM</cp:keywords>
  <cp:lastModifiedBy/>
  <cp:revision>1</cp:revision>
  <dcterms:created xsi:type="dcterms:W3CDTF">2016-10-17T14:00:15Z</dcterms:created>
  <dcterms:modified xsi:type="dcterms:W3CDTF">2018-12-11T05:14:46Z</dcterms:modified>
</cp:coreProperties>
</file>