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68" r:id="rId2"/>
    <p:sldId id="3269" r:id="rId3"/>
    <p:sldId id="3270" r:id="rId4"/>
    <p:sldId id="3202" r:id="rId5"/>
    <p:sldId id="3204" r:id="rId6"/>
    <p:sldId id="3193" r:id="rId7"/>
    <p:sldId id="3230" r:id="rId8"/>
    <p:sldId id="3271" r:id="rId9"/>
    <p:sldId id="3233" r:id="rId10"/>
    <p:sldId id="3232" r:id="rId11"/>
    <p:sldId id="3190" r:id="rId12"/>
    <p:sldId id="3192" r:id="rId13"/>
    <p:sldId id="3272" r:id="rId14"/>
    <p:sldId id="3228" r:id="rId15"/>
    <p:sldId id="3229" r:id="rId16"/>
    <p:sldId id="3231" r:id="rId17"/>
    <p:sldId id="3196" r:id="rId18"/>
    <p:sldId id="3273" r:id="rId19"/>
    <p:sldId id="3195" r:id="rId20"/>
    <p:sldId id="3222" r:id="rId21"/>
    <p:sldId id="3198" r:id="rId22"/>
    <p:sldId id="327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438"/>
    <a:srgbClr val="018C6A"/>
    <a:srgbClr val="169274"/>
    <a:srgbClr val="14A1C6"/>
    <a:srgbClr val="0FC7D3"/>
    <a:srgbClr val="EC206C"/>
    <a:srgbClr val="BC148E"/>
    <a:srgbClr val="0A1A3B"/>
    <a:srgbClr val="CE000D"/>
    <a:srgbClr val="FE67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95" autoAdjust="0"/>
    <p:restoredTop sz="92986" autoAdjust="0"/>
  </p:normalViewPr>
  <p:slideViewPr>
    <p:cSldViewPr>
      <p:cViewPr varScale="1">
        <p:scale>
          <a:sx n="87" d="100"/>
          <a:sy n="87" d="100"/>
        </p:scale>
        <p:origin x="774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075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51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93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823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071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975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635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492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157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1179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0087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3302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4743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8064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6419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165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2456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9027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82" y="1342"/>
            <a:ext cx="12853989" cy="72299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8"/>
          <p:cNvSpPr txBox="1">
            <a:spLocks noChangeArrowheads="1"/>
          </p:cNvSpPr>
          <p:nvPr/>
        </p:nvSpPr>
        <p:spPr bwMode="auto">
          <a:xfrm>
            <a:off x="452711" y="2608213"/>
            <a:ext cx="720079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400" dirty="0">
                <a:solidFill>
                  <a:schemeClr val="accent1"/>
                </a:solidFill>
                <a:latin typeface="Brush Script MT" panose="03060802040406070304" pitchFamily="66" charset="0"/>
                <a:ea typeface="微软雅黑" pitchFamily="34" charset="-122"/>
              </a:rPr>
              <a:t>餐饮管理介绍</a:t>
            </a:r>
            <a:r>
              <a:rPr lang="en-US" altLang="zh-CN" sz="5400" dirty="0" err="1">
                <a:solidFill>
                  <a:schemeClr val="accent1"/>
                </a:solidFill>
                <a:latin typeface="Brush Script MT" panose="03060802040406070304" pitchFamily="66" charset="0"/>
                <a:ea typeface="微软雅黑" pitchFamily="34" charset="-122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latin typeface="Brush Script MT" panose="03060802040406070304" pitchFamily="66" charset="0"/>
                <a:ea typeface="微软雅黑" pitchFamily="34" charset="-122"/>
              </a:rPr>
              <a:t>模板</a:t>
            </a:r>
          </a:p>
        </p:txBody>
      </p:sp>
      <p:sp>
        <p:nvSpPr>
          <p:cNvPr id="7" name="矩形 9"/>
          <p:cNvSpPr>
            <a:spLocks noChangeArrowheads="1"/>
          </p:cNvSpPr>
          <p:nvPr/>
        </p:nvSpPr>
        <p:spPr bwMode="auto">
          <a:xfrm>
            <a:off x="501251" y="3845872"/>
            <a:ext cx="6871372" cy="35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 eaLnBrk="1" hangingPunct="1"/>
            <a:r>
              <a:rPr lang="en-US" altLang="zh-CN" sz="1687" dirty="0">
                <a:solidFill>
                  <a:schemeClr val="accent1"/>
                </a:solidFill>
                <a:latin typeface="Arial" pitchFamily="34" charset="0"/>
              </a:rPr>
              <a:t>Professional Commercial Project Plan</a:t>
            </a:r>
            <a:endParaRPr lang="zh-CN" altLang="en-US" sz="1687" dirty="0">
              <a:solidFill>
                <a:schemeClr val="accent1"/>
              </a:solidFill>
            </a:endParaRPr>
          </a:p>
        </p:txBody>
      </p:sp>
      <p:sp>
        <p:nvSpPr>
          <p:cNvPr id="12" name="圆角矩形 11"/>
          <p:cNvSpPr>
            <a:spLocks noChangeArrowheads="1"/>
          </p:cNvSpPr>
          <p:nvPr/>
        </p:nvSpPr>
        <p:spPr bwMode="auto">
          <a:xfrm>
            <a:off x="596901" y="4450153"/>
            <a:ext cx="2160068" cy="523931"/>
          </a:xfrm>
          <a:prstGeom prst="roundRect">
            <a:avLst>
              <a:gd name="adj" fmla="val 16667"/>
            </a:avLst>
          </a:prstGeom>
          <a:noFill/>
          <a:ln w="127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07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264189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072521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80854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689186" y="3501544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3214538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24713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6182124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9150437" y="3593370"/>
            <a:ext cx="12422" cy="906779"/>
          </a:xfrm>
          <a:prstGeom prst="line">
            <a:avLst/>
          </a:prstGeom>
          <a:ln w="9525">
            <a:solidFill>
              <a:srgbClr val="6E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11767465" y="3593370"/>
            <a:ext cx="12422" cy="9067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794" y="447"/>
            <a:ext cx="12857163" cy="340013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1394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7445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6" name="矩形 35"/>
          <p:cNvSpPr/>
          <p:nvPr/>
        </p:nvSpPr>
        <p:spPr>
          <a:xfrm>
            <a:off x="396896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435012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868820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34872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0" name="矩形 39"/>
          <p:cNvSpPr/>
          <p:nvPr/>
        </p:nvSpPr>
        <p:spPr>
          <a:xfrm>
            <a:off x="9722505" y="4984308"/>
            <a:ext cx="1676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88556" y="5353594"/>
            <a:ext cx="2744537" cy="5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4924" y="156902"/>
            <a:ext cx="1482915" cy="871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66672" y="955942"/>
            <a:ext cx="2519419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21870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2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95120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0942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2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72286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601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223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601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4679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2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1783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5098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601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00632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85622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2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9110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6"/>
          <p:cNvCxnSpPr/>
          <p:nvPr/>
        </p:nvCxnSpPr>
        <p:spPr>
          <a:xfrm>
            <a:off x="6171220" y="4093589"/>
            <a:ext cx="4315329" cy="0"/>
          </a:xfrm>
          <a:prstGeom prst="lin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8"/>
          <p:cNvCxnSpPr/>
          <p:nvPr/>
        </p:nvCxnSpPr>
        <p:spPr>
          <a:xfrm>
            <a:off x="8328885" y="2341796"/>
            <a:ext cx="0" cy="3503590"/>
          </a:xfrm>
          <a:prstGeom prst="lin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" name="斜纹 47"/>
          <p:cNvSpPr/>
          <p:nvPr/>
        </p:nvSpPr>
        <p:spPr>
          <a:xfrm flipH="1">
            <a:off x="7228735" y="2892593"/>
            <a:ext cx="2250717" cy="2737307"/>
          </a:xfrm>
          <a:custGeom>
            <a:avLst/>
            <a:gdLst/>
            <a:ahLst/>
            <a:cxnLst/>
            <a:rect l="l" t="t" r="r" b="b"/>
            <a:pathLst>
              <a:path w="1991521" h="2422004">
                <a:moveTo>
                  <a:pt x="999704" y="0"/>
                </a:moveTo>
                <a:lnTo>
                  <a:pt x="999416" y="3196"/>
                </a:lnTo>
                <a:cubicBezTo>
                  <a:pt x="941315" y="20326"/>
                  <a:pt x="892227" y="324615"/>
                  <a:pt x="871921" y="750311"/>
                </a:cubicBezTo>
                <a:cubicBezTo>
                  <a:pt x="546229" y="937452"/>
                  <a:pt x="-47874" y="1110302"/>
                  <a:pt x="3077" y="1317103"/>
                </a:cubicBezTo>
                <a:lnTo>
                  <a:pt x="861802" y="1175458"/>
                </a:lnTo>
                <a:cubicBezTo>
                  <a:pt x="861599" y="1181301"/>
                  <a:pt x="861594" y="1187155"/>
                  <a:pt x="861594" y="1193019"/>
                </a:cubicBezTo>
                <a:cubicBezTo>
                  <a:pt x="861594" y="1602301"/>
                  <a:pt x="886320" y="1963404"/>
                  <a:pt x="924247" y="2177679"/>
                </a:cubicBezTo>
                <a:lnTo>
                  <a:pt x="808510" y="2293416"/>
                </a:lnTo>
                <a:lnTo>
                  <a:pt x="808510" y="2422003"/>
                </a:lnTo>
                <a:lnTo>
                  <a:pt x="947135" y="2283379"/>
                </a:lnTo>
                <a:cubicBezTo>
                  <a:pt x="963187" y="2342747"/>
                  <a:pt x="980980" y="2377776"/>
                  <a:pt x="999703" y="2382963"/>
                </a:cubicBezTo>
                <a:cubicBezTo>
                  <a:pt x="999704" y="2383278"/>
                  <a:pt x="999704" y="2383593"/>
                  <a:pt x="999704" y="2383906"/>
                </a:cubicBezTo>
                <a:lnTo>
                  <a:pt x="999704" y="2383904"/>
                </a:lnTo>
                <a:lnTo>
                  <a:pt x="1000820" y="2383434"/>
                </a:lnTo>
                <a:lnTo>
                  <a:pt x="1004469" y="2384971"/>
                </a:lnTo>
                <a:lnTo>
                  <a:pt x="1004469" y="2384973"/>
                </a:lnTo>
                <a:cubicBezTo>
                  <a:pt x="1004469" y="2383956"/>
                  <a:pt x="1004469" y="2382930"/>
                  <a:pt x="1004474" y="2381895"/>
                </a:cubicBezTo>
                <a:cubicBezTo>
                  <a:pt x="1024062" y="2376464"/>
                  <a:pt x="1042631" y="2338373"/>
                  <a:pt x="1059337" y="2273945"/>
                </a:cubicBezTo>
                <a:lnTo>
                  <a:pt x="1207395" y="2422004"/>
                </a:lnTo>
                <a:lnTo>
                  <a:pt x="1207395" y="2293417"/>
                </a:lnTo>
                <a:lnTo>
                  <a:pt x="1081619" y="2167641"/>
                </a:lnTo>
                <a:cubicBezTo>
                  <a:pt x="1118534" y="1952318"/>
                  <a:pt x="1142579" y="1595562"/>
                  <a:pt x="1142579" y="1191952"/>
                </a:cubicBezTo>
                <a:lnTo>
                  <a:pt x="1142409" y="1177552"/>
                </a:lnTo>
                <a:lnTo>
                  <a:pt x="1988444" y="1317104"/>
                </a:lnTo>
                <a:cubicBezTo>
                  <a:pt x="2038725" y="1113022"/>
                  <a:pt x="1460799" y="942003"/>
                  <a:pt x="1132557" y="757724"/>
                </a:cubicBezTo>
                <a:cubicBezTo>
                  <a:pt x="1112573" y="327045"/>
                  <a:pt x="1063124" y="18585"/>
                  <a:pt x="1004558" y="2045"/>
                </a:cubicBezTo>
                <a:lnTo>
                  <a:pt x="1004469" y="1067"/>
                </a:lnTo>
                <a:cubicBezTo>
                  <a:pt x="1004087" y="1067"/>
                  <a:pt x="1003706" y="1080"/>
                  <a:pt x="1003353" y="1537"/>
                </a:cubicBezTo>
                <a:cubicBezTo>
                  <a:pt x="1002305" y="145"/>
                  <a:pt x="1001007" y="0"/>
                  <a:pt x="99970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defTabSz="1116686">
              <a:lnSpc>
                <a:spcPct val="120000"/>
              </a:lnSpc>
              <a:defRPr/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84334" y="2341795"/>
            <a:ext cx="600183" cy="617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6084333" y="3218244"/>
            <a:ext cx="159481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9096613" y="3206613"/>
            <a:ext cx="164329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9096613" y="4622412"/>
            <a:ext cx="164329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6084333" y="4622412"/>
            <a:ext cx="159481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139722" y="2341795"/>
            <a:ext cx="600183" cy="61733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84334" y="5226967"/>
            <a:ext cx="600183" cy="6173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139722" y="5226967"/>
            <a:ext cx="600183" cy="61733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067138" y="4870217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067138" y="5097853"/>
            <a:ext cx="3341651" cy="28277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141985" y="1936886"/>
            <a:ext cx="3236298" cy="270666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33931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  <p:bldP spid="13" grpId="0"/>
      <p:bldP spid="14" grpId="0"/>
      <p:bldP spid="15" grpId="0"/>
      <p:bldP spid="21" grpId="0" animBg="1"/>
      <p:bldP spid="22" grpId="0" animBg="1"/>
      <p:bldP spid="23" grpId="0" animBg="1"/>
      <p:bldP spid="18" grpId="0"/>
      <p:bldP spid="19" grpId="0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82" y="1342"/>
            <a:ext cx="12853989" cy="72299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8"/>
          <p:cNvSpPr txBox="1">
            <a:spLocks noChangeArrowheads="1"/>
          </p:cNvSpPr>
          <p:nvPr/>
        </p:nvSpPr>
        <p:spPr bwMode="auto">
          <a:xfrm>
            <a:off x="452712" y="2608213"/>
            <a:ext cx="525658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9600" dirty="0">
                <a:solidFill>
                  <a:schemeClr val="accent1"/>
                </a:solidFill>
                <a:latin typeface="Brush Script MT" panose="03060802040406070304" pitchFamily="66" charset="0"/>
                <a:ea typeface="微软雅黑" pitchFamily="34" charset="-122"/>
              </a:rPr>
              <a:t>thank you</a:t>
            </a:r>
            <a:endParaRPr lang="zh-CN" altLang="en-US" sz="9600" dirty="0">
              <a:solidFill>
                <a:schemeClr val="accent1"/>
              </a:solidFill>
              <a:latin typeface="Brush Script MT" panose="03060802040406070304" pitchFamily="66" charset="0"/>
              <a:ea typeface="微软雅黑" pitchFamily="34" charset="-122"/>
            </a:endParaRPr>
          </a:p>
        </p:txBody>
      </p:sp>
      <p:sp>
        <p:nvSpPr>
          <p:cNvPr id="7" name="矩形 9"/>
          <p:cNvSpPr>
            <a:spLocks noChangeArrowheads="1"/>
          </p:cNvSpPr>
          <p:nvPr/>
        </p:nvSpPr>
        <p:spPr bwMode="auto">
          <a:xfrm>
            <a:off x="501251" y="3845872"/>
            <a:ext cx="6871372" cy="35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 eaLnBrk="1" hangingPunct="1"/>
            <a:r>
              <a:rPr lang="en-US" altLang="zh-CN" sz="1687" dirty="0">
                <a:solidFill>
                  <a:schemeClr val="accent1"/>
                </a:solidFill>
                <a:latin typeface="Arial" pitchFamily="34" charset="0"/>
              </a:rPr>
              <a:t>Professional Commercial Project Plan</a:t>
            </a:r>
            <a:endParaRPr lang="zh-CN" altLang="en-US" sz="1687" dirty="0">
              <a:solidFill>
                <a:schemeClr val="accent1"/>
              </a:solidFill>
            </a:endParaRPr>
          </a:p>
        </p:txBody>
      </p:sp>
      <p:sp>
        <p:nvSpPr>
          <p:cNvPr id="12" name="圆角矩形 11"/>
          <p:cNvSpPr>
            <a:spLocks noChangeArrowheads="1"/>
          </p:cNvSpPr>
          <p:nvPr/>
        </p:nvSpPr>
        <p:spPr bwMode="auto">
          <a:xfrm>
            <a:off x="596901" y="4450153"/>
            <a:ext cx="2160068" cy="523931"/>
          </a:xfrm>
          <a:prstGeom prst="roundRect">
            <a:avLst>
              <a:gd name="adj" fmla="val 16667"/>
            </a:avLst>
          </a:prstGeom>
          <a:noFill/>
          <a:ln w="127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7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CF336B5-36E3-4041-BD80-064E0122EB4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甜点"/>
</p:tagLst>
</file>

<file path=ppt/theme/theme1.xml><?xml version="1.0" encoding="utf-8"?>
<a:theme xmlns:a="http://schemas.openxmlformats.org/drawingml/2006/main" name="第一PPT，www.1ppt.com">
  <a:themeElements>
    <a:clrScheme name="自定义 38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7C7D"/>
      </a:accent1>
      <a:accent2>
        <a:srgbClr val="FEDD04"/>
      </a:accent2>
      <a:accent3>
        <a:srgbClr val="FE7C7D"/>
      </a:accent3>
      <a:accent4>
        <a:srgbClr val="FEDD04"/>
      </a:accent4>
      <a:accent5>
        <a:srgbClr val="FE7C7D"/>
      </a:accent5>
      <a:accent6>
        <a:srgbClr val="FEDD04"/>
      </a:accent6>
      <a:hlink>
        <a:srgbClr val="FE7C7D"/>
      </a:hlink>
      <a:folHlink>
        <a:srgbClr val="FEDD0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2104</Words>
  <Application>Microsoft Office PowerPoint</Application>
  <PresentationFormat>自定义</PresentationFormat>
  <Paragraphs>204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FontAwesome</vt:lpstr>
      <vt:lpstr>Gill Sans</vt:lpstr>
      <vt:lpstr>Lato Regular</vt:lpstr>
      <vt:lpstr>League Gothic Regular</vt:lpstr>
      <vt:lpstr>Source Sans Pro ExtraLight</vt:lpstr>
      <vt:lpstr>宋体</vt:lpstr>
      <vt:lpstr>微软雅黑</vt:lpstr>
      <vt:lpstr>Arial</vt:lpstr>
      <vt:lpstr>Brush Script MT</vt:lpstr>
      <vt:lpstr>Calibri</vt:lpstr>
      <vt:lpstr>Calibri Light</vt:lpstr>
      <vt:lpstr>Cambria Math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甜点</dc:title>
  <dc:creator/>
  <cp:keywords>www.1ppt.com</cp:keywords>
  <cp:lastModifiedBy/>
  <cp:revision>1</cp:revision>
  <dcterms:created xsi:type="dcterms:W3CDTF">2016-10-17T14:00:15Z</dcterms:created>
  <dcterms:modified xsi:type="dcterms:W3CDTF">2018-12-06T05:37:55Z</dcterms:modified>
</cp:coreProperties>
</file>