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9" r:id="rId2"/>
    <p:sldId id="3194" r:id="rId3"/>
    <p:sldId id="3186" r:id="rId4"/>
    <p:sldId id="3163" r:id="rId5"/>
    <p:sldId id="3150" r:id="rId6"/>
    <p:sldId id="3148" r:id="rId7"/>
    <p:sldId id="3149" r:id="rId8"/>
    <p:sldId id="3200" r:id="rId9"/>
    <p:sldId id="3161" r:id="rId10"/>
    <p:sldId id="3152" r:id="rId11"/>
    <p:sldId id="3144" r:id="rId12"/>
    <p:sldId id="3162" r:id="rId13"/>
    <p:sldId id="3201" r:id="rId14"/>
    <p:sldId id="3145" r:id="rId15"/>
    <p:sldId id="3151" r:id="rId16"/>
    <p:sldId id="3146" r:id="rId17"/>
    <p:sldId id="3143" r:id="rId18"/>
    <p:sldId id="3202" r:id="rId19"/>
    <p:sldId id="3154" r:id="rId20"/>
    <p:sldId id="3147" r:id="rId21"/>
    <p:sldId id="3142" r:id="rId22"/>
    <p:sldId id="320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7E7"/>
    <a:srgbClr val="00ADEE"/>
    <a:srgbClr val="A95107"/>
    <a:srgbClr val="156A47"/>
    <a:srgbClr val="1C8E5F"/>
    <a:srgbClr val="1D8D5F"/>
    <a:srgbClr val="EC206C"/>
    <a:srgbClr val="BC148E"/>
    <a:srgbClr val="0A1A3B"/>
    <a:srgbClr val="CE00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691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100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191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182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50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6997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69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758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42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" y="688"/>
            <a:ext cx="12876225" cy="72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1709" y="448"/>
            <a:ext cx="12869314" cy="72574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1709" y="3544317"/>
            <a:ext cx="5648996" cy="2808312"/>
          </a:xfrm>
          <a:prstGeom prst="rect">
            <a:avLst/>
          </a:prstGeom>
          <a:solidFill>
            <a:srgbClr val="00ADE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-11709" y="4120381"/>
            <a:ext cx="55769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cap="all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医疗卫生护理</a:t>
            </a:r>
            <a:r>
              <a:rPr lang="en-US" altLang="zh-CN" sz="4400" cap="all" dirty="0" err="1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-11709" y="5421171"/>
            <a:ext cx="521694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9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07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9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0" grpId="0"/>
      <p:bldP spid="10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08228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297562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9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386896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762302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9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28810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37401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7943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213716" cy="22305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0087E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5369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99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611398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16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4086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5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1709" y="448"/>
            <a:ext cx="12869314" cy="72574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1709" y="3544317"/>
            <a:ext cx="5648996" cy="2808312"/>
          </a:xfrm>
          <a:prstGeom prst="rect">
            <a:avLst/>
          </a:prstGeom>
          <a:solidFill>
            <a:srgbClr val="00ADE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-11709" y="4120381"/>
            <a:ext cx="557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-11709" y="5421171"/>
            <a:ext cx="521694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9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02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8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0" grpId="0"/>
      <p:bldP spid="10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44C2018-C754-4C02-B791-ACF586AC44C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口腔护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5ABFF"/>
      </a:accent1>
      <a:accent2>
        <a:srgbClr val="BCE3FF"/>
      </a:accent2>
      <a:accent3>
        <a:srgbClr val="35ABFF"/>
      </a:accent3>
      <a:accent4>
        <a:srgbClr val="BCE3FF"/>
      </a:accent4>
      <a:accent5>
        <a:srgbClr val="35ABFF"/>
      </a:accent5>
      <a:accent6>
        <a:srgbClr val="BCE3FF"/>
      </a:accent6>
      <a:hlink>
        <a:srgbClr val="35ABFF"/>
      </a:hlink>
      <a:folHlink>
        <a:srgbClr val="BCE3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2211</Words>
  <Application>Microsoft Office PowerPoint</Application>
  <PresentationFormat>自定义</PresentationFormat>
  <Paragraphs>226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DFMincho-SU</vt:lpstr>
      <vt:lpstr>Oxygen</vt:lpstr>
      <vt:lpstr>Raavi</vt:lpstr>
      <vt:lpstr>方正正纤黑简体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口腔护理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2018-12-08T05:13:34Z</dcterms:modified>
</cp:coreProperties>
</file>