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23" r:id="rId1"/>
  </p:sldMasterIdLst>
  <p:notesMasterIdLst>
    <p:notesMasterId r:id="rId24"/>
  </p:notesMasterIdLst>
  <p:handoutMasterIdLst>
    <p:handoutMasterId r:id="rId25"/>
  </p:handoutMasterIdLst>
  <p:sldIdLst>
    <p:sldId id="4941" r:id="rId2"/>
    <p:sldId id="4943" r:id="rId3"/>
    <p:sldId id="4944" r:id="rId4"/>
    <p:sldId id="4857" r:id="rId5"/>
    <p:sldId id="4908" r:id="rId6"/>
    <p:sldId id="4897" r:id="rId7"/>
    <p:sldId id="4893" r:id="rId8"/>
    <p:sldId id="4945" r:id="rId9"/>
    <p:sldId id="4858" r:id="rId10"/>
    <p:sldId id="4910" r:id="rId11"/>
    <p:sldId id="4715" r:id="rId12"/>
    <p:sldId id="4912" r:id="rId13"/>
    <p:sldId id="4946" r:id="rId14"/>
    <p:sldId id="4664" r:id="rId15"/>
    <p:sldId id="4896" r:id="rId16"/>
    <p:sldId id="4856" r:id="rId17"/>
    <p:sldId id="4909" r:id="rId18"/>
    <p:sldId id="4947" r:id="rId19"/>
    <p:sldId id="4716" r:id="rId20"/>
    <p:sldId id="4911" r:id="rId21"/>
    <p:sldId id="4901" r:id="rId22"/>
    <p:sldId id="494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F61A4"/>
    <a:srgbClr val="E5355B"/>
    <a:srgbClr val="E46633"/>
    <a:srgbClr val="005088"/>
    <a:srgbClr val="FFB300"/>
    <a:srgbClr val="006AB5"/>
    <a:srgbClr val="169274"/>
    <a:srgbClr val="ADE4C3"/>
    <a:srgbClr val="3295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40" autoAdjust="0"/>
    <p:restoredTop sz="95274" autoAdjust="0"/>
  </p:normalViewPr>
  <p:slideViewPr>
    <p:cSldViewPr>
      <p:cViewPr varScale="1">
        <p:scale>
          <a:sx n="87" d="100"/>
          <a:sy n="87" d="100"/>
        </p:scale>
        <p:origin x="30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141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3607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802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2450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190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6742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255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937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579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6045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853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145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682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7681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8737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1465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9598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0397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332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620A9-DA74-42BF-9043-257E1E63600C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5759F-E270-46AF-BBBD-F20907FA53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938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6715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620A9-DA74-42BF-9043-257E1E63600C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5759F-E270-46AF-BBBD-F20907FA53A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22301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620A9-DA74-42BF-9043-257E1E63600C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5759F-E270-46AF-BBBD-F20907FA53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09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592" r="32592"/>
          <a:stretch/>
        </p:blipFill>
        <p:spPr>
          <a:xfrm>
            <a:off x="7964463" y="0"/>
            <a:ext cx="4476752" cy="7232650"/>
          </a:xfrm>
          <a:prstGeom prst="rect">
            <a:avLst/>
          </a:prstGeom>
        </p:spPr>
      </p:pic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795" y="5380521"/>
            <a:ext cx="12857162" cy="1851148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 w="57150"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Font typeface="Arial" pitchFamily="34" charset="0"/>
              <a:buNone/>
              <a:defRPr/>
            </a:pPr>
            <a:endParaRPr lang="zh-CN" altLang="en-US" smtClean="0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9" name="矩形 4"/>
          <p:cNvSpPr>
            <a:spLocks noChangeArrowheads="1"/>
          </p:cNvSpPr>
          <p:nvPr/>
        </p:nvSpPr>
        <p:spPr bwMode="auto">
          <a:xfrm>
            <a:off x="-4217" y="5254507"/>
            <a:ext cx="12857162" cy="126014"/>
          </a:xfrm>
          <a:prstGeom prst="rect">
            <a:avLst/>
          </a:prstGeom>
          <a:solidFill>
            <a:srgbClr val="FF0000">
              <a:alpha val="60000"/>
            </a:srgbClr>
          </a:solidFill>
          <a:ln w="57150"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Font typeface="Arial" pitchFamily="34" charset="0"/>
              <a:buNone/>
              <a:defRPr/>
            </a:pPr>
            <a:endParaRPr lang="zh-CN" altLang="en-US" smtClean="0">
              <a:solidFill>
                <a:srgbClr val="FFFFFF"/>
              </a:solidFill>
              <a:latin typeface="+mj-ea"/>
              <a:ea typeface="+mj-ea"/>
            </a:endParaRPr>
          </a:p>
        </p:txBody>
      </p:sp>
      <p:pic>
        <p:nvPicPr>
          <p:cNvPr id="10" name="Picture 2" descr="F:\素材\正版图-卖\PPT\PPT医学医疗\yxyl0001\医院LOGO.pn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5824" y="2185493"/>
            <a:ext cx="1664208" cy="165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51895" y="2154140"/>
            <a:ext cx="5112568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医疗护理质量</a:t>
            </a:r>
            <a:r>
              <a:rPr lang="en-US" altLang="zh-CN" sz="40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9336682" y="576777"/>
            <a:ext cx="1674218" cy="240668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555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5963791" y="2091707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5059758" y="2077515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5963791" y="317271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5059758" y="315852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5963791" y="425373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5059758" y="423953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5963791" y="533474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5059758" y="532055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MH_Others_2"/>
          <p:cNvSpPr/>
          <p:nvPr>
            <p:custDataLst>
              <p:tags r:id="rId10"/>
            </p:custDataLst>
          </p:nvPr>
        </p:nvSpPr>
        <p:spPr>
          <a:xfrm>
            <a:off x="353" y="773245"/>
            <a:ext cx="1460470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1"/>
            </p:custDataLst>
          </p:nvPr>
        </p:nvSpPr>
        <p:spPr>
          <a:xfrm>
            <a:off x="1460823" y="727718"/>
            <a:ext cx="1141729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zh-CN" altLang="en-US" sz="4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4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2"/>
            </p:custDataLst>
          </p:nvPr>
        </p:nvSpPr>
        <p:spPr>
          <a:xfrm>
            <a:off x="352" y="1343271"/>
            <a:ext cx="2602199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9167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2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0252757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589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4213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5831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3529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018961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946416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09658" y="5909406"/>
            <a:ext cx="1123616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12800" y="5971634"/>
            <a:ext cx="11233150" cy="5539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1691" y="43694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4459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946416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15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445953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946416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89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0257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0" name="直接连接符 69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4245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86" name="直接连接符 8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7020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11503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7" name="直接连接符 7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0207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353" y="1573890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7351" y="2493345"/>
              <a:ext cx="1436893" cy="5251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275469" y="2281610"/>
              <a:ext cx="1260656" cy="153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9462" name="Group 6"/>
          <p:cNvGrpSpPr>
            <a:grpSpLocks/>
          </p:cNvGrpSpPr>
          <p:nvPr/>
        </p:nvGrpSpPr>
        <p:grpSpPr bwMode="auto">
          <a:xfrm>
            <a:off x="5141340" y="1573890"/>
            <a:ext cx="2573840" cy="5058390"/>
            <a:chOff x="0" y="-1"/>
            <a:chExt cx="1830362" cy="3596385"/>
          </a:xfrm>
        </p:grpSpPr>
        <p:pic>
          <p:nvPicPr>
            <p:cNvPr id="19463" name="Picture 7" descr="pic10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828775" cy="17981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2" name="AutoShape 8"/>
            <p:cNvSpPr>
              <a:spLocks/>
            </p:cNvSpPr>
            <p:nvPr/>
          </p:nvSpPr>
          <p:spPr bwMode="auto">
            <a:xfrm>
              <a:off x="1587" y="1798192"/>
              <a:ext cx="1828775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5399314" y="5078600"/>
            <a:ext cx="2006548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5418146" y="4723777"/>
            <a:ext cx="1988691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grpSp>
        <p:nvGrpSpPr>
          <p:cNvPr id="19467" name="Group 11"/>
          <p:cNvGrpSpPr>
            <a:grpSpLocks/>
          </p:cNvGrpSpPr>
          <p:nvPr/>
        </p:nvGrpSpPr>
        <p:grpSpPr bwMode="auto">
          <a:xfrm>
            <a:off x="7712948" y="1573890"/>
            <a:ext cx="2571609" cy="5058387"/>
            <a:chOff x="-1" y="0"/>
            <a:chExt cx="1829063" cy="3596382"/>
          </a:xfrm>
        </p:grpSpPr>
        <p:sp>
          <p:nvSpPr>
            <p:cNvPr id="19468" name="AutoShape 12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pic>
          <p:nvPicPr>
            <p:cNvPr id="19469" name="Picture 13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1798192"/>
              <a:ext cx="1829063" cy="1798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70" name="AutoShape 14"/>
            <p:cNvSpPr>
              <a:spLocks/>
            </p:cNvSpPr>
            <p:nvPr/>
          </p:nvSpPr>
          <p:spPr bwMode="auto">
            <a:xfrm>
              <a:off x="193014" y="674521"/>
              <a:ext cx="1443033" cy="5251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9471" name="AutoShape 15"/>
            <p:cNvSpPr>
              <a:spLocks/>
            </p:cNvSpPr>
            <p:nvPr/>
          </p:nvSpPr>
          <p:spPr bwMode="auto">
            <a:xfrm>
              <a:off x="106377" y="393602"/>
              <a:ext cx="1616307" cy="30789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9472" name="Group 16"/>
          <p:cNvGrpSpPr>
            <a:grpSpLocks/>
          </p:cNvGrpSpPr>
          <p:nvPr/>
        </p:nvGrpSpPr>
        <p:grpSpPr bwMode="auto">
          <a:xfrm>
            <a:off x="10287141" y="1573890"/>
            <a:ext cx="2571609" cy="5058390"/>
            <a:chOff x="-1" y="0"/>
            <a:chExt cx="1829063" cy="3596384"/>
          </a:xfrm>
        </p:grpSpPr>
        <p:pic>
          <p:nvPicPr>
            <p:cNvPr id="19473" name="Picture 17" descr="pic7.jpg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0"/>
              <a:ext cx="1829063" cy="1798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74" name="AutoShape 18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19475" name="AutoShape 19"/>
            <p:cNvSpPr>
              <a:spLocks/>
            </p:cNvSpPr>
            <p:nvPr/>
          </p:nvSpPr>
          <p:spPr bwMode="auto">
            <a:xfrm>
              <a:off x="197773" y="2493345"/>
              <a:ext cx="1431928" cy="5251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9476" name="AutoShape 20"/>
            <p:cNvSpPr>
              <a:spLocks/>
            </p:cNvSpPr>
            <p:nvPr/>
          </p:nvSpPr>
          <p:spPr bwMode="auto">
            <a:xfrm>
              <a:off x="177825" y="2260548"/>
              <a:ext cx="1471824" cy="17505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9477" name="Group 21"/>
          <p:cNvGrpSpPr>
            <a:grpSpLocks/>
          </p:cNvGrpSpPr>
          <p:nvPr/>
        </p:nvGrpSpPr>
        <p:grpSpPr bwMode="auto">
          <a:xfrm>
            <a:off x="2565266" y="1573889"/>
            <a:ext cx="2573840" cy="5058388"/>
            <a:chOff x="-1" y="0"/>
            <a:chExt cx="1829063" cy="3597970"/>
          </a:xfrm>
        </p:grpSpPr>
        <p:sp>
          <p:nvSpPr>
            <p:cNvPr id="19478" name="AutoShape 22"/>
            <p:cNvSpPr>
              <a:spLocks/>
            </p:cNvSpPr>
            <p:nvPr/>
          </p:nvSpPr>
          <p:spPr bwMode="auto">
            <a:xfrm>
              <a:off x="-1" y="0"/>
              <a:ext cx="1829063" cy="17989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pic>
          <p:nvPicPr>
            <p:cNvPr id="19479" name="Picture 23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1798986"/>
              <a:ext cx="1829063" cy="17989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80" name="AutoShape 24"/>
            <p:cNvSpPr>
              <a:spLocks/>
            </p:cNvSpPr>
            <p:nvPr/>
          </p:nvSpPr>
          <p:spPr bwMode="auto">
            <a:xfrm>
              <a:off x="221189" y="674819"/>
              <a:ext cx="1421373" cy="52540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9481" name="AutoShape 25"/>
            <p:cNvSpPr>
              <a:spLocks/>
            </p:cNvSpPr>
            <p:nvPr/>
          </p:nvSpPr>
          <p:spPr bwMode="auto">
            <a:xfrm>
              <a:off x="123630" y="441919"/>
              <a:ext cx="1616492" cy="17513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2748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07" name="直接连接符 10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123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2873410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89" name="直接连接符 8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3657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9" name="直接连接符 4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791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592" r="32592"/>
          <a:stretch/>
        </p:blipFill>
        <p:spPr>
          <a:xfrm>
            <a:off x="7964463" y="0"/>
            <a:ext cx="4476752" cy="7232650"/>
          </a:xfrm>
          <a:prstGeom prst="rect">
            <a:avLst/>
          </a:prstGeom>
        </p:spPr>
      </p:pic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795" y="5380521"/>
            <a:ext cx="12857162" cy="1851148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 w="57150"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Font typeface="Arial" pitchFamily="34" charset="0"/>
              <a:buNone/>
              <a:defRPr/>
            </a:pPr>
            <a:endParaRPr lang="zh-CN" altLang="en-US" smtClean="0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9" name="矩形 4"/>
          <p:cNvSpPr>
            <a:spLocks noChangeArrowheads="1"/>
          </p:cNvSpPr>
          <p:nvPr/>
        </p:nvSpPr>
        <p:spPr bwMode="auto">
          <a:xfrm>
            <a:off x="-4217" y="5254507"/>
            <a:ext cx="12857162" cy="126014"/>
          </a:xfrm>
          <a:prstGeom prst="rect">
            <a:avLst/>
          </a:prstGeom>
          <a:solidFill>
            <a:srgbClr val="FF0000">
              <a:alpha val="60000"/>
            </a:srgbClr>
          </a:solidFill>
          <a:ln w="57150"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Font typeface="Arial" pitchFamily="34" charset="0"/>
              <a:buNone/>
              <a:defRPr/>
            </a:pPr>
            <a:endParaRPr lang="zh-CN" altLang="en-US" smtClean="0">
              <a:solidFill>
                <a:srgbClr val="FFFFFF"/>
              </a:solidFill>
              <a:latin typeface="+mj-ea"/>
              <a:ea typeface="+mj-ea"/>
            </a:endParaRPr>
          </a:p>
        </p:txBody>
      </p:sp>
      <p:pic>
        <p:nvPicPr>
          <p:cNvPr id="10" name="Picture 2" descr="F:\素材\正版图-卖\PPT\PPT医学医疗\yxyl0001\医院LOGO.pn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5824" y="2185493"/>
            <a:ext cx="1664208" cy="165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51895" y="2154140"/>
            <a:ext cx="511256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6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851896" y="3457396"/>
            <a:ext cx="3577479" cy="44203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08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 smtClean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24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9336682" y="576777"/>
            <a:ext cx="1674218" cy="240668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112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2" grpId="0"/>
      <p:bldP spid="12" grpId="1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医院护士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3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F61A4"/>
      </a:accent1>
      <a:accent2>
        <a:srgbClr val="BFBFBF"/>
      </a:accent2>
      <a:accent3>
        <a:srgbClr val="CF61A4"/>
      </a:accent3>
      <a:accent4>
        <a:srgbClr val="BFBFBF"/>
      </a:accent4>
      <a:accent5>
        <a:srgbClr val="CF61A4"/>
      </a:accent5>
      <a:accent6>
        <a:srgbClr val="BFBFBF"/>
      </a:accent6>
      <a:hlink>
        <a:srgbClr val="CF61A4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3487</Words>
  <Application>Microsoft Office PowerPoint</Application>
  <PresentationFormat>自定义</PresentationFormat>
  <Paragraphs>299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Lato Regular</vt:lpstr>
      <vt:lpstr>League Gothic Regular</vt:lpstr>
      <vt:lpstr>宋体</vt:lpstr>
      <vt:lpstr>微软雅黑</vt:lpstr>
      <vt:lpstr>Arial</vt:lpstr>
      <vt:lpstr>Calibri</vt:lpstr>
      <vt:lpstr>Calibri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医院护士</dc:title>
  <dc:creator/>
  <cp:keywords>www.1ppt.com</cp:keywords>
  <cp:lastModifiedBy/>
  <cp:revision>1</cp:revision>
  <dcterms:created xsi:type="dcterms:W3CDTF">2016-11-29T16:56:50Z</dcterms:created>
  <dcterms:modified xsi:type="dcterms:W3CDTF">2018-12-08T03:43:35Z</dcterms:modified>
</cp:coreProperties>
</file>