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41" r:id="rId2"/>
    <p:sldId id="3242" r:id="rId3"/>
    <p:sldId id="3233" r:id="rId4"/>
    <p:sldId id="3202" r:id="rId5"/>
    <p:sldId id="3190" r:id="rId6"/>
    <p:sldId id="3199" r:id="rId7"/>
    <p:sldId id="3195" r:id="rId8"/>
    <p:sldId id="3234" r:id="rId9"/>
    <p:sldId id="3198" r:id="rId10"/>
    <p:sldId id="3196" r:id="rId11"/>
    <p:sldId id="3191" r:id="rId12"/>
    <p:sldId id="3200" r:id="rId13"/>
    <p:sldId id="3235" r:id="rId14"/>
    <p:sldId id="3204" r:id="rId15"/>
    <p:sldId id="3197" r:id="rId16"/>
    <p:sldId id="3194" r:id="rId17"/>
    <p:sldId id="3192" r:id="rId18"/>
    <p:sldId id="3236" r:id="rId19"/>
    <p:sldId id="3203" r:id="rId20"/>
    <p:sldId id="3205" r:id="rId21"/>
    <p:sldId id="3193" r:id="rId22"/>
    <p:sldId id="32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AF8"/>
    <a:srgbClr val="0FC7D3"/>
    <a:srgbClr val="EC206C"/>
    <a:srgbClr val="BC148E"/>
    <a:srgbClr val="0A1A3B"/>
    <a:srgbClr val="CE000D"/>
    <a:srgbClr val="FE67BE"/>
    <a:srgbClr val="84004C"/>
    <a:srgbClr val="8B2FC3"/>
    <a:srgbClr val="C924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913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356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059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338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86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242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248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761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910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2073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8706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23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857957" cy="7232205"/>
          </a:xfrm>
          <a:prstGeom prst="rect">
            <a:avLst/>
          </a:prstGeom>
          <a:solidFill>
            <a:srgbClr val="FBF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3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2018/12/8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872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43"/>
          <p:cNvSpPr txBox="1"/>
          <p:nvPr/>
        </p:nvSpPr>
        <p:spPr>
          <a:xfrm>
            <a:off x="7077447" y="4256869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000" dirty="0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医疗护理文件</a:t>
            </a:r>
            <a:r>
              <a:rPr lang="en-US" altLang="zh-CN" sz="4000" dirty="0" err="1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4000" dirty="0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en-US" altLang="zh-CN" sz="4000" dirty="0">
              <a:ln w="6350">
                <a:noFill/>
              </a:ln>
              <a:solidFill>
                <a:schemeClr val="accent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953455" y="6177137"/>
            <a:ext cx="308419" cy="308419"/>
            <a:chOff x="801291" y="3535885"/>
            <a:chExt cx="219347" cy="219347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2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10406794" y="6177137"/>
            <a:ext cx="308419" cy="308419"/>
            <a:chOff x="4248" y="3024"/>
            <a:chExt cx="600" cy="599"/>
          </a:xfrm>
        </p:grpSpPr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6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7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5" name="文本占位符 2"/>
          <p:cNvSpPr txBox="1">
            <a:spLocks/>
          </p:cNvSpPr>
          <p:nvPr/>
        </p:nvSpPr>
        <p:spPr>
          <a:xfrm>
            <a:off x="7424690" y="5166156"/>
            <a:ext cx="4772324" cy="960824"/>
          </a:xfrm>
          <a:prstGeom prst="rect">
            <a:avLst/>
          </a:prstGeom>
          <a:noFill/>
        </p:spPr>
        <p:txBody>
          <a:bodyPr vert="horz" wrap="square" lIns="128572" tIns="64286" rIns="128572" bIns="64286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solidFill>
                <a:schemeClr val="accent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9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9398" y="1343"/>
            <a:ext cx="4287775" cy="179243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920" y="170380"/>
            <a:ext cx="1969682" cy="116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2187" y="24280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2187" y="32079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2187" y="3987869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2187" y="47677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1067" y="2428068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1067" y="4767767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1067" y="32079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1067" y="39878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621068" y="233929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621068" y="3099111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621068" y="385725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621068" y="4617068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099635" y="6275684"/>
            <a:ext cx="2732997" cy="95562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1937" y="6275684"/>
            <a:ext cx="2409989" cy="67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89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4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969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107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266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43"/>
          <p:cNvSpPr txBox="1"/>
          <p:nvPr/>
        </p:nvSpPr>
        <p:spPr>
          <a:xfrm>
            <a:off x="6861423" y="4256869"/>
            <a:ext cx="53355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600" dirty="0" smtClean="0">
                <a:ln w="6350">
                  <a:noFill/>
                </a:ln>
                <a:solidFill>
                  <a:schemeClr val="accent1"/>
                </a:solidFill>
                <a:latin typeface="Arial" panose="020B0604020202020204" pitchFamily="34" charset="0"/>
                <a:ea typeface="方正正纤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en-US" altLang="zh-CN" sz="6600" dirty="0">
              <a:ln w="6350">
                <a:noFill/>
              </a:ln>
              <a:solidFill>
                <a:schemeClr val="accent1"/>
              </a:solidFill>
              <a:latin typeface="Arial" panose="020B0604020202020204" pitchFamily="34" charset="0"/>
              <a:ea typeface="方正正纤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99621" y="6325797"/>
            <a:ext cx="308419" cy="308419"/>
            <a:chOff x="801291" y="3535885"/>
            <a:chExt cx="219347" cy="219347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2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10052960" y="6325797"/>
            <a:ext cx="308419" cy="308419"/>
            <a:chOff x="4248" y="3024"/>
            <a:chExt cx="600" cy="599"/>
          </a:xfrm>
        </p:grpSpPr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6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7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5" name="文本占位符 2"/>
          <p:cNvSpPr txBox="1">
            <a:spLocks/>
          </p:cNvSpPr>
          <p:nvPr/>
        </p:nvSpPr>
        <p:spPr>
          <a:xfrm>
            <a:off x="7424690" y="5166156"/>
            <a:ext cx="4772324" cy="960824"/>
          </a:xfrm>
          <a:prstGeom prst="rect">
            <a:avLst/>
          </a:prstGeom>
          <a:noFill/>
        </p:spPr>
        <p:txBody>
          <a:bodyPr vert="horz" wrap="square" lIns="128572" tIns="64286" rIns="128572" bIns="64286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solidFill>
                <a:schemeClr val="accent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25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89836C9-CFC1-4F1A-B22C-30ECDB71C92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儿童医院"/>
</p:tagLst>
</file>

<file path=ppt/theme/theme1.xml><?xml version="1.0" encoding="utf-8"?>
<a:theme xmlns:a="http://schemas.openxmlformats.org/drawingml/2006/main" name="第一PPT，www.1ppt.com">
  <a:themeElements>
    <a:clrScheme name="自定义 29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55C"/>
      </a:accent1>
      <a:accent2>
        <a:srgbClr val="94E0FF"/>
      </a:accent2>
      <a:accent3>
        <a:srgbClr val="ADDF00"/>
      </a:accent3>
      <a:accent4>
        <a:srgbClr val="00C2BF"/>
      </a:accent4>
      <a:accent5>
        <a:srgbClr val="00455C"/>
      </a:accent5>
      <a:accent6>
        <a:srgbClr val="94E0FF"/>
      </a:accent6>
      <a:hlink>
        <a:srgbClr val="ADDF00"/>
      </a:hlink>
      <a:folHlink>
        <a:srgbClr val="00C2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2250</Words>
  <Application>Microsoft Office PowerPoint</Application>
  <PresentationFormat>自定义</PresentationFormat>
  <Paragraphs>218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Arial Unicode MS</vt:lpstr>
      <vt:lpstr>DFMincho-SU</vt:lpstr>
      <vt:lpstr>FontAwesome</vt:lpstr>
      <vt:lpstr>Gill Sans</vt:lpstr>
      <vt:lpstr>Lato Regular</vt:lpstr>
      <vt:lpstr>League Gothic Regular</vt:lpstr>
      <vt:lpstr>Source Sans Pro ExtraLight</vt:lpstr>
      <vt:lpstr>方正正纤黑简体</vt:lpstr>
      <vt:lpstr>时尚中黑简体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儿童医院</dc:title>
  <dc:creator/>
  <cp:keywords>www.1ppt.com</cp:keywords>
  <cp:lastModifiedBy/>
  <cp:revision>1</cp:revision>
  <dcterms:created xsi:type="dcterms:W3CDTF">2016-10-17T14:00:15Z</dcterms:created>
  <dcterms:modified xsi:type="dcterms:W3CDTF">2018-12-08T03:24:50Z</dcterms:modified>
</cp:coreProperties>
</file>