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381" r:id="rId2"/>
    <p:sldId id="3383" r:id="rId3"/>
    <p:sldId id="3382" r:id="rId4"/>
    <p:sldId id="3327" r:id="rId5"/>
    <p:sldId id="3336" r:id="rId6"/>
    <p:sldId id="3355" r:id="rId7"/>
    <p:sldId id="3334" r:id="rId8"/>
    <p:sldId id="3384" r:id="rId9"/>
    <p:sldId id="3331" r:id="rId10"/>
    <p:sldId id="3335" r:id="rId11"/>
    <p:sldId id="3329" r:id="rId12"/>
    <p:sldId id="3328" r:id="rId13"/>
    <p:sldId id="3385" r:id="rId14"/>
    <p:sldId id="3354" r:id="rId15"/>
    <p:sldId id="3333" r:id="rId16"/>
    <p:sldId id="3332" r:id="rId17"/>
    <p:sldId id="3326" r:id="rId18"/>
    <p:sldId id="3386" r:id="rId19"/>
    <p:sldId id="3353" r:id="rId20"/>
    <p:sldId id="3341" r:id="rId21"/>
    <p:sldId id="3330" r:id="rId22"/>
    <p:sldId id="338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297E9B"/>
    <a:srgbClr val="900000"/>
    <a:srgbClr val="0FC7D3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F47-4150-8DE8-869E03851D38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F47-4150-8DE8-869E03851D38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F47-4150-8DE8-869E03851D38}"/>
              </c:ext>
            </c:extLst>
          </c:dPt>
          <c:dLbls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Sheet1!$B$2:$B$5</c:f>
              <c:numCache>
                <c:formatCode>0.00%</c:formatCode>
                <c:ptCount val="4"/>
                <c:pt idx="0">
                  <c:v>0.58399999999999996</c:v>
                </c:pt>
                <c:pt idx="1">
                  <c:v>0.65</c:v>
                </c:pt>
                <c:pt idx="2">
                  <c:v>0.93899999999999995</c:v>
                </c:pt>
                <c:pt idx="3">
                  <c:v>0.77700000000000002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6F47-4150-8DE8-869E03851D3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27"/>
        <c:axId val="1902773728"/>
        <c:axId val="1902775904"/>
      </c:barChart>
      <c:catAx>
        <c:axId val="19027737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02775904"/>
        <c:crosses val="autoZero"/>
        <c:auto val="1"/>
        <c:lblAlgn val="ctr"/>
        <c:lblOffset val="100"/>
        <c:noMultiLvlLbl val="0"/>
      </c:catAx>
      <c:valAx>
        <c:axId val="1902775904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extTo"/>
        <c:crossAx val="1902773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B31-46EC-8AE0-4B36E65E097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B31-46EC-8AE0-4B36E65E097C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B31-46EC-8AE0-4B36E65E097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B31-46EC-8AE0-4B36E65E097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B31-46EC-8AE0-4B36E65E097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B31-46EC-8AE0-4B36E65E097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4"/>
          <c:order val="4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B31-46EC-8AE0-4B36E65E097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1738124064"/>
        <c:axId val="1738136032"/>
      </c:barChart>
      <c:dateAx>
        <c:axId val="17381240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crossAx val="1738136032"/>
        <c:crosses val="autoZero"/>
        <c:auto val="0"/>
        <c:lblOffset val="100"/>
        <c:baseTimeUnit val="days"/>
      </c:dateAx>
      <c:valAx>
        <c:axId val="1738136032"/>
        <c:scaling>
          <c:orientation val="minMax"/>
        </c:scaling>
        <c:delete val="1"/>
        <c:axPos val="l"/>
        <c:majorGridlines>
          <c:spPr>
            <a:ln w="22225">
              <a:solidFill>
                <a:prstClr val="white">
                  <a:lumMod val="85000"/>
                  <a:alpha val="48000"/>
                </a:prstClr>
              </a:solidFill>
              <a:prstDash val="sysDot"/>
            </a:ln>
          </c:spPr>
        </c:majorGridlines>
        <c:numFmt formatCode="General" sourceLinked="0"/>
        <c:majorTickMark val="cross"/>
        <c:minorTickMark val="out"/>
        <c:tickLblPos val="high"/>
        <c:crossAx val="1738124064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1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486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1011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883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656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7084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1604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256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2846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6390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241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6914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1570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2611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2020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4103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78900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8176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5378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938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6039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2926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5150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340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0781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253782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5" r:id="rId2"/>
    <p:sldLayoutId id="214748398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205204" y="5805045"/>
            <a:ext cx="6921857" cy="92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50000"/>
              </a:lnSpc>
              <a:buNone/>
            </a:pPr>
            <a:r>
              <a:rPr lang="en-US" altLang="zh-CN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meeting| is suitable for the reporting on activities report | bio | work summary report, etc. | | meeting| is suitable for the reporting on activities report | bio | work summary report, etc. | | meeting</a:t>
            </a:r>
            <a:endParaRPr lang="zh-CN" altLang="en-US" sz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620121" y="4840461"/>
            <a:ext cx="771391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6000" cap="all" dirty="0">
                <a:solidFill>
                  <a:schemeClr val="accent1">
                    <a:lumMod val="75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医疗护理汇报</a:t>
            </a:r>
            <a:r>
              <a:rPr lang="en-US" altLang="zh-CN" sz="6000" cap="all" dirty="0" err="1">
                <a:solidFill>
                  <a:schemeClr val="accent1">
                    <a:lumMod val="75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6000" cap="all" dirty="0">
                <a:solidFill>
                  <a:schemeClr val="accent1">
                    <a:lumMod val="75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6700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9" y="2130821"/>
            <a:ext cx="12855223" cy="510138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508" y="695641"/>
            <a:ext cx="2515737" cy="64776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562" y="678789"/>
            <a:ext cx="3095272" cy="64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</a:t>
            </a:r>
            <a:r>
              <a:rPr lang="en-US" altLang="zh-HK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ectory</a:t>
            </a:r>
            <a:endParaRPr lang="zh-HK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42" y="7066496"/>
            <a:ext cx="12854870" cy="1657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1942" y="2047965"/>
            <a:ext cx="12854870" cy="1657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802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755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952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905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76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29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26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679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164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85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9500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图表 65"/>
          <p:cNvGraphicFramePr/>
          <p:nvPr>
            <p:extLst/>
          </p:nvPr>
        </p:nvGraphicFramePr>
        <p:xfrm>
          <a:off x="1773562" y="2176165"/>
          <a:ext cx="5774115" cy="3802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Freeform 19"/>
          <p:cNvSpPr>
            <a:spLocks/>
          </p:cNvSpPr>
          <p:nvPr/>
        </p:nvSpPr>
        <p:spPr bwMode="auto">
          <a:xfrm>
            <a:off x="2245611" y="4395220"/>
            <a:ext cx="675187" cy="1456915"/>
          </a:xfrm>
          <a:custGeom>
            <a:avLst/>
            <a:gdLst>
              <a:gd name="T0" fmla="*/ 379 w 488"/>
              <a:gd name="T1" fmla="*/ 1053 h 1053"/>
              <a:gd name="T2" fmla="*/ 109 w 488"/>
              <a:gd name="T3" fmla="*/ 1053 h 1053"/>
              <a:gd name="T4" fmla="*/ 109 w 488"/>
              <a:gd name="T5" fmla="*/ 247 h 1053"/>
              <a:gd name="T6" fmla="*/ 0 w 488"/>
              <a:gd name="T7" fmla="*/ 247 h 1053"/>
              <a:gd name="T8" fmla="*/ 241 w 488"/>
              <a:gd name="T9" fmla="*/ 0 h 1053"/>
              <a:gd name="T10" fmla="*/ 488 w 488"/>
              <a:gd name="T11" fmla="*/ 247 h 1053"/>
              <a:gd name="T12" fmla="*/ 379 w 488"/>
              <a:gd name="T13" fmla="*/ 247 h 1053"/>
              <a:gd name="T14" fmla="*/ 379 w 488"/>
              <a:gd name="T15" fmla="*/ 1053 h 1053"/>
              <a:gd name="T16" fmla="*/ 379 w 488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053">
                <a:moveTo>
                  <a:pt x="379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8" y="247"/>
                </a:lnTo>
                <a:lnTo>
                  <a:pt x="379" y="247"/>
                </a:lnTo>
                <a:lnTo>
                  <a:pt x="379" y="1053"/>
                </a:lnTo>
                <a:lnTo>
                  <a:pt x="379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2"/>
          <p:cNvSpPr>
            <a:spLocks/>
          </p:cNvSpPr>
          <p:nvPr/>
        </p:nvSpPr>
        <p:spPr bwMode="auto">
          <a:xfrm>
            <a:off x="3630382" y="3548893"/>
            <a:ext cx="675187" cy="1249377"/>
          </a:xfrm>
          <a:custGeom>
            <a:avLst/>
            <a:gdLst>
              <a:gd name="T0" fmla="*/ 115 w 488"/>
              <a:gd name="T1" fmla="*/ 0 h 903"/>
              <a:gd name="T2" fmla="*/ 379 w 488"/>
              <a:gd name="T3" fmla="*/ 0 h 903"/>
              <a:gd name="T4" fmla="*/ 379 w 488"/>
              <a:gd name="T5" fmla="*/ 662 h 903"/>
              <a:gd name="T6" fmla="*/ 488 w 488"/>
              <a:gd name="T7" fmla="*/ 662 h 903"/>
              <a:gd name="T8" fmla="*/ 247 w 488"/>
              <a:gd name="T9" fmla="*/ 903 h 903"/>
              <a:gd name="T10" fmla="*/ 0 w 488"/>
              <a:gd name="T11" fmla="*/ 662 h 903"/>
              <a:gd name="T12" fmla="*/ 115 w 488"/>
              <a:gd name="T13" fmla="*/ 662 h 903"/>
              <a:gd name="T14" fmla="*/ 115 w 488"/>
              <a:gd name="T15" fmla="*/ 0 h 903"/>
              <a:gd name="T16" fmla="*/ 115 w 488"/>
              <a:gd name="T17" fmla="*/ 0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903">
                <a:moveTo>
                  <a:pt x="115" y="0"/>
                </a:moveTo>
                <a:lnTo>
                  <a:pt x="379" y="0"/>
                </a:lnTo>
                <a:lnTo>
                  <a:pt x="379" y="662"/>
                </a:lnTo>
                <a:lnTo>
                  <a:pt x="488" y="662"/>
                </a:lnTo>
                <a:lnTo>
                  <a:pt x="247" y="903"/>
                </a:lnTo>
                <a:lnTo>
                  <a:pt x="0" y="662"/>
                </a:lnTo>
                <a:lnTo>
                  <a:pt x="115" y="662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26"/>
          <p:cNvSpPr>
            <a:spLocks/>
          </p:cNvSpPr>
          <p:nvPr/>
        </p:nvSpPr>
        <p:spPr bwMode="auto">
          <a:xfrm>
            <a:off x="5012577" y="4395220"/>
            <a:ext cx="673803" cy="1456915"/>
          </a:xfrm>
          <a:custGeom>
            <a:avLst/>
            <a:gdLst>
              <a:gd name="T0" fmla="*/ 373 w 487"/>
              <a:gd name="T1" fmla="*/ 1053 h 1053"/>
              <a:gd name="T2" fmla="*/ 109 w 487"/>
              <a:gd name="T3" fmla="*/ 1053 h 1053"/>
              <a:gd name="T4" fmla="*/ 109 w 487"/>
              <a:gd name="T5" fmla="*/ 247 h 1053"/>
              <a:gd name="T6" fmla="*/ 0 w 487"/>
              <a:gd name="T7" fmla="*/ 247 h 1053"/>
              <a:gd name="T8" fmla="*/ 241 w 487"/>
              <a:gd name="T9" fmla="*/ 0 h 1053"/>
              <a:gd name="T10" fmla="*/ 487 w 487"/>
              <a:gd name="T11" fmla="*/ 247 h 1053"/>
              <a:gd name="T12" fmla="*/ 373 w 487"/>
              <a:gd name="T13" fmla="*/ 247 h 1053"/>
              <a:gd name="T14" fmla="*/ 373 w 487"/>
              <a:gd name="T15" fmla="*/ 1053 h 1053"/>
              <a:gd name="T16" fmla="*/ 373 w 487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7" h="1053">
                <a:moveTo>
                  <a:pt x="373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7" y="247"/>
                </a:lnTo>
                <a:lnTo>
                  <a:pt x="373" y="247"/>
                </a:lnTo>
                <a:lnTo>
                  <a:pt x="373" y="1053"/>
                </a:lnTo>
                <a:lnTo>
                  <a:pt x="373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6397348" y="3085791"/>
            <a:ext cx="675187" cy="1663069"/>
          </a:xfrm>
          <a:custGeom>
            <a:avLst/>
            <a:gdLst>
              <a:gd name="T0" fmla="*/ 115 w 488"/>
              <a:gd name="T1" fmla="*/ 0 h 1202"/>
              <a:gd name="T2" fmla="*/ 379 w 488"/>
              <a:gd name="T3" fmla="*/ 0 h 1202"/>
              <a:gd name="T4" fmla="*/ 379 w 488"/>
              <a:gd name="T5" fmla="*/ 955 h 1202"/>
              <a:gd name="T6" fmla="*/ 488 w 488"/>
              <a:gd name="T7" fmla="*/ 955 h 1202"/>
              <a:gd name="T8" fmla="*/ 247 w 488"/>
              <a:gd name="T9" fmla="*/ 1202 h 1202"/>
              <a:gd name="T10" fmla="*/ 0 w 488"/>
              <a:gd name="T11" fmla="*/ 955 h 1202"/>
              <a:gd name="T12" fmla="*/ 115 w 488"/>
              <a:gd name="T13" fmla="*/ 955 h 1202"/>
              <a:gd name="T14" fmla="*/ 115 w 488"/>
              <a:gd name="T15" fmla="*/ 0 h 1202"/>
              <a:gd name="T16" fmla="*/ 115 w 488"/>
              <a:gd name="T17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202">
                <a:moveTo>
                  <a:pt x="115" y="0"/>
                </a:moveTo>
                <a:lnTo>
                  <a:pt x="379" y="0"/>
                </a:lnTo>
                <a:lnTo>
                  <a:pt x="379" y="955"/>
                </a:lnTo>
                <a:lnTo>
                  <a:pt x="488" y="955"/>
                </a:lnTo>
                <a:lnTo>
                  <a:pt x="247" y="1202"/>
                </a:lnTo>
                <a:lnTo>
                  <a:pt x="0" y="955"/>
                </a:lnTo>
                <a:lnTo>
                  <a:pt x="115" y="955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557606" y="3331110"/>
            <a:ext cx="1547287" cy="258532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98480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12517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31516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46051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229575" y="3724720"/>
            <a:ext cx="337981" cy="307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229575" y="4326606"/>
            <a:ext cx="337981" cy="307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229575" y="4928493"/>
            <a:ext cx="337981" cy="3072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8229575" y="5530379"/>
            <a:ext cx="337981" cy="30725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9873" y="3712827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609873" y="4325743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613625" y="4923243"/>
            <a:ext cx="211592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614559" y="5521828"/>
            <a:ext cx="208307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505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" y="3616325"/>
            <a:ext cx="12858044" cy="36163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7797527" y="1600101"/>
            <a:ext cx="3960092" cy="1703629"/>
            <a:chOff x="2989865" y="607026"/>
            <a:chExt cx="2814868" cy="1211710"/>
          </a:xfrm>
        </p:grpSpPr>
        <p:sp>
          <p:nvSpPr>
            <p:cNvPr id="33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35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3" name="组合 7"/>
          <p:cNvGrpSpPr>
            <a:grpSpLocks/>
          </p:cNvGrpSpPr>
          <p:nvPr/>
        </p:nvGrpSpPr>
        <p:grpSpPr bwMode="auto">
          <a:xfrm>
            <a:off x="907200" y="1600101"/>
            <a:ext cx="3960092" cy="1703629"/>
            <a:chOff x="2989865" y="607026"/>
            <a:chExt cx="2814868" cy="1211710"/>
          </a:xfrm>
        </p:grpSpPr>
        <p:sp>
          <p:nvSpPr>
            <p:cNvPr id="44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8618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572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22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982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AutoShape 1"/>
          <p:cNvSpPr>
            <a:spLocks/>
          </p:cNvSpPr>
          <p:nvPr/>
        </p:nvSpPr>
        <p:spPr bwMode="auto">
          <a:xfrm>
            <a:off x="957263" y="3834385"/>
            <a:ext cx="5158270" cy="713244"/>
          </a:xfrm>
          <a:prstGeom prst="roundRect">
            <a:avLst>
              <a:gd name="adj" fmla="val 49361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74566">
              <a:lnSpc>
                <a:spcPct val="120000"/>
              </a:lnSpc>
              <a:defRPr/>
            </a:pPr>
            <a:endParaRPr lang="es-ES" sz="16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4" name="AutoShape 2"/>
          <p:cNvSpPr>
            <a:spLocks/>
          </p:cNvSpPr>
          <p:nvPr/>
        </p:nvSpPr>
        <p:spPr bwMode="auto">
          <a:xfrm>
            <a:off x="6703437" y="3834385"/>
            <a:ext cx="5342513" cy="713244"/>
          </a:xfrm>
          <a:prstGeom prst="roundRect">
            <a:avLst>
              <a:gd name="adj" fmla="val 49361"/>
            </a:avLst>
          </a:pr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74566">
              <a:lnSpc>
                <a:spcPct val="120000"/>
              </a:lnSpc>
              <a:defRPr/>
            </a:pPr>
            <a:endParaRPr lang="es-ES" sz="16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6" name="AutoShape 4"/>
          <p:cNvSpPr>
            <a:spLocks/>
          </p:cNvSpPr>
          <p:nvPr/>
        </p:nvSpPr>
        <p:spPr bwMode="auto">
          <a:xfrm>
            <a:off x="2990501" y="4075678"/>
            <a:ext cx="1646740" cy="2306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0"/>
          <a:lstStyle/>
          <a:p>
            <a:pPr algn="ctr" defTabSz="304411">
              <a:lnSpc>
                <a:spcPct val="120000"/>
              </a:lnSpc>
              <a:spcBef>
                <a:spcPts val="799"/>
              </a:spcBef>
              <a:defRPr/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79" name="AutoShape 7"/>
          <p:cNvSpPr>
            <a:spLocks/>
          </p:cNvSpPr>
          <p:nvPr/>
        </p:nvSpPr>
        <p:spPr bwMode="auto">
          <a:xfrm>
            <a:off x="8638775" y="4075678"/>
            <a:ext cx="1646740" cy="2306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0"/>
          <a:lstStyle/>
          <a:p>
            <a:pPr algn="ctr" defTabSz="304411">
              <a:lnSpc>
                <a:spcPct val="120000"/>
              </a:lnSpc>
              <a:spcBef>
                <a:spcPts val="799"/>
              </a:spcBef>
              <a:defRPr/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81" name="AutoShape 12"/>
          <p:cNvSpPr>
            <a:spLocks/>
          </p:cNvSpPr>
          <p:nvPr/>
        </p:nvSpPr>
        <p:spPr bwMode="auto">
          <a:xfrm>
            <a:off x="5367970" y="3145761"/>
            <a:ext cx="1045245" cy="1048229"/>
          </a:xfrm>
          <a:custGeom>
            <a:avLst/>
            <a:gdLst>
              <a:gd name="T0" fmla="+- 0 10816 32"/>
              <a:gd name="T1" fmla="*/ T0 w 21568"/>
              <a:gd name="T2" fmla="*/ 10800 h 21600"/>
              <a:gd name="T3" fmla="+- 0 10816 32"/>
              <a:gd name="T4" fmla="*/ T3 w 21568"/>
              <a:gd name="T5" fmla="*/ 10800 h 21600"/>
              <a:gd name="T6" fmla="+- 0 10816 32"/>
              <a:gd name="T7" fmla="*/ T6 w 21568"/>
              <a:gd name="T8" fmla="*/ 10800 h 21600"/>
              <a:gd name="T9" fmla="+- 0 10816 32"/>
              <a:gd name="T10" fmla="*/ T9 w 2156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68" h="21600">
                <a:moveTo>
                  <a:pt x="21409" y="0"/>
                </a:moveTo>
                <a:cubicBezTo>
                  <a:pt x="18161" y="0"/>
                  <a:pt x="14923" y="755"/>
                  <a:pt x="11945" y="2220"/>
                </a:cubicBezTo>
                <a:cubicBezTo>
                  <a:pt x="11786" y="2334"/>
                  <a:pt x="11610" y="2421"/>
                  <a:pt x="11419" y="2466"/>
                </a:cubicBezTo>
                <a:cubicBezTo>
                  <a:pt x="9667" y="3389"/>
                  <a:pt x="8018" y="4575"/>
                  <a:pt x="6525" y="6016"/>
                </a:cubicBezTo>
                <a:cubicBezTo>
                  <a:pt x="6393" y="6245"/>
                  <a:pt x="6208" y="6432"/>
                  <a:pt x="5979" y="6565"/>
                </a:cubicBezTo>
                <a:cubicBezTo>
                  <a:pt x="4514" y="8085"/>
                  <a:pt x="3317" y="9765"/>
                  <a:pt x="2390" y="11552"/>
                </a:cubicBezTo>
                <a:cubicBezTo>
                  <a:pt x="2351" y="11676"/>
                  <a:pt x="2294" y="11792"/>
                  <a:pt x="2225" y="11902"/>
                </a:cubicBezTo>
                <a:cubicBezTo>
                  <a:pt x="714" y="14948"/>
                  <a:pt x="-32" y="18275"/>
                  <a:pt x="0" y="21599"/>
                </a:cubicBezTo>
                <a:cubicBezTo>
                  <a:pt x="12266" y="21599"/>
                  <a:pt x="17378" y="21599"/>
                  <a:pt x="17378" y="21599"/>
                </a:cubicBezTo>
                <a:cubicBezTo>
                  <a:pt x="17378" y="19273"/>
                  <a:pt x="19240" y="17410"/>
                  <a:pt x="21568" y="17410"/>
                </a:cubicBezTo>
                <a:cubicBezTo>
                  <a:pt x="21568" y="5"/>
                  <a:pt x="21568" y="442"/>
                  <a:pt x="21568" y="6"/>
                </a:cubicBezTo>
                <a:cubicBezTo>
                  <a:pt x="21515" y="6"/>
                  <a:pt x="21462" y="0"/>
                  <a:pt x="21409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2" name="AutoShape 13"/>
          <p:cNvSpPr>
            <a:spLocks/>
          </p:cNvSpPr>
          <p:nvPr/>
        </p:nvSpPr>
        <p:spPr bwMode="auto">
          <a:xfrm>
            <a:off x="5365731" y="4193989"/>
            <a:ext cx="1045245" cy="1027340"/>
          </a:xfrm>
          <a:custGeom>
            <a:avLst/>
            <a:gdLst>
              <a:gd name="T0" fmla="*/ 10800 w 21600"/>
              <a:gd name="T1" fmla="*/ 10779 h 21559"/>
              <a:gd name="T2" fmla="*/ 10800 w 21600"/>
              <a:gd name="T3" fmla="*/ 10779 h 21559"/>
              <a:gd name="T4" fmla="*/ 10800 w 21600"/>
              <a:gd name="T5" fmla="*/ 10779 h 21559"/>
              <a:gd name="T6" fmla="*/ 10800 w 21600"/>
              <a:gd name="T7" fmla="*/ 10779 h 21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59">
                <a:moveTo>
                  <a:pt x="0" y="0"/>
                </a:moveTo>
                <a:cubicBezTo>
                  <a:pt x="53" y="5502"/>
                  <a:pt x="2137" y="10988"/>
                  <a:pt x="6271" y="15186"/>
                </a:cubicBezTo>
                <a:cubicBezTo>
                  <a:pt x="10500" y="19481"/>
                  <a:pt x="16056" y="21599"/>
                  <a:pt x="21600" y="21558"/>
                </a:cubicBezTo>
                <a:cubicBezTo>
                  <a:pt x="21600" y="9859"/>
                  <a:pt x="21600" y="4260"/>
                  <a:pt x="21600" y="4260"/>
                </a:cubicBezTo>
                <a:cubicBezTo>
                  <a:pt x="19268" y="4260"/>
                  <a:pt x="17404" y="2333"/>
                  <a:pt x="17404" y="0"/>
                </a:cubicBezTo>
                <a:cubicBezTo>
                  <a:pt x="0" y="0"/>
                  <a:pt x="444" y="0"/>
                  <a:pt x="0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3" name="AutoShape 14"/>
          <p:cNvSpPr>
            <a:spLocks/>
          </p:cNvSpPr>
          <p:nvPr/>
        </p:nvSpPr>
        <p:spPr bwMode="auto">
          <a:xfrm>
            <a:off x="6413215" y="3145761"/>
            <a:ext cx="1029578" cy="1048229"/>
          </a:xfrm>
          <a:custGeom>
            <a:avLst/>
            <a:gdLst>
              <a:gd name="T0" fmla="*/ 10773 w 21546"/>
              <a:gd name="T1" fmla="*/ 10800 h 21600"/>
              <a:gd name="T2" fmla="*/ 10773 w 21546"/>
              <a:gd name="T3" fmla="*/ 10800 h 21600"/>
              <a:gd name="T4" fmla="*/ 10773 w 21546"/>
              <a:gd name="T5" fmla="*/ 10800 h 21600"/>
              <a:gd name="T6" fmla="*/ 10773 w 21546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46" h="21600">
                <a:moveTo>
                  <a:pt x="0" y="0"/>
                </a:moveTo>
                <a:cubicBezTo>
                  <a:pt x="0" y="12337"/>
                  <a:pt x="0" y="17409"/>
                  <a:pt x="0" y="17409"/>
                </a:cubicBezTo>
                <a:cubicBezTo>
                  <a:pt x="2328" y="17409"/>
                  <a:pt x="4253" y="19272"/>
                  <a:pt x="4253" y="21599"/>
                </a:cubicBezTo>
                <a:cubicBezTo>
                  <a:pt x="21545" y="21599"/>
                  <a:pt x="21007" y="21599"/>
                  <a:pt x="21544" y="21599"/>
                </a:cubicBezTo>
                <a:cubicBezTo>
                  <a:pt x="21600" y="16054"/>
                  <a:pt x="19487" y="10491"/>
                  <a:pt x="15193" y="6260"/>
                </a:cubicBezTo>
                <a:cubicBezTo>
                  <a:pt x="10994" y="2124"/>
                  <a:pt x="5503" y="39"/>
                  <a:pt x="0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4" name="AutoShape 15"/>
          <p:cNvSpPr>
            <a:spLocks/>
          </p:cNvSpPr>
          <p:nvPr/>
        </p:nvSpPr>
        <p:spPr bwMode="auto">
          <a:xfrm>
            <a:off x="6410978" y="4193989"/>
            <a:ext cx="1030323" cy="10273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4264" y="0"/>
                </a:moveTo>
                <a:cubicBezTo>
                  <a:pt x="4264" y="2337"/>
                  <a:pt x="2334" y="4268"/>
                  <a:pt x="0" y="4268"/>
                </a:cubicBezTo>
                <a:cubicBezTo>
                  <a:pt x="0" y="21599"/>
                  <a:pt x="0" y="21053"/>
                  <a:pt x="0" y="21600"/>
                </a:cubicBezTo>
                <a:cubicBezTo>
                  <a:pt x="5517" y="21559"/>
                  <a:pt x="11022" y="19436"/>
                  <a:pt x="15232" y="15216"/>
                </a:cubicBezTo>
                <a:cubicBezTo>
                  <a:pt x="19427" y="11009"/>
                  <a:pt x="21545" y="5512"/>
                  <a:pt x="21599" y="0"/>
                </a:cubicBezTo>
                <a:cubicBezTo>
                  <a:pt x="9836" y="0"/>
                  <a:pt x="4264" y="0"/>
                  <a:pt x="4264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5" name="AutoShape 16"/>
          <p:cNvSpPr>
            <a:spLocks/>
          </p:cNvSpPr>
          <p:nvPr/>
        </p:nvSpPr>
        <p:spPr bwMode="auto">
          <a:xfrm>
            <a:off x="6412471" y="2840618"/>
            <a:ext cx="1514523" cy="154660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6131"/>
                </a:moveTo>
                <a:cubicBezTo>
                  <a:pt x="0" y="0"/>
                  <a:pt x="0" y="0"/>
                  <a:pt x="0" y="0"/>
                </a:cubicBezTo>
                <a:cubicBezTo>
                  <a:pt x="10685" y="0"/>
                  <a:pt x="19302" y="8437"/>
                  <a:pt x="19359" y="18900"/>
                </a:cubicBezTo>
                <a:cubicBezTo>
                  <a:pt x="21599" y="18900"/>
                  <a:pt x="21599" y="18900"/>
                  <a:pt x="21599" y="18900"/>
                </a:cubicBezTo>
                <a:cubicBezTo>
                  <a:pt x="16372" y="21599"/>
                  <a:pt x="16372" y="21599"/>
                  <a:pt x="16372" y="21599"/>
                </a:cubicBezTo>
                <a:cubicBezTo>
                  <a:pt x="11144" y="18900"/>
                  <a:pt x="11144" y="18900"/>
                  <a:pt x="11144" y="18900"/>
                </a:cubicBezTo>
                <a:cubicBezTo>
                  <a:pt x="13327" y="18900"/>
                  <a:pt x="13327" y="18900"/>
                  <a:pt x="13327" y="18900"/>
                </a:cubicBezTo>
                <a:cubicBezTo>
                  <a:pt x="13212" y="11812"/>
                  <a:pt x="7353" y="6131"/>
                  <a:pt x="114" y="6131"/>
                </a:cubicBezTo>
                <a:cubicBezTo>
                  <a:pt x="57" y="6131"/>
                  <a:pt x="57" y="6131"/>
                  <a:pt x="0" y="61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AutoShape 17"/>
          <p:cNvSpPr>
            <a:spLocks/>
          </p:cNvSpPr>
          <p:nvPr/>
        </p:nvSpPr>
        <p:spPr bwMode="auto">
          <a:xfrm>
            <a:off x="5056859" y="2675738"/>
            <a:ext cx="1549588" cy="1522729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907" y="2342"/>
                </a:moveTo>
                <a:cubicBezTo>
                  <a:pt x="8471" y="2342"/>
                  <a:pt x="0" y="10971"/>
                  <a:pt x="0" y="21600"/>
                </a:cubicBezTo>
                <a:cubicBezTo>
                  <a:pt x="5890" y="21600"/>
                  <a:pt x="5890" y="21600"/>
                  <a:pt x="5890" y="21600"/>
                </a:cubicBezTo>
                <a:cubicBezTo>
                  <a:pt x="5947" y="14400"/>
                  <a:pt x="11725" y="8571"/>
                  <a:pt x="18794" y="8571"/>
                </a:cubicBezTo>
                <a:cubicBezTo>
                  <a:pt x="18794" y="8571"/>
                  <a:pt x="18850" y="8571"/>
                  <a:pt x="18907" y="8571"/>
                </a:cubicBezTo>
                <a:cubicBezTo>
                  <a:pt x="18907" y="10400"/>
                  <a:pt x="18907" y="10400"/>
                  <a:pt x="18907" y="10400"/>
                </a:cubicBezTo>
                <a:cubicBezTo>
                  <a:pt x="21600" y="5200"/>
                  <a:pt x="21600" y="5200"/>
                  <a:pt x="21600" y="5200"/>
                </a:cubicBezTo>
                <a:cubicBezTo>
                  <a:pt x="18907" y="0"/>
                  <a:pt x="18907" y="0"/>
                  <a:pt x="18907" y="0"/>
                </a:cubicBezTo>
                <a:lnTo>
                  <a:pt x="18907" y="234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AutoShape 18"/>
          <p:cNvSpPr>
            <a:spLocks/>
          </p:cNvSpPr>
          <p:nvPr/>
        </p:nvSpPr>
        <p:spPr bwMode="auto">
          <a:xfrm>
            <a:off x="4895708" y="4008217"/>
            <a:ext cx="1516761" cy="1542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763"/>
                </a:moveTo>
                <a:cubicBezTo>
                  <a:pt x="2291" y="2763"/>
                  <a:pt x="2291" y="2763"/>
                  <a:pt x="2291" y="2763"/>
                </a:cubicBezTo>
                <a:cubicBezTo>
                  <a:pt x="2349" y="13196"/>
                  <a:pt x="11000" y="21599"/>
                  <a:pt x="21600" y="21599"/>
                </a:cubicBezTo>
                <a:cubicBezTo>
                  <a:pt x="21600" y="15509"/>
                  <a:pt x="21600" y="15509"/>
                  <a:pt x="21600" y="15509"/>
                </a:cubicBezTo>
                <a:cubicBezTo>
                  <a:pt x="21542" y="15509"/>
                  <a:pt x="21542" y="15509"/>
                  <a:pt x="21485" y="15509"/>
                </a:cubicBezTo>
                <a:cubicBezTo>
                  <a:pt x="14266" y="15509"/>
                  <a:pt x="8422" y="9813"/>
                  <a:pt x="8307" y="2763"/>
                </a:cubicBezTo>
                <a:cubicBezTo>
                  <a:pt x="10427" y="2763"/>
                  <a:pt x="10427" y="2763"/>
                  <a:pt x="10427" y="2763"/>
                </a:cubicBezTo>
                <a:cubicBezTo>
                  <a:pt x="5213" y="0"/>
                  <a:pt x="5213" y="0"/>
                  <a:pt x="5213" y="0"/>
                </a:cubicBezTo>
                <a:lnTo>
                  <a:pt x="0" y="276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8" name="AutoShape 19"/>
          <p:cNvSpPr>
            <a:spLocks/>
          </p:cNvSpPr>
          <p:nvPr/>
        </p:nvSpPr>
        <p:spPr bwMode="auto">
          <a:xfrm>
            <a:off x="6219237" y="4270090"/>
            <a:ext cx="1546605" cy="142574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699" y="19403"/>
                </a:moveTo>
                <a:cubicBezTo>
                  <a:pt x="12768" y="19403"/>
                  <a:pt x="21037" y="10861"/>
                  <a:pt x="21600" y="122"/>
                </a:cubicBezTo>
                <a:cubicBezTo>
                  <a:pt x="18731" y="1769"/>
                  <a:pt x="18731" y="1769"/>
                  <a:pt x="18731" y="1769"/>
                </a:cubicBezTo>
                <a:cubicBezTo>
                  <a:pt x="15693" y="0"/>
                  <a:pt x="15693" y="0"/>
                  <a:pt x="15693" y="0"/>
                </a:cubicBezTo>
                <a:cubicBezTo>
                  <a:pt x="15075" y="7199"/>
                  <a:pt x="9562" y="12813"/>
                  <a:pt x="2812" y="12813"/>
                </a:cubicBezTo>
                <a:cubicBezTo>
                  <a:pt x="2756" y="12813"/>
                  <a:pt x="2756" y="12813"/>
                  <a:pt x="2699" y="12813"/>
                </a:cubicBezTo>
                <a:cubicBezTo>
                  <a:pt x="2699" y="10494"/>
                  <a:pt x="2699" y="10494"/>
                  <a:pt x="2699" y="10494"/>
                </a:cubicBezTo>
                <a:cubicBezTo>
                  <a:pt x="0" y="16047"/>
                  <a:pt x="0" y="16047"/>
                  <a:pt x="0" y="16047"/>
                </a:cubicBezTo>
                <a:cubicBezTo>
                  <a:pt x="2699" y="21600"/>
                  <a:pt x="2699" y="21600"/>
                  <a:pt x="2699" y="21600"/>
                </a:cubicBezTo>
                <a:lnTo>
                  <a:pt x="2699" y="1940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Text Placeholder 7"/>
          <p:cNvSpPr txBox="1">
            <a:spLocks/>
          </p:cNvSpPr>
          <p:nvPr/>
        </p:nvSpPr>
        <p:spPr>
          <a:xfrm>
            <a:off x="2324920" y="2487726"/>
            <a:ext cx="1550528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2"/>
          <p:cNvSpPr txBox="1">
            <a:spLocks/>
          </p:cNvSpPr>
          <p:nvPr/>
        </p:nvSpPr>
        <p:spPr>
          <a:xfrm>
            <a:off x="1628700" y="2894259"/>
            <a:ext cx="2246747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ounded Rectangle 11"/>
          <p:cNvSpPr>
            <a:spLocks noChangeAspect="1"/>
          </p:cNvSpPr>
          <p:nvPr/>
        </p:nvSpPr>
        <p:spPr>
          <a:xfrm>
            <a:off x="4054350" y="243810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4108613" y="2523905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8" name="Text Placeholder 7"/>
          <p:cNvSpPr txBox="1">
            <a:spLocks/>
          </p:cNvSpPr>
          <p:nvPr/>
        </p:nvSpPr>
        <p:spPr>
          <a:xfrm>
            <a:off x="9113963" y="2487726"/>
            <a:ext cx="1640780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9113963" y="2894259"/>
            <a:ext cx="2211029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Rounded Rectangle 23"/>
          <p:cNvSpPr>
            <a:spLocks noChangeAspect="1"/>
          </p:cNvSpPr>
          <p:nvPr/>
        </p:nvSpPr>
        <p:spPr>
          <a:xfrm>
            <a:off x="8310596" y="243810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8364860" y="2523905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2" name="Text Placeholder 7"/>
          <p:cNvSpPr txBox="1">
            <a:spLocks/>
          </p:cNvSpPr>
          <p:nvPr/>
        </p:nvSpPr>
        <p:spPr>
          <a:xfrm>
            <a:off x="2324920" y="5118546"/>
            <a:ext cx="1550528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 Placeholder 2"/>
          <p:cNvSpPr txBox="1">
            <a:spLocks/>
          </p:cNvSpPr>
          <p:nvPr/>
        </p:nvSpPr>
        <p:spPr>
          <a:xfrm>
            <a:off x="1628700" y="5525080"/>
            <a:ext cx="2246747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ounded Rectangle 27"/>
          <p:cNvSpPr>
            <a:spLocks noChangeAspect="1"/>
          </p:cNvSpPr>
          <p:nvPr/>
        </p:nvSpPr>
        <p:spPr>
          <a:xfrm>
            <a:off x="4008474" y="506892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4062737" y="5154726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9109075" y="5118546"/>
            <a:ext cx="1640780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9109075" y="5525080"/>
            <a:ext cx="2211029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ounded Rectangle 16"/>
          <p:cNvSpPr>
            <a:spLocks noChangeAspect="1"/>
          </p:cNvSpPr>
          <p:nvPr/>
        </p:nvSpPr>
        <p:spPr>
          <a:xfrm>
            <a:off x="8310596" y="506892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8364860" y="5154726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712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6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 autoUpdateAnimBg="0"/>
      <p:bldP spid="74" grpId="0" animBg="1" autoUpdateAnimBg="0"/>
      <p:bldP spid="76" grpId="0" autoUpdateAnimBg="0"/>
      <p:bldP spid="79" grpId="0" autoUpdateAnimBg="0"/>
      <p:bldP spid="85" grpId="0" animBg="1"/>
      <p:bldP spid="86" grpId="0" animBg="1"/>
      <p:bldP spid="3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animBg="1"/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animBg="1"/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0"/>
          <p:cNvGrpSpPr/>
          <p:nvPr/>
        </p:nvGrpSpPr>
        <p:grpSpPr>
          <a:xfrm>
            <a:off x="5198435" y="4256674"/>
            <a:ext cx="2552516" cy="2118900"/>
            <a:chOff x="914400" y="3061139"/>
            <a:chExt cx="2182197" cy="1811491"/>
          </a:xfrm>
        </p:grpSpPr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937330" y="3909559"/>
              <a:ext cx="2094298" cy="963071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707" y="0"/>
                </a:cxn>
                <a:cxn ang="0">
                  <a:pos x="1096" y="302"/>
                </a:cxn>
                <a:cxn ang="0">
                  <a:pos x="290" y="504"/>
                </a:cxn>
                <a:cxn ang="0">
                  <a:pos x="0" y="152"/>
                </a:cxn>
              </a:cxnLst>
              <a:rect l="0" t="0" r="r" b="b"/>
              <a:pathLst>
                <a:path w="1096" h="504">
                  <a:moveTo>
                    <a:pt x="0" y="152"/>
                  </a:moveTo>
                  <a:lnTo>
                    <a:pt x="707" y="0"/>
                  </a:lnTo>
                  <a:lnTo>
                    <a:pt x="1096" y="302"/>
                  </a:lnTo>
                  <a:lnTo>
                    <a:pt x="290" y="504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9"/>
            <p:cNvSpPr>
              <a:spLocks/>
            </p:cNvSpPr>
            <p:nvPr/>
          </p:nvSpPr>
          <p:spPr bwMode="auto">
            <a:xfrm>
              <a:off x="2288305" y="3061139"/>
              <a:ext cx="808292" cy="142549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3" y="255"/>
                </a:cxn>
                <a:cxn ang="0">
                  <a:pos x="394" y="744"/>
                </a:cxn>
                <a:cxn ang="0">
                  <a:pos x="389" y="746"/>
                </a:cxn>
                <a:cxn ang="0">
                  <a:pos x="0" y="444"/>
                </a:cxn>
                <a:cxn ang="0">
                  <a:pos x="0" y="0"/>
                </a:cxn>
              </a:cxnLst>
              <a:rect l="0" t="0" r="r" b="b"/>
              <a:pathLst>
                <a:path w="423" h="746">
                  <a:moveTo>
                    <a:pt x="0" y="0"/>
                  </a:moveTo>
                  <a:lnTo>
                    <a:pt x="423" y="255"/>
                  </a:lnTo>
                  <a:lnTo>
                    <a:pt x="394" y="744"/>
                  </a:lnTo>
                  <a:lnTo>
                    <a:pt x="389" y="746"/>
                  </a:lnTo>
                  <a:lnTo>
                    <a:pt x="0" y="4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914400" y="3061139"/>
              <a:ext cx="1373906" cy="1138870"/>
            </a:xfrm>
            <a:custGeom>
              <a:avLst/>
              <a:gdLst/>
              <a:ahLst/>
              <a:cxnLst>
                <a:cxn ang="0">
                  <a:pos x="719" y="0"/>
                </a:cxn>
                <a:cxn ang="0">
                  <a:pos x="719" y="444"/>
                </a:cxn>
                <a:cxn ang="0">
                  <a:pos x="12" y="596"/>
                </a:cxn>
                <a:cxn ang="0">
                  <a:pos x="0" y="118"/>
                </a:cxn>
                <a:cxn ang="0">
                  <a:pos x="719" y="0"/>
                </a:cxn>
              </a:cxnLst>
              <a:rect l="0" t="0" r="r" b="b"/>
              <a:pathLst>
                <a:path w="719" h="596">
                  <a:moveTo>
                    <a:pt x="719" y="0"/>
                  </a:moveTo>
                  <a:lnTo>
                    <a:pt x="719" y="444"/>
                  </a:lnTo>
                  <a:lnTo>
                    <a:pt x="12" y="596"/>
                  </a:lnTo>
                  <a:lnTo>
                    <a:pt x="0" y="118"/>
                  </a:lnTo>
                  <a:lnTo>
                    <a:pt x="719" y="0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1"/>
          <p:cNvGrpSpPr/>
          <p:nvPr/>
        </p:nvGrpSpPr>
        <p:grpSpPr>
          <a:xfrm>
            <a:off x="4650741" y="1910373"/>
            <a:ext cx="3921642" cy="3201459"/>
            <a:chOff x="2934848" y="1057173"/>
            <a:chExt cx="3352690" cy="2736990"/>
          </a:xfrm>
        </p:grpSpPr>
        <p:grpSp>
          <p:nvGrpSpPr>
            <p:cNvPr id="4" name="Group 189"/>
            <p:cNvGrpSpPr/>
            <p:nvPr/>
          </p:nvGrpSpPr>
          <p:grpSpPr>
            <a:xfrm>
              <a:off x="4653082" y="1221946"/>
              <a:ext cx="395845" cy="464439"/>
              <a:chOff x="4913463" y="1279524"/>
              <a:chExt cx="395845" cy="464439"/>
            </a:xfrm>
          </p:grpSpPr>
          <p:grpSp>
            <p:nvGrpSpPr>
              <p:cNvPr id="5" name="Group 149"/>
              <p:cNvGrpSpPr/>
              <p:nvPr/>
            </p:nvGrpSpPr>
            <p:grpSpPr>
              <a:xfrm>
                <a:off x="4913463" y="1279524"/>
                <a:ext cx="395845" cy="464439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31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" name="Group 148"/>
              <p:cNvGrpSpPr/>
              <p:nvPr/>
            </p:nvGrpSpPr>
            <p:grpSpPr>
              <a:xfrm>
                <a:off x="5042077" y="1345260"/>
                <a:ext cx="142904" cy="275805"/>
                <a:chOff x="5094288" y="1274763"/>
                <a:chExt cx="158750" cy="306387"/>
              </a:xfrm>
            </p:grpSpPr>
            <p:sp>
              <p:nvSpPr>
                <p:cNvPr id="21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2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5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6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7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2" name="Group 179"/>
            <p:cNvGrpSpPr/>
            <p:nvPr/>
          </p:nvGrpSpPr>
          <p:grpSpPr>
            <a:xfrm>
              <a:off x="4069367" y="3008190"/>
              <a:ext cx="670221" cy="785973"/>
              <a:chOff x="4379002" y="3038673"/>
              <a:chExt cx="670221" cy="785973"/>
            </a:xfrm>
          </p:grpSpPr>
          <p:grpSp>
            <p:nvGrpSpPr>
              <p:cNvPr id="13" name="Group 151"/>
              <p:cNvGrpSpPr/>
              <p:nvPr/>
            </p:nvGrpSpPr>
            <p:grpSpPr>
              <a:xfrm>
                <a:off x="4379002" y="3038673"/>
                <a:ext cx="670221" cy="785973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42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3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" name="Group 152"/>
              <p:cNvGrpSpPr/>
              <p:nvPr/>
            </p:nvGrpSpPr>
            <p:grpSpPr>
              <a:xfrm>
                <a:off x="4486179" y="3178719"/>
                <a:ext cx="484446" cy="368694"/>
                <a:chOff x="4476750" y="3311525"/>
                <a:chExt cx="538163" cy="409576"/>
              </a:xfrm>
            </p:grpSpPr>
            <p:sp>
              <p:nvSpPr>
                <p:cNvPr id="36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" name="Group 180"/>
            <p:cNvGrpSpPr/>
            <p:nvPr/>
          </p:nvGrpSpPr>
          <p:grpSpPr>
            <a:xfrm>
              <a:off x="4830009" y="3066085"/>
              <a:ext cx="438716" cy="508547"/>
              <a:chOff x="5217849" y="2905765"/>
              <a:chExt cx="438716" cy="508547"/>
            </a:xfrm>
          </p:grpSpPr>
          <p:grpSp>
            <p:nvGrpSpPr>
              <p:cNvPr id="16" name="Group 150"/>
              <p:cNvGrpSpPr/>
              <p:nvPr/>
            </p:nvGrpSpPr>
            <p:grpSpPr>
              <a:xfrm>
                <a:off x="5217849" y="2905765"/>
                <a:ext cx="438716" cy="508547"/>
                <a:chOff x="5289550" y="3008313"/>
                <a:chExt cx="487363" cy="564939"/>
              </a:xfrm>
              <a:solidFill>
                <a:schemeClr val="accent3"/>
              </a:solidFill>
            </p:grpSpPr>
            <p:sp>
              <p:nvSpPr>
                <p:cNvPr id="47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Freeform 27"/>
                <p:cNvSpPr>
                  <a:spLocks/>
                </p:cNvSpPr>
                <p:nvPr/>
              </p:nvSpPr>
              <p:spPr bwMode="auto">
                <a:xfrm>
                  <a:off x="5413375" y="3457364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6" name="Freeform 56"/>
              <p:cNvSpPr>
                <a:spLocks noEditPoints="1"/>
              </p:cNvSpPr>
              <p:nvPr/>
            </p:nvSpPr>
            <p:spPr bwMode="auto">
              <a:xfrm>
                <a:off x="5313595" y="2975796"/>
                <a:ext cx="260086" cy="264373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2"/>
            <p:cNvGrpSpPr/>
            <p:nvPr/>
          </p:nvGrpSpPr>
          <p:grpSpPr>
            <a:xfrm>
              <a:off x="4677609" y="2445889"/>
              <a:ext cx="530175" cy="620204"/>
              <a:chOff x="4974912" y="2319866"/>
              <a:chExt cx="530175" cy="620204"/>
            </a:xfrm>
          </p:grpSpPr>
          <p:grpSp>
            <p:nvGrpSpPr>
              <p:cNvPr id="18" name="Group 144"/>
              <p:cNvGrpSpPr/>
              <p:nvPr/>
            </p:nvGrpSpPr>
            <p:grpSpPr>
              <a:xfrm>
                <a:off x="4974912" y="2319866"/>
                <a:ext cx="530175" cy="620204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54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5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3"/>
              <p:cNvGrpSpPr/>
              <p:nvPr/>
            </p:nvGrpSpPr>
            <p:grpSpPr>
              <a:xfrm>
                <a:off x="5070658" y="2422757"/>
                <a:ext cx="367264" cy="327250"/>
                <a:chOff x="5126038" y="2471738"/>
                <a:chExt cx="407988" cy="363537"/>
              </a:xfrm>
            </p:grpSpPr>
            <p:sp>
              <p:nvSpPr>
                <p:cNvPr id="52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3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" name="Group 181"/>
            <p:cNvGrpSpPr/>
            <p:nvPr/>
          </p:nvGrpSpPr>
          <p:grpSpPr>
            <a:xfrm>
              <a:off x="5211009" y="2151693"/>
              <a:ext cx="448719" cy="491590"/>
              <a:chOff x="5632271" y="2338443"/>
              <a:chExt cx="448719" cy="491590"/>
            </a:xfrm>
          </p:grpSpPr>
          <p:grpSp>
            <p:nvGrpSpPr>
              <p:cNvPr id="224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59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8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90"/>
            <p:cNvGrpSpPr/>
            <p:nvPr/>
          </p:nvGrpSpPr>
          <p:grpSpPr>
            <a:xfrm>
              <a:off x="5001768" y="1626364"/>
              <a:ext cx="503023" cy="588765"/>
              <a:chOff x="5262149" y="1683942"/>
              <a:chExt cx="503023" cy="588765"/>
            </a:xfrm>
          </p:grpSpPr>
          <p:grpSp>
            <p:nvGrpSpPr>
              <p:cNvPr id="226" name="Group 146"/>
              <p:cNvGrpSpPr/>
              <p:nvPr/>
            </p:nvGrpSpPr>
            <p:grpSpPr>
              <a:xfrm>
                <a:off x="5262149" y="1683944"/>
                <a:ext cx="503023" cy="588766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69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7" name="Group 147"/>
              <p:cNvGrpSpPr/>
              <p:nvPr/>
            </p:nvGrpSpPr>
            <p:grpSpPr>
              <a:xfrm>
                <a:off x="5403626" y="1752531"/>
                <a:ext cx="235792" cy="347256"/>
                <a:chOff x="5495925" y="1727200"/>
                <a:chExt cx="261938" cy="385763"/>
              </a:xfrm>
            </p:grpSpPr>
            <p:sp>
              <p:nvSpPr>
                <p:cNvPr id="64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7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8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28" name="Group 191"/>
            <p:cNvGrpSpPr/>
            <p:nvPr/>
          </p:nvGrpSpPr>
          <p:grpSpPr>
            <a:xfrm>
              <a:off x="4376034" y="1760089"/>
              <a:ext cx="530175" cy="620204"/>
              <a:chOff x="4479035" y="1763969"/>
              <a:chExt cx="530175" cy="620204"/>
            </a:xfrm>
          </p:grpSpPr>
          <p:grpSp>
            <p:nvGrpSpPr>
              <p:cNvPr id="229" name="Group 140"/>
              <p:cNvGrpSpPr/>
              <p:nvPr/>
            </p:nvGrpSpPr>
            <p:grpSpPr>
              <a:xfrm>
                <a:off x="4479035" y="1763969"/>
                <a:ext cx="530175" cy="620204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79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0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0" name="Group 139"/>
              <p:cNvGrpSpPr/>
              <p:nvPr/>
            </p:nvGrpSpPr>
            <p:grpSpPr>
              <a:xfrm>
                <a:off x="4534767" y="1825418"/>
                <a:ext cx="394416" cy="392987"/>
                <a:chOff x="4530725" y="1808163"/>
                <a:chExt cx="438150" cy="436563"/>
              </a:xfrm>
            </p:grpSpPr>
            <p:sp>
              <p:nvSpPr>
                <p:cNvPr id="74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5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6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7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31" name="Group 188"/>
            <p:cNvGrpSpPr/>
            <p:nvPr/>
          </p:nvGrpSpPr>
          <p:grpSpPr>
            <a:xfrm>
              <a:off x="5404758" y="1203363"/>
              <a:ext cx="420138" cy="491590"/>
              <a:chOff x="4033173" y="1286669"/>
              <a:chExt cx="420138" cy="491590"/>
            </a:xfrm>
          </p:grpSpPr>
          <p:grpSp>
            <p:nvGrpSpPr>
              <p:cNvPr id="232" name="Group 153"/>
              <p:cNvGrpSpPr/>
              <p:nvPr/>
            </p:nvGrpSpPr>
            <p:grpSpPr>
              <a:xfrm>
                <a:off x="4033173" y="1286669"/>
                <a:ext cx="420138" cy="491590"/>
                <a:chOff x="3973513" y="12096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7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5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8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2" name="Group 154"/>
              <p:cNvGrpSpPr/>
              <p:nvPr/>
            </p:nvGrpSpPr>
            <p:grpSpPr>
              <a:xfrm>
                <a:off x="4173220" y="1398134"/>
                <a:ext cx="142904" cy="255799"/>
                <a:chOff x="4129088" y="1333500"/>
                <a:chExt cx="158750" cy="284163"/>
              </a:xfrm>
            </p:grpSpPr>
            <p:sp>
              <p:nvSpPr>
                <p:cNvPr id="84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5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43" name="Group 192"/>
            <p:cNvGrpSpPr/>
            <p:nvPr/>
          </p:nvGrpSpPr>
          <p:grpSpPr>
            <a:xfrm>
              <a:off x="3737321" y="1965363"/>
              <a:ext cx="484446" cy="568759"/>
              <a:chOff x="3847398" y="1964034"/>
              <a:chExt cx="484446" cy="568759"/>
            </a:xfrm>
          </p:grpSpPr>
          <p:grpSp>
            <p:nvGrpSpPr>
              <p:cNvPr id="244" name="Group 138"/>
              <p:cNvGrpSpPr/>
              <p:nvPr/>
            </p:nvGrpSpPr>
            <p:grpSpPr>
              <a:xfrm>
                <a:off x="3847398" y="1964034"/>
                <a:ext cx="484446" cy="5687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4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5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5" name="Group 137"/>
              <p:cNvGrpSpPr/>
              <p:nvPr/>
            </p:nvGrpSpPr>
            <p:grpSpPr>
              <a:xfrm>
                <a:off x="4003147" y="2066925"/>
                <a:ext cx="218643" cy="275805"/>
                <a:chOff x="3940175" y="2076450"/>
                <a:chExt cx="242888" cy="306388"/>
              </a:xfrm>
            </p:grpSpPr>
            <p:sp>
              <p:nvSpPr>
                <p:cNvPr id="92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3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46" name="Group 187"/>
            <p:cNvGrpSpPr/>
            <p:nvPr/>
          </p:nvGrpSpPr>
          <p:grpSpPr>
            <a:xfrm>
              <a:off x="5638800" y="1782125"/>
              <a:ext cx="420138" cy="491591"/>
              <a:chOff x="3434404" y="1506741"/>
              <a:chExt cx="420138" cy="491591"/>
            </a:xfrm>
          </p:grpSpPr>
          <p:grpSp>
            <p:nvGrpSpPr>
              <p:cNvPr id="247" name="Group 132"/>
              <p:cNvGrpSpPr/>
              <p:nvPr/>
            </p:nvGrpSpPr>
            <p:grpSpPr>
              <a:xfrm>
                <a:off x="3434404" y="1506739"/>
                <a:ext cx="420138" cy="491590"/>
                <a:chOff x="3308350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99" name="Oval 36"/>
                <p:cNvSpPr>
                  <a:spLocks noChangeArrowheads="1"/>
                </p:cNvSpPr>
                <p:nvPr/>
              </p:nvSpPr>
              <p:spPr bwMode="auto">
                <a:xfrm>
                  <a:off x="3308350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0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98" name="Freeform 75"/>
              <p:cNvSpPr>
                <a:spLocks noEditPoints="1"/>
              </p:cNvSpPr>
              <p:nvPr/>
            </p:nvSpPr>
            <p:spPr bwMode="auto">
              <a:xfrm>
                <a:off x="3530151" y="1589625"/>
                <a:ext cx="247225" cy="250083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8" name="Group 186"/>
            <p:cNvGrpSpPr/>
            <p:nvPr/>
          </p:nvGrpSpPr>
          <p:grpSpPr>
            <a:xfrm>
              <a:off x="3919732" y="1549973"/>
              <a:ext cx="454435" cy="491590"/>
              <a:chOff x="3130019" y="2054064"/>
              <a:chExt cx="454435" cy="491590"/>
            </a:xfrm>
          </p:grpSpPr>
          <p:grpSp>
            <p:nvGrpSpPr>
              <p:cNvPr id="249" name="Group 133"/>
              <p:cNvGrpSpPr/>
              <p:nvPr/>
            </p:nvGrpSpPr>
            <p:grpSpPr>
              <a:xfrm>
                <a:off x="3164316" y="2054064"/>
                <a:ext cx="420138" cy="491590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04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3" name="Freeform 76"/>
              <p:cNvSpPr>
                <a:spLocks noEditPoints="1"/>
              </p:cNvSpPr>
              <p:nvPr/>
            </p:nvSpPr>
            <p:spPr bwMode="auto">
              <a:xfrm>
                <a:off x="3130019" y="2151239"/>
                <a:ext cx="398703" cy="261515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0" name="Group 185"/>
            <p:cNvGrpSpPr/>
            <p:nvPr/>
          </p:nvGrpSpPr>
          <p:grpSpPr>
            <a:xfrm>
              <a:off x="5867400" y="1329948"/>
              <a:ext cx="420138" cy="491590"/>
              <a:chOff x="3164316" y="2615677"/>
              <a:chExt cx="420138" cy="491590"/>
            </a:xfrm>
          </p:grpSpPr>
          <p:grpSp>
            <p:nvGrpSpPr>
              <p:cNvPr id="251" name="Group 134"/>
              <p:cNvGrpSpPr/>
              <p:nvPr/>
            </p:nvGrpSpPr>
            <p:grpSpPr>
              <a:xfrm>
                <a:off x="3164316" y="2615677"/>
                <a:ext cx="420138" cy="491590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109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0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8" name="Freeform 77"/>
              <p:cNvSpPr>
                <a:spLocks/>
              </p:cNvSpPr>
              <p:nvPr/>
            </p:nvSpPr>
            <p:spPr bwMode="auto">
              <a:xfrm>
                <a:off x="3270065" y="2715710"/>
                <a:ext cx="222931" cy="205782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84"/>
            <p:cNvGrpSpPr/>
            <p:nvPr/>
          </p:nvGrpSpPr>
          <p:grpSpPr>
            <a:xfrm>
              <a:off x="3534609" y="2515228"/>
              <a:ext cx="585907" cy="685941"/>
              <a:chOff x="3680200" y="2572806"/>
              <a:chExt cx="585907" cy="685941"/>
            </a:xfrm>
          </p:grpSpPr>
          <p:grpSp>
            <p:nvGrpSpPr>
              <p:cNvPr id="253" name="Group 136"/>
              <p:cNvGrpSpPr/>
              <p:nvPr/>
            </p:nvGrpSpPr>
            <p:grpSpPr>
              <a:xfrm>
                <a:off x="3680200" y="2572806"/>
                <a:ext cx="585907" cy="685941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118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9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54" name="Group 135"/>
              <p:cNvGrpSpPr/>
              <p:nvPr/>
            </p:nvGrpSpPr>
            <p:grpSpPr>
              <a:xfrm>
                <a:off x="3813101" y="2709950"/>
                <a:ext cx="320105" cy="344393"/>
                <a:chOff x="3729038" y="2790825"/>
                <a:chExt cx="355600" cy="382588"/>
              </a:xfrm>
            </p:grpSpPr>
            <p:sp>
              <p:nvSpPr>
                <p:cNvPr id="114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6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55" name="Group 183"/>
            <p:cNvGrpSpPr/>
            <p:nvPr/>
          </p:nvGrpSpPr>
          <p:grpSpPr>
            <a:xfrm>
              <a:off x="4145772" y="2426627"/>
              <a:ext cx="418710" cy="491590"/>
              <a:chOff x="4406153" y="2484205"/>
              <a:chExt cx="418710" cy="491590"/>
            </a:xfrm>
          </p:grpSpPr>
          <p:grpSp>
            <p:nvGrpSpPr>
              <p:cNvPr id="33" name="Group 142"/>
              <p:cNvGrpSpPr/>
              <p:nvPr/>
            </p:nvGrpSpPr>
            <p:grpSpPr>
              <a:xfrm>
                <a:off x="4406153" y="2484205"/>
                <a:ext cx="418710" cy="491590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131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2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4" name="Group 141"/>
              <p:cNvGrpSpPr/>
              <p:nvPr/>
            </p:nvGrpSpPr>
            <p:grpSpPr>
              <a:xfrm>
                <a:off x="4509044" y="2544225"/>
                <a:ext cx="251512" cy="324393"/>
                <a:chOff x="4502150" y="2606675"/>
                <a:chExt cx="279401" cy="360363"/>
              </a:xfrm>
            </p:grpSpPr>
            <p:sp>
              <p:nvSpPr>
                <p:cNvPr id="123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4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9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0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35" name="Group 187"/>
            <p:cNvGrpSpPr/>
            <p:nvPr/>
          </p:nvGrpSpPr>
          <p:grpSpPr>
            <a:xfrm>
              <a:off x="3317183" y="1782125"/>
              <a:ext cx="420138" cy="491591"/>
              <a:chOff x="3434404" y="1506741"/>
              <a:chExt cx="420138" cy="491591"/>
            </a:xfrm>
          </p:grpSpPr>
          <p:grpSp>
            <p:nvGrpSpPr>
              <p:cNvPr id="44" name="Group 132"/>
              <p:cNvGrpSpPr/>
              <p:nvPr/>
            </p:nvGrpSpPr>
            <p:grpSpPr>
              <a:xfrm>
                <a:off x="3434404" y="1506739"/>
                <a:ext cx="420138" cy="491590"/>
                <a:chOff x="3308350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80" name="Oval 36"/>
                <p:cNvSpPr>
                  <a:spLocks noChangeArrowheads="1"/>
                </p:cNvSpPr>
                <p:nvPr/>
              </p:nvSpPr>
              <p:spPr bwMode="auto">
                <a:xfrm>
                  <a:off x="3308350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1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77" name="Freeform 75"/>
              <p:cNvSpPr>
                <a:spLocks noEditPoints="1"/>
              </p:cNvSpPr>
              <p:nvPr/>
            </p:nvSpPr>
            <p:spPr bwMode="auto">
              <a:xfrm>
                <a:off x="3530151" y="1589625"/>
                <a:ext cx="247225" cy="250083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5" name="Group 190"/>
            <p:cNvGrpSpPr/>
            <p:nvPr/>
          </p:nvGrpSpPr>
          <p:grpSpPr>
            <a:xfrm rot="18664717">
              <a:off x="3001639" y="2101716"/>
              <a:ext cx="503023" cy="614379"/>
              <a:chOff x="5262149" y="1683944"/>
              <a:chExt cx="503023" cy="614379"/>
            </a:xfrm>
          </p:grpSpPr>
          <p:grpSp>
            <p:nvGrpSpPr>
              <p:cNvPr id="49" name="Group 146"/>
              <p:cNvGrpSpPr/>
              <p:nvPr/>
            </p:nvGrpSpPr>
            <p:grpSpPr>
              <a:xfrm>
                <a:off x="5262149" y="1683944"/>
                <a:ext cx="503023" cy="614379"/>
                <a:chOff x="5338763" y="1651000"/>
                <a:chExt cx="558800" cy="682503"/>
              </a:xfrm>
              <a:solidFill>
                <a:schemeClr val="accent3"/>
              </a:solidFill>
            </p:grpSpPr>
            <p:sp>
              <p:nvSpPr>
                <p:cNvPr id="192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3" name="Freeform 49"/>
                <p:cNvSpPr>
                  <a:spLocks/>
                </p:cNvSpPr>
                <p:nvPr/>
              </p:nvSpPr>
              <p:spPr bwMode="auto">
                <a:xfrm>
                  <a:off x="5504852" y="2171700"/>
                  <a:ext cx="118072" cy="16180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" name="Group 147"/>
              <p:cNvGrpSpPr/>
              <p:nvPr/>
            </p:nvGrpSpPr>
            <p:grpSpPr>
              <a:xfrm>
                <a:off x="5403627" y="1752531"/>
                <a:ext cx="235792" cy="347256"/>
                <a:chOff x="5495925" y="1727200"/>
                <a:chExt cx="261938" cy="385763"/>
              </a:xfrm>
            </p:grpSpPr>
            <p:sp>
              <p:nvSpPr>
                <p:cNvPr id="187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8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0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1" name="Group 188"/>
            <p:cNvGrpSpPr/>
            <p:nvPr/>
          </p:nvGrpSpPr>
          <p:grpSpPr>
            <a:xfrm>
              <a:off x="3508658" y="1203363"/>
              <a:ext cx="420138" cy="491590"/>
              <a:chOff x="4033173" y="1286669"/>
              <a:chExt cx="420138" cy="491590"/>
            </a:xfrm>
          </p:grpSpPr>
          <p:grpSp>
            <p:nvGrpSpPr>
              <p:cNvPr id="56" name="Group 153"/>
              <p:cNvGrpSpPr/>
              <p:nvPr/>
            </p:nvGrpSpPr>
            <p:grpSpPr>
              <a:xfrm>
                <a:off x="4033173" y="1286669"/>
                <a:ext cx="420138" cy="491590"/>
                <a:chOff x="3973513" y="12096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00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5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7" name="Group 154"/>
              <p:cNvGrpSpPr/>
              <p:nvPr/>
            </p:nvGrpSpPr>
            <p:grpSpPr>
              <a:xfrm>
                <a:off x="4173220" y="1398134"/>
                <a:ext cx="142904" cy="255799"/>
                <a:chOff x="4129088" y="1333500"/>
                <a:chExt cx="158750" cy="284163"/>
              </a:xfrm>
            </p:grpSpPr>
            <p:sp>
              <p:nvSpPr>
                <p:cNvPr id="197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1" name="Group 181"/>
            <p:cNvGrpSpPr/>
            <p:nvPr/>
          </p:nvGrpSpPr>
          <p:grpSpPr>
            <a:xfrm rot="19050093">
              <a:off x="2934848" y="1389968"/>
              <a:ext cx="448719" cy="491590"/>
              <a:chOff x="5632271" y="2338443"/>
              <a:chExt cx="448719" cy="491590"/>
            </a:xfrm>
          </p:grpSpPr>
          <p:grpSp>
            <p:nvGrpSpPr>
              <p:cNvPr id="62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05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6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3" name="Group 181"/>
            <p:cNvGrpSpPr/>
            <p:nvPr/>
          </p:nvGrpSpPr>
          <p:grpSpPr>
            <a:xfrm>
              <a:off x="4204363" y="1057173"/>
              <a:ext cx="448719" cy="491590"/>
              <a:chOff x="5632271" y="2338443"/>
              <a:chExt cx="448719" cy="491590"/>
            </a:xfrm>
          </p:grpSpPr>
          <p:grpSp>
            <p:nvGrpSpPr>
              <p:cNvPr id="71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10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9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13" name="Freeform 45"/>
          <p:cNvSpPr>
            <a:spLocks noEditPoints="1"/>
          </p:cNvSpPr>
          <p:nvPr/>
        </p:nvSpPr>
        <p:spPr bwMode="auto">
          <a:xfrm>
            <a:off x="11334765" y="207077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9" name="Footer Text"/>
          <p:cNvSpPr txBox="1"/>
          <p:nvPr/>
        </p:nvSpPr>
        <p:spPr>
          <a:xfrm>
            <a:off x="8933941" y="1901919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2" name="Group 181"/>
          <p:cNvGrpSpPr/>
          <p:nvPr/>
        </p:nvGrpSpPr>
        <p:grpSpPr>
          <a:xfrm>
            <a:off x="5198060" y="4529218"/>
            <a:ext cx="2552519" cy="1855158"/>
            <a:chOff x="907784" y="3286620"/>
            <a:chExt cx="2182197" cy="1586010"/>
          </a:xfrm>
        </p:grpSpPr>
        <p:sp>
          <p:nvSpPr>
            <p:cNvPr id="183" name="Freeform 21"/>
            <p:cNvSpPr>
              <a:spLocks/>
            </p:cNvSpPr>
            <p:nvPr/>
          </p:nvSpPr>
          <p:spPr bwMode="auto">
            <a:xfrm>
              <a:off x="907784" y="3286620"/>
              <a:ext cx="577078" cy="1586010"/>
            </a:xfrm>
            <a:custGeom>
              <a:avLst/>
              <a:gdLst/>
              <a:ahLst/>
              <a:cxnLst>
                <a:cxn ang="0">
                  <a:pos x="302" y="301"/>
                </a:cxn>
                <a:cxn ang="0">
                  <a:pos x="302" y="830"/>
                </a:cxn>
                <a:cxn ang="0">
                  <a:pos x="12" y="478"/>
                </a:cxn>
                <a:cxn ang="0">
                  <a:pos x="0" y="0"/>
                </a:cxn>
                <a:cxn ang="0">
                  <a:pos x="302" y="301"/>
                </a:cxn>
              </a:cxnLst>
              <a:rect l="0" t="0" r="r" b="b"/>
              <a:pathLst>
                <a:path w="302" h="830">
                  <a:moveTo>
                    <a:pt x="302" y="301"/>
                  </a:moveTo>
                  <a:lnTo>
                    <a:pt x="302" y="830"/>
                  </a:lnTo>
                  <a:lnTo>
                    <a:pt x="12" y="478"/>
                  </a:lnTo>
                  <a:lnTo>
                    <a:pt x="0" y="0"/>
                  </a:lnTo>
                  <a:lnTo>
                    <a:pt x="302" y="30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2"/>
            <p:cNvSpPr>
              <a:spLocks noEditPoints="1"/>
            </p:cNvSpPr>
            <p:nvPr/>
          </p:nvSpPr>
          <p:spPr bwMode="auto">
            <a:xfrm>
              <a:off x="1484862" y="3548407"/>
              <a:ext cx="1605119" cy="1324223"/>
            </a:xfrm>
            <a:custGeom>
              <a:avLst/>
              <a:gdLst/>
              <a:ahLst/>
              <a:cxnLst>
                <a:cxn ang="0">
                  <a:pos x="264" y="108"/>
                </a:cxn>
                <a:cxn ang="0">
                  <a:pos x="188" y="122"/>
                </a:cxn>
                <a:cxn ang="0">
                  <a:pos x="180" y="128"/>
                </a:cxn>
                <a:cxn ang="0">
                  <a:pos x="179" y="137"/>
                </a:cxn>
                <a:cxn ang="0">
                  <a:pos x="184" y="145"/>
                </a:cxn>
                <a:cxn ang="0">
                  <a:pos x="193" y="147"/>
                </a:cxn>
                <a:cxn ang="0">
                  <a:pos x="269" y="132"/>
                </a:cxn>
                <a:cxn ang="0">
                  <a:pos x="277" y="127"/>
                </a:cxn>
                <a:cxn ang="0">
                  <a:pos x="279" y="118"/>
                </a:cxn>
                <a:cxn ang="0">
                  <a:pos x="273" y="109"/>
                </a:cxn>
                <a:cxn ang="0">
                  <a:pos x="264" y="108"/>
                </a:cxn>
                <a:cxn ang="0">
                  <a:pos x="0" y="86"/>
                </a:cxn>
                <a:cxn ang="0">
                  <a:pos x="443" y="0"/>
                </a:cxn>
                <a:cxn ang="0">
                  <a:pos x="428" y="257"/>
                </a:cxn>
                <a:cxn ang="0">
                  <a:pos x="0" y="364"/>
                </a:cxn>
                <a:cxn ang="0">
                  <a:pos x="0" y="86"/>
                </a:cxn>
              </a:cxnLst>
              <a:rect l="0" t="0" r="r" b="b"/>
              <a:pathLst>
                <a:path w="443" h="364">
                  <a:moveTo>
                    <a:pt x="264" y="108"/>
                  </a:moveTo>
                  <a:cubicBezTo>
                    <a:pt x="188" y="122"/>
                    <a:pt x="188" y="122"/>
                    <a:pt x="188" y="122"/>
                  </a:cubicBezTo>
                  <a:cubicBezTo>
                    <a:pt x="185" y="123"/>
                    <a:pt x="182" y="125"/>
                    <a:pt x="180" y="128"/>
                  </a:cubicBezTo>
                  <a:cubicBezTo>
                    <a:pt x="178" y="130"/>
                    <a:pt x="178" y="134"/>
                    <a:pt x="179" y="137"/>
                  </a:cubicBezTo>
                  <a:cubicBezTo>
                    <a:pt x="179" y="140"/>
                    <a:pt x="181" y="143"/>
                    <a:pt x="184" y="145"/>
                  </a:cubicBezTo>
                  <a:cubicBezTo>
                    <a:pt x="187" y="147"/>
                    <a:pt x="190" y="147"/>
                    <a:pt x="193" y="147"/>
                  </a:cubicBezTo>
                  <a:cubicBezTo>
                    <a:pt x="269" y="132"/>
                    <a:pt x="269" y="132"/>
                    <a:pt x="269" y="132"/>
                  </a:cubicBezTo>
                  <a:cubicBezTo>
                    <a:pt x="272" y="131"/>
                    <a:pt x="275" y="130"/>
                    <a:pt x="277" y="127"/>
                  </a:cubicBezTo>
                  <a:cubicBezTo>
                    <a:pt x="279" y="124"/>
                    <a:pt x="279" y="121"/>
                    <a:pt x="279" y="118"/>
                  </a:cubicBezTo>
                  <a:cubicBezTo>
                    <a:pt x="278" y="114"/>
                    <a:pt x="276" y="111"/>
                    <a:pt x="273" y="109"/>
                  </a:cubicBezTo>
                  <a:cubicBezTo>
                    <a:pt x="271" y="108"/>
                    <a:pt x="267" y="107"/>
                    <a:pt x="264" y="108"/>
                  </a:cubicBezTo>
                  <a:close/>
                  <a:moveTo>
                    <a:pt x="0" y="86"/>
                  </a:moveTo>
                  <a:cubicBezTo>
                    <a:pt x="443" y="0"/>
                    <a:pt x="443" y="0"/>
                    <a:pt x="443" y="0"/>
                  </a:cubicBezTo>
                  <a:cubicBezTo>
                    <a:pt x="428" y="257"/>
                    <a:pt x="428" y="257"/>
                    <a:pt x="428" y="257"/>
                  </a:cubicBezTo>
                  <a:cubicBezTo>
                    <a:pt x="0" y="364"/>
                    <a:pt x="0" y="364"/>
                    <a:pt x="0" y="364"/>
                  </a:cubicBezTo>
                  <a:lnTo>
                    <a:pt x="0" y="8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3" name="Freeform 45"/>
          <p:cNvSpPr>
            <a:spLocks noEditPoints="1"/>
          </p:cNvSpPr>
          <p:nvPr/>
        </p:nvSpPr>
        <p:spPr bwMode="auto">
          <a:xfrm>
            <a:off x="11334765" y="287966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4" name="Footer Text"/>
          <p:cNvSpPr txBox="1"/>
          <p:nvPr/>
        </p:nvSpPr>
        <p:spPr>
          <a:xfrm>
            <a:off x="8933941" y="275912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5" name="Freeform 45"/>
          <p:cNvSpPr>
            <a:spLocks noEditPoints="1"/>
          </p:cNvSpPr>
          <p:nvPr/>
        </p:nvSpPr>
        <p:spPr bwMode="auto">
          <a:xfrm>
            <a:off x="11334765" y="3818808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6" name="Footer Text"/>
          <p:cNvSpPr txBox="1"/>
          <p:nvPr/>
        </p:nvSpPr>
        <p:spPr>
          <a:xfrm>
            <a:off x="8933941" y="368026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7" name="Freeform 45"/>
          <p:cNvSpPr>
            <a:spLocks noEditPoints="1"/>
          </p:cNvSpPr>
          <p:nvPr/>
        </p:nvSpPr>
        <p:spPr bwMode="auto">
          <a:xfrm>
            <a:off x="11334765" y="4751052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Footer Text"/>
          <p:cNvSpPr txBox="1"/>
          <p:nvPr/>
        </p:nvSpPr>
        <p:spPr>
          <a:xfrm>
            <a:off x="8933941" y="460904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Freeform 45"/>
          <p:cNvSpPr>
            <a:spLocks noEditPoints="1"/>
          </p:cNvSpPr>
          <p:nvPr/>
        </p:nvSpPr>
        <p:spPr bwMode="auto">
          <a:xfrm>
            <a:off x="11334765" y="557901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0" name="Footer Text"/>
          <p:cNvSpPr txBox="1"/>
          <p:nvPr/>
        </p:nvSpPr>
        <p:spPr>
          <a:xfrm>
            <a:off x="8933941" y="5434135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241" name="Chart 240"/>
          <p:cNvGraphicFramePr/>
          <p:nvPr/>
        </p:nvGraphicFramePr>
        <p:xfrm>
          <a:off x="755751" y="1448204"/>
          <a:ext cx="3423467" cy="4933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8" name="文本框 16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9" name="文本框 16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194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" grpId="0" animBg="1"/>
      <p:bldP spid="219" grpId="0"/>
      <p:bldP spid="233" grpId="0" animBg="1"/>
      <p:bldP spid="234" grpId="0"/>
      <p:bldP spid="235" grpId="0" animBg="1"/>
      <p:bldP spid="236" grpId="0"/>
      <p:bldP spid="237" grpId="0" animBg="1"/>
      <p:bldP spid="238" grpId="0"/>
      <p:bldP spid="239" grpId="0" animBg="1"/>
      <p:bldP spid="240" grpId="0"/>
      <p:bldGraphic spid="24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571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31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1"/>
          <p:cNvGrpSpPr>
            <a:grpSpLocks/>
          </p:cNvGrpSpPr>
          <p:nvPr/>
        </p:nvGrpSpPr>
        <p:grpSpPr bwMode="auto">
          <a:xfrm>
            <a:off x="1028775" y="1665296"/>
            <a:ext cx="2571609" cy="5058390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6372900" y="5170006"/>
            <a:ext cx="2021001" cy="9152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64289" tIns="64289" rIns="64289" bIns="64289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6370669" y="4774890"/>
            <a:ext cx="1620649" cy="4330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687" b="1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2669">
              <a:cs typeface="Calibri" charset="0"/>
            </a:endParaRPr>
          </a:p>
        </p:txBody>
      </p:sp>
      <p:grpSp>
        <p:nvGrpSpPr>
          <p:cNvPr id="31" name="Group 1"/>
          <p:cNvGrpSpPr>
            <a:grpSpLocks/>
          </p:cNvGrpSpPr>
          <p:nvPr/>
        </p:nvGrpSpPr>
        <p:grpSpPr bwMode="auto">
          <a:xfrm>
            <a:off x="3657675" y="1665296"/>
            <a:ext cx="2571609" cy="5058390"/>
            <a:chOff x="-1" y="0"/>
            <a:chExt cx="1829063" cy="3596384"/>
          </a:xfrm>
        </p:grpSpPr>
        <p:sp>
          <p:nvSpPr>
            <p:cNvPr id="3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36" name="Group 1"/>
          <p:cNvGrpSpPr>
            <a:grpSpLocks/>
          </p:cNvGrpSpPr>
          <p:nvPr/>
        </p:nvGrpSpPr>
        <p:grpSpPr bwMode="auto">
          <a:xfrm>
            <a:off x="6311975" y="1665296"/>
            <a:ext cx="2571609" cy="5058390"/>
            <a:chOff x="-1" y="0"/>
            <a:chExt cx="1829063" cy="3596384"/>
          </a:xfrm>
        </p:grpSpPr>
        <p:sp>
          <p:nvSpPr>
            <p:cNvPr id="3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1" name="Group 1"/>
          <p:cNvGrpSpPr>
            <a:grpSpLocks/>
          </p:cNvGrpSpPr>
          <p:nvPr/>
        </p:nvGrpSpPr>
        <p:grpSpPr bwMode="auto">
          <a:xfrm>
            <a:off x="8978975" y="1665296"/>
            <a:ext cx="2571609" cy="5058390"/>
            <a:chOff x="-1" y="0"/>
            <a:chExt cx="1829063" cy="3596384"/>
          </a:xfrm>
        </p:grpSpPr>
        <p:sp>
          <p:nvSpPr>
            <p:cNvPr id="4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21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103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2051986" y="2036251"/>
            <a:ext cx="2820950" cy="4080923"/>
            <a:chOff x="3285725" y="973793"/>
            <a:chExt cx="2882322" cy="4169707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739829" y="3869949"/>
              <a:ext cx="2081691" cy="531173"/>
            </a:xfrm>
            <a:custGeom>
              <a:avLst/>
              <a:gdLst>
                <a:gd name="T0" fmla="*/ 831 w 1419"/>
                <a:gd name="T1" fmla="*/ 0 h 362"/>
                <a:gd name="T2" fmla="*/ 831 w 1419"/>
                <a:gd name="T3" fmla="*/ 24 h 362"/>
                <a:gd name="T4" fmla="*/ 835 w 1419"/>
                <a:gd name="T5" fmla="*/ 37 h 362"/>
                <a:gd name="T6" fmla="*/ 847 w 1419"/>
                <a:gd name="T7" fmla="*/ 60 h 362"/>
                <a:gd name="T8" fmla="*/ 858 w 1419"/>
                <a:gd name="T9" fmla="*/ 99 h 362"/>
                <a:gd name="T10" fmla="*/ 858 w 1419"/>
                <a:gd name="T11" fmla="*/ 100 h 362"/>
                <a:gd name="T12" fmla="*/ 858 w 1419"/>
                <a:gd name="T13" fmla="*/ 101 h 362"/>
                <a:gd name="T14" fmla="*/ 858 w 1419"/>
                <a:gd name="T15" fmla="*/ 101 h 362"/>
                <a:gd name="T16" fmla="*/ 791 w 1419"/>
                <a:gd name="T17" fmla="*/ 154 h 362"/>
                <a:gd name="T18" fmla="*/ 724 w 1419"/>
                <a:gd name="T19" fmla="*/ 96 h 362"/>
                <a:gd name="T20" fmla="*/ 724 w 1419"/>
                <a:gd name="T21" fmla="*/ 96 h 362"/>
                <a:gd name="T22" fmla="*/ 735 w 1419"/>
                <a:gd name="T23" fmla="*/ 60 h 362"/>
                <a:gd name="T24" fmla="*/ 746 w 1419"/>
                <a:gd name="T25" fmla="*/ 39 h 362"/>
                <a:gd name="T26" fmla="*/ 750 w 1419"/>
                <a:gd name="T27" fmla="*/ 24 h 362"/>
                <a:gd name="T28" fmla="*/ 751 w 1419"/>
                <a:gd name="T29" fmla="*/ 24 h 362"/>
                <a:gd name="T30" fmla="*/ 751 w 1419"/>
                <a:gd name="T31" fmla="*/ 0 h 362"/>
                <a:gd name="T32" fmla="*/ 30 w 1419"/>
                <a:gd name="T33" fmla="*/ 0 h 362"/>
                <a:gd name="T34" fmla="*/ 0 w 1419"/>
                <a:gd name="T35" fmla="*/ 161 h 362"/>
                <a:gd name="T36" fmla="*/ 876 w 1419"/>
                <a:gd name="T37" fmla="*/ 362 h 362"/>
                <a:gd name="T38" fmla="*/ 953 w 1419"/>
                <a:gd name="T39" fmla="*/ 133 h 362"/>
                <a:gd name="T40" fmla="*/ 1362 w 1419"/>
                <a:gd name="T41" fmla="*/ 133 h 362"/>
                <a:gd name="T42" fmla="*/ 1419 w 1419"/>
                <a:gd name="T43" fmla="*/ 0 h 362"/>
                <a:gd name="T44" fmla="*/ 831 w 1419"/>
                <a:gd name="T4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19" h="362">
                  <a:moveTo>
                    <a:pt x="831" y="0"/>
                  </a:moveTo>
                  <a:cubicBezTo>
                    <a:pt x="831" y="24"/>
                    <a:pt x="831" y="24"/>
                    <a:pt x="831" y="24"/>
                  </a:cubicBezTo>
                  <a:cubicBezTo>
                    <a:pt x="835" y="37"/>
                    <a:pt x="835" y="37"/>
                    <a:pt x="835" y="37"/>
                  </a:cubicBezTo>
                  <a:cubicBezTo>
                    <a:pt x="838" y="46"/>
                    <a:pt x="840" y="50"/>
                    <a:pt x="847" y="60"/>
                  </a:cubicBezTo>
                  <a:cubicBezTo>
                    <a:pt x="856" y="71"/>
                    <a:pt x="859" y="84"/>
                    <a:pt x="858" y="99"/>
                  </a:cubicBezTo>
                  <a:cubicBezTo>
                    <a:pt x="858" y="99"/>
                    <a:pt x="858" y="100"/>
                    <a:pt x="858" y="100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5" y="130"/>
                    <a:pt x="826" y="154"/>
                    <a:pt x="791" y="154"/>
                  </a:cubicBezTo>
                  <a:cubicBezTo>
                    <a:pt x="754" y="154"/>
                    <a:pt x="724" y="128"/>
                    <a:pt x="724" y="96"/>
                  </a:cubicBezTo>
                  <a:cubicBezTo>
                    <a:pt x="724" y="96"/>
                    <a:pt x="724" y="96"/>
                    <a:pt x="724" y="96"/>
                  </a:cubicBezTo>
                  <a:cubicBezTo>
                    <a:pt x="723" y="82"/>
                    <a:pt x="727" y="71"/>
                    <a:pt x="735" y="60"/>
                  </a:cubicBezTo>
                  <a:cubicBezTo>
                    <a:pt x="741" y="51"/>
                    <a:pt x="744" y="47"/>
                    <a:pt x="746" y="39"/>
                  </a:cubicBezTo>
                  <a:cubicBezTo>
                    <a:pt x="750" y="24"/>
                    <a:pt x="750" y="24"/>
                    <a:pt x="750" y="24"/>
                  </a:cubicBezTo>
                  <a:cubicBezTo>
                    <a:pt x="751" y="24"/>
                    <a:pt x="751" y="24"/>
                    <a:pt x="751" y="24"/>
                  </a:cubicBezTo>
                  <a:cubicBezTo>
                    <a:pt x="751" y="0"/>
                    <a:pt x="751" y="0"/>
                    <a:pt x="75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8" y="87"/>
                    <a:pt x="0" y="161"/>
                    <a:pt x="0" y="161"/>
                  </a:cubicBezTo>
                  <a:cubicBezTo>
                    <a:pt x="876" y="362"/>
                    <a:pt x="876" y="362"/>
                    <a:pt x="876" y="362"/>
                  </a:cubicBezTo>
                  <a:cubicBezTo>
                    <a:pt x="876" y="362"/>
                    <a:pt x="908" y="149"/>
                    <a:pt x="953" y="133"/>
                  </a:cubicBezTo>
                  <a:cubicBezTo>
                    <a:pt x="997" y="117"/>
                    <a:pt x="1278" y="237"/>
                    <a:pt x="1362" y="133"/>
                  </a:cubicBezTo>
                  <a:cubicBezTo>
                    <a:pt x="1399" y="87"/>
                    <a:pt x="1414" y="40"/>
                    <a:pt x="1419" y="0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224584" y="1646612"/>
              <a:ext cx="730995" cy="633614"/>
            </a:xfrm>
            <a:custGeom>
              <a:avLst/>
              <a:gdLst>
                <a:gd name="T0" fmla="*/ 382 w 498"/>
                <a:gd name="T1" fmla="*/ 0 h 432"/>
                <a:gd name="T2" fmla="*/ 0 w 498"/>
                <a:gd name="T3" fmla="*/ 0 h 432"/>
                <a:gd name="T4" fmla="*/ 0 w 498"/>
                <a:gd name="T5" fmla="*/ 432 h 432"/>
                <a:gd name="T6" fmla="*/ 65 w 498"/>
                <a:gd name="T7" fmla="*/ 432 h 432"/>
                <a:gd name="T8" fmla="*/ 65 w 498"/>
                <a:gd name="T9" fmla="*/ 420 h 432"/>
                <a:gd name="T10" fmla="*/ 62 w 498"/>
                <a:gd name="T11" fmla="*/ 407 h 432"/>
                <a:gd name="T12" fmla="*/ 49 w 498"/>
                <a:gd name="T13" fmla="*/ 384 h 432"/>
                <a:gd name="T14" fmla="*/ 39 w 498"/>
                <a:gd name="T15" fmla="*/ 345 h 432"/>
                <a:gd name="T16" fmla="*/ 39 w 498"/>
                <a:gd name="T17" fmla="*/ 344 h 432"/>
                <a:gd name="T18" fmla="*/ 39 w 498"/>
                <a:gd name="T19" fmla="*/ 343 h 432"/>
                <a:gd name="T20" fmla="*/ 39 w 498"/>
                <a:gd name="T21" fmla="*/ 343 h 432"/>
                <a:gd name="T22" fmla="*/ 106 w 498"/>
                <a:gd name="T23" fmla="*/ 290 h 432"/>
                <a:gd name="T24" fmla="*/ 173 w 498"/>
                <a:gd name="T25" fmla="*/ 348 h 432"/>
                <a:gd name="T26" fmla="*/ 173 w 498"/>
                <a:gd name="T27" fmla="*/ 348 h 432"/>
                <a:gd name="T28" fmla="*/ 162 w 498"/>
                <a:gd name="T29" fmla="*/ 384 h 432"/>
                <a:gd name="T30" fmla="*/ 150 w 498"/>
                <a:gd name="T31" fmla="*/ 405 h 432"/>
                <a:gd name="T32" fmla="*/ 146 w 498"/>
                <a:gd name="T33" fmla="*/ 420 h 432"/>
                <a:gd name="T34" fmla="*/ 146 w 498"/>
                <a:gd name="T35" fmla="*/ 420 h 432"/>
                <a:gd name="T36" fmla="*/ 146 w 498"/>
                <a:gd name="T37" fmla="*/ 432 h 432"/>
                <a:gd name="T38" fmla="*/ 491 w 498"/>
                <a:gd name="T39" fmla="*/ 432 h 432"/>
                <a:gd name="T40" fmla="*/ 382 w 498"/>
                <a:gd name="T4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8" h="432">
                  <a:moveTo>
                    <a:pt x="3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65" y="432"/>
                    <a:pt x="65" y="432"/>
                    <a:pt x="65" y="432"/>
                  </a:cubicBezTo>
                  <a:cubicBezTo>
                    <a:pt x="65" y="420"/>
                    <a:pt x="65" y="420"/>
                    <a:pt x="65" y="420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59" y="398"/>
                    <a:pt x="56" y="394"/>
                    <a:pt x="49" y="384"/>
                  </a:cubicBezTo>
                  <a:cubicBezTo>
                    <a:pt x="41" y="373"/>
                    <a:pt x="37" y="360"/>
                    <a:pt x="39" y="345"/>
                  </a:cubicBezTo>
                  <a:cubicBezTo>
                    <a:pt x="39" y="345"/>
                    <a:pt x="39" y="344"/>
                    <a:pt x="39" y="344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42" y="314"/>
                    <a:pt x="71" y="290"/>
                    <a:pt x="106" y="290"/>
                  </a:cubicBezTo>
                  <a:cubicBezTo>
                    <a:pt x="143" y="290"/>
                    <a:pt x="173" y="316"/>
                    <a:pt x="173" y="348"/>
                  </a:cubicBezTo>
                  <a:cubicBezTo>
                    <a:pt x="173" y="348"/>
                    <a:pt x="173" y="348"/>
                    <a:pt x="173" y="348"/>
                  </a:cubicBezTo>
                  <a:cubicBezTo>
                    <a:pt x="173" y="362"/>
                    <a:pt x="170" y="373"/>
                    <a:pt x="162" y="384"/>
                  </a:cubicBezTo>
                  <a:cubicBezTo>
                    <a:pt x="156" y="393"/>
                    <a:pt x="153" y="397"/>
                    <a:pt x="150" y="405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32"/>
                    <a:pt x="146" y="432"/>
                    <a:pt x="146" y="432"/>
                  </a:cubicBezTo>
                  <a:cubicBezTo>
                    <a:pt x="491" y="432"/>
                    <a:pt x="491" y="432"/>
                    <a:pt x="491" y="432"/>
                  </a:cubicBezTo>
                  <a:cubicBezTo>
                    <a:pt x="498" y="320"/>
                    <a:pt x="483" y="157"/>
                    <a:pt x="3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4063592" y="973793"/>
              <a:ext cx="1642841" cy="565319"/>
            </a:xfrm>
            <a:custGeom>
              <a:avLst/>
              <a:gdLst>
                <a:gd name="T0" fmla="*/ 793 w 1120"/>
                <a:gd name="T1" fmla="*/ 146 h 385"/>
                <a:gd name="T2" fmla="*/ 0 w 1120"/>
                <a:gd name="T3" fmla="*/ 136 h 385"/>
                <a:gd name="T4" fmla="*/ 0 w 1120"/>
                <a:gd name="T5" fmla="*/ 385 h 385"/>
                <a:gd name="T6" fmla="*/ 603 w 1120"/>
                <a:gd name="T7" fmla="*/ 385 h 385"/>
                <a:gd name="T8" fmla="*/ 603 w 1120"/>
                <a:gd name="T9" fmla="*/ 342 h 385"/>
                <a:gd name="T10" fmla="*/ 600 w 1120"/>
                <a:gd name="T11" fmla="*/ 330 h 385"/>
                <a:gd name="T12" fmla="*/ 587 w 1120"/>
                <a:gd name="T13" fmla="*/ 307 h 385"/>
                <a:gd name="T14" fmla="*/ 577 w 1120"/>
                <a:gd name="T15" fmla="*/ 267 h 385"/>
                <a:gd name="T16" fmla="*/ 577 w 1120"/>
                <a:gd name="T17" fmla="*/ 266 h 385"/>
                <a:gd name="T18" fmla="*/ 577 w 1120"/>
                <a:gd name="T19" fmla="*/ 266 h 385"/>
                <a:gd name="T20" fmla="*/ 577 w 1120"/>
                <a:gd name="T21" fmla="*/ 266 h 385"/>
                <a:gd name="T22" fmla="*/ 644 w 1120"/>
                <a:gd name="T23" fmla="*/ 212 h 385"/>
                <a:gd name="T24" fmla="*/ 711 w 1120"/>
                <a:gd name="T25" fmla="*/ 270 h 385"/>
                <a:gd name="T26" fmla="*/ 711 w 1120"/>
                <a:gd name="T27" fmla="*/ 270 h 385"/>
                <a:gd name="T28" fmla="*/ 700 w 1120"/>
                <a:gd name="T29" fmla="*/ 307 h 385"/>
                <a:gd name="T30" fmla="*/ 688 w 1120"/>
                <a:gd name="T31" fmla="*/ 327 h 385"/>
                <a:gd name="T32" fmla="*/ 684 w 1120"/>
                <a:gd name="T33" fmla="*/ 342 h 385"/>
                <a:gd name="T34" fmla="*/ 684 w 1120"/>
                <a:gd name="T35" fmla="*/ 342 h 385"/>
                <a:gd name="T36" fmla="*/ 684 w 1120"/>
                <a:gd name="T37" fmla="*/ 385 h 385"/>
                <a:gd name="T38" fmla="*/ 1120 w 1120"/>
                <a:gd name="T39" fmla="*/ 385 h 385"/>
                <a:gd name="T40" fmla="*/ 793 w 1120"/>
                <a:gd name="T41" fmla="*/ 14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0" h="385">
                  <a:moveTo>
                    <a:pt x="793" y="146"/>
                  </a:moveTo>
                  <a:cubicBezTo>
                    <a:pt x="476" y="0"/>
                    <a:pt x="207" y="32"/>
                    <a:pt x="0" y="136"/>
                  </a:cubicBezTo>
                  <a:cubicBezTo>
                    <a:pt x="0" y="385"/>
                    <a:pt x="0" y="385"/>
                    <a:pt x="0" y="385"/>
                  </a:cubicBezTo>
                  <a:cubicBezTo>
                    <a:pt x="603" y="385"/>
                    <a:pt x="603" y="385"/>
                    <a:pt x="603" y="385"/>
                  </a:cubicBezTo>
                  <a:cubicBezTo>
                    <a:pt x="603" y="342"/>
                    <a:pt x="603" y="342"/>
                    <a:pt x="603" y="342"/>
                  </a:cubicBezTo>
                  <a:cubicBezTo>
                    <a:pt x="600" y="330"/>
                    <a:pt x="600" y="330"/>
                    <a:pt x="600" y="330"/>
                  </a:cubicBezTo>
                  <a:cubicBezTo>
                    <a:pt x="597" y="320"/>
                    <a:pt x="594" y="316"/>
                    <a:pt x="587" y="307"/>
                  </a:cubicBezTo>
                  <a:cubicBezTo>
                    <a:pt x="579" y="295"/>
                    <a:pt x="575" y="282"/>
                    <a:pt x="577" y="267"/>
                  </a:cubicBezTo>
                  <a:cubicBezTo>
                    <a:pt x="577" y="267"/>
                    <a:pt x="577" y="267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80" y="236"/>
                    <a:pt x="609" y="212"/>
                    <a:pt x="644" y="212"/>
                  </a:cubicBezTo>
                  <a:cubicBezTo>
                    <a:pt x="681" y="212"/>
                    <a:pt x="711" y="238"/>
                    <a:pt x="711" y="270"/>
                  </a:cubicBezTo>
                  <a:cubicBezTo>
                    <a:pt x="711" y="270"/>
                    <a:pt x="711" y="270"/>
                    <a:pt x="711" y="270"/>
                  </a:cubicBezTo>
                  <a:cubicBezTo>
                    <a:pt x="712" y="284"/>
                    <a:pt x="708" y="296"/>
                    <a:pt x="700" y="307"/>
                  </a:cubicBezTo>
                  <a:cubicBezTo>
                    <a:pt x="694" y="315"/>
                    <a:pt x="691" y="319"/>
                    <a:pt x="688" y="327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85"/>
                    <a:pt x="684" y="385"/>
                    <a:pt x="684" y="385"/>
                  </a:cubicBezTo>
                  <a:cubicBezTo>
                    <a:pt x="1120" y="385"/>
                    <a:pt x="1120" y="385"/>
                    <a:pt x="1120" y="385"/>
                  </a:cubicBezTo>
                  <a:cubicBezTo>
                    <a:pt x="1046" y="297"/>
                    <a:pt x="941" y="215"/>
                    <a:pt x="793" y="14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4626382" y="3128837"/>
              <a:ext cx="295939" cy="634878"/>
            </a:xfrm>
            <a:custGeom>
              <a:avLst/>
              <a:gdLst>
                <a:gd name="T0" fmla="*/ 234 w 234"/>
                <a:gd name="T1" fmla="*/ 0 h 502"/>
                <a:gd name="T2" fmla="*/ 0 w 234"/>
                <a:gd name="T3" fmla="*/ 0 h 502"/>
                <a:gd name="T4" fmla="*/ 0 w 234"/>
                <a:gd name="T5" fmla="*/ 502 h 502"/>
                <a:gd name="T6" fmla="*/ 0 w 234"/>
                <a:gd name="T7" fmla="*/ 502 h 502"/>
                <a:gd name="T8" fmla="*/ 234 w 234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502">
                  <a:moveTo>
                    <a:pt x="234" y="0"/>
                  </a:moveTo>
                  <a:lnTo>
                    <a:pt x="0" y="0"/>
                  </a:lnTo>
                  <a:lnTo>
                    <a:pt x="0" y="502"/>
                  </a:lnTo>
                  <a:lnTo>
                    <a:pt x="0" y="502"/>
                  </a:lnTo>
                  <a:lnTo>
                    <a:pt x="2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609565" y="1235586"/>
              <a:ext cx="345263" cy="303528"/>
            </a:xfrm>
            <a:custGeom>
              <a:avLst/>
              <a:gdLst>
                <a:gd name="T0" fmla="*/ 235 w 235"/>
                <a:gd name="T1" fmla="*/ 207 h 207"/>
                <a:gd name="T2" fmla="*/ 235 w 235"/>
                <a:gd name="T3" fmla="*/ 0 h 207"/>
                <a:gd name="T4" fmla="*/ 0 w 235"/>
                <a:gd name="T5" fmla="*/ 207 h 207"/>
                <a:gd name="T6" fmla="*/ 235 w 235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5" h="207">
                  <a:moveTo>
                    <a:pt x="235" y="207"/>
                  </a:moveTo>
                  <a:cubicBezTo>
                    <a:pt x="235" y="0"/>
                    <a:pt x="235" y="0"/>
                    <a:pt x="235" y="0"/>
                  </a:cubicBezTo>
                  <a:cubicBezTo>
                    <a:pt x="141" y="58"/>
                    <a:pt x="62" y="132"/>
                    <a:pt x="0" y="207"/>
                  </a:cubicBezTo>
                  <a:lnTo>
                    <a:pt x="235" y="2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4063592" y="1646612"/>
              <a:ext cx="902994" cy="633614"/>
            </a:xfrm>
            <a:custGeom>
              <a:avLst/>
              <a:gdLst>
                <a:gd name="T0" fmla="*/ 714 w 714"/>
                <a:gd name="T1" fmla="*/ 0 h 501"/>
                <a:gd name="T2" fmla="*/ 0 w 714"/>
                <a:gd name="T3" fmla="*/ 0 h 501"/>
                <a:gd name="T4" fmla="*/ 0 w 714"/>
                <a:gd name="T5" fmla="*/ 501 h 501"/>
                <a:gd name="T6" fmla="*/ 433 w 714"/>
                <a:gd name="T7" fmla="*/ 501 h 501"/>
                <a:gd name="T8" fmla="*/ 714 w 714"/>
                <a:gd name="T9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501">
                  <a:moveTo>
                    <a:pt x="714" y="0"/>
                  </a:moveTo>
                  <a:lnTo>
                    <a:pt x="0" y="0"/>
                  </a:lnTo>
                  <a:lnTo>
                    <a:pt x="0" y="501"/>
                  </a:lnTo>
                  <a:lnTo>
                    <a:pt x="433" y="501"/>
                  </a:lnTo>
                  <a:lnTo>
                    <a:pt x="7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auto">
            <a:xfrm>
              <a:off x="3297185" y="4378358"/>
              <a:ext cx="2174014" cy="765142"/>
            </a:xfrm>
            <a:custGeom>
              <a:avLst/>
              <a:gdLst>
                <a:gd name="T0" fmla="*/ 0 w 1719"/>
                <a:gd name="T1" fmla="*/ 605 h 605"/>
                <a:gd name="T2" fmla="*/ 224 w 1719"/>
                <a:gd name="T3" fmla="*/ 0 h 605"/>
                <a:gd name="T4" fmla="*/ 1440 w 1719"/>
                <a:gd name="T5" fmla="*/ 261 h 605"/>
                <a:gd name="T6" fmla="*/ 1440 w 1719"/>
                <a:gd name="T7" fmla="*/ 218 h 605"/>
                <a:gd name="T8" fmla="*/ 1719 w 1719"/>
                <a:gd name="T9" fmla="*/ 605 h 605"/>
                <a:gd name="T10" fmla="*/ 0 w 1719"/>
                <a:gd name="T11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9" h="605">
                  <a:moveTo>
                    <a:pt x="0" y="605"/>
                  </a:moveTo>
                  <a:lnTo>
                    <a:pt x="224" y="0"/>
                  </a:lnTo>
                  <a:lnTo>
                    <a:pt x="1440" y="261"/>
                  </a:lnTo>
                  <a:lnTo>
                    <a:pt x="1440" y="218"/>
                  </a:lnTo>
                  <a:lnTo>
                    <a:pt x="1719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3"/>
            <p:cNvSpPr>
              <a:spLocks/>
            </p:cNvSpPr>
            <p:nvPr/>
          </p:nvSpPr>
          <p:spPr bwMode="auto">
            <a:xfrm>
              <a:off x="3580477" y="3995155"/>
              <a:ext cx="1537871" cy="713289"/>
            </a:xfrm>
            <a:custGeom>
              <a:avLst/>
              <a:gdLst>
                <a:gd name="T0" fmla="*/ 1216 w 1216"/>
                <a:gd name="T1" fmla="*/ 564 h 564"/>
                <a:gd name="T2" fmla="*/ 0 w 1216"/>
                <a:gd name="T3" fmla="*/ 303 h 564"/>
                <a:gd name="T4" fmla="*/ 102 w 1216"/>
                <a:gd name="T5" fmla="*/ 0 h 564"/>
                <a:gd name="T6" fmla="*/ 1216 w 1216"/>
                <a:gd name="T7" fmla="*/ 260 h 564"/>
                <a:gd name="T8" fmla="*/ 1216 w 1216"/>
                <a:gd name="T9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6" h="564">
                  <a:moveTo>
                    <a:pt x="1216" y="564"/>
                  </a:moveTo>
                  <a:lnTo>
                    <a:pt x="0" y="303"/>
                  </a:lnTo>
                  <a:lnTo>
                    <a:pt x="102" y="0"/>
                  </a:lnTo>
                  <a:lnTo>
                    <a:pt x="1216" y="260"/>
                  </a:lnTo>
                  <a:lnTo>
                    <a:pt x="1216" y="5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4063592" y="2055109"/>
              <a:ext cx="1367137" cy="967493"/>
            </a:xfrm>
            <a:custGeom>
              <a:avLst/>
              <a:gdLst>
                <a:gd name="connsiteX0" fmla="*/ 875170 w 1367137"/>
                <a:gd name="connsiteY0" fmla="*/ 0 h 967493"/>
                <a:gd name="connsiteX1" fmla="*/ 940741 w 1367137"/>
                <a:gd name="connsiteY1" fmla="*/ 52782 h 967493"/>
                <a:gd name="connsiteX2" fmla="*/ 930541 w 1367137"/>
                <a:gd name="connsiteY2" fmla="*/ 95300 h 967493"/>
                <a:gd name="connsiteX3" fmla="*/ 908684 w 1367137"/>
                <a:gd name="connsiteY3" fmla="*/ 136352 h 967493"/>
                <a:gd name="connsiteX4" fmla="*/ 901398 w 1367137"/>
                <a:gd name="connsiteY4" fmla="*/ 162743 h 967493"/>
                <a:gd name="connsiteX5" fmla="*/ 901398 w 1367137"/>
                <a:gd name="connsiteY5" fmla="*/ 331350 h 967493"/>
                <a:gd name="connsiteX6" fmla="*/ 1054757 w 1367137"/>
                <a:gd name="connsiteY6" fmla="*/ 331350 h 967493"/>
                <a:gd name="connsiteX7" fmla="*/ 1054757 w 1367137"/>
                <a:gd name="connsiteY7" fmla="*/ 471137 h 967493"/>
                <a:gd name="connsiteX8" fmla="*/ 1074553 w 1367137"/>
                <a:gd name="connsiteY8" fmla="*/ 470966 h 967493"/>
                <a:gd name="connsiteX9" fmla="*/ 1202403 w 1367137"/>
                <a:gd name="connsiteY9" fmla="*/ 469855 h 967493"/>
                <a:gd name="connsiteX10" fmla="*/ 1231820 w 1367137"/>
                <a:gd name="connsiteY10" fmla="*/ 462512 h 967493"/>
                <a:gd name="connsiteX11" fmla="*/ 1270062 w 1367137"/>
                <a:gd name="connsiteY11" fmla="*/ 441950 h 967493"/>
                <a:gd name="connsiteX12" fmla="*/ 1308304 w 1367137"/>
                <a:gd name="connsiteY12" fmla="*/ 430201 h 967493"/>
                <a:gd name="connsiteX13" fmla="*/ 1367137 w 1367137"/>
                <a:gd name="connsiteY13" fmla="*/ 497760 h 967493"/>
                <a:gd name="connsiteX14" fmla="*/ 1312716 w 1367137"/>
                <a:gd name="connsiteY14" fmla="*/ 563851 h 967493"/>
                <a:gd name="connsiteX15" fmla="*/ 1270062 w 1367137"/>
                <a:gd name="connsiteY15" fmla="*/ 553571 h 967493"/>
                <a:gd name="connsiteX16" fmla="*/ 1228879 w 1367137"/>
                <a:gd name="connsiteY16" fmla="*/ 530072 h 967493"/>
                <a:gd name="connsiteX17" fmla="*/ 1228879 w 1367137"/>
                <a:gd name="connsiteY17" fmla="*/ 531540 h 967493"/>
                <a:gd name="connsiteX18" fmla="*/ 1202403 w 1367137"/>
                <a:gd name="connsiteY18" fmla="*/ 524197 h 967493"/>
                <a:gd name="connsiteX19" fmla="*/ 1089089 w 1367137"/>
                <a:gd name="connsiteY19" fmla="*/ 524197 h 967493"/>
                <a:gd name="connsiteX20" fmla="*/ 1054757 w 1367137"/>
                <a:gd name="connsiteY20" fmla="*/ 524197 h 967493"/>
                <a:gd name="connsiteX21" fmla="*/ 1054757 w 1367137"/>
                <a:gd name="connsiteY21" fmla="*/ 967493 h 967493"/>
                <a:gd name="connsiteX22" fmla="*/ 212712 w 1367137"/>
                <a:gd name="connsiteY22" fmla="*/ 967493 h 967493"/>
                <a:gd name="connsiteX23" fmla="*/ 212712 w 1367137"/>
                <a:gd name="connsiteY23" fmla="*/ 935172 h 967493"/>
                <a:gd name="connsiteX24" fmla="*/ 218580 w 1367137"/>
                <a:gd name="connsiteY24" fmla="*/ 913135 h 967493"/>
                <a:gd name="connsiteX25" fmla="*/ 236183 w 1367137"/>
                <a:gd name="connsiteY25" fmla="*/ 883751 h 967493"/>
                <a:gd name="connsiteX26" fmla="*/ 252320 w 1367137"/>
                <a:gd name="connsiteY26" fmla="*/ 829393 h 967493"/>
                <a:gd name="connsiteX27" fmla="*/ 154033 w 1367137"/>
                <a:gd name="connsiteY27" fmla="*/ 745651 h 967493"/>
                <a:gd name="connsiteX28" fmla="*/ 55745 w 1367137"/>
                <a:gd name="connsiteY28" fmla="*/ 823516 h 967493"/>
                <a:gd name="connsiteX29" fmla="*/ 55745 w 1367137"/>
                <a:gd name="connsiteY29" fmla="*/ 826455 h 967493"/>
                <a:gd name="connsiteX30" fmla="*/ 70415 w 1367137"/>
                <a:gd name="connsiteY30" fmla="*/ 883751 h 967493"/>
                <a:gd name="connsiteX31" fmla="*/ 89486 w 1367137"/>
                <a:gd name="connsiteY31" fmla="*/ 917542 h 967493"/>
                <a:gd name="connsiteX32" fmla="*/ 93886 w 1367137"/>
                <a:gd name="connsiteY32" fmla="*/ 935172 h 967493"/>
                <a:gd name="connsiteX33" fmla="*/ 93886 w 1367137"/>
                <a:gd name="connsiteY33" fmla="*/ 967493 h 967493"/>
                <a:gd name="connsiteX34" fmla="*/ 0 w 1367137"/>
                <a:gd name="connsiteY34" fmla="*/ 967493 h 967493"/>
                <a:gd name="connsiteX35" fmla="*/ 0 w 1367137"/>
                <a:gd name="connsiteY35" fmla="*/ 331350 h 967493"/>
                <a:gd name="connsiteX36" fmla="*/ 706605 w 1367137"/>
                <a:gd name="connsiteY36" fmla="*/ 331350 h 967493"/>
                <a:gd name="connsiteX37" fmla="*/ 848941 w 1367137"/>
                <a:gd name="connsiteY37" fmla="*/ 331350 h 967493"/>
                <a:gd name="connsiteX38" fmla="*/ 848941 w 1367137"/>
                <a:gd name="connsiteY38" fmla="*/ 162743 h 967493"/>
                <a:gd name="connsiteX39" fmla="*/ 841655 w 1367137"/>
                <a:gd name="connsiteY39" fmla="*/ 133420 h 967493"/>
                <a:gd name="connsiteX40" fmla="*/ 840198 w 1367137"/>
                <a:gd name="connsiteY40" fmla="*/ 133420 h 967493"/>
                <a:gd name="connsiteX41" fmla="*/ 819798 w 1367137"/>
                <a:gd name="connsiteY41" fmla="*/ 95300 h 967493"/>
                <a:gd name="connsiteX42" fmla="*/ 809598 w 1367137"/>
                <a:gd name="connsiteY42" fmla="*/ 57180 h 967493"/>
                <a:gd name="connsiteX43" fmla="*/ 875170 w 1367137"/>
                <a:gd name="connsiteY43" fmla="*/ 0 h 9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67137" h="967493">
                  <a:moveTo>
                    <a:pt x="875170" y="0"/>
                  </a:moveTo>
                  <a:cubicBezTo>
                    <a:pt x="910141" y="0"/>
                    <a:pt x="939284" y="23458"/>
                    <a:pt x="940741" y="52782"/>
                  </a:cubicBezTo>
                  <a:cubicBezTo>
                    <a:pt x="942198" y="68909"/>
                    <a:pt x="939284" y="83571"/>
                    <a:pt x="930541" y="95300"/>
                  </a:cubicBezTo>
                  <a:cubicBezTo>
                    <a:pt x="918884" y="111428"/>
                    <a:pt x="914513" y="120224"/>
                    <a:pt x="908684" y="136352"/>
                  </a:cubicBezTo>
                  <a:cubicBezTo>
                    <a:pt x="908684" y="136352"/>
                    <a:pt x="908684" y="136352"/>
                    <a:pt x="901398" y="162743"/>
                  </a:cubicBezTo>
                  <a:cubicBezTo>
                    <a:pt x="901398" y="162743"/>
                    <a:pt x="901398" y="162743"/>
                    <a:pt x="901398" y="331350"/>
                  </a:cubicBezTo>
                  <a:lnTo>
                    <a:pt x="1054757" y="331350"/>
                  </a:lnTo>
                  <a:lnTo>
                    <a:pt x="1054757" y="471137"/>
                  </a:lnTo>
                  <a:lnTo>
                    <a:pt x="1074553" y="470966"/>
                  </a:lnTo>
                  <a:cubicBezTo>
                    <a:pt x="1099330" y="470750"/>
                    <a:pt x="1138974" y="470406"/>
                    <a:pt x="1202403" y="469855"/>
                  </a:cubicBezTo>
                  <a:cubicBezTo>
                    <a:pt x="1202403" y="469855"/>
                    <a:pt x="1202403" y="469855"/>
                    <a:pt x="1231820" y="462512"/>
                  </a:cubicBezTo>
                  <a:cubicBezTo>
                    <a:pt x="1246529" y="456637"/>
                    <a:pt x="1255354" y="452231"/>
                    <a:pt x="1270062" y="441950"/>
                  </a:cubicBezTo>
                  <a:cubicBezTo>
                    <a:pt x="1281829" y="433138"/>
                    <a:pt x="1293595" y="428732"/>
                    <a:pt x="1308304" y="430201"/>
                  </a:cubicBezTo>
                  <a:cubicBezTo>
                    <a:pt x="1340662" y="430201"/>
                    <a:pt x="1367137" y="461043"/>
                    <a:pt x="1367137" y="497760"/>
                  </a:cubicBezTo>
                  <a:cubicBezTo>
                    <a:pt x="1367137" y="533009"/>
                    <a:pt x="1343604" y="560914"/>
                    <a:pt x="1312716" y="563851"/>
                  </a:cubicBezTo>
                  <a:cubicBezTo>
                    <a:pt x="1296537" y="565320"/>
                    <a:pt x="1283300" y="562383"/>
                    <a:pt x="1270062" y="553571"/>
                  </a:cubicBezTo>
                  <a:cubicBezTo>
                    <a:pt x="1253883" y="540352"/>
                    <a:pt x="1246529" y="535946"/>
                    <a:pt x="1228879" y="530072"/>
                  </a:cubicBezTo>
                  <a:cubicBezTo>
                    <a:pt x="1228879" y="530072"/>
                    <a:pt x="1228879" y="530072"/>
                    <a:pt x="1228879" y="531540"/>
                  </a:cubicBezTo>
                  <a:lnTo>
                    <a:pt x="1202403" y="524197"/>
                  </a:lnTo>
                  <a:cubicBezTo>
                    <a:pt x="1202403" y="524197"/>
                    <a:pt x="1202403" y="524197"/>
                    <a:pt x="1089089" y="524197"/>
                  </a:cubicBezTo>
                  <a:lnTo>
                    <a:pt x="1054757" y="524197"/>
                  </a:lnTo>
                  <a:lnTo>
                    <a:pt x="1054757" y="967493"/>
                  </a:lnTo>
                  <a:cubicBezTo>
                    <a:pt x="1054757" y="967493"/>
                    <a:pt x="1054757" y="967493"/>
                    <a:pt x="212712" y="967493"/>
                  </a:cubicBezTo>
                  <a:cubicBezTo>
                    <a:pt x="212712" y="967493"/>
                    <a:pt x="212712" y="967493"/>
                    <a:pt x="212712" y="935172"/>
                  </a:cubicBezTo>
                  <a:cubicBezTo>
                    <a:pt x="212712" y="935172"/>
                    <a:pt x="212712" y="935172"/>
                    <a:pt x="218580" y="913135"/>
                  </a:cubicBezTo>
                  <a:cubicBezTo>
                    <a:pt x="222980" y="901381"/>
                    <a:pt x="225914" y="895505"/>
                    <a:pt x="236183" y="883751"/>
                  </a:cubicBezTo>
                  <a:cubicBezTo>
                    <a:pt x="247919" y="867591"/>
                    <a:pt x="252320" y="849961"/>
                    <a:pt x="252320" y="829393"/>
                  </a:cubicBezTo>
                  <a:cubicBezTo>
                    <a:pt x="252320" y="783849"/>
                    <a:pt x="208311" y="745651"/>
                    <a:pt x="154033" y="745651"/>
                  </a:cubicBezTo>
                  <a:cubicBezTo>
                    <a:pt x="102688" y="745651"/>
                    <a:pt x="60146" y="779442"/>
                    <a:pt x="55745" y="823516"/>
                  </a:cubicBezTo>
                  <a:cubicBezTo>
                    <a:pt x="55745" y="824985"/>
                    <a:pt x="55745" y="824985"/>
                    <a:pt x="55745" y="826455"/>
                  </a:cubicBezTo>
                  <a:cubicBezTo>
                    <a:pt x="52811" y="847023"/>
                    <a:pt x="58679" y="866122"/>
                    <a:pt x="70415" y="883751"/>
                  </a:cubicBezTo>
                  <a:cubicBezTo>
                    <a:pt x="80684" y="896974"/>
                    <a:pt x="83618" y="902850"/>
                    <a:pt x="89486" y="917542"/>
                  </a:cubicBezTo>
                  <a:cubicBezTo>
                    <a:pt x="89486" y="917542"/>
                    <a:pt x="89486" y="917542"/>
                    <a:pt x="93886" y="935172"/>
                  </a:cubicBezTo>
                  <a:cubicBezTo>
                    <a:pt x="93886" y="935172"/>
                    <a:pt x="93886" y="935172"/>
                    <a:pt x="93886" y="967493"/>
                  </a:cubicBezTo>
                  <a:cubicBezTo>
                    <a:pt x="93886" y="967493"/>
                    <a:pt x="93886" y="967493"/>
                    <a:pt x="0" y="967493"/>
                  </a:cubicBezTo>
                  <a:cubicBezTo>
                    <a:pt x="0" y="967493"/>
                    <a:pt x="0" y="967493"/>
                    <a:pt x="0" y="331350"/>
                  </a:cubicBezTo>
                  <a:cubicBezTo>
                    <a:pt x="0" y="331350"/>
                    <a:pt x="0" y="331350"/>
                    <a:pt x="706605" y="331350"/>
                  </a:cubicBezTo>
                  <a:lnTo>
                    <a:pt x="848941" y="331350"/>
                  </a:lnTo>
                  <a:cubicBezTo>
                    <a:pt x="848941" y="331350"/>
                    <a:pt x="848941" y="331350"/>
                    <a:pt x="848941" y="162743"/>
                  </a:cubicBezTo>
                  <a:cubicBezTo>
                    <a:pt x="848941" y="162743"/>
                    <a:pt x="848941" y="162743"/>
                    <a:pt x="841655" y="133420"/>
                  </a:cubicBezTo>
                  <a:cubicBezTo>
                    <a:pt x="841655" y="133420"/>
                    <a:pt x="841655" y="133420"/>
                    <a:pt x="840198" y="133420"/>
                  </a:cubicBezTo>
                  <a:cubicBezTo>
                    <a:pt x="835827" y="118758"/>
                    <a:pt x="829998" y="109961"/>
                    <a:pt x="819798" y="95300"/>
                  </a:cubicBezTo>
                  <a:cubicBezTo>
                    <a:pt x="811056" y="83571"/>
                    <a:pt x="808141" y="71842"/>
                    <a:pt x="809598" y="57180"/>
                  </a:cubicBezTo>
                  <a:cubicBezTo>
                    <a:pt x="809598" y="24925"/>
                    <a:pt x="838741" y="0"/>
                    <a:pt x="8751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476772" y="2826574"/>
              <a:ext cx="1042111" cy="937140"/>
            </a:xfrm>
            <a:custGeom>
              <a:avLst/>
              <a:gdLst>
                <a:gd name="connsiteX0" fmla="*/ 740582 w 1042111"/>
                <a:gd name="connsiteY0" fmla="*/ 0 h 937140"/>
                <a:gd name="connsiteX1" fmla="*/ 806672 w 1042111"/>
                <a:gd name="connsiteY1" fmla="*/ 54289 h 937140"/>
                <a:gd name="connsiteX2" fmla="*/ 794923 w 1042111"/>
                <a:gd name="connsiteY2" fmla="*/ 96840 h 937140"/>
                <a:gd name="connsiteX3" fmla="*/ 772893 w 1042111"/>
                <a:gd name="connsiteY3" fmla="*/ 137923 h 937140"/>
                <a:gd name="connsiteX4" fmla="*/ 767018 w 1042111"/>
                <a:gd name="connsiteY4" fmla="*/ 162866 h 937140"/>
                <a:gd name="connsiteX5" fmla="*/ 767018 w 1042111"/>
                <a:gd name="connsiteY5" fmla="*/ 280821 h 937140"/>
                <a:gd name="connsiteX6" fmla="*/ 767018 w 1042111"/>
                <a:gd name="connsiteY6" fmla="*/ 302262 h 937140"/>
                <a:gd name="connsiteX7" fmla="*/ 833111 w 1042111"/>
                <a:gd name="connsiteY7" fmla="*/ 302262 h 937140"/>
                <a:gd name="connsiteX8" fmla="*/ 1042110 w 1042111"/>
                <a:gd name="connsiteY8" fmla="*/ 302262 h 937140"/>
                <a:gd name="connsiteX9" fmla="*/ 1042110 w 1042111"/>
                <a:gd name="connsiteY9" fmla="*/ 302263 h 937140"/>
                <a:gd name="connsiteX10" fmla="*/ 1042111 w 1042111"/>
                <a:gd name="connsiteY10" fmla="*/ 302262 h 937140"/>
                <a:gd name="connsiteX11" fmla="*/ 1042111 w 1042111"/>
                <a:gd name="connsiteY11" fmla="*/ 937140 h 937140"/>
                <a:gd name="connsiteX12" fmla="*/ 1042110 w 1042111"/>
                <a:gd name="connsiteY12" fmla="*/ 937140 h 937140"/>
                <a:gd name="connsiteX13" fmla="*/ 1040702 w 1042111"/>
                <a:gd name="connsiteY13" fmla="*/ 937140 h 937140"/>
                <a:gd name="connsiteX14" fmla="*/ 1040702 w 1042111"/>
                <a:gd name="connsiteY14" fmla="*/ 937140 h 937140"/>
                <a:gd name="connsiteX15" fmla="*/ 1030843 w 1042111"/>
                <a:gd name="connsiteY15" fmla="*/ 937140 h 937140"/>
                <a:gd name="connsiteX16" fmla="*/ 1030838 w 1042111"/>
                <a:gd name="connsiteY16" fmla="*/ 937140 h 937140"/>
                <a:gd name="connsiteX17" fmla="*/ 1004082 w 1042111"/>
                <a:gd name="connsiteY17" fmla="*/ 937140 h 937140"/>
                <a:gd name="connsiteX18" fmla="*/ 1004063 w 1042111"/>
                <a:gd name="connsiteY18" fmla="*/ 937140 h 937140"/>
                <a:gd name="connsiteX19" fmla="*/ 981723 w 1042111"/>
                <a:gd name="connsiteY19" fmla="*/ 937140 h 937140"/>
                <a:gd name="connsiteX20" fmla="*/ 981693 w 1042111"/>
                <a:gd name="connsiteY20" fmla="*/ 937140 h 937140"/>
                <a:gd name="connsiteX21" fmla="*/ 951970 w 1042111"/>
                <a:gd name="connsiteY21" fmla="*/ 937140 h 937140"/>
                <a:gd name="connsiteX22" fmla="*/ 951924 w 1042111"/>
                <a:gd name="connsiteY22" fmla="*/ 937140 h 937140"/>
                <a:gd name="connsiteX23" fmla="*/ 913766 w 1042111"/>
                <a:gd name="connsiteY23" fmla="*/ 937140 h 937140"/>
                <a:gd name="connsiteX24" fmla="*/ 913700 w 1042111"/>
                <a:gd name="connsiteY24" fmla="*/ 937140 h 937140"/>
                <a:gd name="connsiteX25" fmla="*/ 866055 w 1042111"/>
                <a:gd name="connsiteY25" fmla="*/ 937140 h 937140"/>
                <a:gd name="connsiteX26" fmla="*/ 865964 w 1042111"/>
                <a:gd name="connsiteY26" fmla="*/ 937140 h 937140"/>
                <a:gd name="connsiteX27" fmla="*/ 807781 w 1042111"/>
                <a:gd name="connsiteY27" fmla="*/ 937140 h 937140"/>
                <a:gd name="connsiteX28" fmla="*/ 807660 w 1042111"/>
                <a:gd name="connsiteY28" fmla="*/ 937140 h 937140"/>
                <a:gd name="connsiteX29" fmla="*/ 737887 w 1042111"/>
                <a:gd name="connsiteY29" fmla="*/ 937140 h 937140"/>
                <a:gd name="connsiteX30" fmla="*/ 737729 w 1042111"/>
                <a:gd name="connsiteY30" fmla="*/ 937140 h 937140"/>
                <a:gd name="connsiteX31" fmla="*/ 655316 w 1042111"/>
                <a:gd name="connsiteY31" fmla="*/ 937140 h 937140"/>
                <a:gd name="connsiteX32" fmla="*/ 655116 w 1042111"/>
                <a:gd name="connsiteY32" fmla="*/ 937140 h 937140"/>
                <a:gd name="connsiteX33" fmla="*/ 559014 w 1042111"/>
                <a:gd name="connsiteY33" fmla="*/ 937140 h 937140"/>
                <a:gd name="connsiteX34" fmla="*/ 558764 w 1042111"/>
                <a:gd name="connsiteY34" fmla="*/ 937140 h 937140"/>
                <a:gd name="connsiteX35" fmla="*/ 447923 w 1042111"/>
                <a:gd name="connsiteY35" fmla="*/ 937140 h 937140"/>
                <a:gd name="connsiteX36" fmla="*/ 447615 w 1042111"/>
                <a:gd name="connsiteY36" fmla="*/ 937140 h 937140"/>
                <a:gd name="connsiteX37" fmla="*/ 320987 w 1042111"/>
                <a:gd name="connsiteY37" fmla="*/ 937140 h 937140"/>
                <a:gd name="connsiteX38" fmla="*/ 320613 w 1042111"/>
                <a:gd name="connsiteY38" fmla="*/ 937140 h 937140"/>
                <a:gd name="connsiteX39" fmla="*/ 325012 w 1042111"/>
                <a:gd name="connsiteY39" fmla="*/ 831327 h 937140"/>
                <a:gd name="connsiteX40" fmla="*/ 323202 w 1042111"/>
                <a:gd name="connsiteY40" fmla="*/ 777915 h 937140"/>
                <a:gd name="connsiteX41" fmla="*/ 319975 w 1042111"/>
                <a:gd name="connsiteY41" fmla="*/ 753187 h 937140"/>
                <a:gd name="connsiteX42" fmla="*/ 314183 w 1042111"/>
                <a:gd name="connsiteY42" fmla="*/ 721555 h 937140"/>
                <a:gd name="connsiteX43" fmla="*/ 308725 w 1042111"/>
                <a:gd name="connsiteY43" fmla="*/ 703337 h 937140"/>
                <a:gd name="connsiteX44" fmla="*/ 290823 w 1042111"/>
                <a:gd name="connsiteY44" fmla="*/ 670540 h 937140"/>
                <a:gd name="connsiteX45" fmla="*/ 288351 w 1042111"/>
                <a:gd name="connsiteY45" fmla="*/ 666729 h 937140"/>
                <a:gd name="connsiteX46" fmla="*/ 288618 w 1042111"/>
                <a:gd name="connsiteY46" fmla="*/ 666600 h 937140"/>
                <a:gd name="connsiteX47" fmla="*/ 201785 w 1042111"/>
                <a:gd name="connsiteY47" fmla="*/ 576095 h 937140"/>
                <a:gd name="connsiteX48" fmla="*/ 0 w 1042111"/>
                <a:gd name="connsiteY48" fmla="*/ 302262 h 937140"/>
                <a:gd name="connsiteX49" fmla="*/ 290208 w 1042111"/>
                <a:gd name="connsiteY49" fmla="*/ 302262 h 937140"/>
                <a:gd name="connsiteX50" fmla="*/ 290208 w 1042111"/>
                <a:gd name="connsiteY50" fmla="*/ 325776 h 937140"/>
                <a:gd name="connsiteX51" fmla="*/ 284345 w 1042111"/>
                <a:gd name="connsiteY51" fmla="*/ 349290 h 937140"/>
                <a:gd name="connsiteX52" fmla="*/ 266757 w 1042111"/>
                <a:gd name="connsiteY52" fmla="*/ 378683 h 937140"/>
                <a:gd name="connsiteX53" fmla="*/ 250634 w 1042111"/>
                <a:gd name="connsiteY53" fmla="*/ 431589 h 937140"/>
                <a:gd name="connsiteX54" fmla="*/ 348836 w 1042111"/>
                <a:gd name="connsiteY54" fmla="*/ 516827 h 937140"/>
                <a:gd name="connsiteX55" fmla="*/ 447037 w 1042111"/>
                <a:gd name="connsiteY55" fmla="*/ 438937 h 937140"/>
                <a:gd name="connsiteX56" fmla="*/ 447037 w 1042111"/>
                <a:gd name="connsiteY56" fmla="*/ 437468 h 937140"/>
                <a:gd name="connsiteX57" fmla="*/ 447037 w 1042111"/>
                <a:gd name="connsiteY57" fmla="*/ 435998 h 937140"/>
                <a:gd name="connsiteX58" fmla="*/ 432380 w 1042111"/>
                <a:gd name="connsiteY58" fmla="*/ 378683 h 937140"/>
                <a:gd name="connsiteX59" fmla="*/ 413326 w 1042111"/>
                <a:gd name="connsiteY59" fmla="*/ 344881 h 937140"/>
                <a:gd name="connsiteX60" fmla="*/ 408929 w 1042111"/>
                <a:gd name="connsiteY60" fmla="*/ 325776 h 937140"/>
                <a:gd name="connsiteX61" fmla="*/ 408929 w 1042111"/>
                <a:gd name="connsiteY61" fmla="*/ 302262 h 937140"/>
                <a:gd name="connsiteX62" fmla="*/ 676053 w 1042111"/>
                <a:gd name="connsiteY62" fmla="*/ 302262 h 937140"/>
                <a:gd name="connsiteX63" fmla="*/ 712677 w 1042111"/>
                <a:gd name="connsiteY63" fmla="*/ 302262 h 937140"/>
                <a:gd name="connsiteX64" fmla="*/ 712677 w 1042111"/>
                <a:gd name="connsiteY64" fmla="*/ 295952 h 937140"/>
                <a:gd name="connsiteX65" fmla="*/ 712677 w 1042111"/>
                <a:gd name="connsiteY65" fmla="*/ 162866 h 937140"/>
                <a:gd name="connsiteX66" fmla="*/ 705334 w 1042111"/>
                <a:gd name="connsiteY66" fmla="*/ 134988 h 937140"/>
                <a:gd name="connsiteX67" fmla="*/ 683304 w 1042111"/>
                <a:gd name="connsiteY67" fmla="*/ 96840 h 937140"/>
                <a:gd name="connsiteX68" fmla="*/ 673023 w 1042111"/>
                <a:gd name="connsiteY68" fmla="*/ 57223 h 937140"/>
                <a:gd name="connsiteX69" fmla="*/ 740582 w 1042111"/>
                <a:gd name="connsiteY69" fmla="*/ 0 h 93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042111" h="937140">
                  <a:moveTo>
                    <a:pt x="740582" y="0"/>
                  </a:moveTo>
                  <a:cubicBezTo>
                    <a:pt x="775830" y="0"/>
                    <a:pt x="803735" y="23476"/>
                    <a:pt x="806672" y="54289"/>
                  </a:cubicBezTo>
                  <a:cubicBezTo>
                    <a:pt x="808141" y="70429"/>
                    <a:pt x="805204" y="83634"/>
                    <a:pt x="794923" y="96840"/>
                  </a:cubicBezTo>
                  <a:cubicBezTo>
                    <a:pt x="783174" y="111512"/>
                    <a:pt x="778768" y="120316"/>
                    <a:pt x="772893" y="137923"/>
                  </a:cubicBezTo>
                  <a:lnTo>
                    <a:pt x="767018" y="162866"/>
                  </a:lnTo>
                  <a:cubicBezTo>
                    <a:pt x="767018" y="162866"/>
                    <a:pt x="767018" y="162866"/>
                    <a:pt x="767018" y="280821"/>
                  </a:cubicBezTo>
                  <a:lnTo>
                    <a:pt x="767018" y="302262"/>
                  </a:lnTo>
                  <a:lnTo>
                    <a:pt x="833111" y="302262"/>
                  </a:lnTo>
                  <a:cubicBezTo>
                    <a:pt x="893708" y="302262"/>
                    <a:pt x="962963" y="302262"/>
                    <a:pt x="1042110" y="302262"/>
                  </a:cubicBezTo>
                  <a:lnTo>
                    <a:pt x="1042110" y="302263"/>
                  </a:lnTo>
                  <a:lnTo>
                    <a:pt x="1042111" y="302262"/>
                  </a:lnTo>
                  <a:cubicBezTo>
                    <a:pt x="1042111" y="302262"/>
                    <a:pt x="1042111" y="302262"/>
                    <a:pt x="1042111" y="937140"/>
                  </a:cubicBezTo>
                  <a:lnTo>
                    <a:pt x="1042110" y="937140"/>
                  </a:lnTo>
                  <a:lnTo>
                    <a:pt x="1040702" y="937140"/>
                  </a:lnTo>
                  <a:lnTo>
                    <a:pt x="1040702" y="937140"/>
                  </a:lnTo>
                  <a:lnTo>
                    <a:pt x="1030843" y="937140"/>
                  </a:lnTo>
                  <a:lnTo>
                    <a:pt x="1030838" y="937140"/>
                  </a:lnTo>
                  <a:lnTo>
                    <a:pt x="1004082" y="937140"/>
                  </a:lnTo>
                  <a:lnTo>
                    <a:pt x="1004063" y="937140"/>
                  </a:lnTo>
                  <a:lnTo>
                    <a:pt x="981723" y="937140"/>
                  </a:lnTo>
                  <a:lnTo>
                    <a:pt x="981693" y="937140"/>
                  </a:lnTo>
                  <a:lnTo>
                    <a:pt x="951970" y="937140"/>
                  </a:lnTo>
                  <a:lnTo>
                    <a:pt x="951924" y="937140"/>
                  </a:lnTo>
                  <a:lnTo>
                    <a:pt x="913766" y="937140"/>
                  </a:lnTo>
                  <a:lnTo>
                    <a:pt x="913700" y="937140"/>
                  </a:lnTo>
                  <a:lnTo>
                    <a:pt x="866055" y="937140"/>
                  </a:lnTo>
                  <a:lnTo>
                    <a:pt x="865964" y="937140"/>
                  </a:lnTo>
                  <a:lnTo>
                    <a:pt x="807781" y="937140"/>
                  </a:lnTo>
                  <a:lnTo>
                    <a:pt x="807660" y="937140"/>
                  </a:lnTo>
                  <a:lnTo>
                    <a:pt x="737887" y="937140"/>
                  </a:lnTo>
                  <a:lnTo>
                    <a:pt x="737729" y="937140"/>
                  </a:lnTo>
                  <a:lnTo>
                    <a:pt x="655316" y="937140"/>
                  </a:lnTo>
                  <a:lnTo>
                    <a:pt x="655116" y="937140"/>
                  </a:lnTo>
                  <a:lnTo>
                    <a:pt x="559014" y="937140"/>
                  </a:lnTo>
                  <a:lnTo>
                    <a:pt x="558764" y="937140"/>
                  </a:lnTo>
                  <a:lnTo>
                    <a:pt x="447923" y="937140"/>
                  </a:lnTo>
                  <a:lnTo>
                    <a:pt x="447615" y="937140"/>
                  </a:lnTo>
                  <a:lnTo>
                    <a:pt x="320987" y="937140"/>
                  </a:lnTo>
                  <a:lnTo>
                    <a:pt x="320613" y="937140"/>
                  </a:lnTo>
                  <a:cubicBezTo>
                    <a:pt x="323546" y="900400"/>
                    <a:pt x="325012" y="865129"/>
                    <a:pt x="325012" y="831327"/>
                  </a:cubicBezTo>
                  <a:cubicBezTo>
                    <a:pt x="325012" y="812589"/>
                    <a:pt x="324462" y="794678"/>
                    <a:pt x="323202" y="777915"/>
                  </a:cubicBezTo>
                  <a:lnTo>
                    <a:pt x="319975" y="753187"/>
                  </a:lnTo>
                  <a:lnTo>
                    <a:pt x="314183" y="721555"/>
                  </a:lnTo>
                  <a:lnTo>
                    <a:pt x="308725" y="703337"/>
                  </a:lnTo>
                  <a:lnTo>
                    <a:pt x="290823" y="670540"/>
                  </a:lnTo>
                  <a:lnTo>
                    <a:pt x="288351" y="666729"/>
                  </a:lnTo>
                  <a:lnTo>
                    <a:pt x="288618" y="666600"/>
                  </a:lnTo>
                  <a:lnTo>
                    <a:pt x="201785" y="576095"/>
                  </a:lnTo>
                  <a:cubicBezTo>
                    <a:pt x="120095" y="485230"/>
                    <a:pt x="53864" y="393746"/>
                    <a:pt x="0" y="302262"/>
                  </a:cubicBezTo>
                  <a:cubicBezTo>
                    <a:pt x="0" y="302262"/>
                    <a:pt x="0" y="302262"/>
                    <a:pt x="290208" y="302262"/>
                  </a:cubicBezTo>
                  <a:cubicBezTo>
                    <a:pt x="290208" y="302262"/>
                    <a:pt x="290208" y="302262"/>
                    <a:pt x="290208" y="325776"/>
                  </a:cubicBezTo>
                  <a:cubicBezTo>
                    <a:pt x="290208" y="325776"/>
                    <a:pt x="290208" y="325776"/>
                    <a:pt x="284345" y="349290"/>
                  </a:cubicBezTo>
                  <a:cubicBezTo>
                    <a:pt x="279948" y="359578"/>
                    <a:pt x="277016" y="366926"/>
                    <a:pt x="266757" y="378683"/>
                  </a:cubicBezTo>
                  <a:cubicBezTo>
                    <a:pt x="255031" y="394849"/>
                    <a:pt x="250634" y="412484"/>
                    <a:pt x="250634" y="431589"/>
                  </a:cubicBezTo>
                  <a:cubicBezTo>
                    <a:pt x="250634" y="478617"/>
                    <a:pt x="294605" y="516827"/>
                    <a:pt x="348836" y="516827"/>
                  </a:cubicBezTo>
                  <a:cubicBezTo>
                    <a:pt x="401601" y="516827"/>
                    <a:pt x="442640" y="483026"/>
                    <a:pt x="447037" y="438937"/>
                  </a:cubicBezTo>
                  <a:cubicBezTo>
                    <a:pt x="447037" y="438937"/>
                    <a:pt x="447037" y="438937"/>
                    <a:pt x="447037" y="437468"/>
                  </a:cubicBezTo>
                  <a:cubicBezTo>
                    <a:pt x="447037" y="437468"/>
                    <a:pt x="447037" y="437468"/>
                    <a:pt x="447037" y="435998"/>
                  </a:cubicBezTo>
                  <a:cubicBezTo>
                    <a:pt x="449969" y="413954"/>
                    <a:pt x="444106" y="396318"/>
                    <a:pt x="432380" y="378683"/>
                  </a:cubicBezTo>
                  <a:cubicBezTo>
                    <a:pt x="422120" y="365456"/>
                    <a:pt x="419189" y="359578"/>
                    <a:pt x="413326" y="344881"/>
                  </a:cubicBezTo>
                  <a:cubicBezTo>
                    <a:pt x="413326" y="344881"/>
                    <a:pt x="413326" y="344881"/>
                    <a:pt x="408929" y="325776"/>
                  </a:cubicBezTo>
                  <a:cubicBezTo>
                    <a:pt x="408929" y="325776"/>
                    <a:pt x="408929" y="325776"/>
                    <a:pt x="408929" y="302262"/>
                  </a:cubicBezTo>
                  <a:cubicBezTo>
                    <a:pt x="408929" y="302262"/>
                    <a:pt x="408929" y="302262"/>
                    <a:pt x="676053" y="302262"/>
                  </a:cubicBezTo>
                  <a:lnTo>
                    <a:pt x="712677" y="302262"/>
                  </a:lnTo>
                  <a:lnTo>
                    <a:pt x="712677" y="295952"/>
                  </a:lnTo>
                  <a:cubicBezTo>
                    <a:pt x="712677" y="270160"/>
                    <a:pt x="712677" y="228893"/>
                    <a:pt x="712677" y="162866"/>
                  </a:cubicBezTo>
                  <a:cubicBezTo>
                    <a:pt x="712677" y="162866"/>
                    <a:pt x="712677" y="162866"/>
                    <a:pt x="705334" y="134988"/>
                  </a:cubicBezTo>
                  <a:cubicBezTo>
                    <a:pt x="699459" y="120316"/>
                    <a:pt x="695053" y="111512"/>
                    <a:pt x="683304" y="96840"/>
                  </a:cubicBezTo>
                  <a:cubicBezTo>
                    <a:pt x="675960" y="85101"/>
                    <a:pt x="671554" y="71896"/>
                    <a:pt x="673023" y="57223"/>
                  </a:cubicBezTo>
                  <a:cubicBezTo>
                    <a:pt x="673023" y="26411"/>
                    <a:pt x="703865" y="0"/>
                    <a:pt x="740582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24583" y="2099374"/>
              <a:ext cx="918170" cy="923229"/>
            </a:xfrm>
            <a:custGeom>
              <a:avLst/>
              <a:gdLst>
                <a:gd name="connsiteX0" fmla="*/ 155558 w 918170"/>
                <a:gd name="connsiteY0" fmla="*/ 0 h 923229"/>
                <a:gd name="connsiteX1" fmla="*/ 221129 w 918170"/>
                <a:gd name="connsiteY1" fmla="*/ 52846 h 923229"/>
                <a:gd name="connsiteX2" fmla="*/ 210929 w 918170"/>
                <a:gd name="connsiteY2" fmla="*/ 95417 h 923229"/>
                <a:gd name="connsiteX3" fmla="*/ 187615 w 918170"/>
                <a:gd name="connsiteY3" fmla="*/ 136520 h 923229"/>
                <a:gd name="connsiteX4" fmla="*/ 189072 w 918170"/>
                <a:gd name="connsiteY4" fmla="*/ 136520 h 923229"/>
                <a:gd name="connsiteX5" fmla="*/ 181786 w 918170"/>
                <a:gd name="connsiteY5" fmla="*/ 162943 h 923229"/>
                <a:gd name="connsiteX6" fmla="*/ 181786 w 918170"/>
                <a:gd name="connsiteY6" fmla="*/ 274068 h 923229"/>
                <a:gd name="connsiteX7" fmla="*/ 181786 w 918170"/>
                <a:gd name="connsiteY7" fmla="*/ 287086 h 923229"/>
                <a:gd name="connsiteX8" fmla="*/ 229728 w 918170"/>
                <a:gd name="connsiteY8" fmla="*/ 287086 h 923229"/>
                <a:gd name="connsiteX9" fmla="*/ 706962 w 918170"/>
                <a:gd name="connsiteY9" fmla="*/ 287086 h 923229"/>
                <a:gd name="connsiteX10" fmla="*/ 684961 w 918170"/>
                <a:gd name="connsiteY10" fmla="*/ 391396 h 923229"/>
                <a:gd name="connsiteX11" fmla="*/ 918170 w 918170"/>
                <a:gd name="connsiteY11" fmla="*/ 923229 h 923229"/>
                <a:gd name="connsiteX12" fmla="*/ 573490 w 918170"/>
                <a:gd name="connsiteY12" fmla="*/ 923229 h 923229"/>
                <a:gd name="connsiteX13" fmla="*/ 573490 w 918170"/>
                <a:gd name="connsiteY13" fmla="*/ 879155 h 923229"/>
                <a:gd name="connsiteX14" fmla="*/ 579357 w 918170"/>
                <a:gd name="connsiteY14" fmla="*/ 857117 h 923229"/>
                <a:gd name="connsiteX15" fmla="*/ 596957 w 918170"/>
                <a:gd name="connsiteY15" fmla="*/ 826265 h 923229"/>
                <a:gd name="connsiteX16" fmla="*/ 613091 w 918170"/>
                <a:gd name="connsiteY16" fmla="*/ 773376 h 923229"/>
                <a:gd name="connsiteX17" fmla="*/ 514821 w 918170"/>
                <a:gd name="connsiteY17" fmla="*/ 688165 h 923229"/>
                <a:gd name="connsiteX18" fmla="*/ 416550 w 918170"/>
                <a:gd name="connsiteY18" fmla="*/ 766030 h 923229"/>
                <a:gd name="connsiteX19" fmla="*/ 416550 w 918170"/>
                <a:gd name="connsiteY19" fmla="*/ 767499 h 923229"/>
                <a:gd name="connsiteX20" fmla="*/ 416550 w 918170"/>
                <a:gd name="connsiteY20" fmla="*/ 768968 h 923229"/>
                <a:gd name="connsiteX21" fmla="*/ 431217 w 918170"/>
                <a:gd name="connsiteY21" fmla="*/ 826265 h 923229"/>
                <a:gd name="connsiteX22" fmla="*/ 450285 w 918170"/>
                <a:gd name="connsiteY22" fmla="*/ 860056 h 923229"/>
                <a:gd name="connsiteX23" fmla="*/ 454685 w 918170"/>
                <a:gd name="connsiteY23" fmla="*/ 879155 h 923229"/>
                <a:gd name="connsiteX24" fmla="*/ 454685 w 918170"/>
                <a:gd name="connsiteY24" fmla="*/ 923229 h 923229"/>
                <a:gd name="connsiteX25" fmla="*/ 0 w 918170"/>
                <a:gd name="connsiteY25" fmla="*/ 923229 h 923229"/>
                <a:gd name="connsiteX26" fmla="*/ 0 w 918170"/>
                <a:gd name="connsiteY26" fmla="*/ 511866 h 923229"/>
                <a:gd name="connsiteX27" fmla="*/ 41068 w 918170"/>
                <a:gd name="connsiteY27" fmla="*/ 511866 h 923229"/>
                <a:gd name="connsiteX28" fmla="*/ 64536 w 918170"/>
                <a:gd name="connsiteY28" fmla="*/ 517743 h 923229"/>
                <a:gd name="connsiteX29" fmla="*/ 93871 w 918170"/>
                <a:gd name="connsiteY29" fmla="*/ 535373 h 923229"/>
                <a:gd name="connsiteX30" fmla="*/ 146673 w 918170"/>
                <a:gd name="connsiteY30" fmla="*/ 551534 h 923229"/>
                <a:gd name="connsiteX31" fmla="*/ 231743 w 918170"/>
                <a:gd name="connsiteY31" fmla="*/ 453100 h 923229"/>
                <a:gd name="connsiteX32" fmla="*/ 154006 w 918170"/>
                <a:gd name="connsiteY32" fmla="*/ 354667 h 923229"/>
                <a:gd name="connsiteX33" fmla="*/ 151073 w 918170"/>
                <a:gd name="connsiteY33" fmla="*/ 354667 h 923229"/>
                <a:gd name="connsiteX34" fmla="*/ 93871 w 918170"/>
                <a:gd name="connsiteY34" fmla="*/ 369359 h 923229"/>
                <a:gd name="connsiteX35" fmla="*/ 60135 w 918170"/>
                <a:gd name="connsiteY35" fmla="*/ 388458 h 923229"/>
                <a:gd name="connsiteX36" fmla="*/ 41068 w 918170"/>
                <a:gd name="connsiteY36" fmla="*/ 392865 h 923229"/>
                <a:gd name="connsiteX37" fmla="*/ 0 w 918170"/>
                <a:gd name="connsiteY37" fmla="*/ 392865 h 923229"/>
                <a:gd name="connsiteX38" fmla="*/ 0 w 918170"/>
                <a:gd name="connsiteY38" fmla="*/ 287086 h 923229"/>
                <a:gd name="connsiteX39" fmla="*/ 125824 w 918170"/>
                <a:gd name="connsiteY39" fmla="*/ 287086 h 923229"/>
                <a:gd name="connsiteX40" fmla="*/ 128963 w 918170"/>
                <a:gd name="connsiteY40" fmla="*/ 287086 h 923229"/>
                <a:gd name="connsiteX41" fmla="*/ 128715 w 918170"/>
                <a:gd name="connsiteY41" fmla="*/ 258841 h 923229"/>
                <a:gd name="connsiteX42" fmla="*/ 127872 w 918170"/>
                <a:gd name="connsiteY42" fmla="*/ 162943 h 923229"/>
                <a:gd name="connsiteX43" fmla="*/ 120586 w 918170"/>
                <a:gd name="connsiteY43" fmla="*/ 133584 h 923229"/>
                <a:gd name="connsiteX44" fmla="*/ 100186 w 918170"/>
                <a:gd name="connsiteY44" fmla="*/ 95417 h 923229"/>
                <a:gd name="connsiteX45" fmla="*/ 88529 w 918170"/>
                <a:gd name="connsiteY45" fmla="*/ 57250 h 923229"/>
                <a:gd name="connsiteX46" fmla="*/ 155558 w 918170"/>
                <a:gd name="connsiteY46" fmla="*/ 0 h 923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18170" h="923229">
                  <a:moveTo>
                    <a:pt x="155558" y="0"/>
                  </a:moveTo>
                  <a:cubicBezTo>
                    <a:pt x="190529" y="0"/>
                    <a:pt x="218215" y="23487"/>
                    <a:pt x="221129" y="52846"/>
                  </a:cubicBezTo>
                  <a:cubicBezTo>
                    <a:pt x="222586" y="70462"/>
                    <a:pt x="219672" y="83673"/>
                    <a:pt x="210929" y="95417"/>
                  </a:cubicBezTo>
                  <a:cubicBezTo>
                    <a:pt x="199272" y="111564"/>
                    <a:pt x="193443" y="120372"/>
                    <a:pt x="187615" y="136520"/>
                  </a:cubicBezTo>
                  <a:cubicBezTo>
                    <a:pt x="187615" y="136520"/>
                    <a:pt x="187615" y="136520"/>
                    <a:pt x="189072" y="136520"/>
                  </a:cubicBezTo>
                  <a:lnTo>
                    <a:pt x="181786" y="162943"/>
                  </a:lnTo>
                  <a:cubicBezTo>
                    <a:pt x="181786" y="162943"/>
                    <a:pt x="181786" y="162943"/>
                    <a:pt x="181786" y="274068"/>
                  </a:cubicBezTo>
                  <a:lnTo>
                    <a:pt x="181786" y="287086"/>
                  </a:lnTo>
                  <a:lnTo>
                    <a:pt x="229728" y="287086"/>
                  </a:lnTo>
                  <a:cubicBezTo>
                    <a:pt x="334150" y="287086"/>
                    <a:pt x="486036" y="287086"/>
                    <a:pt x="706962" y="287086"/>
                  </a:cubicBezTo>
                  <a:cubicBezTo>
                    <a:pt x="696695" y="353198"/>
                    <a:pt x="683494" y="364951"/>
                    <a:pt x="684961" y="391396"/>
                  </a:cubicBezTo>
                  <a:cubicBezTo>
                    <a:pt x="692295" y="536842"/>
                    <a:pt x="918170" y="923229"/>
                    <a:pt x="918170" y="923229"/>
                  </a:cubicBezTo>
                  <a:cubicBezTo>
                    <a:pt x="918170" y="923229"/>
                    <a:pt x="918170" y="923229"/>
                    <a:pt x="573490" y="923229"/>
                  </a:cubicBezTo>
                  <a:cubicBezTo>
                    <a:pt x="573490" y="923229"/>
                    <a:pt x="573490" y="923229"/>
                    <a:pt x="573490" y="879155"/>
                  </a:cubicBezTo>
                  <a:cubicBezTo>
                    <a:pt x="573490" y="879155"/>
                    <a:pt x="573490" y="879155"/>
                    <a:pt x="579357" y="857117"/>
                  </a:cubicBezTo>
                  <a:cubicBezTo>
                    <a:pt x="583757" y="845364"/>
                    <a:pt x="586690" y="839487"/>
                    <a:pt x="596957" y="826265"/>
                  </a:cubicBezTo>
                  <a:cubicBezTo>
                    <a:pt x="608691" y="810104"/>
                    <a:pt x="613091" y="792475"/>
                    <a:pt x="613091" y="773376"/>
                  </a:cubicBezTo>
                  <a:cubicBezTo>
                    <a:pt x="613091" y="726363"/>
                    <a:pt x="569090" y="688165"/>
                    <a:pt x="514821" y="688165"/>
                  </a:cubicBezTo>
                  <a:cubicBezTo>
                    <a:pt x="462019" y="688165"/>
                    <a:pt x="420950" y="721955"/>
                    <a:pt x="416550" y="766030"/>
                  </a:cubicBezTo>
                  <a:cubicBezTo>
                    <a:pt x="416550" y="766030"/>
                    <a:pt x="416550" y="766030"/>
                    <a:pt x="416550" y="767499"/>
                  </a:cubicBezTo>
                  <a:cubicBezTo>
                    <a:pt x="416550" y="767499"/>
                    <a:pt x="416550" y="768968"/>
                    <a:pt x="416550" y="768968"/>
                  </a:cubicBezTo>
                  <a:cubicBezTo>
                    <a:pt x="413617" y="791005"/>
                    <a:pt x="419484" y="808635"/>
                    <a:pt x="431217" y="826265"/>
                  </a:cubicBezTo>
                  <a:cubicBezTo>
                    <a:pt x="441485" y="839487"/>
                    <a:pt x="444418" y="846833"/>
                    <a:pt x="450285" y="860056"/>
                  </a:cubicBezTo>
                  <a:lnTo>
                    <a:pt x="454685" y="879155"/>
                  </a:lnTo>
                  <a:cubicBezTo>
                    <a:pt x="454685" y="879155"/>
                    <a:pt x="454685" y="879155"/>
                    <a:pt x="454685" y="923229"/>
                  </a:cubicBezTo>
                  <a:cubicBezTo>
                    <a:pt x="454685" y="923229"/>
                    <a:pt x="454685" y="923229"/>
                    <a:pt x="0" y="923229"/>
                  </a:cubicBezTo>
                  <a:cubicBezTo>
                    <a:pt x="0" y="923229"/>
                    <a:pt x="0" y="923229"/>
                    <a:pt x="0" y="511866"/>
                  </a:cubicBezTo>
                  <a:cubicBezTo>
                    <a:pt x="0" y="511866"/>
                    <a:pt x="0" y="511866"/>
                    <a:pt x="41068" y="511866"/>
                  </a:cubicBezTo>
                  <a:cubicBezTo>
                    <a:pt x="41068" y="511866"/>
                    <a:pt x="41068" y="511866"/>
                    <a:pt x="64536" y="517743"/>
                  </a:cubicBezTo>
                  <a:cubicBezTo>
                    <a:pt x="76269" y="522151"/>
                    <a:pt x="82136" y="526558"/>
                    <a:pt x="93871" y="535373"/>
                  </a:cubicBezTo>
                  <a:cubicBezTo>
                    <a:pt x="110005" y="547126"/>
                    <a:pt x="127605" y="551534"/>
                    <a:pt x="146673" y="551534"/>
                  </a:cubicBezTo>
                  <a:cubicBezTo>
                    <a:pt x="193608" y="551534"/>
                    <a:pt x="231743" y="507459"/>
                    <a:pt x="231743" y="453100"/>
                  </a:cubicBezTo>
                  <a:cubicBezTo>
                    <a:pt x="231743" y="401680"/>
                    <a:pt x="198008" y="359075"/>
                    <a:pt x="154006" y="354667"/>
                  </a:cubicBezTo>
                  <a:cubicBezTo>
                    <a:pt x="152540" y="354667"/>
                    <a:pt x="152540" y="354667"/>
                    <a:pt x="151073" y="354667"/>
                  </a:cubicBezTo>
                  <a:cubicBezTo>
                    <a:pt x="130539" y="351729"/>
                    <a:pt x="111471" y="357605"/>
                    <a:pt x="93871" y="369359"/>
                  </a:cubicBezTo>
                  <a:cubicBezTo>
                    <a:pt x="80670" y="379643"/>
                    <a:pt x="74803" y="382581"/>
                    <a:pt x="60135" y="388458"/>
                  </a:cubicBezTo>
                  <a:cubicBezTo>
                    <a:pt x="60135" y="388458"/>
                    <a:pt x="60135" y="388458"/>
                    <a:pt x="41068" y="392865"/>
                  </a:cubicBezTo>
                  <a:cubicBezTo>
                    <a:pt x="41068" y="392865"/>
                    <a:pt x="41068" y="392865"/>
                    <a:pt x="0" y="392865"/>
                  </a:cubicBezTo>
                  <a:cubicBezTo>
                    <a:pt x="0" y="392865"/>
                    <a:pt x="0" y="392865"/>
                    <a:pt x="0" y="287086"/>
                  </a:cubicBezTo>
                  <a:cubicBezTo>
                    <a:pt x="0" y="287086"/>
                    <a:pt x="0" y="287086"/>
                    <a:pt x="125824" y="287086"/>
                  </a:cubicBezTo>
                  <a:lnTo>
                    <a:pt x="128963" y="287086"/>
                  </a:lnTo>
                  <a:lnTo>
                    <a:pt x="128715" y="258841"/>
                  </a:lnTo>
                  <a:cubicBezTo>
                    <a:pt x="128510" y="235514"/>
                    <a:pt x="128237" y="204412"/>
                    <a:pt x="127872" y="162943"/>
                  </a:cubicBezTo>
                  <a:cubicBezTo>
                    <a:pt x="127872" y="162943"/>
                    <a:pt x="127872" y="162943"/>
                    <a:pt x="120586" y="133584"/>
                  </a:cubicBezTo>
                  <a:cubicBezTo>
                    <a:pt x="114758" y="118904"/>
                    <a:pt x="110386" y="110096"/>
                    <a:pt x="100186" y="95417"/>
                  </a:cubicBezTo>
                  <a:cubicBezTo>
                    <a:pt x="91444" y="83673"/>
                    <a:pt x="88529" y="71930"/>
                    <a:pt x="88529" y="57250"/>
                  </a:cubicBezTo>
                  <a:cubicBezTo>
                    <a:pt x="88529" y="24955"/>
                    <a:pt x="119129" y="0"/>
                    <a:pt x="155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626382" y="2815192"/>
              <a:ext cx="1541665" cy="1253315"/>
            </a:xfrm>
            <a:custGeom>
              <a:avLst/>
              <a:gdLst>
                <a:gd name="connsiteX0" fmla="*/ 1113667 w 1541665"/>
                <a:gd name="connsiteY0" fmla="*/ 0 h 1253315"/>
                <a:gd name="connsiteX1" fmla="*/ 1179758 w 1541665"/>
                <a:gd name="connsiteY1" fmla="*/ 52768 h 1253315"/>
                <a:gd name="connsiteX2" fmla="*/ 1168008 w 1541665"/>
                <a:gd name="connsiteY2" fmla="*/ 95275 h 1253315"/>
                <a:gd name="connsiteX3" fmla="*/ 1145978 w 1541665"/>
                <a:gd name="connsiteY3" fmla="*/ 136317 h 1253315"/>
                <a:gd name="connsiteX4" fmla="*/ 1140103 w 1541665"/>
                <a:gd name="connsiteY4" fmla="*/ 162701 h 1253315"/>
                <a:gd name="connsiteX5" fmla="*/ 1139119 w 1541665"/>
                <a:gd name="connsiteY5" fmla="*/ 288392 h 1253315"/>
                <a:gd name="connsiteX6" fmla="*/ 1138922 w 1541665"/>
                <a:gd name="connsiteY6" fmla="*/ 313644 h 1253315"/>
                <a:gd name="connsiteX7" fmla="*/ 1147451 w 1541665"/>
                <a:gd name="connsiteY7" fmla="*/ 313644 h 1253315"/>
                <a:gd name="connsiteX8" fmla="*/ 1541665 w 1541665"/>
                <a:gd name="connsiteY8" fmla="*/ 313644 h 1253315"/>
                <a:gd name="connsiteX9" fmla="*/ 1306968 w 1541665"/>
                <a:gd name="connsiteY9" fmla="*/ 406231 h 1253315"/>
                <a:gd name="connsiteX10" fmla="*/ 1292300 w 1541665"/>
                <a:gd name="connsiteY10" fmla="*/ 438562 h 1253315"/>
                <a:gd name="connsiteX11" fmla="*/ 1268830 w 1541665"/>
                <a:gd name="connsiteY11" fmla="*/ 512044 h 1253315"/>
                <a:gd name="connsiteX12" fmla="*/ 1301101 w 1541665"/>
                <a:gd name="connsiteY12" fmla="*/ 606100 h 1253315"/>
                <a:gd name="connsiteX13" fmla="*/ 1251228 w 1541665"/>
                <a:gd name="connsiteY13" fmla="*/ 700156 h 1253315"/>
                <a:gd name="connsiteX14" fmla="*/ 1276164 w 1541665"/>
                <a:gd name="connsiteY14" fmla="*/ 779515 h 1253315"/>
                <a:gd name="connsiteX15" fmla="*/ 1195487 w 1541665"/>
                <a:gd name="connsiteY15" fmla="*/ 850057 h 1253315"/>
                <a:gd name="connsiteX16" fmla="*/ 1194020 w 1541665"/>
                <a:gd name="connsiteY16" fmla="*/ 948522 h 1253315"/>
                <a:gd name="connsiteX17" fmla="*/ 1135346 w 1541665"/>
                <a:gd name="connsiteY17" fmla="*/ 948522 h 1253315"/>
                <a:gd name="connsiteX18" fmla="*/ 374753 w 1541665"/>
                <a:gd name="connsiteY18" fmla="*/ 948522 h 1253315"/>
                <a:gd name="connsiteX19" fmla="*/ 300344 w 1541665"/>
                <a:gd name="connsiteY19" fmla="*/ 948522 h 1253315"/>
                <a:gd name="connsiteX20" fmla="*/ 300344 w 1541665"/>
                <a:gd name="connsiteY20" fmla="*/ 962197 h 1253315"/>
                <a:gd name="connsiteX21" fmla="*/ 300344 w 1541665"/>
                <a:gd name="connsiteY21" fmla="*/ 1090671 h 1253315"/>
                <a:gd name="connsiteX22" fmla="*/ 307688 w 1541665"/>
                <a:gd name="connsiteY22" fmla="*/ 1119976 h 1253315"/>
                <a:gd name="connsiteX23" fmla="*/ 329718 w 1541665"/>
                <a:gd name="connsiteY23" fmla="*/ 1158073 h 1253315"/>
                <a:gd name="connsiteX24" fmla="*/ 339999 w 1541665"/>
                <a:gd name="connsiteY24" fmla="*/ 1196170 h 1253315"/>
                <a:gd name="connsiteX25" fmla="*/ 273908 w 1541665"/>
                <a:gd name="connsiteY25" fmla="*/ 1253315 h 1253315"/>
                <a:gd name="connsiteX26" fmla="*/ 207818 w 1541665"/>
                <a:gd name="connsiteY26" fmla="*/ 1200566 h 1253315"/>
                <a:gd name="connsiteX27" fmla="*/ 218098 w 1541665"/>
                <a:gd name="connsiteY27" fmla="*/ 1158073 h 1253315"/>
                <a:gd name="connsiteX28" fmla="*/ 240129 w 1541665"/>
                <a:gd name="connsiteY28" fmla="*/ 1117046 h 1253315"/>
                <a:gd name="connsiteX29" fmla="*/ 247472 w 1541665"/>
                <a:gd name="connsiteY29" fmla="*/ 1090671 h 1253315"/>
                <a:gd name="connsiteX30" fmla="*/ 247472 w 1541665"/>
                <a:gd name="connsiteY30" fmla="*/ 976804 h 1253315"/>
                <a:gd name="connsiteX31" fmla="*/ 247472 w 1541665"/>
                <a:gd name="connsiteY31" fmla="*/ 948522 h 1253315"/>
                <a:gd name="connsiteX32" fmla="*/ 199850 w 1541665"/>
                <a:gd name="connsiteY32" fmla="*/ 948522 h 1253315"/>
                <a:gd name="connsiteX33" fmla="*/ 0 w 1541665"/>
                <a:gd name="connsiteY33" fmla="*/ 948522 h 1253315"/>
                <a:gd name="connsiteX34" fmla="*/ 0 w 1541665"/>
                <a:gd name="connsiteY34" fmla="*/ 313644 h 1253315"/>
                <a:gd name="connsiteX35" fmla="*/ 274384 w 1541665"/>
                <a:gd name="connsiteY35" fmla="*/ 313644 h 1253315"/>
                <a:gd name="connsiteX36" fmla="*/ 295939 w 1541665"/>
                <a:gd name="connsiteY36" fmla="*/ 313644 h 1253315"/>
                <a:gd name="connsiteX37" fmla="*/ 376383 w 1541665"/>
                <a:gd name="connsiteY37" fmla="*/ 313644 h 1253315"/>
                <a:gd name="connsiteX38" fmla="*/ 978449 w 1541665"/>
                <a:gd name="connsiteY38" fmla="*/ 313644 h 1253315"/>
                <a:gd name="connsiteX39" fmla="*/ 1085762 w 1541665"/>
                <a:gd name="connsiteY39" fmla="*/ 313644 h 1253315"/>
                <a:gd name="connsiteX40" fmla="*/ 1085762 w 1541665"/>
                <a:gd name="connsiteY40" fmla="*/ 304515 h 1253315"/>
                <a:gd name="connsiteX41" fmla="*/ 1085762 w 1541665"/>
                <a:gd name="connsiteY41" fmla="*/ 162701 h 1253315"/>
                <a:gd name="connsiteX42" fmla="*/ 1078419 w 1541665"/>
                <a:gd name="connsiteY42" fmla="*/ 133386 h 1253315"/>
                <a:gd name="connsiteX43" fmla="*/ 1056389 w 1541665"/>
                <a:gd name="connsiteY43" fmla="*/ 95275 h 1253315"/>
                <a:gd name="connsiteX44" fmla="*/ 1046108 w 1541665"/>
                <a:gd name="connsiteY44" fmla="*/ 57165 h 1253315"/>
                <a:gd name="connsiteX45" fmla="*/ 1113667 w 1541665"/>
                <a:gd name="connsiteY45" fmla="*/ 0 h 125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41665" h="1253315">
                  <a:moveTo>
                    <a:pt x="1113667" y="0"/>
                  </a:moveTo>
                  <a:cubicBezTo>
                    <a:pt x="1147447" y="0"/>
                    <a:pt x="1176820" y="23452"/>
                    <a:pt x="1179758" y="52768"/>
                  </a:cubicBezTo>
                  <a:cubicBezTo>
                    <a:pt x="1181226" y="68891"/>
                    <a:pt x="1178289" y="83549"/>
                    <a:pt x="1168008" y="95275"/>
                  </a:cubicBezTo>
                  <a:cubicBezTo>
                    <a:pt x="1156259" y="111399"/>
                    <a:pt x="1151853" y="120194"/>
                    <a:pt x="1145978" y="136317"/>
                  </a:cubicBezTo>
                  <a:lnTo>
                    <a:pt x="1140103" y="162701"/>
                  </a:lnTo>
                  <a:cubicBezTo>
                    <a:pt x="1140103" y="162701"/>
                    <a:pt x="1140103" y="162701"/>
                    <a:pt x="1139119" y="288392"/>
                  </a:cubicBezTo>
                  <a:lnTo>
                    <a:pt x="1138922" y="313644"/>
                  </a:lnTo>
                  <a:lnTo>
                    <a:pt x="1147451" y="313644"/>
                  </a:lnTo>
                  <a:cubicBezTo>
                    <a:pt x="1266153" y="313644"/>
                    <a:pt x="1397134" y="313644"/>
                    <a:pt x="1541665" y="313644"/>
                  </a:cubicBezTo>
                  <a:cubicBezTo>
                    <a:pt x="1541665" y="313644"/>
                    <a:pt x="1541665" y="313644"/>
                    <a:pt x="1306968" y="406231"/>
                  </a:cubicBezTo>
                  <a:cubicBezTo>
                    <a:pt x="1306968" y="406231"/>
                    <a:pt x="1306968" y="406231"/>
                    <a:pt x="1292300" y="438562"/>
                  </a:cubicBezTo>
                  <a:cubicBezTo>
                    <a:pt x="1292300" y="438562"/>
                    <a:pt x="1292300" y="438562"/>
                    <a:pt x="1268830" y="512044"/>
                  </a:cubicBezTo>
                  <a:cubicBezTo>
                    <a:pt x="1268830" y="512044"/>
                    <a:pt x="1290833" y="586994"/>
                    <a:pt x="1301101" y="606100"/>
                  </a:cubicBezTo>
                  <a:cubicBezTo>
                    <a:pt x="1324571" y="654597"/>
                    <a:pt x="1251228" y="700156"/>
                    <a:pt x="1251228" y="700156"/>
                  </a:cubicBezTo>
                  <a:cubicBezTo>
                    <a:pt x="1251228" y="700156"/>
                    <a:pt x="1301101" y="723670"/>
                    <a:pt x="1276164" y="779515"/>
                  </a:cubicBezTo>
                  <a:cubicBezTo>
                    <a:pt x="1264430" y="803029"/>
                    <a:pt x="1195487" y="850057"/>
                    <a:pt x="1195487" y="850057"/>
                  </a:cubicBezTo>
                  <a:cubicBezTo>
                    <a:pt x="1195487" y="850057"/>
                    <a:pt x="1195487" y="850057"/>
                    <a:pt x="1194020" y="948522"/>
                  </a:cubicBezTo>
                  <a:cubicBezTo>
                    <a:pt x="1194020" y="948522"/>
                    <a:pt x="1194020" y="948522"/>
                    <a:pt x="1135346" y="948522"/>
                  </a:cubicBezTo>
                  <a:cubicBezTo>
                    <a:pt x="1135346" y="948522"/>
                    <a:pt x="1135346" y="948522"/>
                    <a:pt x="374753" y="948522"/>
                  </a:cubicBezTo>
                  <a:lnTo>
                    <a:pt x="300344" y="948522"/>
                  </a:lnTo>
                  <a:lnTo>
                    <a:pt x="300344" y="962197"/>
                  </a:lnTo>
                  <a:cubicBezTo>
                    <a:pt x="300344" y="987095"/>
                    <a:pt x="300344" y="1026932"/>
                    <a:pt x="300344" y="1090671"/>
                  </a:cubicBezTo>
                  <a:cubicBezTo>
                    <a:pt x="300344" y="1090671"/>
                    <a:pt x="300344" y="1090671"/>
                    <a:pt x="307688" y="1119976"/>
                  </a:cubicBezTo>
                  <a:cubicBezTo>
                    <a:pt x="313562" y="1134629"/>
                    <a:pt x="317968" y="1143420"/>
                    <a:pt x="329718" y="1158073"/>
                  </a:cubicBezTo>
                  <a:cubicBezTo>
                    <a:pt x="338530" y="1169795"/>
                    <a:pt x="341467" y="1181517"/>
                    <a:pt x="339999" y="1196170"/>
                  </a:cubicBezTo>
                  <a:cubicBezTo>
                    <a:pt x="339999" y="1228406"/>
                    <a:pt x="310625" y="1253315"/>
                    <a:pt x="273908" y="1253315"/>
                  </a:cubicBezTo>
                  <a:cubicBezTo>
                    <a:pt x="238660" y="1253315"/>
                    <a:pt x="209286" y="1229871"/>
                    <a:pt x="207818" y="1200566"/>
                  </a:cubicBezTo>
                  <a:cubicBezTo>
                    <a:pt x="204880" y="1182982"/>
                    <a:pt x="209286" y="1169795"/>
                    <a:pt x="218098" y="1158073"/>
                  </a:cubicBezTo>
                  <a:cubicBezTo>
                    <a:pt x="229848" y="1141955"/>
                    <a:pt x="234254" y="1133163"/>
                    <a:pt x="240129" y="1117046"/>
                  </a:cubicBezTo>
                  <a:lnTo>
                    <a:pt x="247472" y="1090671"/>
                  </a:lnTo>
                  <a:cubicBezTo>
                    <a:pt x="247472" y="1090671"/>
                    <a:pt x="247472" y="1090671"/>
                    <a:pt x="247472" y="976804"/>
                  </a:cubicBezTo>
                  <a:lnTo>
                    <a:pt x="247472" y="948522"/>
                  </a:lnTo>
                  <a:lnTo>
                    <a:pt x="199850" y="948522"/>
                  </a:lnTo>
                  <a:cubicBezTo>
                    <a:pt x="137484" y="948522"/>
                    <a:pt x="70959" y="948522"/>
                    <a:pt x="0" y="948522"/>
                  </a:cubicBezTo>
                  <a:cubicBezTo>
                    <a:pt x="0" y="948522"/>
                    <a:pt x="0" y="948522"/>
                    <a:pt x="0" y="313644"/>
                  </a:cubicBezTo>
                  <a:cubicBezTo>
                    <a:pt x="0" y="313644"/>
                    <a:pt x="0" y="313644"/>
                    <a:pt x="274384" y="313644"/>
                  </a:cubicBezTo>
                  <a:lnTo>
                    <a:pt x="295939" y="313644"/>
                  </a:lnTo>
                  <a:lnTo>
                    <a:pt x="376383" y="313644"/>
                  </a:lnTo>
                  <a:cubicBezTo>
                    <a:pt x="517527" y="313644"/>
                    <a:pt x="711599" y="313644"/>
                    <a:pt x="978449" y="313644"/>
                  </a:cubicBezTo>
                  <a:lnTo>
                    <a:pt x="1085762" y="313644"/>
                  </a:lnTo>
                  <a:lnTo>
                    <a:pt x="1085762" y="304515"/>
                  </a:lnTo>
                  <a:cubicBezTo>
                    <a:pt x="1085762" y="277032"/>
                    <a:pt x="1085762" y="233059"/>
                    <a:pt x="1085762" y="162701"/>
                  </a:cubicBezTo>
                  <a:cubicBezTo>
                    <a:pt x="1085762" y="162701"/>
                    <a:pt x="1085762" y="162701"/>
                    <a:pt x="1078419" y="133386"/>
                  </a:cubicBezTo>
                  <a:cubicBezTo>
                    <a:pt x="1072544" y="118728"/>
                    <a:pt x="1068138" y="109933"/>
                    <a:pt x="1056389" y="95275"/>
                  </a:cubicBezTo>
                  <a:cubicBezTo>
                    <a:pt x="1049045" y="83549"/>
                    <a:pt x="1044639" y="71823"/>
                    <a:pt x="1046108" y="57165"/>
                  </a:cubicBezTo>
                  <a:cubicBezTo>
                    <a:pt x="1046108" y="24918"/>
                    <a:pt x="1076950" y="0"/>
                    <a:pt x="1113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295921" y="1646612"/>
              <a:ext cx="658907" cy="633614"/>
            </a:xfrm>
            <a:custGeom>
              <a:avLst/>
              <a:gdLst>
                <a:gd name="T0" fmla="*/ 449 w 449"/>
                <a:gd name="T1" fmla="*/ 0 h 432"/>
                <a:gd name="T2" fmla="*/ 159 w 449"/>
                <a:gd name="T3" fmla="*/ 0 h 432"/>
                <a:gd name="T4" fmla="*/ 99 w 449"/>
                <a:gd name="T5" fmla="*/ 103 h 432"/>
                <a:gd name="T6" fmla="*/ 0 w 449"/>
                <a:gd name="T7" fmla="*/ 432 h 432"/>
                <a:gd name="T8" fmla="*/ 271 w 449"/>
                <a:gd name="T9" fmla="*/ 432 h 432"/>
                <a:gd name="T10" fmla="*/ 271 w 449"/>
                <a:gd name="T11" fmla="*/ 391 h 432"/>
                <a:gd name="T12" fmla="*/ 268 w 449"/>
                <a:gd name="T13" fmla="*/ 378 h 432"/>
                <a:gd name="T14" fmla="*/ 255 w 449"/>
                <a:gd name="T15" fmla="*/ 355 h 432"/>
                <a:gd name="T16" fmla="*/ 244 w 449"/>
                <a:gd name="T17" fmla="*/ 316 h 432"/>
                <a:gd name="T18" fmla="*/ 245 w 449"/>
                <a:gd name="T19" fmla="*/ 315 h 432"/>
                <a:gd name="T20" fmla="*/ 245 w 449"/>
                <a:gd name="T21" fmla="*/ 314 h 432"/>
                <a:gd name="T22" fmla="*/ 245 w 449"/>
                <a:gd name="T23" fmla="*/ 314 h 432"/>
                <a:gd name="T24" fmla="*/ 311 w 449"/>
                <a:gd name="T25" fmla="*/ 261 h 432"/>
                <a:gd name="T26" fmla="*/ 379 w 449"/>
                <a:gd name="T27" fmla="*/ 319 h 432"/>
                <a:gd name="T28" fmla="*/ 378 w 449"/>
                <a:gd name="T29" fmla="*/ 319 h 432"/>
                <a:gd name="T30" fmla="*/ 368 w 449"/>
                <a:gd name="T31" fmla="*/ 355 h 432"/>
                <a:gd name="T32" fmla="*/ 356 w 449"/>
                <a:gd name="T33" fmla="*/ 376 h 432"/>
                <a:gd name="T34" fmla="*/ 352 w 449"/>
                <a:gd name="T35" fmla="*/ 391 h 432"/>
                <a:gd name="T36" fmla="*/ 352 w 449"/>
                <a:gd name="T37" fmla="*/ 391 h 432"/>
                <a:gd name="T38" fmla="*/ 352 w 449"/>
                <a:gd name="T39" fmla="*/ 432 h 432"/>
                <a:gd name="T40" fmla="*/ 449 w 449"/>
                <a:gd name="T41" fmla="*/ 432 h 432"/>
                <a:gd name="T42" fmla="*/ 449 w 449"/>
                <a:gd name="T4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9" h="432">
                  <a:moveTo>
                    <a:pt x="449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35" y="35"/>
                    <a:pt x="115" y="70"/>
                    <a:pt x="99" y="103"/>
                  </a:cubicBezTo>
                  <a:cubicBezTo>
                    <a:pt x="54" y="195"/>
                    <a:pt x="15" y="308"/>
                    <a:pt x="0" y="432"/>
                  </a:cubicBezTo>
                  <a:cubicBezTo>
                    <a:pt x="271" y="432"/>
                    <a:pt x="271" y="432"/>
                    <a:pt x="271" y="432"/>
                  </a:cubicBezTo>
                  <a:cubicBezTo>
                    <a:pt x="271" y="391"/>
                    <a:pt x="271" y="391"/>
                    <a:pt x="271" y="391"/>
                  </a:cubicBezTo>
                  <a:cubicBezTo>
                    <a:pt x="268" y="378"/>
                    <a:pt x="268" y="378"/>
                    <a:pt x="268" y="378"/>
                  </a:cubicBezTo>
                  <a:cubicBezTo>
                    <a:pt x="264" y="369"/>
                    <a:pt x="262" y="365"/>
                    <a:pt x="255" y="355"/>
                  </a:cubicBezTo>
                  <a:cubicBezTo>
                    <a:pt x="246" y="344"/>
                    <a:pt x="243" y="331"/>
                    <a:pt x="244" y="316"/>
                  </a:cubicBezTo>
                  <a:cubicBezTo>
                    <a:pt x="244" y="316"/>
                    <a:pt x="245" y="315"/>
                    <a:pt x="245" y="315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7" y="284"/>
                    <a:pt x="276" y="261"/>
                    <a:pt x="311" y="261"/>
                  </a:cubicBezTo>
                  <a:cubicBezTo>
                    <a:pt x="348" y="261"/>
                    <a:pt x="379" y="287"/>
                    <a:pt x="379" y="319"/>
                  </a:cubicBezTo>
                  <a:cubicBezTo>
                    <a:pt x="378" y="319"/>
                    <a:pt x="378" y="319"/>
                    <a:pt x="378" y="319"/>
                  </a:cubicBezTo>
                  <a:cubicBezTo>
                    <a:pt x="379" y="332"/>
                    <a:pt x="376" y="344"/>
                    <a:pt x="368" y="355"/>
                  </a:cubicBezTo>
                  <a:cubicBezTo>
                    <a:pt x="361" y="364"/>
                    <a:pt x="359" y="368"/>
                    <a:pt x="356" y="37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432"/>
                    <a:pt x="352" y="432"/>
                    <a:pt x="352" y="432"/>
                  </a:cubicBezTo>
                  <a:cubicBezTo>
                    <a:pt x="449" y="432"/>
                    <a:pt x="449" y="432"/>
                    <a:pt x="449" y="432"/>
                  </a:cubicBezTo>
                  <a:lnTo>
                    <a:pt x="44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4063592" y="1312731"/>
              <a:ext cx="1054757" cy="967494"/>
            </a:xfrm>
            <a:custGeom>
              <a:avLst/>
              <a:gdLst>
                <a:gd name="connsiteX0" fmla="*/ 0 w 1054757"/>
                <a:gd name="connsiteY0" fmla="*/ 333881 h 967494"/>
                <a:gd name="connsiteX1" fmla="*/ 2060 w 1054757"/>
                <a:gd name="connsiteY1" fmla="*/ 333881 h 967494"/>
                <a:gd name="connsiteX2" fmla="*/ 16481 w 1054757"/>
                <a:gd name="connsiteY2" fmla="*/ 333881 h 967494"/>
                <a:gd name="connsiteX3" fmla="*/ 55622 w 1054757"/>
                <a:gd name="connsiteY3" fmla="*/ 333881 h 967494"/>
                <a:gd name="connsiteX4" fmla="*/ 131845 w 1054757"/>
                <a:gd name="connsiteY4" fmla="*/ 333881 h 967494"/>
                <a:gd name="connsiteX5" fmla="*/ 187724 w 1054757"/>
                <a:gd name="connsiteY5" fmla="*/ 333881 h 967494"/>
                <a:gd name="connsiteX6" fmla="*/ 257509 w 1054757"/>
                <a:gd name="connsiteY6" fmla="*/ 333881 h 967494"/>
                <a:gd name="connsiteX7" fmla="*/ 342745 w 1054757"/>
                <a:gd name="connsiteY7" fmla="*/ 333881 h 967494"/>
                <a:gd name="connsiteX8" fmla="*/ 444976 w 1054757"/>
                <a:gd name="connsiteY8" fmla="*/ 333881 h 967494"/>
                <a:gd name="connsiteX9" fmla="*/ 565747 w 1054757"/>
                <a:gd name="connsiteY9" fmla="*/ 333881 h 967494"/>
                <a:gd name="connsiteX10" fmla="*/ 706605 w 1054757"/>
                <a:gd name="connsiteY10" fmla="*/ 333881 h 967494"/>
                <a:gd name="connsiteX11" fmla="*/ 869093 w 1054757"/>
                <a:gd name="connsiteY11" fmla="*/ 333881 h 967494"/>
                <a:gd name="connsiteX12" fmla="*/ 902994 w 1054757"/>
                <a:gd name="connsiteY12" fmla="*/ 333881 h 967494"/>
                <a:gd name="connsiteX13" fmla="*/ 1054757 w 1054757"/>
                <a:gd name="connsiteY13" fmla="*/ 333881 h 967494"/>
                <a:gd name="connsiteX14" fmla="*/ 1054757 w 1054757"/>
                <a:gd name="connsiteY14" fmla="*/ 967494 h 967494"/>
                <a:gd name="connsiteX15" fmla="*/ 934465 w 1054757"/>
                <a:gd name="connsiteY15" fmla="*/ 967494 h 967494"/>
                <a:gd name="connsiteX16" fmla="*/ 934465 w 1054757"/>
                <a:gd name="connsiteY16" fmla="*/ 905893 h 967494"/>
                <a:gd name="connsiteX17" fmla="*/ 935932 w 1054757"/>
                <a:gd name="connsiteY17" fmla="*/ 905893 h 967494"/>
                <a:gd name="connsiteX18" fmla="*/ 940333 w 1054757"/>
                <a:gd name="connsiteY18" fmla="*/ 883892 h 967494"/>
                <a:gd name="connsiteX19" fmla="*/ 957937 w 1054757"/>
                <a:gd name="connsiteY19" fmla="*/ 853092 h 967494"/>
                <a:gd name="connsiteX20" fmla="*/ 974073 w 1054757"/>
                <a:gd name="connsiteY20" fmla="*/ 800291 h 967494"/>
                <a:gd name="connsiteX21" fmla="*/ 875786 w 1054757"/>
                <a:gd name="connsiteY21" fmla="*/ 715222 h 967494"/>
                <a:gd name="connsiteX22" fmla="*/ 777498 w 1054757"/>
                <a:gd name="connsiteY22" fmla="*/ 792957 h 967494"/>
                <a:gd name="connsiteX23" fmla="*/ 777498 w 1054757"/>
                <a:gd name="connsiteY23" fmla="*/ 794424 h 967494"/>
                <a:gd name="connsiteX24" fmla="*/ 777498 w 1054757"/>
                <a:gd name="connsiteY24" fmla="*/ 795891 h 967494"/>
                <a:gd name="connsiteX25" fmla="*/ 793635 w 1054757"/>
                <a:gd name="connsiteY25" fmla="*/ 853092 h 967494"/>
                <a:gd name="connsiteX26" fmla="*/ 811239 w 1054757"/>
                <a:gd name="connsiteY26" fmla="*/ 886826 h 967494"/>
                <a:gd name="connsiteX27" fmla="*/ 817107 w 1054757"/>
                <a:gd name="connsiteY27" fmla="*/ 905893 h 967494"/>
                <a:gd name="connsiteX28" fmla="*/ 817107 w 1054757"/>
                <a:gd name="connsiteY28" fmla="*/ 967494 h 967494"/>
                <a:gd name="connsiteX29" fmla="*/ 551587 w 1054757"/>
                <a:gd name="connsiteY29" fmla="*/ 967494 h 967494"/>
                <a:gd name="connsiteX30" fmla="*/ 547614 w 1054757"/>
                <a:gd name="connsiteY30" fmla="*/ 967494 h 967494"/>
                <a:gd name="connsiteX31" fmla="*/ 472390 w 1054757"/>
                <a:gd name="connsiteY31" fmla="*/ 967494 h 967494"/>
                <a:gd name="connsiteX32" fmla="*/ 378830 w 1054757"/>
                <a:gd name="connsiteY32" fmla="*/ 967494 h 967494"/>
                <a:gd name="connsiteX33" fmla="*/ 269709 w 1054757"/>
                <a:gd name="connsiteY33" fmla="*/ 967494 h 967494"/>
                <a:gd name="connsiteX34" fmla="*/ 143832 w 1054757"/>
                <a:gd name="connsiteY34" fmla="*/ 967494 h 967494"/>
                <a:gd name="connsiteX35" fmla="*/ 0 w 1054757"/>
                <a:gd name="connsiteY35" fmla="*/ 967494 h 967494"/>
                <a:gd name="connsiteX36" fmla="*/ 0 w 1054757"/>
                <a:gd name="connsiteY36" fmla="*/ 966257 h 967494"/>
                <a:gd name="connsiteX37" fmla="*/ 0 w 1054757"/>
                <a:gd name="connsiteY37" fmla="*/ 957594 h 967494"/>
                <a:gd name="connsiteX38" fmla="*/ 0 w 1054757"/>
                <a:gd name="connsiteY38" fmla="*/ 934081 h 967494"/>
                <a:gd name="connsiteX39" fmla="*/ 0 w 1054757"/>
                <a:gd name="connsiteY39" fmla="*/ 888292 h 967494"/>
                <a:gd name="connsiteX40" fmla="*/ 0 w 1054757"/>
                <a:gd name="connsiteY40" fmla="*/ 854725 h 967494"/>
                <a:gd name="connsiteX41" fmla="*/ 0 w 1054757"/>
                <a:gd name="connsiteY41" fmla="*/ 812803 h 967494"/>
                <a:gd name="connsiteX42" fmla="*/ 0 w 1054757"/>
                <a:gd name="connsiteY42" fmla="*/ 761601 h 967494"/>
                <a:gd name="connsiteX43" fmla="*/ 0 w 1054757"/>
                <a:gd name="connsiteY43" fmla="*/ 700189 h 967494"/>
                <a:gd name="connsiteX44" fmla="*/ 0 w 1054757"/>
                <a:gd name="connsiteY44" fmla="*/ 627639 h 967494"/>
                <a:gd name="connsiteX45" fmla="*/ 0 w 1054757"/>
                <a:gd name="connsiteY45" fmla="*/ 543023 h 967494"/>
                <a:gd name="connsiteX46" fmla="*/ 0 w 1054757"/>
                <a:gd name="connsiteY46" fmla="*/ 445413 h 967494"/>
                <a:gd name="connsiteX47" fmla="*/ 944096 w 1054757"/>
                <a:gd name="connsiteY47" fmla="*/ 0 h 967494"/>
                <a:gd name="connsiteX48" fmla="*/ 1010286 w 1054757"/>
                <a:gd name="connsiteY48" fmla="*/ 54421 h 967494"/>
                <a:gd name="connsiteX49" fmla="*/ 999990 w 1054757"/>
                <a:gd name="connsiteY49" fmla="*/ 97075 h 967494"/>
                <a:gd name="connsiteX50" fmla="*/ 976456 w 1054757"/>
                <a:gd name="connsiteY50" fmla="*/ 138259 h 967494"/>
                <a:gd name="connsiteX51" fmla="*/ 977926 w 1054757"/>
                <a:gd name="connsiteY51" fmla="*/ 138259 h 967494"/>
                <a:gd name="connsiteX52" fmla="*/ 970572 w 1054757"/>
                <a:gd name="connsiteY52" fmla="*/ 163263 h 967494"/>
                <a:gd name="connsiteX53" fmla="*/ 970572 w 1054757"/>
                <a:gd name="connsiteY53" fmla="*/ 333880 h 967494"/>
                <a:gd name="connsiteX54" fmla="*/ 917620 w 1054757"/>
                <a:gd name="connsiteY54" fmla="*/ 333880 h 967494"/>
                <a:gd name="connsiteX55" fmla="*/ 916149 w 1054757"/>
                <a:gd name="connsiteY55" fmla="*/ 163263 h 967494"/>
                <a:gd name="connsiteX56" fmla="*/ 908794 w 1054757"/>
                <a:gd name="connsiteY56" fmla="*/ 135317 h 967494"/>
                <a:gd name="connsiteX57" fmla="*/ 888201 w 1054757"/>
                <a:gd name="connsiteY57" fmla="*/ 97075 h 967494"/>
                <a:gd name="connsiteX58" fmla="*/ 876434 w 1054757"/>
                <a:gd name="connsiteY58" fmla="*/ 57363 h 967494"/>
                <a:gd name="connsiteX59" fmla="*/ 944096 w 1054757"/>
                <a:gd name="connsiteY59" fmla="*/ 0 h 9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054757" h="967494">
                  <a:moveTo>
                    <a:pt x="0" y="333881"/>
                  </a:moveTo>
                  <a:lnTo>
                    <a:pt x="2060" y="333881"/>
                  </a:lnTo>
                  <a:lnTo>
                    <a:pt x="16481" y="333881"/>
                  </a:lnTo>
                  <a:lnTo>
                    <a:pt x="55622" y="333881"/>
                  </a:lnTo>
                  <a:lnTo>
                    <a:pt x="131845" y="333881"/>
                  </a:lnTo>
                  <a:lnTo>
                    <a:pt x="187724" y="333881"/>
                  </a:lnTo>
                  <a:lnTo>
                    <a:pt x="257509" y="333881"/>
                  </a:lnTo>
                  <a:lnTo>
                    <a:pt x="342745" y="333881"/>
                  </a:lnTo>
                  <a:lnTo>
                    <a:pt x="444976" y="333881"/>
                  </a:lnTo>
                  <a:lnTo>
                    <a:pt x="565747" y="333881"/>
                  </a:lnTo>
                  <a:lnTo>
                    <a:pt x="706605" y="333881"/>
                  </a:lnTo>
                  <a:lnTo>
                    <a:pt x="869093" y="333881"/>
                  </a:lnTo>
                  <a:lnTo>
                    <a:pt x="902994" y="333881"/>
                  </a:lnTo>
                  <a:lnTo>
                    <a:pt x="1054757" y="333881"/>
                  </a:lnTo>
                  <a:cubicBezTo>
                    <a:pt x="1054757" y="333881"/>
                    <a:pt x="1054757" y="333881"/>
                    <a:pt x="1054757" y="967494"/>
                  </a:cubicBezTo>
                  <a:cubicBezTo>
                    <a:pt x="1054757" y="967494"/>
                    <a:pt x="1054757" y="967494"/>
                    <a:pt x="934465" y="967494"/>
                  </a:cubicBezTo>
                  <a:cubicBezTo>
                    <a:pt x="934465" y="967494"/>
                    <a:pt x="934465" y="967494"/>
                    <a:pt x="934465" y="905893"/>
                  </a:cubicBezTo>
                  <a:cubicBezTo>
                    <a:pt x="934465" y="905893"/>
                    <a:pt x="934465" y="905893"/>
                    <a:pt x="935932" y="905893"/>
                  </a:cubicBezTo>
                  <a:cubicBezTo>
                    <a:pt x="935932" y="905893"/>
                    <a:pt x="935932" y="905893"/>
                    <a:pt x="940333" y="883892"/>
                  </a:cubicBezTo>
                  <a:cubicBezTo>
                    <a:pt x="944734" y="872159"/>
                    <a:pt x="949135" y="866292"/>
                    <a:pt x="957937" y="853092"/>
                  </a:cubicBezTo>
                  <a:cubicBezTo>
                    <a:pt x="969673" y="836958"/>
                    <a:pt x="975540" y="819358"/>
                    <a:pt x="974073" y="800291"/>
                  </a:cubicBezTo>
                  <a:cubicBezTo>
                    <a:pt x="974073" y="753356"/>
                    <a:pt x="930064" y="715222"/>
                    <a:pt x="875786" y="715222"/>
                  </a:cubicBezTo>
                  <a:cubicBezTo>
                    <a:pt x="824442" y="715222"/>
                    <a:pt x="781899" y="748956"/>
                    <a:pt x="777498" y="792957"/>
                  </a:cubicBezTo>
                  <a:cubicBezTo>
                    <a:pt x="777498" y="792957"/>
                    <a:pt x="777498" y="792957"/>
                    <a:pt x="777498" y="794424"/>
                  </a:cubicBezTo>
                  <a:cubicBezTo>
                    <a:pt x="777498" y="794424"/>
                    <a:pt x="777498" y="795891"/>
                    <a:pt x="777498" y="795891"/>
                  </a:cubicBezTo>
                  <a:cubicBezTo>
                    <a:pt x="776031" y="817891"/>
                    <a:pt x="780432" y="836958"/>
                    <a:pt x="793635" y="853092"/>
                  </a:cubicBezTo>
                  <a:cubicBezTo>
                    <a:pt x="803904" y="866292"/>
                    <a:pt x="806838" y="873626"/>
                    <a:pt x="811239" y="886826"/>
                  </a:cubicBezTo>
                  <a:cubicBezTo>
                    <a:pt x="811239" y="886826"/>
                    <a:pt x="811239" y="886826"/>
                    <a:pt x="817107" y="905893"/>
                  </a:cubicBezTo>
                  <a:cubicBezTo>
                    <a:pt x="817107" y="905893"/>
                    <a:pt x="817107" y="905893"/>
                    <a:pt x="817107" y="967494"/>
                  </a:cubicBezTo>
                  <a:cubicBezTo>
                    <a:pt x="817107" y="967494"/>
                    <a:pt x="817107" y="967494"/>
                    <a:pt x="551587" y="967494"/>
                  </a:cubicBezTo>
                  <a:lnTo>
                    <a:pt x="547614" y="967494"/>
                  </a:lnTo>
                  <a:lnTo>
                    <a:pt x="472390" y="967494"/>
                  </a:lnTo>
                  <a:lnTo>
                    <a:pt x="378830" y="967494"/>
                  </a:lnTo>
                  <a:lnTo>
                    <a:pt x="269709" y="967494"/>
                  </a:lnTo>
                  <a:lnTo>
                    <a:pt x="143832" y="967494"/>
                  </a:lnTo>
                  <a:lnTo>
                    <a:pt x="0" y="967494"/>
                  </a:lnTo>
                  <a:lnTo>
                    <a:pt x="0" y="966257"/>
                  </a:lnTo>
                  <a:lnTo>
                    <a:pt x="0" y="957594"/>
                  </a:lnTo>
                  <a:lnTo>
                    <a:pt x="0" y="934081"/>
                  </a:lnTo>
                  <a:lnTo>
                    <a:pt x="0" y="888292"/>
                  </a:lnTo>
                  <a:lnTo>
                    <a:pt x="0" y="854725"/>
                  </a:lnTo>
                  <a:lnTo>
                    <a:pt x="0" y="812803"/>
                  </a:lnTo>
                  <a:lnTo>
                    <a:pt x="0" y="761601"/>
                  </a:lnTo>
                  <a:lnTo>
                    <a:pt x="0" y="700189"/>
                  </a:lnTo>
                  <a:lnTo>
                    <a:pt x="0" y="627639"/>
                  </a:lnTo>
                  <a:lnTo>
                    <a:pt x="0" y="543023"/>
                  </a:lnTo>
                  <a:lnTo>
                    <a:pt x="0" y="445413"/>
                  </a:lnTo>
                  <a:close/>
                  <a:moveTo>
                    <a:pt x="944096" y="0"/>
                  </a:moveTo>
                  <a:cubicBezTo>
                    <a:pt x="979397" y="0"/>
                    <a:pt x="1007345" y="23533"/>
                    <a:pt x="1010286" y="54421"/>
                  </a:cubicBezTo>
                  <a:cubicBezTo>
                    <a:pt x="1011757" y="70600"/>
                    <a:pt x="1008815" y="83838"/>
                    <a:pt x="999990" y="97075"/>
                  </a:cubicBezTo>
                  <a:cubicBezTo>
                    <a:pt x="988223" y="111784"/>
                    <a:pt x="983810" y="120609"/>
                    <a:pt x="976456" y="138259"/>
                  </a:cubicBezTo>
                  <a:cubicBezTo>
                    <a:pt x="976456" y="138259"/>
                    <a:pt x="976456" y="138259"/>
                    <a:pt x="977926" y="138259"/>
                  </a:cubicBezTo>
                  <a:lnTo>
                    <a:pt x="970572" y="163263"/>
                  </a:lnTo>
                  <a:cubicBezTo>
                    <a:pt x="970572" y="163263"/>
                    <a:pt x="970572" y="163263"/>
                    <a:pt x="970572" y="333880"/>
                  </a:cubicBezTo>
                  <a:cubicBezTo>
                    <a:pt x="970572" y="333880"/>
                    <a:pt x="970572" y="333880"/>
                    <a:pt x="917620" y="333880"/>
                  </a:cubicBezTo>
                  <a:cubicBezTo>
                    <a:pt x="917620" y="333880"/>
                    <a:pt x="917620" y="333880"/>
                    <a:pt x="916149" y="163263"/>
                  </a:cubicBezTo>
                  <a:cubicBezTo>
                    <a:pt x="916149" y="163263"/>
                    <a:pt x="916149" y="163263"/>
                    <a:pt x="908794" y="135317"/>
                  </a:cubicBezTo>
                  <a:cubicBezTo>
                    <a:pt x="902910" y="119138"/>
                    <a:pt x="898498" y="111784"/>
                    <a:pt x="888201" y="97075"/>
                  </a:cubicBezTo>
                  <a:cubicBezTo>
                    <a:pt x="879376" y="85308"/>
                    <a:pt x="876434" y="72071"/>
                    <a:pt x="876434" y="57363"/>
                  </a:cubicBezTo>
                  <a:cubicBezTo>
                    <a:pt x="876434" y="26475"/>
                    <a:pt x="907323" y="0"/>
                    <a:pt x="944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285725" y="2056374"/>
              <a:ext cx="669102" cy="1259638"/>
            </a:xfrm>
            <a:custGeom>
              <a:avLst/>
              <a:gdLst>
                <a:gd name="connsiteX0" fmla="*/ 466016 w 669102"/>
                <a:gd name="connsiteY0" fmla="*/ 0 h 1259638"/>
                <a:gd name="connsiteX1" fmla="*/ 533575 w 669102"/>
                <a:gd name="connsiteY1" fmla="*/ 52814 h 1259638"/>
                <a:gd name="connsiteX2" fmla="*/ 532107 w 669102"/>
                <a:gd name="connsiteY2" fmla="*/ 52814 h 1259638"/>
                <a:gd name="connsiteX3" fmla="*/ 521826 w 669102"/>
                <a:gd name="connsiteY3" fmla="*/ 95358 h 1259638"/>
                <a:gd name="connsiteX4" fmla="*/ 499796 w 669102"/>
                <a:gd name="connsiteY4" fmla="*/ 136436 h 1259638"/>
                <a:gd name="connsiteX5" fmla="*/ 493921 w 669102"/>
                <a:gd name="connsiteY5" fmla="*/ 162843 h 1259638"/>
                <a:gd name="connsiteX6" fmla="*/ 492452 w 669102"/>
                <a:gd name="connsiteY6" fmla="*/ 330086 h 1259638"/>
                <a:gd name="connsiteX7" fmla="*/ 551551 w 669102"/>
                <a:gd name="connsiteY7" fmla="*/ 330086 h 1259638"/>
                <a:gd name="connsiteX8" fmla="*/ 669102 w 669102"/>
                <a:gd name="connsiteY8" fmla="*/ 330086 h 1259638"/>
                <a:gd name="connsiteX9" fmla="*/ 669102 w 669102"/>
                <a:gd name="connsiteY9" fmla="*/ 966229 h 1259638"/>
                <a:gd name="connsiteX10" fmla="*/ 573757 w 669102"/>
                <a:gd name="connsiteY10" fmla="*/ 966229 h 1259638"/>
                <a:gd name="connsiteX11" fmla="*/ 567273 w 669102"/>
                <a:gd name="connsiteY11" fmla="*/ 966229 h 1259638"/>
                <a:gd name="connsiteX12" fmla="*/ 567273 w 669102"/>
                <a:gd name="connsiteY12" fmla="*/ 1002174 h 1259638"/>
                <a:gd name="connsiteX13" fmla="*/ 567273 w 669102"/>
                <a:gd name="connsiteY13" fmla="*/ 1096493 h 1259638"/>
                <a:gd name="connsiteX14" fmla="*/ 574617 w 669102"/>
                <a:gd name="connsiteY14" fmla="*/ 1125888 h 1259638"/>
                <a:gd name="connsiteX15" fmla="*/ 596647 w 669102"/>
                <a:gd name="connsiteY15" fmla="*/ 1164102 h 1259638"/>
                <a:gd name="connsiteX16" fmla="*/ 606927 w 669102"/>
                <a:gd name="connsiteY16" fmla="*/ 1202317 h 1259638"/>
                <a:gd name="connsiteX17" fmla="*/ 539368 w 669102"/>
                <a:gd name="connsiteY17" fmla="*/ 1259638 h 1259638"/>
                <a:gd name="connsiteX18" fmla="*/ 473278 w 669102"/>
                <a:gd name="connsiteY18" fmla="*/ 1206726 h 1259638"/>
                <a:gd name="connsiteX19" fmla="*/ 485027 w 669102"/>
                <a:gd name="connsiteY19" fmla="*/ 1164102 h 1259638"/>
                <a:gd name="connsiteX20" fmla="*/ 507057 w 669102"/>
                <a:gd name="connsiteY20" fmla="*/ 1122949 h 1259638"/>
                <a:gd name="connsiteX21" fmla="*/ 512932 w 669102"/>
                <a:gd name="connsiteY21" fmla="*/ 1096493 h 1259638"/>
                <a:gd name="connsiteX22" fmla="*/ 512932 w 669102"/>
                <a:gd name="connsiteY22" fmla="*/ 987198 h 1259638"/>
                <a:gd name="connsiteX23" fmla="*/ 512932 w 669102"/>
                <a:gd name="connsiteY23" fmla="*/ 966229 h 1259638"/>
                <a:gd name="connsiteX24" fmla="*/ 495022 w 669102"/>
                <a:gd name="connsiteY24" fmla="*/ 966229 h 1259638"/>
                <a:gd name="connsiteX25" fmla="*/ 133389 w 669102"/>
                <a:gd name="connsiteY25" fmla="*/ 966229 h 1259638"/>
                <a:gd name="connsiteX26" fmla="*/ 1295 w 669102"/>
                <a:gd name="connsiteY26" fmla="*/ 330086 h 1259638"/>
                <a:gd name="connsiteX27" fmla="*/ 359491 w 669102"/>
                <a:gd name="connsiteY27" fmla="*/ 330086 h 1259638"/>
                <a:gd name="connsiteX28" fmla="*/ 439580 w 669102"/>
                <a:gd name="connsiteY28" fmla="*/ 330086 h 1259638"/>
                <a:gd name="connsiteX29" fmla="*/ 439580 w 669102"/>
                <a:gd name="connsiteY29" fmla="*/ 162843 h 1259638"/>
                <a:gd name="connsiteX30" fmla="*/ 432237 w 669102"/>
                <a:gd name="connsiteY30" fmla="*/ 133502 h 1259638"/>
                <a:gd name="connsiteX31" fmla="*/ 410207 w 669102"/>
                <a:gd name="connsiteY31" fmla="*/ 95358 h 1259638"/>
                <a:gd name="connsiteX32" fmla="*/ 399926 w 669102"/>
                <a:gd name="connsiteY32" fmla="*/ 57215 h 1259638"/>
                <a:gd name="connsiteX33" fmla="*/ 466016 w 669102"/>
                <a:gd name="connsiteY33" fmla="*/ 0 h 125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69102" h="1259638">
                  <a:moveTo>
                    <a:pt x="466016" y="0"/>
                  </a:moveTo>
                  <a:cubicBezTo>
                    <a:pt x="501265" y="0"/>
                    <a:pt x="530638" y="23473"/>
                    <a:pt x="533575" y="52814"/>
                  </a:cubicBezTo>
                  <a:cubicBezTo>
                    <a:pt x="533575" y="52814"/>
                    <a:pt x="533575" y="52814"/>
                    <a:pt x="532107" y="52814"/>
                  </a:cubicBezTo>
                  <a:cubicBezTo>
                    <a:pt x="535044" y="68951"/>
                    <a:pt x="532107" y="83622"/>
                    <a:pt x="521826" y="95358"/>
                  </a:cubicBezTo>
                  <a:cubicBezTo>
                    <a:pt x="510077" y="111496"/>
                    <a:pt x="505671" y="120298"/>
                    <a:pt x="499796" y="136436"/>
                  </a:cubicBezTo>
                  <a:lnTo>
                    <a:pt x="493921" y="162843"/>
                  </a:lnTo>
                  <a:cubicBezTo>
                    <a:pt x="493921" y="162843"/>
                    <a:pt x="493921" y="162843"/>
                    <a:pt x="492452" y="330086"/>
                  </a:cubicBezTo>
                  <a:lnTo>
                    <a:pt x="551551" y="330086"/>
                  </a:lnTo>
                  <a:cubicBezTo>
                    <a:pt x="588235" y="330086"/>
                    <a:pt x="627364" y="330086"/>
                    <a:pt x="669102" y="330086"/>
                  </a:cubicBezTo>
                  <a:lnTo>
                    <a:pt x="669102" y="966229"/>
                  </a:lnTo>
                  <a:cubicBezTo>
                    <a:pt x="669102" y="966229"/>
                    <a:pt x="669102" y="966229"/>
                    <a:pt x="573757" y="966229"/>
                  </a:cubicBezTo>
                  <a:lnTo>
                    <a:pt x="567273" y="966229"/>
                  </a:lnTo>
                  <a:lnTo>
                    <a:pt x="567273" y="1002174"/>
                  </a:lnTo>
                  <a:cubicBezTo>
                    <a:pt x="567273" y="1025116"/>
                    <a:pt x="567273" y="1055706"/>
                    <a:pt x="567273" y="1096493"/>
                  </a:cubicBezTo>
                  <a:cubicBezTo>
                    <a:pt x="567273" y="1096493"/>
                    <a:pt x="567273" y="1096493"/>
                    <a:pt x="574617" y="1125888"/>
                  </a:cubicBezTo>
                  <a:cubicBezTo>
                    <a:pt x="580491" y="1140586"/>
                    <a:pt x="584897" y="1149405"/>
                    <a:pt x="596647" y="1164102"/>
                  </a:cubicBezTo>
                  <a:cubicBezTo>
                    <a:pt x="603990" y="1175861"/>
                    <a:pt x="608396" y="1187619"/>
                    <a:pt x="606927" y="1202317"/>
                  </a:cubicBezTo>
                  <a:cubicBezTo>
                    <a:pt x="606927" y="1234652"/>
                    <a:pt x="576085" y="1259638"/>
                    <a:pt x="539368" y="1259638"/>
                  </a:cubicBezTo>
                  <a:cubicBezTo>
                    <a:pt x="505589" y="1259638"/>
                    <a:pt x="476215" y="1236122"/>
                    <a:pt x="473278" y="1206726"/>
                  </a:cubicBezTo>
                  <a:cubicBezTo>
                    <a:pt x="471809" y="1190559"/>
                    <a:pt x="474746" y="1177330"/>
                    <a:pt x="485027" y="1164102"/>
                  </a:cubicBezTo>
                  <a:cubicBezTo>
                    <a:pt x="496777" y="1147935"/>
                    <a:pt x="501183" y="1140586"/>
                    <a:pt x="507057" y="1122949"/>
                  </a:cubicBezTo>
                  <a:lnTo>
                    <a:pt x="512932" y="1096493"/>
                  </a:lnTo>
                  <a:cubicBezTo>
                    <a:pt x="512932" y="1096493"/>
                    <a:pt x="512932" y="1096493"/>
                    <a:pt x="512932" y="987198"/>
                  </a:cubicBezTo>
                  <a:lnTo>
                    <a:pt x="512932" y="966229"/>
                  </a:lnTo>
                  <a:lnTo>
                    <a:pt x="495022" y="966229"/>
                  </a:lnTo>
                  <a:cubicBezTo>
                    <a:pt x="415894" y="966229"/>
                    <a:pt x="300799" y="966229"/>
                    <a:pt x="133389" y="966229"/>
                  </a:cubicBezTo>
                  <a:cubicBezTo>
                    <a:pt x="27714" y="745856"/>
                    <a:pt x="-7511" y="529891"/>
                    <a:pt x="1295" y="330086"/>
                  </a:cubicBezTo>
                  <a:cubicBezTo>
                    <a:pt x="1295" y="330086"/>
                    <a:pt x="1295" y="330086"/>
                    <a:pt x="359491" y="330086"/>
                  </a:cubicBezTo>
                  <a:lnTo>
                    <a:pt x="439580" y="330086"/>
                  </a:lnTo>
                  <a:cubicBezTo>
                    <a:pt x="439580" y="330086"/>
                    <a:pt x="439580" y="330086"/>
                    <a:pt x="439580" y="162843"/>
                  </a:cubicBezTo>
                  <a:cubicBezTo>
                    <a:pt x="439580" y="162843"/>
                    <a:pt x="439580" y="162843"/>
                    <a:pt x="432237" y="133502"/>
                  </a:cubicBezTo>
                  <a:cubicBezTo>
                    <a:pt x="426362" y="118831"/>
                    <a:pt x="421956" y="110029"/>
                    <a:pt x="410207" y="95358"/>
                  </a:cubicBezTo>
                  <a:cubicBezTo>
                    <a:pt x="402863" y="83622"/>
                    <a:pt x="398457" y="71886"/>
                    <a:pt x="399926" y="57215"/>
                  </a:cubicBezTo>
                  <a:cubicBezTo>
                    <a:pt x="399926" y="24940"/>
                    <a:pt x="429299" y="0"/>
                    <a:pt x="4660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 Placeholder 7"/>
          <p:cNvSpPr txBox="1">
            <a:spLocks/>
          </p:cNvSpPr>
          <p:nvPr/>
        </p:nvSpPr>
        <p:spPr>
          <a:xfrm>
            <a:off x="6082462" y="3209691"/>
            <a:ext cx="1446080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082462" y="3625409"/>
            <a:ext cx="1884212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1"/>
          <p:cNvSpPr>
            <a:spLocks noChangeAspect="1"/>
          </p:cNvSpPr>
          <p:nvPr/>
        </p:nvSpPr>
        <p:spPr>
          <a:xfrm>
            <a:off x="5320700" y="3407842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5383506" y="3491446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121186" y="3194795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9121186" y="3610516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ounded Rectangle 23"/>
          <p:cNvSpPr>
            <a:spLocks noChangeAspect="1"/>
          </p:cNvSpPr>
          <p:nvPr/>
        </p:nvSpPr>
        <p:spPr>
          <a:xfrm>
            <a:off x="8340823" y="3392947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8403629" y="3476551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6125119" y="4566808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6125118" y="4982530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Rounded Rectangle 27"/>
          <p:cNvSpPr>
            <a:spLocks noChangeAspect="1"/>
          </p:cNvSpPr>
          <p:nvPr/>
        </p:nvSpPr>
        <p:spPr>
          <a:xfrm>
            <a:off x="5320700" y="4764959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5383506" y="4848563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9121188" y="4579913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9121188" y="4995633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Rounded Rectangle 16"/>
          <p:cNvSpPr>
            <a:spLocks noChangeAspect="1"/>
          </p:cNvSpPr>
          <p:nvPr/>
        </p:nvSpPr>
        <p:spPr>
          <a:xfrm>
            <a:off x="8340823" y="4778064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403629" y="4861667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5294262" y="1997825"/>
            <a:ext cx="1644353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5294263" y="2393924"/>
            <a:ext cx="6220224" cy="282770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62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02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18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707709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0405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/>
      <p:bldP spid="30" grpId="0"/>
      <p:bldP spid="31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9"/>
          <p:cNvSpPr/>
          <p:nvPr/>
        </p:nvSpPr>
        <p:spPr>
          <a:xfrm>
            <a:off x="2384" y="1145"/>
            <a:ext cx="12859517" cy="361518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384" y="1145"/>
            <a:ext cx="4771013" cy="361518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533495" y="5292202"/>
            <a:ext cx="2466171" cy="1939309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27000" dist="12700" dir="135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999667" y="4574771"/>
            <a:ext cx="2466171" cy="2656738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465838" y="4574771"/>
            <a:ext cx="2467965" cy="2656738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79675" y="5292199"/>
            <a:ext cx="1972477" cy="1278004"/>
            <a:chOff x="3779016" y="5292615"/>
            <a:chExt cx="1972964" cy="1278320"/>
          </a:xfrm>
        </p:grpSpPr>
        <p:sp>
          <p:nvSpPr>
            <p:cNvPr id="31" name="Rectangle 30"/>
            <p:cNvSpPr/>
            <p:nvPr/>
          </p:nvSpPr>
          <p:spPr>
            <a:xfrm>
              <a:off x="3873926" y="5292615"/>
              <a:ext cx="526993" cy="52699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</a:rPr>
                <a:t>01</a:t>
              </a:r>
              <a:endParaRPr 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779016" y="5775822"/>
              <a:ext cx="1800937" cy="377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779017" y="6109156"/>
              <a:ext cx="1972963" cy="461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368452" y="5209296"/>
            <a:ext cx="1997055" cy="1896955"/>
            <a:chOff x="6368433" y="5209687"/>
            <a:chExt cx="1997549" cy="1897424"/>
          </a:xfrm>
        </p:grpSpPr>
        <p:sp>
          <p:nvSpPr>
            <p:cNvPr id="40" name="Rectangle 39"/>
            <p:cNvSpPr/>
            <p:nvPr/>
          </p:nvSpPr>
          <p:spPr>
            <a:xfrm>
              <a:off x="6368433" y="5209687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392557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01860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713354" y="5216490"/>
            <a:ext cx="1972937" cy="1889758"/>
            <a:chOff x="8713914" y="5216885"/>
            <a:chExt cx="1973425" cy="1890226"/>
          </a:xfrm>
        </p:grpSpPr>
        <p:sp>
          <p:nvSpPr>
            <p:cNvPr id="44" name="Rectangle 43"/>
            <p:cNvSpPr/>
            <p:nvPr/>
          </p:nvSpPr>
          <p:spPr>
            <a:xfrm>
              <a:off x="8723143" y="5216885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713914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altLang="zh-CN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323217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048638" y="1431335"/>
            <a:ext cx="2484855" cy="1142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id-ID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50995" y="1054309"/>
            <a:ext cx="1800493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375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0" grpId="0" animBg="1"/>
      <p:bldP spid="25" grpId="0" animBg="1"/>
      <p:bldP spid="29" grpId="0" animBg="1"/>
      <p:bldP spid="30" grpId="0" animBg="1"/>
      <p:bldP spid="21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0505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205204" y="5805045"/>
            <a:ext cx="6921857" cy="92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50000"/>
              </a:lnSpc>
              <a:buNone/>
            </a:pPr>
            <a:r>
              <a:rPr lang="en-US" altLang="zh-CN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meeting| is suitable for the reporting on activities report | bio | work summary report, etc. | | meeting| is suitable for the reporting on activities report | bio | work summary report, etc. | | meeting</a:t>
            </a:r>
            <a:endParaRPr lang="zh-CN" altLang="en-US" sz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269135" y="4840461"/>
            <a:ext cx="785792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7200" cap="all" dirty="0" smtClean="0">
                <a:solidFill>
                  <a:schemeClr val="accent1">
                    <a:lumMod val="75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200" cap="all" dirty="0">
              <a:solidFill>
                <a:schemeClr val="accent1">
                  <a:lumMod val="75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2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10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3BB95E3-983E-4B71-9548-AFADB023DBB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医疗"/>
</p:tagLst>
</file>

<file path=ppt/theme/theme1.xml><?xml version="1.0" encoding="utf-8"?>
<a:theme xmlns:a="http://schemas.openxmlformats.org/drawingml/2006/main" name="第一PPT，www.1ppt.com">
  <a:themeElements>
    <a:clrScheme name="自定义 3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67DA8"/>
      </a:accent1>
      <a:accent2>
        <a:srgbClr val="30B9C3"/>
      </a:accent2>
      <a:accent3>
        <a:srgbClr val="167DA8"/>
      </a:accent3>
      <a:accent4>
        <a:srgbClr val="30B9C3"/>
      </a:accent4>
      <a:accent5>
        <a:srgbClr val="167DA8"/>
      </a:accent5>
      <a:accent6>
        <a:srgbClr val="30B9C3"/>
      </a:accent6>
      <a:hlink>
        <a:srgbClr val="167DA8"/>
      </a:hlink>
      <a:folHlink>
        <a:srgbClr val="30B9C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2474</Words>
  <Application>Microsoft Office PowerPoint</Application>
  <PresentationFormat>自定义</PresentationFormat>
  <Paragraphs>239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FontAwesome</vt:lpstr>
      <vt:lpstr>Helvetica Light</vt:lpstr>
      <vt:lpstr>Lato</vt:lpstr>
      <vt:lpstr>Lato Regular</vt:lpstr>
      <vt:lpstr>League Gothic Regular</vt:lpstr>
      <vt:lpstr>新細明體</vt:lpstr>
      <vt:lpstr>SimSun-ExtB</vt:lpstr>
      <vt:lpstr>方正正大黑简体</vt:lpstr>
      <vt:lpstr>方正正准黑简体</vt:lpstr>
      <vt:lpstr>宋体</vt:lpstr>
      <vt:lpstr>微软雅黑</vt:lpstr>
      <vt:lpstr>Arial</vt:lpstr>
      <vt:lpstr>Calibri</vt:lpstr>
      <vt:lpstr>Calibri Light</vt:lpstr>
      <vt:lpstr>Franklin Gothic Medium</vt:lpstr>
      <vt:lpstr>Impact</vt:lpstr>
      <vt:lpstr>Open Sans</vt:lpstr>
      <vt:lpstr>Roboto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医疗</dc:title>
  <dc:creator/>
  <cp:keywords>www.1ppt.com</cp:keywords>
  <cp:lastModifiedBy/>
  <cp:revision>1</cp:revision>
  <dcterms:created xsi:type="dcterms:W3CDTF">2016-10-17T14:00:15Z</dcterms:created>
  <dcterms:modified xsi:type="dcterms:W3CDTF">2018-12-08T03:18:49Z</dcterms:modified>
</cp:coreProperties>
</file>