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17" r:id="rId3"/>
    <p:sldId id="3088" r:id="rId4"/>
    <p:sldId id="3100" r:id="rId5"/>
    <p:sldId id="3107" r:id="rId6"/>
    <p:sldId id="3099" r:id="rId7"/>
    <p:sldId id="3093" r:id="rId8"/>
    <p:sldId id="3118" r:id="rId9"/>
    <p:sldId id="3112" r:id="rId10"/>
    <p:sldId id="3106" r:id="rId11"/>
    <p:sldId id="3103" r:id="rId12"/>
    <p:sldId id="3094" r:id="rId13"/>
    <p:sldId id="3119" r:id="rId14"/>
    <p:sldId id="3105" r:id="rId15"/>
    <p:sldId id="3095" r:id="rId16"/>
    <p:sldId id="3102" r:id="rId17"/>
    <p:sldId id="3097" r:id="rId18"/>
    <p:sldId id="3120" r:id="rId19"/>
    <p:sldId id="3104" r:id="rId20"/>
    <p:sldId id="3096" r:id="rId21"/>
    <p:sldId id="3098" r:id="rId22"/>
    <p:sldId id="312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B689"/>
    <a:srgbClr val="79B50F"/>
    <a:srgbClr val="09B0DE"/>
    <a:srgbClr val="6669D2"/>
    <a:srgbClr val="33BE9B"/>
    <a:srgbClr val="33FCC4"/>
    <a:srgbClr val="42D2FB"/>
    <a:srgbClr val="A78357"/>
    <a:srgbClr val="28C7D4"/>
    <a:srgbClr val="F9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78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3971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9143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744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43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3938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6388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42325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51983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07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9906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2426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34788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6795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4309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0225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6400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6303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5340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2476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8905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261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361635"/>
            <a:ext cx="225016" cy="5866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4" tIns="48217" rIns="96434" bIns="48217" rtlCol="0" anchor="ctr"/>
          <a:lstStyle/>
          <a:p>
            <a:pPr algn="ctr" defTabSz="964278"/>
            <a:endParaRPr lang="zh-CN" altLang="en-US" sz="1969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>
          <a:xfrm>
            <a:off x="64301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45C20-9DC3-4C93-855F-0906F529D9E0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393156" y="6704013"/>
            <a:ext cx="4072440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9214988" y="6704013"/>
            <a:ext cx="3000745" cy="385762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38595A7-F137-4A1C-94F3-17BF434764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4016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0" r:id="rId1"/>
    <p:sldLayoutId id="214748396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456329" y="5604673"/>
            <a:ext cx="726919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cap="all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医药代表销售工作</a:t>
            </a:r>
            <a:r>
              <a:rPr lang="en-US" altLang="zh-CN" sz="4800" cap="all" dirty="0" err="1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cap="all" dirty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529531" y="6621497"/>
            <a:ext cx="568501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PPT OF MEDICAL NURSING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1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6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7" grpId="0"/>
      <p:bldP spid="17" grpId="1"/>
      <p:bldP spid="18" grpId="0"/>
      <p:bldP spid="1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589" y="-31203"/>
            <a:ext cx="12855223" cy="726340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5171508" y="695641"/>
            <a:ext cx="2515737" cy="647764"/>
            <a:chOff x="4071938" y="642938"/>
            <a:chExt cx="2386012" cy="614362"/>
          </a:xfrm>
        </p:grpSpPr>
        <p:cxnSp>
          <p:nvCxnSpPr>
            <p:cNvPr id="9" name="直接连接符 8"/>
            <p:cNvCxnSpPr/>
            <p:nvPr/>
          </p:nvCxnSpPr>
          <p:spPr>
            <a:xfrm>
              <a:off x="4071938" y="642938"/>
              <a:ext cx="2386012" cy="0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4071938" y="1257300"/>
              <a:ext cx="2386012" cy="0"/>
            </a:xfrm>
            <a:prstGeom prst="line">
              <a:avLst/>
            </a:prstGeom>
            <a:ln>
              <a:solidFill>
                <a:schemeClr val="bg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文本框 24"/>
          <p:cNvSpPr txBox="1"/>
          <p:nvPr/>
        </p:nvSpPr>
        <p:spPr>
          <a:xfrm>
            <a:off x="4881562" y="678789"/>
            <a:ext cx="3095272" cy="64617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HK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Directory</a:t>
            </a:r>
            <a:endParaRPr lang="zh-HK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42" y="7066496"/>
            <a:ext cx="12854870" cy="1657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15" name="矩形 14"/>
          <p:cNvSpPr/>
          <p:nvPr/>
        </p:nvSpPr>
        <p:spPr>
          <a:xfrm>
            <a:off x="1942" y="-31203"/>
            <a:ext cx="12854870" cy="1657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67802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椭圆 26"/>
          <p:cNvSpPr/>
          <p:nvPr/>
        </p:nvSpPr>
        <p:spPr>
          <a:xfrm>
            <a:off x="1927558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23952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椭圆 17"/>
          <p:cNvSpPr/>
          <p:nvPr/>
        </p:nvSpPr>
        <p:spPr>
          <a:xfrm>
            <a:off x="4489055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755763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椭圆 19"/>
          <p:cNvSpPr/>
          <p:nvPr/>
        </p:nvSpPr>
        <p:spPr>
          <a:xfrm>
            <a:off x="7005298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317261" y="5387545"/>
            <a:ext cx="1880993" cy="33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accent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椭圆 22"/>
          <p:cNvSpPr/>
          <p:nvPr/>
        </p:nvSpPr>
        <p:spPr>
          <a:xfrm>
            <a:off x="9566795" y="3688324"/>
            <a:ext cx="1209938" cy="1209938"/>
          </a:xfrm>
          <a:prstGeom prst="ellipse">
            <a:avLst/>
          </a:prstGeom>
          <a:noFill/>
          <a:ln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4218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HK" altLang="en-US" sz="4218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6847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/>
      <p:bldP spid="5" grpId="0" animBg="1"/>
      <p:bldP spid="15" grpId="0" animBg="1"/>
      <p:bldP spid="32" grpId="0"/>
      <p:bldP spid="27" grpId="0" animBg="1"/>
      <p:bldP spid="17" grpId="0"/>
      <p:bldP spid="18" grpId="0" animBg="1"/>
      <p:bldP spid="19" grpId="0"/>
      <p:bldP spid="20" grpId="0" animBg="1"/>
      <p:bldP spid="22" grpId="0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703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82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99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5008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110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组合 19"/>
          <p:cNvGrpSpPr>
            <a:grpSpLocks/>
          </p:cNvGrpSpPr>
          <p:nvPr/>
        </p:nvGrpSpPr>
        <p:grpSpPr bwMode="auto">
          <a:xfrm>
            <a:off x="8826888" y="4152008"/>
            <a:ext cx="3121455" cy="2104915"/>
            <a:chOff x="1160463" y="2509323"/>
            <a:chExt cx="5937970" cy="1496661"/>
          </a:xfrm>
        </p:grpSpPr>
        <p:sp>
          <p:nvSpPr>
            <p:cNvPr id="60" name="Text Box 11"/>
            <p:cNvSpPr txBox="1">
              <a:spLocks noChangeArrowheads="1"/>
            </p:cNvSpPr>
            <p:nvPr/>
          </p:nvSpPr>
          <p:spPr bwMode="auto">
            <a:xfrm>
              <a:off x="1160463" y="2509323"/>
              <a:ext cx="3195775" cy="2100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矩形 18"/>
            <p:cNvSpPr>
              <a:spLocks noChangeArrowheads="1"/>
            </p:cNvSpPr>
            <p:nvPr/>
          </p:nvSpPr>
          <p:spPr bwMode="auto">
            <a:xfrm>
              <a:off x="1160463" y="2859542"/>
              <a:ext cx="5937970" cy="1146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Freeform 14"/>
          <p:cNvSpPr>
            <a:spLocks/>
          </p:cNvSpPr>
          <p:nvPr/>
        </p:nvSpPr>
        <p:spPr bwMode="auto">
          <a:xfrm>
            <a:off x="6331304" y="3499910"/>
            <a:ext cx="2175759" cy="2719699"/>
          </a:xfrm>
          <a:custGeom>
            <a:avLst/>
            <a:gdLst>
              <a:gd name="T0" fmla="*/ 716 w 716"/>
              <a:gd name="T1" fmla="*/ 895 h 895"/>
              <a:gd name="T2" fmla="*/ 0 w 716"/>
              <a:gd name="T3" fmla="*/ 895 h 895"/>
              <a:gd name="T4" fmla="*/ 357 w 716"/>
              <a:gd name="T5" fmla="*/ 0 h 895"/>
              <a:gd name="T6" fmla="*/ 716 w 716"/>
              <a:gd name="T7" fmla="*/ 895 h 895"/>
              <a:gd name="T8" fmla="*/ 716 w 716"/>
              <a:gd name="T9" fmla="*/ 895 h 8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6" h="895">
                <a:moveTo>
                  <a:pt x="716" y="895"/>
                </a:moveTo>
                <a:lnTo>
                  <a:pt x="0" y="895"/>
                </a:lnTo>
                <a:lnTo>
                  <a:pt x="357" y="0"/>
                </a:lnTo>
                <a:lnTo>
                  <a:pt x="716" y="895"/>
                </a:lnTo>
                <a:lnTo>
                  <a:pt x="716" y="895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Freeform 15"/>
          <p:cNvSpPr>
            <a:spLocks/>
          </p:cNvSpPr>
          <p:nvPr/>
        </p:nvSpPr>
        <p:spPr bwMode="auto">
          <a:xfrm>
            <a:off x="6331303" y="3499910"/>
            <a:ext cx="1084843" cy="2719699"/>
          </a:xfrm>
          <a:custGeom>
            <a:avLst/>
            <a:gdLst>
              <a:gd name="T0" fmla="*/ 357 w 357"/>
              <a:gd name="T1" fmla="*/ 895 h 895"/>
              <a:gd name="T2" fmla="*/ 0 w 357"/>
              <a:gd name="T3" fmla="*/ 895 h 895"/>
              <a:gd name="T4" fmla="*/ 357 w 357"/>
              <a:gd name="T5" fmla="*/ 0 h 895"/>
              <a:gd name="T6" fmla="*/ 357 w 357"/>
              <a:gd name="T7" fmla="*/ 895 h 895"/>
              <a:gd name="T8" fmla="*/ 357 w 357"/>
              <a:gd name="T9" fmla="*/ 895 h 8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7" h="895">
                <a:moveTo>
                  <a:pt x="357" y="895"/>
                </a:moveTo>
                <a:lnTo>
                  <a:pt x="0" y="895"/>
                </a:lnTo>
                <a:lnTo>
                  <a:pt x="357" y="0"/>
                </a:lnTo>
                <a:lnTo>
                  <a:pt x="357" y="895"/>
                </a:lnTo>
                <a:lnTo>
                  <a:pt x="357" y="895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6"/>
          <p:cNvSpPr>
            <a:spLocks/>
          </p:cNvSpPr>
          <p:nvPr/>
        </p:nvSpPr>
        <p:spPr bwMode="auto">
          <a:xfrm>
            <a:off x="6331304" y="5271515"/>
            <a:ext cx="2175759" cy="948097"/>
          </a:xfrm>
          <a:custGeom>
            <a:avLst/>
            <a:gdLst>
              <a:gd name="T0" fmla="*/ 716 w 716"/>
              <a:gd name="T1" fmla="*/ 312 h 312"/>
              <a:gd name="T2" fmla="*/ 0 w 716"/>
              <a:gd name="T3" fmla="*/ 312 h 312"/>
              <a:gd name="T4" fmla="*/ 357 w 716"/>
              <a:gd name="T5" fmla="*/ 0 h 312"/>
              <a:gd name="T6" fmla="*/ 716 w 716"/>
              <a:gd name="T7" fmla="*/ 312 h 312"/>
              <a:gd name="T8" fmla="*/ 716 w 716"/>
              <a:gd name="T9" fmla="*/ 312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6" h="312">
                <a:moveTo>
                  <a:pt x="716" y="312"/>
                </a:moveTo>
                <a:lnTo>
                  <a:pt x="0" y="312"/>
                </a:lnTo>
                <a:lnTo>
                  <a:pt x="357" y="0"/>
                </a:lnTo>
                <a:lnTo>
                  <a:pt x="716" y="312"/>
                </a:lnTo>
                <a:lnTo>
                  <a:pt x="716" y="3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7"/>
          <p:cNvSpPr>
            <a:spLocks/>
          </p:cNvSpPr>
          <p:nvPr/>
        </p:nvSpPr>
        <p:spPr bwMode="auto">
          <a:xfrm>
            <a:off x="4602246" y="2703752"/>
            <a:ext cx="2172721" cy="3515857"/>
          </a:xfrm>
          <a:custGeom>
            <a:avLst/>
            <a:gdLst>
              <a:gd name="T0" fmla="*/ 715 w 715"/>
              <a:gd name="T1" fmla="*/ 1157 h 1157"/>
              <a:gd name="T2" fmla="*/ 0 w 715"/>
              <a:gd name="T3" fmla="*/ 1157 h 1157"/>
              <a:gd name="T4" fmla="*/ 359 w 715"/>
              <a:gd name="T5" fmla="*/ 0 h 1157"/>
              <a:gd name="T6" fmla="*/ 715 w 715"/>
              <a:gd name="T7" fmla="*/ 1157 h 1157"/>
              <a:gd name="T8" fmla="*/ 715 w 715"/>
              <a:gd name="T9" fmla="*/ 1157 h 1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5" h="1157">
                <a:moveTo>
                  <a:pt x="715" y="1157"/>
                </a:moveTo>
                <a:lnTo>
                  <a:pt x="0" y="1157"/>
                </a:lnTo>
                <a:lnTo>
                  <a:pt x="359" y="0"/>
                </a:lnTo>
                <a:lnTo>
                  <a:pt x="715" y="1157"/>
                </a:lnTo>
                <a:lnTo>
                  <a:pt x="715" y="1157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18"/>
          <p:cNvSpPr>
            <a:spLocks/>
          </p:cNvSpPr>
          <p:nvPr/>
        </p:nvSpPr>
        <p:spPr bwMode="auto">
          <a:xfrm>
            <a:off x="4602245" y="2703752"/>
            <a:ext cx="1090920" cy="3515857"/>
          </a:xfrm>
          <a:custGeom>
            <a:avLst/>
            <a:gdLst>
              <a:gd name="T0" fmla="*/ 359 w 359"/>
              <a:gd name="T1" fmla="*/ 1157 h 1157"/>
              <a:gd name="T2" fmla="*/ 0 w 359"/>
              <a:gd name="T3" fmla="*/ 1157 h 1157"/>
              <a:gd name="T4" fmla="*/ 359 w 359"/>
              <a:gd name="T5" fmla="*/ 0 h 1157"/>
              <a:gd name="T6" fmla="*/ 359 w 359"/>
              <a:gd name="T7" fmla="*/ 1157 h 1157"/>
              <a:gd name="T8" fmla="*/ 359 w 359"/>
              <a:gd name="T9" fmla="*/ 1157 h 11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9" h="1157">
                <a:moveTo>
                  <a:pt x="359" y="1157"/>
                </a:moveTo>
                <a:lnTo>
                  <a:pt x="0" y="1157"/>
                </a:lnTo>
                <a:lnTo>
                  <a:pt x="359" y="0"/>
                </a:lnTo>
                <a:lnTo>
                  <a:pt x="359" y="1157"/>
                </a:lnTo>
                <a:lnTo>
                  <a:pt x="359" y="1157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602246" y="5001063"/>
            <a:ext cx="2172721" cy="1218546"/>
          </a:xfrm>
          <a:custGeom>
            <a:avLst/>
            <a:gdLst>
              <a:gd name="T0" fmla="*/ 715 w 715"/>
              <a:gd name="T1" fmla="*/ 401 h 401"/>
              <a:gd name="T2" fmla="*/ 0 w 715"/>
              <a:gd name="T3" fmla="*/ 401 h 401"/>
              <a:gd name="T4" fmla="*/ 359 w 715"/>
              <a:gd name="T5" fmla="*/ 0 h 401"/>
              <a:gd name="T6" fmla="*/ 715 w 715"/>
              <a:gd name="T7" fmla="*/ 401 h 401"/>
              <a:gd name="T8" fmla="*/ 715 w 715"/>
              <a:gd name="T9" fmla="*/ 401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5" h="401">
                <a:moveTo>
                  <a:pt x="715" y="401"/>
                </a:moveTo>
                <a:lnTo>
                  <a:pt x="0" y="401"/>
                </a:lnTo>
                <a:lnTo>
                  <a:pt x="359" y="0"/>
                </a:lnTo>
                <a:lnTo>
                  <a:pt x="715" y="401"/>
                </a:lnTo>
                <a:lnTo>
                  <a:pt x="715" y="40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2879262" y="3047135"/>
            <a:ext cx="2166644" cy="3172476"/>
          </a:xfrm>
          <a:custGeom>
            <a:avLst/>
            <a:gdLst>
              <a:gd name="T0" fmla="*/ 713 w 713"/>
              <a:gd name="T1" fmla="*/ 1044 h 1044"/>
              <a:gd name="T2" fmla="*/ 0 w 713"/>
              <a:gd name="T3" fmla="*/ 1044 h 1044"/>
              <a:gd name="T4" fmla="*/ 356 w 713"/>
              <a:gd name="T5" fmla="*/ 0 h 1044"/>
              <a:gd name="T6" fmla="*/ 713 w 713"/>
              <a:gd name="T7" fmla="*/ 1044 h 1044"/>
              <a:gd name="T8" fmla="*/ 713 w 713"/>
              <a:gd name="T9" fmla="*/ 1044 h 1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3" h="1044">
                <a:moveTo>
                  <a:pt x="713" y="1044"/>
                </a:moveTo>
                <a:lnTo>
                  <a:pt x="0" y="1044"/>
                </a:lnTo>
                <a:lnTo>
                  <a:pt x="356" y="0"/>
                </a:lnTo>
                <a:lnTo>
                  <a:pt x="713" y="1044"/>
                </a:lnTo>
                <a:lnTo>
                  <a:pt x="713" y="104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2879261" y="3047135"/>
            <a:ext cx="1081803" cy="3172476"/>
          </a:xfrm>
          <a:custGeom>
            <a:avLst/>
            <a:gdLst>
              <a:gd name="T0" fmla="*/ 356 w 356"/>
              <a:gd name="T1" fmla="*/ 1044 h 1044"/>
              <a:gd name="T2" fmla="*/ 0 w 356"/>
              <a:gd name="T3" fmla="*/ 1044 h 1044"/>
              <a:gd name="T4" fmla="*/ 356 w 356"/>
              <a:gd name="T5" fmla="*/ 0 h 1044"/>
              <a:gd name="T6" fmla="*/ 356 w 356"/>
              <a:gd name="T7" fmla="*/ 1044 h 1044"/>
              <a:gd name="T8" fmla="*/ 356 w 356"/>
              <a:gd name="T9" fmla="*/ 1044 h 1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6" h="1044">
                <a:moveTo>
                  <a:pt x="356" y="1044"/>
                </a:moveTo>
                <a:lnTo>
                  <a:pt x="0" y="1044"/>
                </a:lnTo>
                <a:lnTo>
                  <a:pt x="356" y="0"/>
                </a:lnTo>
                <a:lnTo>
                  <a:pt x="356" y="1044"/>
                </a:lnTo>
                <a:lnTo>
                  <a:pt x="356" y="1044"/>
                </a:lnTo>
                <a:close/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2879262" y="5122613"/>
            <a:ext cx="2166644" cy="1096996"/>
          </a:xfrm>
          <a:custGeom>
            <a:avLst/>
            <a:gdLst>
              <a:gd name="T0" fmla="*/ 713 w 713"/>
              <a:gd name="T1" fmla="*/ 361 h 361"/>
              <a:gd name="T2" fmla="*/ 0 w 713"/>
              <a:gd name="T3" fmla="*/ 361 h 361"/>
              <a:gd name="T4" fmla="*/ 356 w 713"/>
              <a:gd name="T5" fmla="*/ 0 h 361"/>
              <a:gd name="T6" fmla="*/ 713 w 713"/>
              <a:gd name="T7" fmla="*/ 361 h 361"/>
              <a:gd name="T8" fmla="*/ 713 w 713"/>
              <a:gd name="T9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3" h="361">
                <a:moveTo>
                  <a:pt x="713" y="361"/>
                </a:moveTo>
                <a:lnTo>
                  <a:pt x="0" y="361"/>
                </a:lnTo>
                <a:lnTo>
                  <a:pt x="356" y="0"/>
                </a:lnTo>
                <a:lnTo>
                  <a:pt x="713" y="361"/>
                </a:lnTo>
                <a:lnTo>
                  <a:pt x="713" y="36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1141085" y="4016500"/>
            <a:ext cx="2175759" cy="2203109"/>
          </a:xfrm>
          <a:custGeom>
            <a:avLst/>
            <a:gdLst>
              <a:gd name="T0" fmla="*/ 716 w 716"/>
              <a:gd name="T1" fmla="*/ 725 h 725"/>
              <a:gd name="T2" fmla="*/ 0 w 716"/>
              <a:gd name="T3" fmla="*/ 725 h 725"/>
              <a:gd name="T4" fmla="*/ 359 w 716"/>
              <a:gd name="T5" fmla="*/ 0 h 725"/>
              <a:gd name="T6" fmla="*/ 716 w 716"/>
              <a:gd name="T7" fmla="*/ 725 h 725"/>
              <a:gd name="T8" fmla="*/ 716 w 716"/>
              <a:gd name="T9" fmla="*/ 725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6" h="725">
                <a:moveTo>
                  <a:pt x="716" y="725"/>
                </a:moveTo>
                <a:lnTo>
                  <a:pt x="0" y="725"/>
                </a:lnTo>
                <a:lnTo>
                  <a:pt x="359" y="0"/>
                </a:lnTo>
                <a:lnTo>
                  <a:pt x="716" y="725"/>
                </a:lnTo>
                <a:lnTo>
                  <a:pt x="716" y="725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1141084" y="4016500"/>
            <a:ext cx="1090920" cy="2203109"/>
          </a:xfrm>
          <a:custGeom>
            <a:avLst/>
            <a:gdLst>
              <a:gd name="T0" fmla="*/ 359 w 359"/>
              <a:gd name="T1" fmla="*/ 725 h 725"/>
              <a:gd name="T2" fmla="*/ 0 w 359"/>
              <a:gd name="T3" fmla="*/ 725 h 725"/>
              <a:gd name="T4" fmla="*/ 359 w 359"/>
              <a:gd name="T5" fmla="*/ 0 h 725"/>
              <a:gd name="T6" fmla="*/ 359 w 359"/>
              <a:gd name="T7" fmla="*/ 725 h 725"/>
              <a:gd name="T8" fmla="*/ 359 w 359"/>
              <a:gd name="T9" fmla="*/ 725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9" h="725">
                <a:moveTo>
                  <a:pt x="359" y="725"/>
                </a:moveTo>
                <a:lnTo>
                  <a:pt x="0" y="725"/>
                </a:lnTo>
                <a:lnTo>
                  <a:pt x="359" y="0"/>
                </a:lnTo>
                <a:lnTo>
                  <a:pt x="359" y="725"/>
                </a:lnTo>
                <a:lnTo>
                  <a:pt x="359" y="72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1141085" y="5459917"/>
            <a:ext cx="2175759" cy="759692"/>
          </a:xfrm>
          <a:custGeom>
            <a:avLst/>
            <a:gdLst>
              <a:gd name="T0" fmla="*/ 716 w 716"/>
              <a:gd name="T1" fmla="*/ 250 h 250"/>
              <a:gd name="T2" fmla="*/ 0 w 716"/>
              <a:gd name="T3" fmla="*/ 250 h 250"/>
              <a:gd name="T4" fmla="*/ 359 w 716"/>
              <a:gd name="T5" fmla="*/ 0 h 250"/>
              <a:gd name="T6" fmla="*/ 716 w 716"/>
              <a:gd name="T7" fmla="*/ 250 h 250"/>
              <a:gd name="T8" fmla="*/ 716 w 716"/>
              <a:gd name="T9" fmla="*/ 250 h 2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6" h="250">
                <a:moveTo>
                  <a:pt x="716" y="250"/>
                </a:moveTo>
                <a:lnTo>
                  <a:pt x="0" y="250"/>
                </a:lnTo>
                <a:lnTo>
                  <a:pt x="359" y="0"/>
                </a:lnTo>
                <a:lnTo>
                  <a:pt x="716" y="250"/>
                </a:lnTo>
                <a:lnTo>
                  <a:pt x="716" y="2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zh-CN" altLang="en-US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38246" y="3572844"/>
            <a:ext cx="1502188" cy="422388"/>
            <a:chOff x="960626" y="2437608"/>
            <a:chExt cx="1068281" cy="300381"/>
          </a:xfrm>
        </p:grpSpPr>
        <p:sp>
          <p:nvSpPr>
            <p:cNvPr id="2058" name="Freeform 39"/>
            <p:cNvSpPr>
              <a:spLocks/>
            </p:cNvSpPr>
            <p:nvPr/>
          </p:nvSpPr>
          <p:spPr bwMode="auto">
            <a:xfrm>
              <a:off x="960626" y="2437608"/>
              <a:ext cx="1068281" cy="300381"/>
            </a:xfrm>
            <a:custGeom>
              <a:avLst/>
              <a:gdLst>
                <a:gd name="T0" fmla="*/ 21 w 179"/>
                <a:gd name="T1" fmla="*/ 0 h 59"/>
                <a:gd name="T2" fmla="*/ 158 w 179"/>
                <a:gd name="T3" fmla="*/ 0 h 59"/>
                <a:gd name="T4" fmla="*/ 179 w 179"/>
                <a:gd name="T5" fmla="*/ 21 h 59"/>
                <a:gd name="T6" fmla="*/ 179 w 179"/>
                <a:gd name="T7" fmla="*/ 37 h 59"/>
                <a:gd name="T8" fmla="*/ 158 w 179"/>
                <a:gd name="T9" fmla="*/ 59 h 59"/>
                <a:gd name="T10" fmla="*/ 21 w 179"/>
                <a:gd name="T11" fmla="*/ 59 h 59"/>
                <a:gd name="T12" fmla="*/ 0 w 179"/>
                <a:gd name="T13" fmla="*/ 37 h 59"/>
                <a:gd name="T14" fmla="*/ 0 w 179"/>
                <a:gd name="T15" fmla="*/ 21 h 59"/>
                <a:gd name="T16" fmla="*/ 21 w 179"/>
                <a:gd name="T1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59">
                  <a:moveTo>
                    <a:pt x="21" y="0"/>
                  </a:moveTo>
                  <a:cubicBezTo>
                    <a:pt x="158" y="0"/>
                    <a:pt x="158" y="0"/>
                    <a:pt x="158" y="0"/>
                  </a:cubicBezTo>
                  <a:cubicBezTo>
                    <a:pt x="170" y="0"/>
                    <a:pt x="179" y="10"/>
                    <a:pt x="179" y="21"/>
                  </a:cubicBezTo>
                  <a:cubicBezTo>
                    <a:pt x="179" y="37"/>
                    <a:pt x="179" y="37"/>
                    <a:pt x="179" y="37"/>
                  </a:cubicBezTo>
                  <a:cubicBezTo>
                    <a:pt x="179" y="49"/>
                    <a:pt x="170" y="59"/>
                    <a:pt x="158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9" y="59"/>
                    <a:pt x="0" y="49"/>
                    <a:pt x="0" y="3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0"/>
                    <a:pt x="9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9" name="Freeform 40"/>
            <p:cNvSpPr>
              <a:spLocks/>
            </p:cNvSpPr>
            <p:nvPr/>
          </p:nvSpPr>
          <p:spPr bwMode="auto">
            <a:xfrm>
              <a:off x="1001129" y="2476507"/>
              <a:ext cx="987275" cy="220423"/>
            </a:xfrm>
            <a:custGeom>
              <a:avLst/>
              <a:gdLst>
                <a:gd name="T0" fmla="*/ 14 w 165"/>
                <a:gd name="T1" fmla="*/ 0 h 43"/>
                <a:gd name="T2" fmla="*/ 151 w 165"/>
                <a:gd name="T3" fmla="*/ 0 h 43"/>
                <a:gd name="T4" fmla="*/ 165 w 165"/>
                <a:gd name="T5" fmla="*/ 13 h 43"/>
                <a:gd name="T6" fmla="*/ 165 w 165"/>
                <a:gd name="T7" fmla="*/ 29 h 43"/>
                <a:gd name="T8" fmla="*/ 151 w 165"/>
                <a:gd name="T9" fmla="*/ 43 h 43"/>
                <a:gd name="T10" fmla="*/ 14 w 165"/>
                <a:gd name="T11" fmla="*/ 43 h 43"/>
                <a:gd name="T12" fmla="*/ 0 w 165"/>
                <a:gd name="T13" fmla="*/ 29 h 43"/>
                <a:gd name="T14" fmla="*/ 0 w 165"/>
                <a:gd name="T15" fmla="*/ 13 h 43"/>
                <a:gd name="T16" fmla="*/ 14 w 165"/>
                <a:gd name="T1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5" h="43">
                  <a:moveTo>
                    <a:pt x="14" y="0"/>
                  </a:moveTo>
                  <a:cubicBezTo>
                    <a:pt x="151" y="0"/>
                    <a:pt x="151" y="0"/>
                    <a:pt x="151" y="0"/>
                  </a:cubicBezTo>
                  <a:cubicBezTo>
                    <a:pt x="159" y="0"/>
                    <a:pt x="165" y="6"/>
                    <a:pt x="165" y="13"/>
                  </a:cubicBezTo>
                  <a:cubicBezTo>
                    <a:pt x="165" y="29"/>
                    <a:pt x="165" y="29"/>
                    <a:pt x="165" y="29"/>
                  </a:cubicBezTo>
                  <a:cubicBezTo>
                    <a:pt x="165" y="37"/>
                    <a:pt x="159" y="43"/>
                    <a:pt x="151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6" y="43"/>
                    <a:pt x="0" y="37"/>
                    <a:pt x="0" y="2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4" y="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2" name="TextBox 2061"/>
            <p:cNvSpPr txBox="1"/>
            <p:nvPr/>
          </p:nvSpPr>
          <p:spPr>
            <a:xfrm>
              <a:off x="1141831" y="2460759"/>
              <a:ext cx="705873" cy="173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9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168426" y="2588282"/>
            <a:ext cx="1512869" cy="422388"/>
            <a:chOff x="2191044" y="1737437"/>
            <a:chExt cx="1075877" cy="300381"/>
          </a:xfrm>
        </p:grpSpPr>
        <p:sp>
          <p:nvSpPr>
            <p:cNvPr id="2055" name="Freeform 36"/>
            <p:cNvSpPr>
              <a:spLocks/>
            </p:cNvSpPr>
            <p:nvPr/>
          </p:nvSpPr>
          <p:spPr bwMode="auto">
            <a:xfrm>
              <a:off x="2191044" y="1737437"/>
              <a:ext cx="1075877" cy="300381"/>
            </a:xfrm>
            <a:custGeom>
              <a:avLst/>
              <a:gdLst>
                <a:gd name="T0" fmla="*/ 21 w 180"/>
                <a:gd name="T1" fmla="*/ 0 h 59"/>
                <a:gd name="T2" fmla="*/ 159 w 180"/>
                <a:gd name="T3" fmla="*/ 0 h 59"/>
                <a:gd name="T4" fmla="*/ 180 w 180"/>
                <a:gd name="T5" fmla="*/ 22 h 59"/>
                <a:gd name="T6" fmla="*/ 180 w 180"/>
                <a:gd name="T7" fmla="*/ 38 h 59"/>
                <a:gd name="T8" fmla="*/ 159 w 180"/>
                <a:gd name="T9" fmla="*/ 59 h 59"/>
                <a:gd name="T10" fmla="*/ 21 w 180"/>
                <a:gd name="T11" fmla="*/ 59 h 59"/>
                <a:gd name="T12" fmla="*/ 0 w 180"/>
                <a:gd name="T13" fmla="*/ 38 h 59"/>
                <a:gd name="T14" fmla="*/ 0 w 180"/>
                <a:gd name="T15" fmla="*/ 22 h 59"/>
                <a:gd name="T16" fmla="*/ 21 w 180"/>
                <a:gd name="T1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59">
                  <a:moveTo>
                    <a:pt x="21" y="0"/>
                  </a:moveTo>
                  <a:cubicBezTo>
                    <a:pt x="159" y="0"/>
                    <a:pt x="159" y="0"/>
                    <a:pt x="159" y="0"/>
                  </a:cubicBezTo>
                  <a:cubicBezTo>
                    <a:pt x="170" y="0"/>
                    <a:pt x="180" y="10"/>
                    <a:pt x="180" y="22"/>
                  </a:cubicBezTo>
                  <a:cubicBezTo>
                    <a:pt x="180" y="38"/>
                    <a:pt x="180" y="38"/>
                    <a:pt x="180" y="38"/>
                  </a:cubicBezTo>
                  <a:cubicBezTo>
                    <a:pt x="180" y="50"/>
                    <a:pt x="170" y="59"/>
                    <a:pt x="159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10" y="59"/>
                    <a:pt x="0" y="50"/>
                    <a:pt x="0" y="38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10"/>
                    <a:pt x="10" y="0"/>
                    <a:pt x="21" y="0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6" name="Freeform 37"/>
            <p:cNvSpPr>
              <a:spLocks/>
            </p:cNvSpPr>
            <p:nvPr/>
          </p:nvSpPr>
          <p:spPr bwMode="auto">
            <a:xfrm>
              <a:off x="2239142" y="1778497"/>
              <a:ext cx="979681" cy="224746"/>
            </a:xfrm>
            <a:custGeom>
              <a:avLst/>
              <a:gdLst>
                <a:gd name="T0" fmla="*/ 13 w 164"/>
                <a:gd name="T1" fmla="*/ 0 h 44"/>
                <a:gd name="T2" fmla="*/ 151 w 164"/>
                <a:gd name="T3" fmla="*/ 0 h 44"/>
                <a:gd name="T4" fmla="*/ 164 w 164"/>
                <a:gd name="T5" fmla="*/ 14 h 44"/>
                <a:gd name="T6" fmla="*/ 164 w 164"/>
                <a:gd name="T7" fmla="*/ 30 h 44"/>
                <a:gd name="T8" fmla="*/ 151 w 164"/>
                <a:gd name="T9" fmla="*/ 44 h 44"/>
                <a:gd name="T10" fmla="*/ 13 w 164"/>
                <a:gd name="T11" fmla="*/ 44 h 44"/>
                <a:gd name="T12" fmla="*/ 0 w 164"/>
                <a:gd name="T13" fmla="*/ 30 h 44"/>
                <a:gd name="T14" fmla="*/ 0 w 164"/>
                <a:gd name="T15" fmla="*/ 14 h 44"/>
                <a:gd name="T16" fmla="*/ 13 w 164"/>
                <a:gd name="T17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4" h="44">
                  <a:moveTo>
                    <a:pt x="13" y="0"/>
                  </a:moveTo>
                  <a:cubicBezTo>
                    <a:pt x="151" y="0"/>
                    <a:pt x="151" y="0"/>
                    <a:pt x="151" y="0"/>
                  </a:cubicBezTo>
                  <a:cubicBezTo>
                    <a:pt x="158" y="0"/>
                    <a:pt x="164" y="6"/>
                    <a:pt x="164" y="14"/>
                  </a:cubicBezTo>
                  <a:cubicBezTo>
                    <a:pt x="164" y="30"/>
                    <a:pt x="164" y="30"/>
                    <a:pt x="164" y="30"/>
                  </a:cubicBezTo>
                  <a:cubicBezTo>
                    <a:pt x="164" y="37"/>
                    <a:pt x="158" y="44"/>
                    <a:pt x="151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6" y="44"/>
                    <a:pt x="0" y="37"/>
                    <a:pt x="0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3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2376047" y="1759618"/>
              <a:ext cx="705873" cy="173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9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897070" y="2257057"/>
            <a:ext cx="1505750" cy="416310"/>
            <a:chOff x="3420369" y="1501886"/>
            <a:chExt cx="1070814" cy="296059"/>
          </a:xfrm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420369" y="1501886"/>
              <a:ext cx="1070814" cy="296059"/>
            </a:xfrm>
            <a:custGeom>
              <a:avLst/>
              <a:gdLst>
                <a:gd name="T0" fmla="*/ 21 w 179"/>
                <a:gd name="T1" fmla="*/ 0 h 58"/>
                <a:gd name="T2" fmla="*/ 158 w 179"/>
                <a:gd name="T3" fmla="*/ 0 h 58"/>
                <a:gd name="T4" fmla="*/ 179 w 179"/>
                <a:gd name="T5" fmla="*/ 21 h 58"/>
                <a:gd name="T6" fmla="*/ 179 w 179"/>
                <a:gd name="T7" fmla="*/ 37 h 58"/>
                <a:gd name="T8" fmla="*/ 158 w 179"/>
                <a:gd name="T9" fmla="*/ 58 h 58"/>
                <a:gd name="T10" fmla="*/ 21 w 179"/>
                <a:gd name="T11" fmla="*/ 58 h 58"/>
                <a:gd name="T12" fmla="*/ 0 w 179"/>
                <a:gd name="T13" fmla="*/ 37 h 58"/>
                <a:gd name="T14" fmla="*/ 0 w 179"/>
                <a:gd name="T15" fmla="*/ 21 h 58"/>
                <a:gd name="T16" fmla="*/ 21 w 179"/>
                <a:gd name="T17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58">
                  <a:moveTo>
                    <a:pt x="21" y="0"/>
                  </a:moveTo>
                  <a:cubicBezTo>
                    <a:pt x="158" y="0"/>
                    <a:pt x="158" y="0"/>
                    <a:pt x="158" y="0"/>
                  </a:cubicBezTo>
                  <a:cubicBezTo>
                    <a:pt x="170" y="0"/>
                    <a:pt x="179" y="9"/>
                    <a:pt x="179" y="21"/>
                  </a:cubicBezTo>
                  <a:cubicBezTo>
                    <a:pt x="179" y="37"/>
                    <a:pt x="179" y="37"/>
                    <a:pt x="179" y="37"/>
                  </a:cubicBezTo>
                  <a:cubicBezTo>
                    <a:pt x="179" y="49"/>
                    <a:pt x="170" y="58"/>
                    <a:pt x="158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9" y="58"/>
                    <a:pt x="0" y="49"/>
                    <a:pt x="0" y="37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9"/>
                    <a:pt x="9" y="0"/>
                    <a:pt x="2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48" name="Freeform 31"/>
            <p:cNvSpPr>
              <a:spLocks/>
            </p:cNvSpPr>
            <p:nvPr/>
          </p:nvSpPr>
          <p:spPr bwMode="auto">
            <a:xfrm>
              <a:off x="3463404" y="1538623"/>
              <a:ext cx="984744" cy="224746"/>
            </a:xfrm>
            <a:custGeom>
              <a:avLst/>
              <a:gdLst>
                <a:gd name="T0" fmla="*/ 14 w 165"/>
                <a:gd name="T1" fmla="*/ 0 h 44"/>
                <a:gd name="T2" fmla="*/ 151 w 165"/>
                <a:gd name="T3" fmla="*/ 0 h 44"/>
                <a:gd name="T4" fmla="*/ 165 w 165"/>
                <a:gd name="T5" fmla="*/ 14 h 44"/>
                <a:gd name="T6" fmla="*/ 165 w 165"/>
                <a:gd name="T7" fmla="*/ 30 h 44"/>
                <a:gd name="T8" fmla="*/ 151 w 165"/>
                <a:gd name="T9" fmla="*/ 44 h 44"/>
                <a:gd name="T10" fmla="*/ 14 w 165"/>
                <a:gd name="T11" fmla="*/ 44 h 44"/>
                <a:gd name="T12" fmla="*/ 0 w 165"/>
                <a:gd name="T13" fmla="*/ 30 h 44"/>
                <a:gd name="T14" fmla="*/ 0 w 165"/>
                <a:gd name="T15" fmla="*/ 14 h 44"/>
                <a:gd name="T16" fmla="*/ 14 w 165"/>
                <a:gd name="T17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5" h="44">
                  <a:moveTo>
                    <a:pt x="14" y="0"/>
                  </a:moveTo>
                  <a:cubicBezTo>
                    <a:pt x="151" y="0"/>
                    <a:pt x="151" y="0"/>
                    <a:pt x="151" y="0"/>
                  </a:cubicBezTo>
                  <a:cubicBezTo>
                    <a:pt x="159" y="0"/>
                    <a:pt x="165" y="6"/>
                    <a:pt x="165" y="14"/>
                  </a:cubicBezTo>
                  <a:cubicBezTo>
                    <a:pt x="165" y="30"/>
                    <a:pt x="165" y="30"/>
                    <a:pt x="165" y="30"/>
                  </a:cubicBezTo>
                  <a:cubicBezTo>
                    <a:pt x="165" y="38"/>
                    <a:pt x="159" y="44"/>
                    <a:pt x="151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6" y="44"/>
                    <a:pt x="0" y="38"/>
                    <a:pt x="0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3602840" y="1522948"/>
              <a:ext cx="705872" cy="173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9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627504" y="3056251"/>
            <a:ext cx="1505750" cy="422388"/>
            <a:chOff x="4650967" y="2070233"/>
            <a:chExt cx="1070814" cy="300381"/>
          </a:xfrm>
        </p:grpSpPr>
        <p:sp>
          <p:nvSpPr>
            <p:cNvPr id="2052" name="Freeform 33"/>
            <p:cNvSpPr>
              <a:spLocks/>
            </p:cNvSpPr>
            <p:nvPr/>
          </p:nvSpPr>
          <p:spPr bwMode="auto">
            <a:xfrm>
              <a:off x="4650967" y="2070233"/>
              <a:ext cx="1070814" cy="300381"/>
            </a:xfrm>
            <a:custGeom>
              <a:avLst/>
              <a:gdLst>
                <a:gd name="T0" fmla="*/ 21 w 179"/>
                <a:gd name="T1" fmla="*/ 0 h 59"/>
                <a:gd name="T2" fmla="*/ 158 w 179"/>
                <a:gd name="T3" fmla="*/ 0 h 59"/>
                <a:gd name="T4" fmla="*/ 179 w 179"/>
                <a:gd name="T5" fmla="*/ 21 h 59"/>
                <a:gd name="T6" fmla="*/ 179 w 179"/>
                <a:gd name="T7" fmla="*/ 38 h 59"/>
                <a:gd name="T8" fmla="*/ 158 w 179"/>
                <a:gd name="T9" fmla="*/ 59 h 59"/>
                <a:gd name="T10" fmla="*/ 21 w 179"/>
                <a:gd name="T11" fmla="*/ 59 h 59"/>
                <a:gd name="T12" fmla="*/ 0 w 179"/>
                <a:gd name="T13" fmla="*/ 38 h 59"/>
                <a:gd name="T14" fmla="*/ 0 w 179"/>
                <a:gd name="T15" fmla="*/ 21 h 59"/>
                <a:gd name="T16" fmla="*/ 21 w 179"/>
                <a:gd name="T1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9" h="59">
                  <a:moveTo>
                    <a:pt x="21" y="0"/>
                  </a:moveTo>
                  <a:cubicBezTo>
                    <a:pt x="158" y="0"/>
                    <a:pt x="158" y="0"/>
                    <a:pt x="158" y="0"/>
                  </a:cubicBezTo>
                  <a:cubicBezTo>
                    <a:pt x="170" y="0"/>
                    <a:pt x="179" y="10"/>
                    <a:pt x="179" y="21"/>
                  </a:cubicBezTo>
                  <a:cubicBezTo>
                    <a:pt x="179" y="38"/>
                    <a:pt x="179" y="38"/>
                    <a:pt x="179" y="38"/>
                  </a:cubicBezTo>
                  <a:cubicBezTo>
                    <a:pt x="179" y="49"/>
                    <a:pt x="170" y="59"/>
                    <a:pt x="158" y="59"/>
                  </a:cubicBezTo>
                  <a:cubicBezTo>
                    <a:pt x="21" y="59"/>
                    <a:pt x="21" y="59"/>
                    <a:pt x="21" y="59"/>
                  </a:cubicBezTo>
                  <a:cubicBezTo>
                    <a:pt x="9" y="59"/>
                    <a:pt x="0" y="49"/>
                    <a:pt x="0" y="38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0"/>
                    <a:pt x="9" y="0"/>
                    <a:pt x="2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3" name="Freeform 34"/>
            <p:cNvSpPr>
              <a:spLocks/>
            </p:cNvSpPr>
            <p:nvPr/>
          </p:nvSpPr>
          <p:spPr bwMode="auto">
            <a:xfrm>
              <a:off x="4692737" y="2109132"/>
              <a:ext cx="987275" cy="220423"/>
            </a:xfrm>
            <a:custGeom>
              <a:avLst/>
              <a:gdLst>
                <a:gd name="T0" fmla="*/ 14 w 165"/>
                <a:gd name="T1" fmla="*/ 0 h 43"/>
                <a:gd name="T2" fmla="*/ 151 w 165"/>
                <a:gd name="T3" fmla="*/ 0 h 43"/>
                <a:gd name="T4" fmla="*/ 165 w 165"/>
                <a:gd name="T5" fmla="*/ 13 h 43"/>
                <a:gd name="T6" fmla="*/ 165 w 165"/>
                <a:gd name="T7" fmla="*/ 30 h 43"/>
                <a:gd name="T8" fmla="*/ 151 w 165"/>
                <a:gd name="T9" fmla="*/ 43 h 43"/>
                <a:gd name="T10" fmla="*/ 14 w 165"/>
                <a:gd name="T11" fmla="*/ 43 h 43"/>
                <a:gd name="T12" fmla="*/ 0 w 165"/>
                <a:gd name="T13" fmla="*/ 30 h 43"/>
                <a:gd name="T14" fmla="*/ 0 w 165"/>
                <a:gd name="T15" fmla="*/ 13 h 43"/>
                <a:gd name="T16" fmla="*/ 14 w 165"/>
                <a:gd name="T1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5" h="43">
                  <a:moveTo>
                    <a:pt x="14" y="0"/>
                  </a:moveTo>
                  <a:cubicBezTo>
                    <a:pt x="151" y="0"/>
                    <a:pt x="151" y="0"/>
                    <a:pt x="151" y="0"/>
                  </a:cubicBezTo>
                  <a:cubicBezTo>
                    <a:pt x="159" y="0"/>
                    <a:pt x="165" y="6"/>
                    <a:pt x="165" y="13"/>
                  </a:cubicBezTo>
                  <a:cubicBezTo>
                    <a:pt x="165" y="30"/>
                    <a:pt x="165" y="30"/>
                    <a:pt x="165" y="30"/>
                  </a:cubicBezTo>
                  <a:cubicBezTo>
                    <a:pt x="165" y="37"/>
                    <a:pt x="159" y="43"/>
                    <a:pt x="151" y="43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6" y="43"/>
                    <a:pt x="0" y="37"/>
                    <a:pt x="0" y="3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6"/>
                    <a:pt x="6" y="0"/>
                    <a:pt x="14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33438" y="2101575"/>
              <a:ext cx="705872" cy="173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9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067" name="TextBox 2066"/>
          <p:cNvSpPr txBox="1"/>
          <p:nvPr/>
        </p:nvSpPr>
        <p:spPr>
          <a:xfrm>
            <a:off x="1931886" y="5608693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54%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702639" y="5608693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78%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413505" y="5608693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098577" y="5608693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67%</a:t>
            </a:r>
            <a:endParaRPr lang="zh-CN" altLang="en-US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05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703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857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Hexagon 43"/>
          <p:cNvSpPr/>
          <p:nvPr/>
        </p:nvSpPr>
        <p:spPr>
          <a:xfrm>
            <a:off x="180455" y="1775091"/>
            <a:ext cx="3711509" cy="3199579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36" name="Hexagon 35"/>
          <p:cNvSpPr/>
          <p:nvPr/>
        </p:nvSpPr>
        <p:spPr>
          <a:xfrm>
            <a:off x="3120632" y="1775091"/>
            <a:ext cx="3711509" cy="3199579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0" name="Hexagon 39"/>
          <p:cNvSpPr/>
          <p:nvPr/>
        </p:nvSpPr>
        <p:spPr>
          <a:xfrm>
            <a:off x="6060809" y="1775091"/>
            <a:ext cx="3711509" cy="3199579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41" name="Hexagon 40"/>
          <p:cNvSpPr/>
          <p:nvPr/>
        </p:nvSpPr>
        <p:spPr>
          <a:xfrm>
            <a:off x="9000984" y="1775091"/>
            <a:ext cx="3711509" cy="3199579"/>
          </a:xfrm>
          <a:prstGeom prst="hexagon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C00000"/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12800" y="5421688"/>
            <a:ext cx="11333831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234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36" grpId="0" animBg="1"/>
      <p:bldP spid="40" grpId="0" animBg="1"/>
      <p:bldP spid="4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Freeform 68"/>
          <p:cNvSpPr/>
          <p:nvPr/>
        </p:nvSpPr>
        <p:spPr>
          <a:xfrm>
            <a:off x="2385204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385204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385204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/>
          <p:nvPr/>
        </p:nvSpPr>
        <p:spPr>
          <a:xfrm flipH="1">
            <a:off x="7072278" y="208855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4" rIns="73814" bIns="73816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Freeform 62"/>
          <p:cNvSpPr/>
          <p:nvPr/>
        </p:nvSpPr>
        <p:spPr>
          <a:xfrm flipH="1">
            <a:off x="7072278" y="351364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Freeform 64"/>
          <p:cNvSpPr/>
          <p:nvPr/>
        </p:nvSpPr>
        <p:spPr>
          <a:xfrm flipH="1">
            <a:off x="7072278" y="4938733"/>
            <a:ext cx="3401269" cy="1109677"/>
          </a:xfrm>
          <a:custGeom>
            <a:avLst/>
            <a:gdLst>
              <a:gd name="connsiteX0" fmla="*/ 131527 w 789146"/>
              <a:gd name="connsiteY0" fmla="*/ 0 h 2110763"/>
              <a:gd name="connsiteX1" fmla="*/ 657619 w 789146"/>
              <a:gd name="connsiteY1" fmla="*/ 0 h 2110763"/>
              <a:gd name="connsiteX2" fmla="*/ 750623 w 789146"/>
              <a:gd name="connsiteY2" fmla="*/ 38524 h 2110763"/>
              <a:gd name="connsiteX3" fmla="*/ 789146 w 789146"/>
              <a:gd name="connsiteY3" fmla="*/ 131528 h 2110763"/>
              <a:gd name="connsiteX4" fmla="*/ 789146 w 789146"/>
              <a:gd name="connsiteY4" fmla="*/ 2110763 h 2110763"/>
              <a:gd name="connsiteX5" fmla="*/ 789146 w 789146"/>
              <a:gd name="connsiteY5" fmla="*/ 2110763 h 2110763"/>
              <a:gd name="connsiteX6" fmla="*/ 789146 w 789146"/>
              <a:gd name="connsiteY6" fmla="*/ 2110763 h 2110763"/>
              <a:gd name="connsiteX7" fmla="*/ 0 w 789146"/>
              <a:gd name="connsiteY7" fmla="*/ 2110763 h 2110763"/>
              <a:gd name="connsiteX8" fmla="*/ 0 w 789146"/>
              <a:gd name="connsiteY8" fmla="*/ 2110763 h 2110763"/>
              <a:gd name="connsiteX9" fmla="*/ 0 w 789146"/>
              <a:gd name="connsiteY9" fmla="*/ 2110763 h 2110763"/>
              <a:gd name="connsiteX10" fmla="*/ 0 w 789146"/>
              <a:gd name="connsiteY10" fmla="*/ 131527 h 2110763"/>
              <a:gd name="connsiteX11" fmla="*/ 38524 w 789146"/>
              <a:gd name="connsiteY11" fmla="*/ 38523 h 2110763"/>
              <a:gd name="connsiteX12" fmla="*/ 131528 w 789146"/>
              <a:gd name="connsiteY12" fmla="*/ 0 h 2110763"/>
              <a:gd name="connsiteX13" fmla="*/ 131527 w 789146"/>
              <a:gd name="connsiteY13" fmla="*/ 0 h 2110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789146" h="2110763">
                <a:moveTo>
                  <a:pt x="789146" y="351802"/>
                </a:moveTo>
                <a:lnTo>
                  <a:pt x="789146" y="1758961"/>
                </a:lnTo>
                <a:cubicBezTo>
                  <a:pt x="789146" y="1852264"/>
                  <a:pt x="783965" y="1941748"/>
                  <a:pt x="774743" y="2007723"/>
                </a:cubicBezTo>
                <a:cubicBezTo>
                  <a:pt x="765521" y="2073698"/>
                  <a:pt x="753013" y="2110762"/>
                  <a:pt x="739972" y="2110762"/>
                </a:cubicBezTo>
                <a:lnTo>
                  <a:pt x="0" y="2110762"/>
                </a:lnTo>
                <a:lnTo>
                  <a:pt x="0" y="2110762"/>
                </a:lnTo>
                <a:lnTo>
                  <a:pt x="0" y="2110762"/>
                </a:lnTo>
                <a:lnTo>
                  <a:pt x="0" y="1"/>
                </a:lnTo>
                <a:lnTo>
                  <a:pt x="0" y="1"/>
                </a:lnTo>
                <a:lnTo>
                  <a:pt x="0" y="1"/>
                </a:lnTo>
                <a:lnTo>
                  <a:pt x="739972" y="1"/>
                </a:lnTo>
                <a:cubicBezTo>
                  <a:pt x="753014" y="1"/>
                  <a:pt x="765522" y="37065"/>
                  <a:pt x="774743" y="103043"/>
                </a:cubicBezTo>
                <a:cubicBezTo>
                  <a:pt x="783965" y="169018"/>
                  <a:pt x="789146" y="258502"/>
                  <a:pt x="789146" y="351805"/>
                </a:cubicBezTo>
                <a:lnTo>
                  <a:pt x="789146" y="351802"/>
                </a:lnTo>
                <a:close/>
              </a:path>
            </a:pathLst>
          </a:custGeom>
          <a:solidFill>
            <a:schemeClr val="tx1">
              <a:lumMod val="10000"/>
              <a:lumOff val="90000"/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20017" tIns="73816" rIns="73814" bIns="73814" numCol="1" spcCol="1270" anchor="ctr" anchorCtr="0">
            <a:noAutofit/>
          </a:bodyPr>
          <a:lstStyle/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marL="321457" lvl="1" indent="-321457" defTabSz="1375123">
              <a:lnSpc>
                <a:spcPct val="120000"/>
              </a:lnSpc>
              <a:spcAft>
                <a:spcPct val="15000"/>
              </a:spcAft>
              <a:buChar char="••"/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Left-Right Arrow 61"/>
          <p:cNvSpPr/>
          <p:nvPr/>
        </p:nvSpPr>
        <p:spPr>
          <a:xfrm>
            <a:off x="5948333" y="244177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Left-Right Arrow 65"/>
          <p:cNvSpPr/>
          <p:nvPr/>
        </p:nvSpPr>
        <p:spPr>
          <a:xfrm>
            <a:off x="5948333" y="386686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Left-Right Arrow 66"/>
          <p:cNvSpPr/>
          <p:nvPr/>
        </p:nvSpPr>
        <p:spPr>
          <a:xfrm>
            <a:off x="5948333" y="5291954"/>
            <a:ext cx="1018682" cy="403231"/>
          </a:xfrm>
          <a:prstGeom prst="leftRightArrow">
            <a:avLst>
              <a:gd name="adj1" fmla="val 50000"/>
              <a:gd name="adj2" fmla="val 6508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3102230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45"/>
          <p:cNvSpPr>
            <a:spLocks noEditPoints="1"/>
          </p:cNvSpPr>
          <p:nvPr/>
        </p:nvSpPr>
        <p:spPr bwMode="auto">
          <a:xfrm>
            <a:off x="2545177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 Placeholder 3"/>
          <p:cNvSpPr txBox="1">
            <a:spLocks/>
          </p:cNvSpPr>
          <p:nvPr/>
        </p:nvSpPr>
        <p:spPr>
          <a:xfrm>
            <a:off x="3102230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Freeform 45"/>
          <p:cNvSpPr>
            <a:spLocks noEditPoints="1"/>
          </p:cNvSpPr>
          <p:nvPr/>
        </p:nvSpPr>
        <p:spPr bwMode="auto">
          <a:xfrm>
            <a:off x="2545177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 Placeholder 3"/>
          <p:cNvSpPr txBox="1">
            <a:spLocks/>
          </p:cNvSpPr>
          <p:nvPr/>
        </p:nvSpPr>
        <p:spPr>
          <a:xfrm>
            <a:off x="3102230" y="5150844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Freeform 45"/>
          <p:cNvSpPr>
            <a:spLocks noEditPoints="1"/>
          </p:cNvSpPr>
          <p:nvPr/>
        </p:nvSpPr>
        <p:spPr bwMode="auto">
          <a:xfrm>
            <a:off x="2545177" y="5318231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9849513" y="2460506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3"/>
          <p:cNvSpPr txBox="1">
            <a:spLocks/>
          </p:cNvSpPr>
          <p:nvPr/>
        </p:nvSpPr>
        <p:spPr>
          <a:xfrm>
            <a:off x="7388243" y="2293119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Freeform 45"/>
          <p:cNvSpPr>
            <a:spLocks noEditPoints="1"/>
          </p:cNvSpPr>
          <p:nvPr/>
        </p:nvSpPr>
        <p:spPr bwMode="auto">
          <a:xfrm>
            <a:off x="9849513" y="3880979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Text Placeholder 3"/>
          <p:cNvSpPr txBox="1">
            <a:spLocks/>
          </p:cNvSpPr>
          <p:nvPr/>
        </p:nvSpPr>
        <p:spPr>
          <a:xfrm>
            <a:off x="7388243" y="3713592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Freeform 45"/>
          <p:cNvSpPr>
            <a:spLocks noEditPoints="1"/>
          </p:cNvSpPr>
          <p:nvPr/>
        </p:nvSpPr>
        <p:spPr bwMode="auto">
          <a:xfrm>
            <a:off x="9849513" y="5331043"/>
            <a:ext cx="437275" cy="437275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6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 Placeholder 3"/>
          <p:cNvSpPr txBox="1">
            <a:spLocks/>
          </p:cNvSpPr>
          <p:nvPr/>
        </p:nvSpPr>
        <p:spPr>
          <a:xfrm>
            <a:off x="7388243" y="5163656"/>
            <a:ext cx="2362794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/>
            </a:r>
            <a:b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</a:b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ounded Rectangle 67"/>
          <p:cNvSpPr/>
          <p:nvPr/>
        </p:nvSpPr>
        <p:spPr>
          <a:xfrm>
            <a:off x="964706" y="2009070"/>
            <a:ext cx="1431664" cy="127683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70" name="Rounded Rectangle 69"/>
          <p:cNvSpPr/>
          <p:nvPr/>
        </p:nvSpPr>
        <p:spPr>
          <a:xfrm>
            <a:off x="964706" y="3434163"/>
            <a:ext cx="1431664" cy="12768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72" name="Rounded Rectangle 71"/>
          <p:cNvSpPr/>
          <p:nvPr/>
        </p:nvSpPr>
        <p:spPr>
          <a:xfrm>
            <a:off x="964706" y="4859254"/>
            <a:ext cx="1431664" cy="127682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5" name="Rounded Rectangle 44"/>
          <p:cNvSpPr/>
          <p:nvPr/>
        </p:nvSpPr>
        <p:spPr>
          <a:xfrm flipH="1">
            <a:off x="10462380" y="2009070"/>
            <a:ext cx="1431664" cy="1276830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8" name="Rounded Rectangle 47"/>
          <p:cNvSpPr/>
          <p:nvPr/>
        </p:nvSpPr>
        <p:spPr>
          <a:xfrm flipH="1">
            <a:off x="10462380" y="3434163"/>
            <a:ext cx="1431664" cy="127682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64" name="Rounded Rectangle 63"/>
          <p:cNvSpPr/>
          <p:nvPr/>
        </p:nvSpPr>
        <p:spPr>
          <a:xfrm flipH="1">
            <a:off x="10462380" y="4859254"/>
            <a:ext cx="1431664" cy="12768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437629">
              <a:lnSpc>
                <a:spcPct val="120000"/>
              </a:lnSpc>
              <a:spcAft>
                <a:spcPct val="35000"/>
              </a:spcAft>
            </a:pPr>
            <a:r>
              <a:rPr lang="en-US" sz="20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516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0"/>
                            </p:stCondLst>
                            <p:childTnLst>
                              <p:par>
                                <p:cTn id="9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  <p:bldP spid="71" grpId="0" animBg="1"/>
      <p:bldP spid="73" grpId="0" animBg="1"/>
      <p:bldP spid="46" grpId="0" animBg="1"/>
      <p:bldP spid="63" grpId="0" animBg="1"/>
      <p:bldP spid="65" grpId="0" animBg="1"/>
      <p:bldP spid="62" grpId="0" animBg="1"/>
      <p:bldP spid="66" grpId="0" animBg="1"/>
      <p:bldP spid="67" grpId="0" animBg="1"/>
      <p:bldP spid="74" grpId="0"/>
      <p:bldP spid="75" grpId="0" animBg="1"/>
      <p:bldP spid="78" grpId="0"/>
      <p:bldP spid="79" grpId="0" animBg="1"/>
      <p:bldP spid="80" grpId="0"/>
      <p:bldP spid="81" grpId="0" animBg="1"/>
      <p:bldP spid="84" grpId="0" animBg="1"/>
      <p:bldP spid="87" grpId="0"/>
      <p:bldP spid="90" grpId="0" animBg="1"/>
      <p:bldP spid="91" grpId="0"/>
      <p:bldP spid="92" grpId="0" animBg="1"/>
      <p:bldP spid="93" grpId="0"/>
      <p:bldP spid="68" grpId="0" animBg="1"/>
      <p:bldP spid="70" grpId="0" animBg="1"/>
      <p:bldP spid="72" grpId="0" animBg="1"/>
      <p:bldP spid="45" grpId="0" animBg="1"/>
      <p:bldP spid="48" grpId="0" animBg="1"/>
      <p:bldP spid="6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050513" y="2252821"/>
            <a:ext cx="6757725" cy="3800806"/>
            <a:chOff x="2891986" y="2136053"/>
            <a:chExt cx="6408028" cy="3604123"/>
          </a:xfrm>
        </p:grpSpPr>
        <p:sp>
          <p:nvSpPr>
            <p:cNvPr id="17" name="Rectangle 231"/>
            <p:cNvSpPr>
              <a:spLocks noChangeArrowheads="1"/>
            </p:cNvSpPr>
            <p:nvPr/>
          </p:nvSpPr>
          <p:spPr bwMode="auto">
            <a:xfrm>
              <a:off x="7474653" y="2136053"/>
              <a:ext cx="1620153" cy="73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32"/>
            <p:cNvSpPr>
              <a:spLocks/>
            </p:cNvSpPr>
            <p:nvPr/>
          </p:nvSpPr>
          <p:spPr bwMode="auto">
            <a:xfrm>
              <a:off x="6885018" y="2136053"/>
              <a:ext cx="589635" cy="981232"/>
            </a:xfrm>
            <a:custGeom>
              <a:avLst/>
              <a:gdLst>
                <a:gd name="T0" fmla="*/ 658 w 658"/>
                <a:gd name="T1" fmla="*/ 0 h 1095"/>
                <a:gd name="T2" fmla="*/ 0 w 658"/>
                <a:gd name="T3" fmla="*/ 1015 h 1095"/>
                <a:gd name="T4" fmla="*/ 85 w 658"/>
                <a:gd name="T5" fmla="*/ 1095 h 1095"/>
                <a:gd name="T6" fmla="*/ 658 w 658"/>
                <a:gd name="T7" fmla="*/ 821 h 1095"/>
                <a:gd name="T8" fmla="*/ 658 w 658"/>
                <a:gd name="T9" fmla="*/ 0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8" h="1095">
                  <a:moveTo>
                    <a:pt x="658" y="0"/>
                  </a:moveTo>
                  <a:lnTo>
                    <a:pt x="0" y="1015"/>
                  </a:lnTo>
                  <a:lnTo>
                    <a:pt x="85" y="1095"/>
                  </a:lnTo>
                  <a:lnTo>
                    <a:pt x="658" y="821"/>
                  </a:lnTo>
                  <a:lnTo>
                    <a:pt x="658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ectangle 233"/>
            <p:cNvSpPr>
              <a:spLocks noChangeArrowheads="1"/>
            </p:cNvSpPr>
            <p:nvPr/>
          </p:nvSpPr>
          <p:spPr bwMode="auto">
            <a:xfrm>
              <a:off x="3112427" y="2136053"/>
              <a:ext cx="1622841" cy="7357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4"/>
            <p:cNvSpPr>
              <a:spLocks/>
            </p:cNvSpPr>
            <p:nvPr/>
          </p:nvSpPr>
          <p:spPr bwMode="auto">
            <a:xfrm>
              <a:off x="4735268" y="2136053"/>
              <a:ext cx="588739" cy="981232"/>
            </a:xfrm>
            <a:custGeom>
              <a:avLst/>
              <a:gdLst>
                <a:gd name="T0" fmla="*/ 0 w 657"/>
                <a:gd name="T1" fmla="*/ 0 h 1095"/>
                <a:gd name="T2" fmla="*/ 657 w 657"/>
                <a:gd name="T3" fmla="*/ 1015 h 1095"/>
                <a:gd name="T4" fmla="*/ 572 w 657"/>
                <a:gd name="T5" fmla="*/ 1095 h 1095"/>
                <a:gd name="T6" fmla="*/ 0 w 657"/>
                <a:gd name="T7" fmla="*/ 821 h 1095"/>
                <a:gd name="T8" fmla="*/ 0 w 657"/>
                <a:gd name="T9" fmla="*/ 0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1095">
                  <a:moveTo>
                    <a:pt x="0" y="0"/>
                  </a:moveTo>
                  <a:lnTo>
                    <a:pt x="657" y="1015"/>
                  </a:lnTo>
                  <a:lnTo>
                    <a:pt x="572" y="1095"/>
                  </a:lnTo>
                  <a:lnTo>
                    <a:pt x="0" y="8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35"/>
            <p:cNvSpPr>
              <a:spLocks noChangeArrowheads="1"/>
            </p:cNvSpPr>
            <p:nvPr/>
          </p:nvSpPr>
          <p:spPr bwMode="auto">
            <a:xfrm>
              <a:off x="7461212" y="5005372"/>
              <a:ext cx="1622841" cy="7348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36"/>
            <p:cNvSpPr>
              <a:spLocks/>
            </p:cNvSpPr>
            <p:nvPr/>
          </p:nvSpPr>
          <p:spPr bwMode="auto">
            <a:xfrm>
              <a:off x="6874265" y="4758944"/>
              <a:ext cx="586947" cy="981232"/>
            </a:xfrm>
            <a:custGeom>
              <a:avLst/>
              <a:gdLst>
                <a:gd name="T0" fmla="*/ 655 w 655"/>
                <a:gd name="T1" fmla="*/ 1095 h 1095"/>
                <a:gd name="T2" fmla="*/ 0 w 655"/>
                <a:gd name="T3" fmla="*/ 83 h 1095"/>
                <a:gd name="T4" fmla="*/ 83 w 655"/>
                <a:gd name="T5" fmla="*/ 0 h 1095"/>
                <a:gd name="T6" fmla="*/ 655 w 655"/>
                <a:gd name="T7" fmla="*/ 275 h 1095"/>
                <a:gd name="T8" fmla="*/ 655 w 655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5" h="1095">
                  <a:moveTo>
                    <a:pt x="655" y="1095"/>
                  </a:moveTo>
                  <a:lnTo>
                    <a:pt x="0" y="83"/>
                  </a:lnTo>
                  <a:lnTo>
                    <a:pt x="83" y="0"/>
                  </a:lnTo>
                  <a:lnTo>
                    <a:pt x="655" y="275"/>
                  </a:lnTo>
                  <a:lnTo>
                    <a:pt x="655" y="109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237"/>
            <p:cNvSpPr>
              <a:spLocks noChangeArrowheads="1"/>
            </p:cNvSpPr>
            <p:nvPr/>
          </p:nvSpPr>
          <p:spPr bwMode="auto">
            <a:xfrm>
              <a:off x="3101674" y="5005372"/>
              <a:ext cx="1622841" cy="7348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8"/>
            <p:cNvSpPr>
              <a:spLocks/>
            </p:cNvSpPr>
            <p:nvPr/>
          </p:nvSpPr>
          <p:spPr bwMode="auto">
            <a:xfrm>
              <a:off x="4724515" y="4758944"/>
              <a:ext cx="588739" cy="981232"/>
            </a:xfrm>
            <a:custGeom>
              <a:avLst/>
              <a:gdLst>
                <a:gd name="T0" fmla="*/ 0 w 657"/>
                <a:gd name="T1" fmla="*/ 1095 h 1095"/>
                <a:gd name="T2" fmla="*/ 657 w 657"/>
                <a:gd name="T3" fmla="*/ 83 h 1095"/>
                <a:gd name="T4" fmla="*/ 572 w 657"/>
                <a:gd name="T5" fmla="*/ 0 h 1095"/>
                <a:gd name="T6" fmla="*/ 0 w 657"/>
                <a:gd name="T7" fmla="*/ 275 h 1095"/>
                <a:gd name="T8" fmla="*/ 0 w 657"/>
                <a:gd name="T9" fmla="*/ 1095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7" h="1095">
                  <a:moveTo>
                    <a:pt x="0" y="1095"/>
                  </a:moveTo>
                  <a:lnTo>
                    <a:pt x="657" y="83"/>
                  </a:lnTo>
                  <a:lnTo>
                    <a:pt x="572" y="0"/>
                  </a:lnTo>
                  <a:lnTo>
                    <a:pt x="0" y="275"/>
                  </a:lnTo>
                  <a:lnTo>
                    <a:pt x="0" y="1095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Oval 239"/>
            <p:cNvSpPr>
              <a:spLocks noChangeArrowheads="1"/>
            </p:cNvSpPr>
            <p:nvPr/>
          </p:nvSpPr>
          <p:spPr bwMode="auto">
            <a:xfrm>
              <a:off x="4900151" y="2740026"/>
              <a:ext cx="2385425" cy="2385425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Oval 240"/>
            <p:cNvSpPr>
              <a:spLocks noChangeArrowheads="1"/>
            </p:cNvSpPr>
            <p:nvPr/>
          </p:nvSpPr>
          <p:spPr bwMode="auto">
            <a:xfrm>
              <a:off x="5196761" y="3036635"/>
              <a:ext cx="1793997" cy="1794893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245"/>
            <p:cNvSpPr>
              <a:spLocks/>
            </p:cNvSpPr>
            <p:nvPr/>
          </p:nvSpPr>
          <p:spPr bwMode="auto">
            <a:xfrm>
              <a:off x="5425267" y="3208687"/>
              <a:ext cx="1655101" cy="1711556"/>
            </a:xfrm>
            <a:custGeom>
              <a:avLst/>
              <a:gdLst>
                <a:gd name="T0" fmla="*/ 632 w 781"/>
                <a:gd name="T1" fmla="*/ 0 h 808"/>
                <a:gd name="T2" fmla="*/ 582 w 781"/>
                <a:gd name="T3" fmla="*/ 10 h 808"/>
                <a:gd name="T4" fmla="*/ 741 w 781"/>
                <a:gd name="T5" fmla="*/ 342 h 808"/>
                <a:gd name="T6" fmla="*/ 741 w 781"/>
                <a:gd name="T7" fmla="*/ 342 h 808"/>
                <a:gd name="T8" fmla="*/ 315 w 781"/>
                <a:gd name="T9" fmla="*/ 769 h 808"/>
                <a:gd name="T10" fmla="*/ 50 w 781"/>
                <a:gd name="T11" fmla="*/ 676 h 808"/>
                <a:gd name="T12" fmla="*/ 50 w 781"/>
                <a:gd name="T13" fmla="*/ 676 h 808"/>
                <a:gd name="T14" fmla="*/ 0 w 781"/>
                <a:gd name="T15" fmla="*/ 686 h 808"/>
                <a:gd name="T16" fmla="*/ 18 w 781"/>
                <a:gd name="T17" fmla="*/ 702 h 808"/>
                <a:gd name="T18" fmla="*/ 315 w 781"/>
                <a:gd name="T19" fmla="*/ 808 h 808"/>
                <a:gd name="T20" fmla="*/ 781 w 781"/>
                <a:gd name="T21" fmla="*/ 342 h 808"/>
                <a:gd name="T22" fmla="*/ 632 w 781"/>
                <a:gd name="T23" fmla="*/ 0 h 8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81" h="808">
                  <a:moveTo>
                    <a:pt x="632" y="0"/>
                  </a:moveTo>
                  <a:cubicBezTo>
                    <a:pt x="582" y="10"/>
                    <a:pt x="582" y="10"/>
                    <a:pt x="582" y="10"/>
                  </a:cubicBezTo>
                  <a:cubicBezTo>
                    <a:pt x="679" y="88"/>
                    <a:pt x="741" y="208"/>
                    <a:pt x="741" y="342"/>
                  </a:cubicBezTo>
                  <a:cubicBezTo>
                    <a:pt x="741" y="342"/>
                    <a:pt x="741" y="342"/>
                    <a:pt x="741" y="342"/>
                  </a:cubicBezTo>
                  <a:cubicBezTo>
                    <a:pt x="741" y="578"/>
                    <a:pt x="551" y="769"/>
                    <a:pt x="315" y="769"/>
                  </a:cubicBezTo>
                  <a:cubicBezTo>
                    <a:pt x="215" y="769"/>
                    <a:pt x="122" y="734"/>
                    <a:pt x="50" y="676"/>
                  </a:cubicBezTo>
                  <a:cubicBezTo>
                    <a:pt x="50" y="676"/>
                    <a:pt x="50" y="676"/>
                    <a:pt x="50" y="676"/>
                  </a:cubicBezTo>
                  <a:cubicBezTo>
                    <a:pt x="0" y="686"/>
                    <a:pt x="0" y="686"/>
                    <a:pt x="0" y="686"/>
                  </a:cubicBezTo>
                  <a:cubicBezTo>
                    <a:pt x="6" y="691"/>
                    <a:pt x="12" y="696"/>
                    <a:pt x="18" y="702"/>
                  </a:cubicBezTo>
                  <a:cubicBezTo>
                    <a:pt x="99" y="768"/>
                    <a:pt x="202" y="808"/>
                    <a:pt x="315" y="808"/>
                  </a:cubicBezTo>
                  <a:cubicBezTo>
                    <a:pt x="573" y="808"/>
                    <a:pt x="781" y="600"/>
                    <a:pt x="781" y="342"/>
                  </a:cubicBezTo>
                  <a:cubicBezTo>
                    <a:pt x="781" y="207"/>
                    <a:pt x="724" y="85"/>
                    <a:pt x="6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246"/>
            <p:cNvSpPr>
              <a:spLocks/>
            </p:cNvSpPr>
            <p:nvPr/>
          </p:nvSpPr>
          <p:spPr bwMode="auto">
            <a:xfrm>
              <a:off x="5105359" y="2945233"/>
              <a:ext cx="1650621" cy="1707971"/>
            </a:xfrm>
            <a:custGeom>
              <a:avLst/>
              <a:gdLst>
                <a:gd name="T0" fmla="*/ 466 w 779"/>
                <a:gd name="T1" fmla="*/ 0 h 806"/>
                <a:gd name="T2" fmla="*/ 0 w 779"/>
                <a:gd name="T3" fmla="*/ 466 h 806"/>
                <a:gd name="T4" fmla="*/ 126 w 779"/>
                <a:gd name="T5" fmla="*/ 785 h 806"/>
                <a:gd name="T6" fmla="*/ 147 w 779"/>
                <a:gd name="T7" fmla="*/ 806 h 806"/>
                <a:gd name="T8" fmla="*/ 196 w 779"/>
                <a:gd name="T9" fmla="*/ 796 h 806"/>
                <a:gd name="T10" fmla="*/ 158 w 779"/>
                <a:gd name="T11" fmla="*/ 761 h 806"/>
                <a:gd name="T12" fmla="*/ 40 w 779"/>
                <a:gd name="T13" fmla="*/ 466 h 806"/>
                <a:gd name="T14" fmla="*/ 40 w 779"/>
                <a:gd name="T15" fmla="*/ 466 h 806"/>
                <a:gd name="T16" fmla="*/ 466 w 779"/>
                <a:gd name="T17" fmla="*/ 40 h 806"/>
                <a:gd name="T18" fmla="*/ 606 w 779"/>
                <a:gd name="T19" fmla="*/ 64 h 806"/>
                <a:gd name="T20" fmla="*/ 729 w 779"/>
                <a:gd name="T21" fmla="*/ 131 h 806"/>
                <a:gd name="T22" fmla="*/ 729 w 779"/>
                <a:gd name="T23" fmla="*/ 131 h 806"/>
                <a:gd name="T24" fmla="*/ 779 w 779"/>
                <a:gd name="T25" fmla="*/ 121 h 806"/>
                <a:gd name="T26" fmla="*/ 732 w 779"/>
                <a:gd name="T27" fmla="*/ 83 h 806"/>
                <a:gd name="T28" fmla="*/ 676 w 779"/>
                <a:gd name="T29" fmla="*/ 50 h 806"/>
                <a:gd name="T30" fmla="*/ 466 w 779"/>
                <a:gd name="T31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79" h="806">
                  <a:moveTo>
                    <a:pt x="466" y="0"/>
                  </a:moveTo>
                  <a:cubicBezTo>
                    <a:pt x="209" y="0"/>
                    <a:pt x="0" y="209"/>
                    <a:pt x="0" y="466"/>
                  </a:cubicBezTo>
                  <a:cubicBezTo>
                    <a:pt x="0" y="590"/>
                    <a:pt x="48" y="702"/>
                    <a:pt x="126" y="785"/>
                  </a:cubicBezTo>
                  <a:cubicBezTo>
                    <a:pt x="133" y="792"/>
                    <a:pt x="140" y="799"/>
                    <a:pt x="147" y="806"/>
                  </a:cubicBezTo>
                  <a:cubicBezTo>
                    <a:pt x="196" y="796"/>
                    <a:pt x="196" y="796"/>
                    <a:pt x="196" y="796"/>
                  </a:cubicBezTo>
                  <a:cubicBezTo>
                    <a:pt x="183" y="785"/>
                    <a:pt x="170" y="773"/>
                    <a:pt x="158" y="761"/>
                  </a:cubicBezTo>
                  <a:cubicBezTo>
                    <a:pt x="85" y="684"/>
                    <a:pt x="40" y="581"/>
                    <a:pt x="40" y="466"/>
                  </a:cubicBezTo>
                  <a:cubicBezTo>
                    <a:pt x="40" y="466"/>
                    <a:pt x="40" y="466"/>
                    <a:pt x="40" y="466"/>
                  </a:cubicBezTo>
                  <a:cubicBezTo>
                    <a:pt x="40" y="231"/>
                    <a:pt x="231" y="40"/>
                    <a:pt x="466" y="40"/>
                  </a:cubicBezTo>
                  <a:cubicBezTo>
                    <a:pt x="515" y="40"/>
                    <a:pt x="563" y="48"/>
                    <a:pt x="606" y="64"/>
                  </a:cubicBezTo>
                  <a:cubicBezTo>
                    <a:pt x="651" y="79"/>
                    <a:pt x="693" y="102"/>
                    <a:pt x="729" y="131"/>
                  </a:cubicBezTo>
                  <a:cubicBezTo>
                    <a:pt x="729" y="131"/>
                    <a:pt x="729" y="131"/>
                    <a:pt x="729" y="131"/>
                  </a:cubicBezTo>
                  <a:cubicBezTo>
                    <a:pt x="779" y="121"/>
                    <a:pt x="779" y="121"/>
                    <a:pt x="779" y="121"/>
                  </a:cubicBezTo>
                  <a:cubicBezTo>
                    <a:pt x="764" y="107"/>
                    <a:pt x="748" y="95"/>
                    <a:pt x="732" y="83"/>
                  </a:cubicBezTo>
                  <a:cubicBezTo>
                    <a:pt x="714" y="71"/>
                    <a:pt x="696" y="60"/>
                    <a:pt x="676" y="50"/>
                  </a:cubicBezTo>
                  <a:cubicBezTo>
                    <a:pt x="613" y="18"/>
                    <a:pt x="542" y="0"/>
                    <a:pt x="466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247"/>
            <p:cNvSpPr>
              <a:spLocks noChangeArrowheads="1"/>
            </p:cNvSpPr>
            <p:nvPr/>
          </p:nvSpPr>
          <p:spPr bwMode="auto">
            <a:xfrm>
              <a:off x="7677173" y="3538453"/>
              <a:ext cx="1622841" cy="7339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248"/>
            <p:cNvSpPr>
              <a:spLocks/>
            </p:cNvSpPr>
            <p:nvPr/>
          </p:nvSpPr>
          <p:spPr bwMode="auto">
            <a:xfrm>
              <a:off x="7285576" y="3538453"/>
              <a:ext cx="391597" cy="733908"/>
            </a:xfrm>
            <a:custGeom>
              <a:avLst/>
              <a:gdLst>
                <a:gd name="T0" fmla="*/ 437 w 437"/>
                <a:gd name="T1" fmla="*/ 0 h 819"/>
                <a:gd name="T2" fmla="*/ 0 w 437"/>
                <a:gd name="T3" fmla="*/ 355 h 819"/>
                <a:gd name="T4" fmla="*/ 0 w 437"/>
                <a:gd name="T5" fmla="*/ 511 h 819"/>
                <a:gd name="T6" fmla="*/ 437 w 437"/>
                <a:gd name="T7" fmla="*/ 819 h 819"/>
                <a:gd name="T8" fmla="*/ 437 w 437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7" h="819">
                  <a:moveTo>
                    <a:pt x="437" y="0"/>
                  </a:moveTo>
                  <a:lnTo>
                    <a:pt x="0" y="355"/>
                  </a:lnTo>
                  <a:lnTo>
                    <a:pt x="0" y="511"/>
                  </a:lnTo>
                  <a:lnTo>
                    <a:pt x="437" y="819"/>
                  </a:lnTo>
                  <a:lnTo>
                    <a:pt x="437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249"/>
            <p:cNvSpPr>
              <a:spLocks noChangeArrowheads="1"/>
            </p:cNvSpPr>
            <p:nvPr/>
          </p:nvSpPr>
          <p:spPr bwMode="auto">
            <a:xfrm>
              <a:off x="2891986" y="3538453"/>
              <a:ext cx="1622841" cy="73390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250"/>
            <p:cNvSpPr>
              <a:spLocks/>
            </p:cNvSpPr>
            <p:nvPr/>
          </p:nvSpPr>
          <p:spPr bwMode="auto">
            <a:xfrm>
              <a:off x="4514827" y="3538453"/>
              <a:ext cx="393389" cy="733908"/>
            </a:xfrm>
            <a:custGeom>
              <a:avLst/>
              <a:gdLst>
                <a:gd name="T0" fmla="*/ 0 w 439"/>
                <a:gd name="T1" fmla="*/ 0 h 819"/>
                <a:gd name="T2" fmla="*/ 439 w 439"/>
                <a:gd name="T3" fmla="*/ 355 h 819"/>
                <a:gd name="T4" fmla="*/ 439 w 439"/>
                <a:gd name="T5" fmla="*/ 511 h 819"/>
                <a:gd name="T6" fmla="*/ 0 w 439"/>
                <a:gd name="T7" fmla="*/ 819 h 819"/>
                <a:gd name="T8" fmla="*/ 0 w 439"/>
                <a:gd name="T9" fmla="*/ 0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9" h="819">
                  <a:moveTo>
                    <a:pt x="0" y="0"/>
                  </a:moveTo>
                  <a:lnTo>
                    <a:pt x="439" y="355"/>
                  </a:lnTo>
                  <a:lnTo>
                    <a:pt x="439" y="511"/>
                  </a:lnTo>
                  <a:lnTo>
                    <a:pt x="0" y="8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5565530" y="3640200"/>
              <a:ext cx="1117100" cy="558549"/>
              <a:chOff x="7938232" y="3636521"/>
              <a:chExt cx="1635545" cy="817771"/>
            </a:xfrm>
            <a:solidFill>
              <a:schemeClr val="bg2"/>
            </a:solidFill>
          </p:grpSpPr>
          <p:sp>
            <p:nvSpPr>
              <p:cNvPr id="50" name="Freeform 226"/>
              <p:cNvSpPr>
                <a:spLocks/>
              </p:cNvSpPr>
              <p:nvPr/>
            </p:nvSpPr>
            <p:spPr bwMode="auto">
              <a:xfrm>
                <a:off x="7938232" y="3636521"/>
                <a:ext cx="431783" cy="817771"/>
              </a:xfrm>
              <a:custGeom>
                <a:avLst/>
                <a:gdLst>
                  <a:gd name="T0" fmla="*/ 0 w 66"/>
                  <a:gd name="T1" fmla="*/ 121 h 126"/>
                  <a:gd name="T2" fmla="*/ 0 w 66"/>
                  <a:gd name="T3" fmla="*/ 82 h 126"/>
                  <a:gd name="T4" fmla="*/ 22 w 66"/>
                  <a:gd name="T5" fmla="*/ 96 h 126"/>
                  <a:gd name="T6" fmla="*/ 29 w 66"/>
                  <a:gd name="T7" fmla="*/ 94 h 126"/>
                  <a:gd name="T8" fmla="*/ 32 w 66"/>
                  <a:gd name="T9" fmla="*/ 88 h 126"/>
                  <a:gd name="T10" fmla="*/ 26 w 66"/>
                  <a:gd name="T11" fmla="*/ 78 h 126"/>
                  <a:gd name="T12" fmla="*/ 20 w 66"/>
                  <a:gd name="T13" fmla="*/ 74 h 126"/>
                  <a:gd name="T14" fmla="*/ 11 w 66"/>
                  <a:gd name="T15" fmla="*/ 66 h 126"/>
                  <a:gd name="T16" fmla="*/ 4 w 66"/>
                  <a:gd name="T17" fmla="*/ 58 h 126"/>
                  <a:gd name="T18" fmla="*/ 1 w 66"/>
                  <a:gd name="T19" fmla="*/ 49 h 126"/>
                  <a:gd name="T20" fmla="*/ 0 w 66"/>
                  <a:gd name="T21" fmla="*/ 40 h 126"/>
                  <a:gd name="T22" fmla="*/ 4 w 66"/>
                  <a:gd name="T23" fmla="*/ 22 h 126"/>
                  <a:gd name="T24" fmla="*/ 9 w 66"/>
                  <a:gd name="T25" fmla="*/ 14 h 126"/>
                  <a:gd name="T26" fmla="*/ 15 w 66"/>
                  <a:gd name="T27" fmla="*/ 8 h 126"/>
                  <a:gd name="T28" fmla="*/ 38 w 66"/>
                  <a:gd name="T29" fmla="*/ 0 h 126"/>
                  <a:gd name="T30" fmla="*/ 63 w 66"/>
                  <a:gd name="T31" fmla="*/ 6 h 126"/>
                  <a:gd name="T32" fmla="*/ 63 w 66"/>
                  <a:gd name="T33" fmla="*/ 44 h 126"/>
                  <a:gd name="T34" fmla="*/ 53 w 66"/>
                  <a:gd name="T35" fmla="*/ 34 h 126"/>
                  <a:gd name="T36" fmla="*/ 43 w 66"/>
                  <a:gd name="T37" fmla="*/ 30 h 126"/>
                  <a:gd name="T38" fmla="*/ 36 w 66"/>
                  <a:gd name="T39" fmla="*/ 32 h 126"/>
                  <a:gd name="T40" fmla="*/ 34 w 66"/>
                  <a:gd name="T41" fmla="*/ 37 h 126"/>
                  <a:gd name="T42" fmla="*/ 41 w 66"/>
                  <a:gd name="T43" fmla="*/ 47 h 126"/>
                  <a:gd name="T44" fmla="*/ 46 w 66"/>
                  <a:gd name="T45" fmla="*/ 51 h 126"/>
                  <a:gd name="T46" fmla="*/ 62 w 66"/>
                  <a:gd name="T47" fmla="*/ 66 h 126"/>
                  <a:gd name="T48" fmla="*/ 66 w 66"/>
                  <a:gd name="T49" fmla="*/ 85 h 126"/>
                  <a:gd name="T50" fmla="*/ 55 w 66"/>
                  <a:gd name="T51" fmla="*/ 114 h 126"/>
                  <a:gd name="T52" fmla="*/ 26 w 66"/>
                  <a:gd name="T53" fmla="*/ 126 h 126"/>
                  <a:gd name="T54" fmla="*/ 0 w 66"/>
                  <a:gd name="T55" fmla="*/ 121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66" h="126">
                    <a:moveTo>
                      <a:pt x="0" y="121"/>
                    </a:moveTo>
                    <a:cubicBezTo>
                      <a:pt x="0" y="82"/>
                      <a:pt x="0" y="82"/>
                      <a:pt x="0" y="82"/>
                    </a:cubicBezTo>
                    <a:cubicBezTo>
                      <a:pt x="7" y="91"/>
                      <a:pt x="14" y="96"/>
                      <a:pt x="22" y="96"/>
                    </a:cubicBezTo>
                    <a:cubicBezTo>
                      <a:pt x="25" y="96"/>
                      <a:pt x="27" y="95"/>
                      <a:pt x="29" y="94"/>
                    </a:cubicBezTo>
                    <a:cubicBezTo>
                      <a:pt x="31" y="92"/>
                      <a:pt x="32" y="90"/>
                      <a:pt x="32" y="88"/>
                    </a:cubicBezTo>
                    <a:cubicBezTo>
                      <a:pt x="32" y="85"/>
                      <a:pt x="30" y="82"/>
                      <a:pt x="26" y="78"/>
                    </a:cubicBezTo>
                    <a:cubicBezTo>
                      <a:pt x="20" y="74"/>
                      <a:pt x="20" y="74"/>
                      <a:pt x="20" y="74"/>
                    </a:cubicBezTo>
                    <a:cubicBezTo>
                      <a:pt x="17" y="72"/>
                      <a:pt x="14" y="69"/>
                      <a:pt x="11" y="66"/>
                    </a:cubicBezTo>
                    <a:cubicBezTo>
                      <a:pt x="8" y="64"/>
                      <a:pt x="6" y="61"/>
                      <a:pt x="4" y="58"/>
                    </a:cubicBezTo>
                    <a:cubicBezTo>
                      <a:pt x="3" y="55"/>
                      <a:pt x="2" y="52"/>
                      <a:pt x="1" y="49"/>
                    </a:cubicBezTo>
                    <a:cubicBezTo>
                      <a:pt x="0" y="46"/>
                      <a:pt x="0" y="43"/>
                      <a:pt x="0" y="40"/>
                    </a:cubicBezTo>
                    <a:cubicBezTo>
                      <a:pt x="0" y="34"/>
                      <a:pt x="1" y="28"/>
                      <a:pt x="4" y="22"/>
                    </a:cubicBezTo>
                    <a:cubicBezTo>
                      <a:pt x="5" y="19"/>
                      <a:pt x="7" y="16"/>
                      <a:pt x="9" y="14"/>
                    </a:cubicBezTo>
                    <a:cubicBezTo>
                      <a:pt x="10" y="12"/>
                      <a:pt x="12" y="9"/>
                      <a:pt x="15" y="8"/>
                    </a:cubicBezTo>
                    <a:cubicBezTo>
                      <a:pt x="21" y="2"/>
                      <a:pt x="29" y="0"/>
                      <a:pt x="38" y="0"/>
                    </a:cubicBezTo>
                    <a:cubicBezTo>
                      <a:pt x="46" y="0"/>
                      <a:pt x="55" y="2"/>
                      <a:pt x="63" y="6"/>
                    </a:cubicBezTo>
                    <a:cubicBezTo>
                      <a:pt x="63" y="44"/>
                      <a:pt x="63" y="44"/>
                      <a:pt x="63" y="44"/>
                    </a:cubicBezTo>
                    <a:cubicBezTo>
                      <a:pt x="60" y="40"/>
                      <a:pt x="57" y="36"/>
                      <a:pt x="53" y="34"/>
                    </a:cubicBezTo>
                    <a:cubicBezTo>
                      <a:pt x="50" y="31"/>
                      <a:pt x="46" y="30"/>
                      <a:pt x="43" y="30"/>
                    </a:cubicBezTo>
                    <a:cubicBezTo>
                      <a:pt x="40" y="30"/>
                      <a:pt x="38" y="31"/>
                      <a:pt x="36" y="32"/>
                    </a:cubicBezTo>
                    <a:cubicBezTo>
                      <a:pt x="35" y="34"/>
                      <a:pt x="34" y="35"/>
                      <a:pt x="34" y="37"/>
                    </a:cubicBezTo>
                    <a:cubicBezTo>
                      <a:pt x="34" y="41"/>
                      <a:pt x="36" y="44"/>
                      <a:pt x="41" y="47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53" y="56"/>
                      <a:pt x="58" y="61"/>
                      <a:pt x="62" y="66"/>
                    </a:cubicBezTo>
                    <a:cubicBezTo>
                      <a:pt x="65" y="72"/>
                      <a:pt x="66" y="78"/>
                      <a:pt x="66" y="85"/>
                    </a:cubicBezTo>
                    <a:cubicBezTo>
                      <a:pt x="66" y="97"/>
                      <a:pt x="62" y="107"/>
                      <a:pt x="55" y="114"/>
                    </a:cubicBezTo>
                    <a:cubicBezTo>
                      <a:pt x="47" y="122"/>
                      <a:pt x="38" y="126"/>
                      <a:pt x="26" y="126"/>
                    </a:cubicBezTo>
                    <a:cubicBezTo>
                      <a:pt x="18" y="126"/>
                      <a:pt x="9" y="124"/>
                      <a:pt x="0" y="12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227"/>
              <p:cNvSpPr>
                <a:spLocks/>
              </p:cNvSpPr>
              <p:nvPr/>
            </p:nvSpPr>
            <p:spPr bwMode="auto">
              <a:xfrm>
                <a:off x="8458336" y="3636521"/>
                <a:ext cx="412157" cy="817771"/>
              </a:xfrm>
              <a:custGeom>
                <a:avLst/>
                <a:gdLst>
                  <a:gd name="T0" fmla="*/ 0 w 126"/>
                  <a:gd name="T1" fmla="*/ 250 h 250"/>
                  <a:gd name="T2" fmla="*/ 0 w 126"/>
                  <a:gd name="T3" fmla="*/ 0 h 250"/>
                  <a:gd name="T4" fmla="*/ 126 w 126"/>
                  <a:gd name="T5" fmla="*/ 0 h 250"/>
                  <a:gd name="T6" fmla="*/ 126 w 126"/>
                  <a:gd name="T7" fmla="*/ 59 h 250"/>
                  <a:gd name="T8" fmla="*/ 68 w 126"/>
                  <a:gd name="T9" fmla="*/ 59 h 250"/>
                  <a:gd name="T10" fmla="*/ 68 w 126"/>
                  <a:gd name="T11" fmla="*/ 91 h 250"/>
                  <a:gd name="T12" fmla="*/ 120 w 126"/>
                  <a:gd name="T13" fmla="*/ 91 h 250"/>
                  <a:gd name="T14" fmla="*/ 120 w 126"/>
                  <a:gd name="T15" fmla="*/ 151 h 250"/>
                  <a:gd name="T16" fmla="*/ 68 w 126"/>
                  <a:gd name="T17" fmla="*/ 151 h 250"/>
                  <a:gd name="T18" fmla="*/ 68 w 126"/>
                  <a:gd name="T19" fmla="*/ 191 h 250"/>
                  <a:gd name="T20" fmla="*/ 126 w 126"/>
                  <a:gd name="T21" fmla="*/ 191 h 250"/>
                  <a:gd name="T22" fmla="*/ 126 w 126"/>
                  <a:gd name="T23" fmla="*/ 250 h 250"/>
                  <a:gd name="T24" fmla="*/ 0 w 126"/>
                  <a:gd name="T25" fmla="*/ 250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6" h="250">
                    <a:moveTo>
                      <a:pt x="0" y="250"/>
                    </a:moveTo>
                    <a:lnTo>
                      <a:pt x="0" y="0"/>
                    </a:lnTo>
                    <a:lnTo>
                      <a:pt x="126" y="0"/>
                    </a:lnTo>
                    <a:lnTo>
                      <a:pt x="126" y="59"/>
                    </a:lnTo>
                    <a:lnTo>
                      <a:pt x="68" y="59"/>
                    </a:lnTo>
                    <a:lnTo>
                      <a:pt x="68" y="91"/>
                    </a:lnTo>
                    <a:lnTo>
                      <a:pt x="120" y="91"/>
                    </a:lnTo>
                    <a:lnTo>
                      <a:pt x="120" y="151"/>
                    </a:lnTo>
                    <a:lnTo>
                      <a:pt x="68" y="151"/>
                    </a:lnTo>
                    <a:lnTo>
                      <a:pt x="68" y="191"/>
                    </a:lnTo>
                    <a:lnTo>
                      <a:pt x="126" y="191"/>
                    </a:lnTo>
                    <a:lnTo>
                      <a:pt x="126" y="250"/>
                    </a:lnTo>
                    <a:lnTo>
                      <a:pt x="0" y="2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228"/>
              <p:cNvSpPr>
                <a:spLocks noEditPoints="1"/>
              </p:cNvSpPr>
              <p:nvPr/>
            </p:nvSpPr>
            <p:spPr bwMode="auto">
              <a:xfrm>
                <a:off x="8948999" y="3636521"/>
                <a:ext cx="624778" cy="817771"/>
              </a:xfrm>
              <a:custGeom>
                <a:avLst/>
                <a:gdLst>
                  <a:gd name="T0" fmla="*/ 96 w 96"/>
                  <a:gd name="T1" fmla="*/ 63 h 126"/>
                  <a:gd name="T2" fmla="*/ 83 w 96"/>
                  <a:gd name="T3" fmla="*/ 109 h 126"/>
                  <a:gd name="T4" fmla="*/ 48 w 96"/>
                  <a:gd name="T5" fmla="*/ 126 h 126"/>
                  <a:gd name="T6" fmla="*/ 16 w 96"/>
                  <a:gd name="T7" fmla="*/ 113 h 126"/>
                  <a:gd name="T8" fmla="*/ 0 w 96"/>
                  <a:gd name="T9" fmla="*/ 62 h 126"/>
                  <a:gd name="T10" fmla="*/ 17 w 96"/>
                  <a:gd name="T11" fmla="*/ 12 h 126"/>
                  <a:gd name="T12" fmla="*/ 48 w 96"/>
                  <a:gd name="T13" fmla="*/ 0 h 126"/>
                  <a:gd name="T14" fmla="*/ 83 w 96"/>
                  <a:gd name="T15" fmla="*/ 17 h 126"/>
                  <a:gd name="T16" fmla="*/ 96 w 96"/>
                  <a:gd name="T17" fmla="*/ 63 h 126"/>
                  <a:gd name="T18" fmla="*/ 60 w 96"/>
                  <a:gd name="T19" fmla="*/ 64 h 126"/>
                  <a:gd name="T20" fmla="*/ 48 w 96"/>
                  <a:gd name="T21" fmla="*/ 30 h 126"/>
                  <a:gd name="T22" fmla="*/ 38 w 96"/>
                  <a:gd name="T23" fmla="*/ 39 h 126"/>
                  <a:gd name="T24" fmla="*/ 35 w 96"/>
                  <a:gd name="T25" fmla="*/ 63 h 126"/>
                  <a:gd name="T26" fmla="*/ 38 w 96"/>
                  <a:gd name="T27" fmla="*/ 87 h 126"/>
                  <a:gd name="T28" fmla="*/ 47 w 96"/>
                  <a:gd name="T29" fmla="*/ 96 h 126"/>
                  <a:gd name="T30" fmla="*/ 57 w 96"/>
                  <a:gd name="T31" fmla="*/ 87 h 126"/>
                  <a:gd name="T32" fmla="*/ 60 w 96"/>
                  <a:gd name="T33" fmla="*/ 64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96" h="126">
                    <a:moveTo>
                      <a:pt x="96" y="63"/>
                    </a:moveTo>
                    <a:cubicBezTo>
                      <a:pt x="96" y="82"/>
                      <a:pt x="91" y="97"/>
                      <a:pt x="83" y="109"/>
                    </a:cubicBezTo>
                    <a:cubicBezTo>
                      <a:pt x="74" y="120"/>
                      <a:pt x="62" y="126"/>
                      <a:pt x="48" y="126"/>
                    </a:cubicBezTo>
                    <a:cubicBezTo>
                      <a:pt x="36" y="126"/>
                      <a:pt x="25" y="122"/>
                      <a:pt x="16" y="113"/>
                    </a:cubicBezTo>
                    <a:cubicBezTo>
                      <a:pt x="5" y="102"/>
                      <a:pt x="0" y="85"/>
                      <a:pt x="0" y="62"/>
                    </a:cubicBezTo>
                    <a:cubicBezTo>
                      <a:pt x="0" y="40"/>
                      <a:pt x="5" y="24"/>
                      <a:pt x="17" y="12"/>
                    </a:cubicBezTo>
                    <a:cubicBezTo>
                      <a:pt x="26" y="4"/>
                      <a:pt x="36" y="0"/>
                      <a:pt x="48" y="0"/>
                    </a:cubicBezTo>
                    <a:cubicBezTo>
                      <a:pt x="63" y="0"/>
                      <a:pt x="74" y="5"/>
                      <a:pt x="83" y="17"/>
                    </a:cubicBezTo>
                    <a:cubicBezTo>
                      <a:pt x="91" y="28"/>
                      <a:pt x="96" y="44"/>
                      <a:pt x="96" y="63"/>
                    </a:cubicBezTo>
                    <a:close/>
                    <a:moveTo>
                      <a:pt x="60" y="64"/>
                    </a:moveTo>
                    <a:cubicBezTo>
                      <a:pt x="60" y="41"/>
                      <a:pt x="56" y="30"/>
                      <a:pt x="48" y="30"/>
                    </a:cubicBezTo>
                    <a:cubicBezTo>
                      <a:pt x="44" y="30"/>
                      <a:pt x="41" y="33"/>
                      <a:pt x="38" y="39"/>
                    </a:cubicBezTo>
                    <a:cubicBezTo>
                      <a:pt x="36" y="44"/>
                      <a:pt x="35" y="52"/>
                      <a:pt x="35" y="63"/>
                    </a:cubicBezTo>
                    <a:cubicBezTo>
                      <a:pt x="35" y="73"/>
                      <a:pt x="36" y="81"/>
                      <a:pt x="38" y="87"/>
                    </a:cubicBezTo>
                    <a:cubicBezTo>
                      <a:pt x="40" y="93"/>
                      <a:pt x="44" y="96"/>
                      <a:pt x="47" y="96"/>
                    </a:cubicBezTo>
                    <a:cubicBezTo>
                      <a:pt x="52" y="96"/>
                      <a:pt x="55" y="93"/>
                      <a:pt x="57" y="87"/>
                    </a:cubicBezTo>
                    <a:cubicBezTo>
                      <a:pt x="59" y="82"/>
                      <a:pt x="60" y="74"/>
                      <a:pt x="60" y="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0" name="TextBox 59"/>
            <p:cNvSpPr txBox="1"/>
            <p:nvPr/>
          </p:nvSpPr>
          <p:spPr>
            <a:xfrm>
              <a:off x="7624531" y="2385935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7624531" y="525480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3253499" y="2385935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3253499" y="525480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014926" y="382152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834692" y="3821526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6" name="Rectangle 65"/>
          <p:cNvSpPr/>
          <p:nvPr/>
        </p:nvSpPr>
        <p:spPr>
          <a:xfrm>
            <a:off x="9759162" y="2338043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Rectangle 66"/>
          <p:cNvSpPr/>
          <p:nvPr/>
        </p:nvSpPr>
        <p:spPr>
          <a:xfrm>
            <a:off x="9759162" y="5363473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1467134" y="2338043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1467134" y="5363473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1245728" y="3850757"/>
            <a:ext cx="167621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9913099" y="3850757"/>
            <a:ext cx="1654662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4511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/>
      <p:bldP spid="7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3931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703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29"/>
          <p:cNvGrpSpPr/>
          <p:nvPr/>
        </p:nvGrpSpPr>
        <p:grpSpPr>
          <a:xfrm>
            <a:off x="3564749" y="4131163"/>
            <a:ext cx="948576" cy="948576"/>
            <a:chOff x="2502224" y="2594793"/>
            <a:chExt cx="905504" cy="905504"/>
          </a:xfrm>
        </p:grpSpPr>
        <p:sp>
          <p:nvSpPr>
            <p:cNvPr id="131" name="Freeform 130"/>
            <p:cNvSpPr/>
            <p:nvPr/>
          </p:nvSpPr>
          <p:spPr>
            <a:xfrm>
              <a:off x="2596064" y="2688633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Freeform 9"/>
            <p:cNvSpPr>
              <a:spLocks noEditPoints="1"/>
            </p:cNvSpPr>
            <p:nvPr/>
          </p:nvSpPr>
          <p:spPr bwMode="auto">
            <a:xfrm>
              <a:off x="2808330" y="2883878"/>
              <a:ext cx="293292" cy="327335"/>
            </a:xfrm>
            <a:custGeom>
              <a:avLst/>
              <a:gdLst/>
              <a:ahLst/>
              <a:cxnLst>
                <a:cxn ang="0">
                  <a:pos x="374" y="158"/>
                </a:cxn>
                <a:cxn ang="0">
                  <a:pos x="352" y="158"/>
                </a:cxn>
                <a:cxn ang="0">
                  <a:pos x="209" y="0"/>
                </a:cxn>
                <a:cxn ang="0">
                  <a:pos x="67" y="158"/>
                </a:cxn>
                <a:cxn ang="0">
                  <a:pos x="44" y="158"/>
                </a:cxn>
                <a:cxn ang="0">
                  <a:pos x="0" y="203"/>
                </a:cxn>
                <a:cxn ang="0">
                  <a:pos x="0" y="414"/>
                </a:cxn>
                <a:cxn ang="0">
                  <a:pos x="44" y="478"/>
                </a:cxn>
                <a:cxn ang="0">
                  <a:pos x="374" y="478"/>
                </a:cxn>
                <a:cxn ang="0">
                  <a:pos x="428" y="414"/>
                </a:cxn>
                <a:cxn ang="0">
                  <a:pos x="428" y="203"/>
                </a:cxn>
                <a:cxn ang="0">
                  <a:pos x="374" y="158"/>
                </a:cxn>
                <a:cxn ang="0">
                  <a:pos x="247" y="414"/>
                </a:cxn>
                <a:cxn ang="0">
                  <a:pos x="172" y="414"/>
                </a:cxn>
                <a:cxn ang="0">
                  <a:pos x="186" y="309"/>
                </a:cxn>
                <a:cxn ang="0">
                  <a:pos x="161" y="265"/>
                </a:cxn>
                <a:cxn ang="0">
                  <a:pos x="210" y="216"/>
                </a:cxn>
                <a:cxn ang="0">
                  <a:pos x="258" y="264"/>
                </a:cxn>
                <a:cxn ang="0">
                  <a:pos x="232" y="310"/>
                </a:cxn>
                <a:cxn ang="0">
                  <a:pos x="247" y="414"/>
                </a:cxn>
                <a:cxn ang="0">
                  <a:pos x="112" y="158"/>
                </a:cxn>
                <a:cxn ang="0">
                  <a:pos x="209" y="45"/>
                </a:cxn>
                <a:cxn ang="0">
                  <a:pos x="307" y="158"/>
                </a:cxn>
                <a:cxn ang="0">
                  <a:pos x="112" y="158"/>
                </a:cxn>
              </a:cxnLst>
              <a:rect l="0" t="0" r="r" b="b"/>
              <a:pathLst>
                <a:path w="428" h="478">
                  <a:moveTo>
                    <a:pt x="374" y="158"/>
                  </a:moveTo>
                  <a:cubicBezTo>
                    <a:pt x="352" y="158"/>
                    <a:pt x="352" y="158"/>
                    <a:pt x="352" y="158"/>
                  </a:cubicBezTo>
                  <a:cubicBezTo>
                    <a:pt x="352" y="58"/>
                    <a:pt x="292" y="0"/>
                    <a:pt x="209" y="0"/>
                  </a:cubicBezTo>
                  <a:cubicBezTo>
                    <a:pt x="127" y="0"/>
                    <a:pt x="67" y="58"/>
                    <a:pt x="67" y="158"/>
                  </a:cubicBezTo>
                  <a:cubicBezTo>
                    <a:pt x="44" y="158"/>
                    <a:pt x="44" y="158"/>
                    <a:pt x="44" y="158"/>
                  </a:cubicBezTo>
                  <a:cubicBezTo>
                    <a:pt x="11" y="158"/>
                    <a:pt x="0" y="170"/>
                    <a:pt x="0" y="203"/>
                  </a:cubicBezTo>
                  <a:cubicBezTo>
                    <a:pt x="0" y="414"/>
                    <a:pt x="0" y="414"/>
                    <a:pt x="0" y="414"/>
                  </a:cubicBezTo>
                  <a:cubicBezTo>
                    <a:pt x="0" y="447"/>
                    <a:pt x="11" y="478"/>
                    <a:pt x="44" y="478"/>
                  </a:cubicBezTo>
                  <a:cubicBezTo>
                    <a:pt x="374" y="478"/>
                    <a:pt x="374" y="478"/>
                    <a:pt x="374" y="478"/>
                  </a:cubicBezTo>
                  <a:cubicBezTo>
                    <a:pt x="407" y="478"/>
                    <a:pt x="428" y="447"/>
                    <a:pt x="428" y="414"/>
                  </a:cubicBezTo>
                  <a:cubicBezTo>
                    <a:pt x="428" y="203"/>
                    <a:pt x="428" y="203"/>
                    <a:pt x="428" y="203"/>
                  </a:cubicBezTo>
                  <a:cubicBezTo>
                    <a:pt x="428" y="170"/>
                    <a:pt x="407" y="158"/>
                    <a:pt x="374" y="158"/>
                  </a:cubicBezTo>
                  <a:moveTo>
                    <a:pt x="247" y="414"/>
                  </a:moveTo>
                  <a:cubicBezTo>
                    <a:pt x="172" y="414"/>
                    <a:pt x="172" y="414"/>
                    <a:pt x="172" y="414"/>
                  </a:cubicBezTo>
                  <a:cubicBezTo>
                    <a:pt x="186" y="309"/>
                    <a:pt x="186" y="309"/>
                    <a:pt x="186" y="309"/>
                  </a:cubicBezTo>
                  <a:cubicBezTo>
                    <a:pt x="171" y="301"/>
                    <a:pt x="161" y="283"/>
                    <a:pt x="161" y="265"/>
                  </a:cubicBezTo>
                  <a:cubicBezTo>
                    <a:pt x="161" y="238"/>
                    <a:pt x="183" y="216"/>
                    <a:pt x="210" y="216"/>
                  </a:cubicBezTo>
                  <a:cubicBezTo>
                    <a:pt x="236" y="216"/>
                    <a:pt x="258" y="237"/>
                    <a:pt x="258" y="264"/>
                  </a:cubicBezTo>
                  <a:cubicBezTo>
                    <a:pt x="258" y="282"/>
                    <a:pt x="248" y="302"/>
                    <a:pt x="232" y="310"/>
                  </a:cubicBezTo>
                  <a:lnTo>
                    <a:pt x="247" y="414"/>
                  </a:lnTo>
                  <a:close/>
                  <a:moveTo>
                    <a:pt x="112" y="158"/>
                  </a:moveTo>
                  <a:cubicBezTo>
                    <a:pt x="112" y="66"/>
                    <a:pt x="161" y="45"/>
                    <a:pt x="209" y="45"/>
                  </a:cubicBezTo>
                  <a:cubicBezTo>
                    <a:pt x="258" y="45"/>
                    <a:pt x="307" y="66"/>
                    <a:pt x="307" y="158"/>
                  </a:cubicBezTo>
                  <a:lnTo>
                    <a:pt x="112" y="1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Freeform 132"/>
            <p:cNvSpPr/>
            <p:nvPr/>
          </p:nvSpPr>
          <p:spPr>
            <a:xfrm>
              <a:off x="2502224" y="2594793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34" name="Straight Connector 133"/>
          <p:cNvCxnSpPr/>
          <p:nvPr/>
        </p:nvCxnSpPr>
        <p:spPr>
          <a:xfrm>
            <a:off x="4539212" y="4605451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135"/>
          <p:cNvGrpSpPr/>
          <p:nvPr/>
        </p:nvGrpSpPr>
        <p:grpSpPr>
          <a:xfrm>
            <a:off x="8461613" y="3141272"/>
            <a:ext cx="948576" cy="948576"/>
            <a:chOff x="5714220" y="3605271"/>
            <a:chExt cx="905504" cy="905504"/>
          </a:xfrm>
        </p:grpSpPr>
        <p:sp>
          <p:nvSpPr>
            <p:cNvPr id="137" name="Freeform 136"/>
            <p:cNvSpPr/>
            <p:nvPr/>
          </p:nvSpPr>
          <p:spPr>
            <a:xfrm>
              <a:off x="5808060" y="3699111"/>
              <a:ext cx="717824" cy="71782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22187" rIns="222187" bIns="128580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8" name="Freeform 100"/>
            <p:cNvSpPr>
              <a:spLocks noEditPoints="1"/>
            </p:cNvSpPr>
            <p:nvPr/>
          </p:nvSpPr>
          <p:spPr bwMode="auto">
            <a:xfrm>
              <a:off x="5994749" y="3892925"/>
              <a:ext cx="344447" cy="330196"/>
            </a:xfrm>
            <a:custGeom>
              <a:avLst/>
              <a:gdLst/>
              <a:ahLst/>
              <a:cxnLst>
                <a:cxn ang="0">
                  <a:pos x="63" y="49"/>
                </a:cxn>
                <a:cxn ang="0">
                  <a:pos x="58" y="44"/>
                </a:cxn>
                <a:cxn ang="0">
                  <a:pos x="54" y="48"/>
                </a:cxn>
                <a:cxn ang="0">
                  <a:pos x="63" y="57"/>
                </a:cxn>
                <a:cxn ang="0">
                  <a:pos x="64" y="60"/>
                </a:cxn>
                <a:cxn ang="0">
                  <a:pos x="59" y="64"/>
                </a:cxn>
                <a:cxn ang="0">
                  <a:pos x="56" y="63"/>
                </a:cxn>
                <a:cxn ang="0">
                  <a:pos x="29" y="36"/>
                </a:cxn>
                <a:cxn ang="0">
                  <a:pos x="15" y="42"/>
                </a:cxn>
                <a:cxn ang="0">
                  <a:pos x="0" y="27"/>
                </a:cxn>
                <a:cxn ang="0">
                  <a:pos x="26" y="0"/>
                </a:cxn>
                <a:cxn ang="0">
                  <a:pos x="41" y="15"/>
                </a:cxn>
                <a:cxn ang="0">
                  <a:pos x="36" y="30"/>
                </a:cxn>
                <a:cxn ang="0">
                  <a:pos x="50" y="44"/>
                </a:cxn>
                <a:cxn ang="0">
                  <a:pos x="54" y="40"/>
                </a:cxn>
                <a:cxn ang="0">
                  <a:pos x="49" y="35"/>
                </a:cxn>
                <a:cxn ang="0">
                  <a:pos x="54" y="31"/>
                </a:cxn>
                <a:cxn ang="0">
                  <a:pos x="55" y="31"/>
                </a:cxn>
                <a:cxn ang="0">
                  <a:pos x="67" y="44"/>
                </a:cxn>
                <a:cxn ang="0">
                  <a:pos x="63" y="49"/>
                </a:cxn>
                <a:cxn ang="0">
                  <a:pos x="25" y="8"/>
                </a:cxn>
                <a:cxn ang="0">
                  <a:pos x="18" y="16"/>
                </a:cxn>
                <a:cxn ang="0">
                  <a:pos x="19" y="19"/>
                </a:cxn>
                <a:cxn ang="0">
                  <a:pos x="15" y="18"/>
                </a:cxn>
                <a:cxn ang="0">
                  <a:pos x="7" y="26"/>
                </a:cxn>
                <a:cxn ang="0">
                  <a:pos x="15" y="34"/>
                </a:cxn>
                <a:cxn ang="0">
                  <a:pos x="23" y="26"/>
                </a:cxn>
                <a:cxn ang="0">
                  <a:pos x="22" y="23"/>
                </a:cxn>
                <a:cxn ang="0">
                  <a:pos x="25" y="24"/>
                </a:cxn>
                <a:cxn ang="0">
                  <a:pos x="33" y="16"/>
                </a:cxn>
                <a:cxn ang="0">
                  <a:pos x="25" y="8"/>
                </a:cxn>
              </a:cxnLst>
              <a:rect l="0" t="0" r="r" b="b"/>
              <a:pathLst>
                <a:path w="67" h="64">
                  <a:moveTo>
                    <a:pt x="63" y="49"/>
                  </a:moveTo>
                  <a:cubicBezTo>
                    <a:pt x="62" y="49"/>
                    <a:pt x="58" y="45"/>
                    <a:pt x="58" y="44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3" y="58"/>
                    <a:pt x="64" y="59"/>
                    <a:pt x="64" y="60"/>
                  </a:cubicBezTo>
                  <a:cubicBezTo>
                    <a:pt x="64" y="62"/>
                    <a:pt x="61" y="64"/>
                    <a:pt x="59" y="64"/>
                  </a:cubicBezTo>
                  <a:cubicBezTo>
                    <a:pt x="58" y="64"/>
                    <a:pt x="57" y="64"/>
                    <a:pt x="56" y="63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5" y="39"/>
                    <a:pt x="20" y="42"/>
                    <a:pt x="15" y="42"/>
                  </a:cubicBezTo>
                  <a:cubicBezTo>
                    <a:pt x="6" y="42"/>
                    <a:pt x="0" y="36"/>
                    <a:pt x="0" y="27"/>
                  </a:cubicBezTo>
                  <a:cubicBezTo>
                    <a:pt x="0" y="14"/>
                    <a:pt x="13" y="0"/>
                    <a:pt x="26" y="0"/>
                  </a:cubicBezTo>
                  <a:cubicBezTo>
                    <a:pt x="35" y="0"/>
                    <a:pt x="41" y="6"/>
                    <a:pt x="41" y="15"/>
                  </a:cubicBezTo>
                  <a:cubicBezTo>
                    <a:pt x="41" y="21"/>
                    <a:pt x="39" y="26"/>
                    <a:pt x="36" y="30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3" y="39"/>
                    <a:pt x="49" y="36"/>
                    <a:pt x="49" y="35"/>
                  </a:cubicBezTo>
                  <a:cubicBezTo>
                    <a:pt x="49" y="34"/>
                    <a:pt x="53" y="31"/>
                    <a:pt x="54" y="31"/>
                  </a:cubicBezTo>
                  <a:cubicBezTo>
                    <a:pt x="54" y="31"/>
                    <a:pt x="54" y="31"/>
                    <a:pt x="55" y="31"/>
                  </a:cubicBezTo>
                  <a:cubicBezTo>
                    <a:pt x="56" y="32"/>
                    <a:pt x="67" y="43"/>
                    <a:pt x="67" y="44"/>
                  </a:cubicBezTo>
                  <a:cubicBezTo>
                    <a:pt x="67" y="45"/>
                    <a:pt x="64" y="49"/>
                    <a:pt x="63" y="49"/>
                  </a:cubicBezTo>
                  <a:close/>
                  <a:moveTo>
                    <a:pt x="25" y="8"/>
                  </a:moveTo>
                  <a:cubicBezTo>
                    <a:pt x="21" y="8"/>
                    <a:pt x="18" y="12"/>
                    <a:pt x="18" y="16"/>
                  </a:cubicBezTo>
                  <a:cubicBezTo>
                    <a:pt x="18" y="17"/>
                    <a:pt x="18" y="18"/>
                    <a:pt x="19" y="19"/>
                  </a:cubicBezTo>
                  <a:cubicBezTo>
                    <a:pt x="17" y="19"/>
                    <a:pt x="16" y="18"/>
                    <a:pt x="15" y="18"/>
                  </a:cubicBezTo>
                  <a:cubicBezTo>
                    <a:pt x="11" y="18"/>
                    <a:pt x="7" y="22"/>
                    <a:pt x="7" y="26"/>
                  </a:cubicBezTo>
                  <a:cubicBezTo>
                    <a:pt x="7" y="30"/>
                    <a:pt x="11" y="34"/>
                    <a:pt x="15" y="34"/>
                  </a:cubicBezTo>
                  <a:cubicBezTo>
                    <a:pt x="19" y="34"/>
                    <a:pt x="23" y="30"/>
                    <a:pt x="23" y="26"/>
                  </a:cubicBezTo>
                  <a:cubicBezTo>
                    <a:pt x="23" y="25"/>
                    <a:pt x="23" y="24"/>
                    <a:pt x="22" y="23"/>
                  </a:cubicBezTo>
                  <a:cubicBezTo>
                    <a:pt x="23" y="23"/>
                    <a:pt x="24" y="24"/>
                    <a:pt x="25" y="24"/>
                  </a:cubicBezTo>
                  <a:cubicBezTo>
                    <a:pt x="30" y="24"/>
                    <a:pt x="33" y="20"/>
                    <a:pt x="33" y="16"/>
                  </a:cubicBezTo>
                  <a:cubicBezTo>
                    <a:pt x="33" y="12"/>
                    <a:pt x="30" y="8"/>
                    <a:pt x="25" y="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>
            <a:xfrm>
              <a:off x="5714220" y="3605271"/>
              <a:ext cx="905504" cy="905504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7161" tIns="257161" rIns="222187" bIns="222187" numCol="1" spcCol="1270" anchor="ctr" anchorCtr="0">
              <a:noAutofit/>
            </a:bodyPr>
            <a:lstStyle/>
            <a:p>
              <a:pPr algn="ctr" defTabSz="1250112">
                <a:lnSpc>
                  <a:spcPct val="120000"/>
                </a:lnSpc>
                <a:spcAft>
                  <a:spcPct val="3500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41" name="Straight Connector 140"/>
          <p:cNvCxnSpPr/>
          <p:nvPr/>
        </p:nvCxnSpPr>
        <p:spPr>
          <a:xfrm>
            <a:off x="7465115" y="3615560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Connector 146"/>
          <p:cNvCxnSpPr/>
          <p:nvPr/>
        </p:nvCxnSpPr>
        <p:spPr>
          <a:xfrm>
            <a:off x="7512668" y="5106527"/>
            <a:ext cx="984401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148"/>
          <p:cNvGrpSpPr/>
          <p:nvPr/>
        </p:nvGrpSpPr>
        <p:grpSpPr>
          <a:xfrm>
            <a:off x="8509165" y="4632239"/>
            <a:ext cx="948576" cy="948576"/>
            <a:chOff x="6477261" y="3281463"/>
            <a:chExt cx="850954" cy="850954"/>
          </a:xfrm>
        </p:grpSpPr>
        <p:grpSp>
          <p:nvGrpSpPr>
            <p:cNvPr id="10" name="Group 141"/>
            <p:cNvGrpSpPr/>
            <p:nvPr/>
          </p:nvGrpSpPr>
          <p:grpSpPr>
            <a:xfrm>
              <a:off x="6477261" y="3281463"/>
              <a:ext cx="850954" cy="850954"/>
              <a:chOff x="5714220" y="3605271"/>
              <a:chExt cx="905504" cy="905504"/>
            </a:xfrm>
          </p:grpSpPr>
          <p:sp>
            <p:nvSpPr>
              <p:cNvPr id="143" name="Freeform 142"/>
              <p:cNvSpPr/>
              <p:nvPr/>
            </p:nvSpPr>
            <p:spPr>
              <a:xfrm>
                <a:off x="5808060" y="3699111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22187" rIns="222187" bIns="12858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5" name="Freeform 144"/>
              <p:cNvSpPr/>
              <p:nvPr/>
            </p:nvSpPr>
            <p:spPr>
              <a:xfrm>
                <a:off x="5714220" y="3605271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8" name="Freeform 62"/>
            <p:cNvSpPr>
              <a:spLocks noEditPoints="1"/>
            </p:cNvSpPr>
            <p:nvPr/>
          </p:nvSpPr>
          <p:spPr bwMode="auto">
            <a:xfrm>
              <a:off x="6747482" y="3550443"/>
              <a:ext cx="310512" cy="312994"/>
            </a:xfrm>
            <a:custGeom>
              <a:avLst/>
              <a:gdLst/>
              <a:ahLst/>
              <a:cxnLst>
                <a:cxn ang="0">
                  <a:pos x="58" y="33"/>
                </a:cxn>
                <a:cxn ang="0">
                  <a:pos x="57" y="34"/>
                </a:cxn>
                <a:cxn ang="0">
                  <a:pos x="50" y="35"/>
                </a:cxn>
                <a:cxn ang="0">
                  <a:pos x="49" y="39"/>
                </a:cxn>
                <a:cxn ang="0">
                  <a:pos x="53" y="44"/>
                </a:cxn>
                <a:cxn ang="0">
                  <a:pos x="53" y="45"/>
                </a:cxn>
                <a:cxn ang="0">
                  <a:pos x="53" y="46"/>
                </a:cxn>
                <a:cxn ang="0">
                  <a:pos x="45" y="53"/>
                </a:cxn>
                <a:cxn ang="0">
                  <a:pos x="44" y="52"/>
                </a:cxn>
                <a:cxn ang="0">
                  <a:pos x="39" y="48"/>
                </a:cxn>
                <a:cxn ang="0">
                  <a:pos x="36" y="50"/>
                </a:cxn>
                <a:cxn ang="0">
                  <a:pos x="34" y="57"/>
                </a:cxn>
                <a:cxn ang="0">
                  <a:pos x="33" y="58"/>
                </a:cxn>
                <a:cxn ang="0">
                  <a:pos x="25" y="58"/>
                </a:cxn>
                <a:cxn ang="0">
                  <a:pos x="23" y="57"/>
                </a:cxn>
                <a:cxn ang="0">
                  <a:pos x="22" y="50"/>
                </a:cxn>
                <a:cxn ang="0">
                  <a:pos x="19" y="48"/>
                </a:cxn>
                <a:cxn ang="0">
                  <a:pos x="14" y="52"/>
                </a:cxn>
                <a:cxn ang="0">
                  <a:pos x="13" y="53"/>
                </a:cxn>
                <a:cxn ang="0">
                  <a:pos x="12" y="52"/>
                </a:cxn>
                <a:cxn ang="0">
                  <a:pos x="5" y="46"/>
                </a:cxn>
                <a:cxn ang="0">
                  <a:pos x="5" y="45"/>
                </a:cxn>
                <a:cxn ang="0">
                  <a:pos x="5" y="44"/>
                </a:cxn>
                <a:cxn ang="0">
                  <a:pos x="9" y="39"/>
                </a:cxn>
                <a:cxn ang="0">
                  <a:pos x="8" y="35"/>
                </a:cxn>
                <a:cxn ang="0">
                  <a:pos x="1" y="34"/>
                </a:cxn>
                <a:cxn ang="0">
                  <a:pos x="0" y="33"/>
                </a:cxn>
                <a:cxn ang="0">
                  <a:pos x="0" y="24"/>
                </a:cxn>
                <a:cxn ang="0">
                  <a:pos x="1" y="23"/>
                </a:cxn>
                <a:cxn ang="0">
                  <a:pos x="8" y="22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3" y="5"/>
                </a:cxn>
                <a:cxn ang="0">
                  <a:pos x="14" y="5"/>
                </a:cxn>
                <a:cxn ang="0">
                  <a:pos x="19" y="9"/>
                </a:cxn>
                <a:cxn ang="0">
                  <a:pos x="22" y="8"/>
                </a:cxn>
                <a:cxn ang="0">
                  <a:pos x="23" y="1"/>
                </a:cxn>
                <a:cxn ang="0">
                  <a:pos x="25" y="0"/>
                </a:cxn>
                <a:cxn ang="0">
                  <a:pos x="33" y="0"/>
                </a:cxn>
                <a:cxn ang="0">
                  <a:pos x="34" y="1"/>
                </a:cxn>
                <a:cxn ang="0">
                  <a:pos x="36" y="8"/>
                </a:cxn>
                <a:cxn ang="0">
                  <a:pos x="39" y="9"/>
                </a:cxn>
                <a:cxn ang="0">
                  <a:pos x="44" y="5"/>
                </a:cxn>
                <a:cxn ang="0">
                  <a:pos x="45" y="5"/>
                </a:cxn>
                <a:cxn ang="0">
                  <a:pos x="46" y="5"/>
                </a:cxn>
                <a:cxn ang="0">
                  <a:pos x="52" y="12"/>
                </a:cxn>
                <a:cxn ang="0">
                  <a:pos x="53" y="12"/>
                </a:cxn>
                <a:cxn ang="0">
                  <a:pos x="52" y="13"/>
                </a:cxn>
                <a:cxn ang="0">
                  <a:pos x="48" y="18"/>
                </a:cxn>
                <a:cxn ang="0">
                  <a:pos x="50" y="22"/>
                </a:cxn>
                <a:cxn ang="0">
                  <a:pos x="57" y="23"/>
                </a:cxn>
                <a:cxn ang="0">
                  <a:pos x="58" y="25"/>
                </a:cxn>
                <a:cxn ang="0">
                  <a:pos x="58" y="33"/>
                </a:cxn>
                <a:cxn ang="0">
                  <a:pos x="29" y="19"/>
                </a:cxn>
                <a:cxn ang="0">
                  <a:pos x="19" y="29"/>
                </a:cxn>
                <a:cxn ang="0">
                  <a:pos x="29" y="38"/>
                </a:cxn>
                <a:cxn ang="0">
                  <a:pos x="39" y="29"/>
                </a:cxn>
                <a:cxn ang="0">
                  <a:pos x="29" y="19"/>
                </a:cxn>
              </a:cxnLst>
              <a:rect l="0" t="0" r="r" b="b"/>
              <a:pathLst>
                <a:path w="58" h="58">
                  <a:moveTo>
                    <a:pt x="58" y="33"/>
                  </a:moveTo>
                  <a:cubicBezTo>
                    <a:pt x="58" y="34"/>
                    <a:pt x="58" y="34"/>
                    <a:pt x="57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7"/>
                    <a:pt x="49" y="38"/>
                    <a:pt x="49" y="39"/>
                  </a:cubicBezTo>
                  <a:cubicBezTo>
                    <a:pt x="50" y="41"/>
                    <a:pt x="51" y="42"/>
                    <a:pt x="53" y="44"/>
                  </a:cubicBezTo>
                  <a:cubicBezTo>
                    <a:pt x="53" y="44"/>
                    <a:pt x="53" y="45"/>
                    <a:pt x="53" y="45"/>
                  </a:cubicBezTo>
                  <a:cubicBezTo>
                    <a:pt x="53" y="45"/>
                    <a:pt x="53" y="46"/>
                    <a:pt x="53" y="46"/>
                  </a:cubicBezTo>
                  <a:cubicBezTo>
                    <a:pt x="52" y="47"/>
                    <a:pt x="47" y="53"/>
                    <a:pt x="45" y="53"/>
                  </a:cubicBezTo>
                  <a:cubicBezTo>
                    <a:pt x="45" y="53"/>
                    <a:pt x="45" y="53"/>
                    <a:pt x="44" y="52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38" y="49"/>
                    <a:pt x="37" y="49"/>
                    <a:pt x="36" y="50"/>
                  </a:cubicBezTo>
                  <a:cubicBezTo>
                    <a:pt x="35" y="52"/>
                    <a:pt x="35" y="55"/>
                    <a:pt x="34" y="57"/>
                  </a:cubicBezTo>
                  <a:cubicBezTo>
                    <a:pt x="34" y="57"/>
                    <a:pt x="34" y="58"/>
                    <a:pt x="33" y="58"/>
                  </a:cubicBezTo>
                  <a:cubicBezTo>
                    <a:pt x="25" y="58"/>
                    <a:pt x="25" y="58"/>
                    <a:pt x="25" y="58"/>
                  </a:cubicBezTo>
                  <a:cubicBezTo>
                    <a:pt x="24" y="58"/>
                    <a:pt x="23" y="57"/>
                    <a:pt x="23" y="57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21" y="49"/>
                    <a:pt x="20" y="49"/>
                    <a:pt x="19" y="48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2" y="53"/>
                    <a:pt x="12" y="53"/>
                    <a:pt x="12" y="52"/>
                  </a:cubicBezTo>
                  <a:cubicBezTo>
                    <a:pt x="10" y="50"/>
                    <a:pt x="7" y="48"/>
                    <a:pt x="5" y="46"/>
                  </a:cubicBezTo>
                  <a:cubicBezTo>
                    <a:pt x="5" y="46"/>
                    <a:pt x="5" y="45"/>
                    <a:pt x="5" y="45"/>
                  </a:cubicBezTo>
                  <a:cubicBezTo>
                    <a:pt x="5" y="45"/>
                    <a:pt x="5" y="44"/>
                    <a:pt x="5" y="44"/>
                  </a:cubicBezTo>
                  <a:cubicBezTo>
                    <a:pt x="7" y="42"/>
                    <a:pt x="8" y="41"/>
                    <a:pt x="9" y="39"/>
                  </a:cubicBezTo>
                  <a:cubicBezTo>
                    <a:pt x="9" y="38"/>
                    <a:pt x="8" y="37"/>
                    <a:pt x="8" y="35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0" y="34"/>
                    <a:pt x="0" y="33"/>
                    <a:pt x="0" y="3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0" y="23"/>
                    <a:pt x="1" y="23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1"/>
                    <a:pt x="9" y="20"/>
                    <a:pt x="9" y="18"/>
                  </a:cubicBezTo>
                  <a:cubicBezTo>
                    <a:pt x="8" y="17"/>
                    <a:pt x="7" y="15"/>
                    <a:pt x="5" y="13"/>
                  </a:cubicBezTo>
                  <a:cubicBezTo>
                    <a:pt x="5" y="13"/>
                    <a:pt x="5" y="13"/>
                    <a:pt x="5" y="12"/>
                  </a:cubicBezTo>
                  <a:cubicBezTo>
                    <a:pt x="5" y="12"/>
                    <a:pt x="5" y="12"/>
                    <a:pt x="5" y="11"/>
                  </a:cubicBezTo>
                  <a:cubicBezTo>
                    <a:pt x="6" y="10"/>
                    <a:pt x="11" y="5"/>
                    <a:pt x="13" y="5"/>
                  </a:cubicBezTo>
                  <a:cubicBezTo>
                    <a:pt x="13" y="5"/>
                    <a:pt x="13" y="5"/>
                    <a:pt x="14" y="5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20" y="9"/>
                    <a:pt x="21" y="8"/>
                    <a:pt x="22" y="8"/>
                  </a:cubicBezTo>
                  <a:cubicBezTo>
                    <a:pt x="22" y="5"/>
                    <a:pt x="23" y="3"/>
                    <a:pt x="23" y="1"/>
                  </a:cubicBezTo>
                  <a:cubicBezTo>
                    <a:pt x="23" y="0"/>
                    <a:pt x="24" y="0"/>
                    <a:pt x="25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4" y="0"/>
                    <a:pt x="34" y="0"/>
                    <a:pt x="34" y="1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7" y="8"/>
                    <a:pt x="38" y="9"/>
                    <a:pt x="39" y="9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5" y="5"/>
                    <a:pt x="45" y="5"/>
                    <a:pt x="45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7"/>
                    <a:pt x="51" y="9"/>
                    <a:pt x="52" y="12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3" y="13"/>
                    <a:pt x="53" y="13"/>
                    <a:pt x="52" y="13"/>
                  </a:cubicBezTo>
                  <a:cubicBezTo>
                    <a:pt x="51" y="15"/>
                    <a:pt x="50" y="17"/>
                    <a:pt x="48" y="18"/>
                  </a:cubicBezTo>
                  <a:cubicBezTo>
                    <a:pt x="49" y="20"/>
                    <a:pt x="50" y="21"/>
                    <a:pt x="50" y="22"/>
                  </a:cubicBezTo>
                  <a:cubicBezTo>
                    <a:pt x="57" y="23"/>
                    <a:pt x="57" y="23"/>
                    <a:pt x="57" y="23"/>
                  </a:cubicBezTo>
                  <a:cubicBezTo>
                    <a:pt x="58" y="23"/>
                    <a:pt x="58" y="24"/>
                    <a:pt x="58" y="25"/>
                  </a:cubicBezTo>
                  <a:lnTo>
                    <a:pt x="58" y="33"/>
                  </a:lnTo>
                  <a:close/>
                  <a:moveTo>
                    <a:pt x="29" y="19"/>
                  </a:moveTo>
                  <a:cubicBezTo>
                    <a:pt x="24" y="19"/>
                    <a:pt x="19" y="23"/>
                    <a:pt x="19" y="29"/>
                  </a:cubicBezTo>
                  <a:cubicBezTo>
                    <a:pt x="19" y="34"/>
                    <a:pt x="24" y="38"/>
                    <a:pt x="29" y="38"/>
                  </a:cubicBezTo>
                  <a:cubicBezTo>
                    <a:pt x="34" y="38"/>
                    <a:pt x="39" y="34"/>
                    <a:pt x="39" y="29"/>
                  </a:cubicBezTo>
                  <a:cubicBezTo>
                    <a:pt x="39" y="23"/>
                    <a:pt x="34" y="19"/>
                    <a:pt x="29" y="1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54" name="Straight Connector 153"/>
          <p:cNvCxnSpPr/>
          <p:nvPr/>
        </p:nvCxnSpPr>
        <p:spPr>
          <a:xfrm>
            <a:off x="4539212" y="2911959"/>
            <a:ext cx="724166" cy="2233"/>
          </a:xfrm>
          <a:prstGeom prst="line">
            <a:avLst/>
          </a:prstGeom>
          <a:ln w="19050">
            <a:solidFill>
              <a:schemeClr val="tx1">
                <a:lumMod val="75000"/>
                <a:lumOff val="2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156"/>
          <p:cNvGrpSpPr/>
          <p:nvPr/>
        </p:nvGrpSpPr>
        <p:grpSpPr>
          <a:xfrm>
            <a:off x="3564749" y="2437671"/>
            <a:ext cx="948576" cy="948576"/>
            <a:chOff x="1991932" y="1640533"/>
            <a:chExt cx="850954" cy="850954"/>
          </a:xfrm>
        </p:grpSpPr>
        <p:grpSp>
          <p:nvGrpSpPr>
            <p:cNvPr id="12" name="Group 149"/>
            <p:cNvGrpSpPr/>
            <p:nvPr/>
          </p:nvGrpSpPr>
          <p:grpSpPr>
            <a:xfrm>
              <a:off x="1991932" y="1640533"/>
              <a:ext cx="850954" cy="850954"/>
              <a:chOff x="2502224" y="2594793"/>
              <a:chExt cx="905504" cy="905504"/>
            </a:xfrm>
          </p:grpSpPr>
          <p:sp>
            <p:nvSpPr>
              <p:cNvPr id="151" name="Freeform 150"/>
              <p:cNvSpPr/>
              <p:nvPr/>
            </p:nvSpPr>
            <p:spPr>
              <a:xfrm>
                <a:off x="2596064" y="2688633"/>
                <a:ext cx="717824" cy="71782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0" tIns="0" rIns="0" bIns="0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Freeform 152"/>
              <p:cNvSpPr/>
              <p:nvPr/>
            </p:nvSpPr>
            <p:spPr>
              <a:xfrm>
                <a:off x="2502224" y="2594793"/>
                <a:ext cx="905504" cy="905504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noFill/>
              <a:ln w="19050">
                <a:solidFill>
                  <a:schemeClr val="tx1">
                    <a:lumMod val="75000"/>
                    <a:lumOff val="25000"/>
                  </a:schemeClr>
                </a:solidFill>
                <a:prstDash val="sysDot"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57161" tIns="257161" rIns="222187" bIns="222187" numCol="1" spcCol="1270" anchor="ctr" anchorCtr="0">
                <a:noAutofit/>
              </a:bodyPr>
              <a:lstStyle/>
              <a:p>
                <a:pPr algn="ctr" defTabSz="1250112">
                  <a:lnSpc>
                    <a:spcPct val="120000"/>
                  </a:lnSpc>
                  <a:spcAft>
                    <a:spcPct val="35000"/>
                  </a:spcAft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6" name="Freeform 187"/>
            <p:cNvSpPr>
              <a:spLocks noEditPoints="1"/>
            </p:cNvSpPr>
            <p:nvPr/>
          </p:nvSpPr>
          <p:spPr bwMode="auto">
            <a:xfrm>
              <a:off x="2249043" y="1957202"/>
              <a:ext cx="336732" cy="217616"/>
            </a:xfrm>
            <a:custGeom>
              <a:avLst/>
              <a:gdLst/>
              <a:ahLst/>
              <a:cxnLst>
                <a:cxn ang="0">
                  <a:pos x="68" y="25"/>
                </a:cxn>
                <a:cxn ang="0">
                  <a:pos x="34" y="44"/>
                </a:cxn>
                <a:cxn ang="0">
                  <a:pos x="1" y="25"/>
                </a:cxn>
                <a:cxn ang="0">
                  <a:pos x="0" y="22"/>
                </a:cxn>
                <a:cxn ang="0">
                  <a:pos x="1" y="20"/>
                </a:cxn>
                <a:cxn ang="0">
                  <a:pos x="34" y="0"/>
                </a:cxn>
                <a:cxn ang="0">
                  <a:pos x="68" y="20"/>
                </a:cxn>
                <a:cxn ang="0">
                  <a:pos x="68" y="22"/>
                </a:cxn>
                <a:cxn ang="0">
                  <a:pos x="68" y="25"/>
                </a:cxn>
                <a:cxn ang="0">
                  <a:pos x="49" y="9"/>
                </a:cxn>
                <a:cxn ang="0">
                  <a:pos x="51" y="17"/>
                </a:cxn>
                <a:cxn ang="0">
                  <a:pos x="34" y="34"/>
                </a:cxn>
                <a:cxn ang="0">
                  <a:pos x="17" y="17"/>
                </a:cxn>
                <a:cxn ang="0">
                  <a:pos x="20" y="9"/>
                </a:cxn>
                <a:cxn ang="0">
                  <a:pos x="5" y="22"/>
                </a:cxn>
                <a:cxn ang="0">
                  <a:pos x="34" y="39"/>
                </a:cxn>
                <a:cxn ang="0">
                  <a:pos x="64" y="22"/>
                </a:cxn>
                <a:cxn ang="0">
                  <a:pos x="49" y="9"/>
                </a:cxn>
                <a:cxn ang="0">
                  <a:pos x="34" y="6"/>
                </a:cxn>
                <a:cxn ang="0">
                  <a:pos x="23" y="17"/>
                </a:cxn>
                <a:cxn ang="0">
                  <a:pos x="25" y="19"/>
                </a:cxn>
                <a:cxn ang="0">
                  <a:pos x="27" y="17"/>
                </a:cxn>
                <a:cxn ang="0">
                  <a:pos x="34" y="9"/>
                </a:cxn>
                <a:cxn ang="0">
                  <a:pos x="36" y="8"/>
                </a:cxn>
                <a:cxn ang="0">
                  <a:pos x="34" y="6"/>
                </a:cxn>
              </a:cxnLst>
              <a:rect l="0" t="0" r="r" b="b"/>
              <a:pathLst>
                <a:path w="68" h="44">
                  <a:moveTo>
                    <a:pt x="68" y="25"/>
                  </a:moveTo>
                  <a:cubicBezTo>
                    <a:pt x="61" y="36"/>
                    <a:pt x="48" y="44"/>
                    <a:pt x="34" y="44"/>
                  </a:cubicBezTo>
                  <a:cubicBezTo>
                    <a:pt x="21" y="44"/>
                    <a:pt x="8" y="36"/>
                    <a:pt x="1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21"/>
                    <a:pt x="1" y="20"/>
                    <a:pt x="1" y="20"/>
                  </a:cubicBezTo>
                  <a:cubicBezTo>
                    <a:pt x="8" y="8"/>
                    <a:pt x="21" y="0"/>
                    <a:pt x="34" y="0"/>
                  </a:cubicBezTo>
                  <a:cubicBezTo>
                    <a:pt x="48" y="0"/>
                    <a:pt x="61" y="8"/>
                    <a:pt x="68" y="20"/>
                  </a:cubicBezTo>
                  <a:cubicBezTo>
                    <a:pt x="68" y="20"/>
                    <a:pt x="68" y="21"/>
                    <a:pt x="68" y="22"/>
                  </a:cubicBezTo>
                  <a:cubicBezTo>
                    <a:pt x="68" y="23"/>
                    <a:pt x="68" y="24"/>
                    <a:pt x="68" y="25"/>
                  </a:cubicBezTo>
                  <a:close/>
                  <a:moveTo>
                    <a:pt x="49" y="9"/>
                  </a:moveTo>
                  <a:cubicBezTo>
                    <a:pt x="51" y="11"/>
                    <a:pt x="51" y="14"/>
                    <a:pt x="51" y="17"/>
                  </a:cubicBezTo>
                  <a:cubicBezTo>
                    <a:pt x="51" y="27"/>
                    <a:pt x="44" y="34"/>
                    <a:pt x="34" y="34"/>
                  </a:cubicBezTo>
                  <a:cubicBezTo>
                    <a:pt x="25" y="34"/>
                    <a:pt x="17" y="27"/>
                    <a:pt x="17" y="17"/>
                  </a:cubicBezTo>
                  <a:cubicBezTo>
                    <a:pt x="17" y="14"/>
                    <a:pt x="18" y="11"/>
                    <a:pt x="20" y="9"/>
                  </a:cubicBezTo>
                  <a:cubicBezTo>
                    <a:pt x="14" y="12"/>
                    <a:pt x="9" y="17"/>
                    <a:pt x="5" y="22"/>
                  </a:cubicBezTo>
                  <a:cubicBezTo>
                    <a:pt x="12" y="32"/>
                    <a:pt x="22" y="39"/>
                    <a:pt x="34" y="39"/>
                  </a:cubicBezTo>
                  <a:cubicBezTo>
                    <a:pt x="47" y="39"/>
                    <a:pt x="57" y="32"/>
                    <a:pt x="64" y="22"/>
                  </a:cubicBezTo>
                  <a:cubicBezTo>
                    <a:pt x="60" y="17"/>
                    <a:pt x="55" y="12"/>
                    <a:pt x="49" y="9"/>
                  </a:cubicBezTo>
                  <a:close/>
                  <a:moveTo>
                    <a:pt x="34" y="6"/>
                  </a:moveTo>
                  <a:cubicBezTo>
                    <a:pt x="28" y="6"/>
                    <a:pt x="23" y="11"/>
                    <a:pt x="23" y="17"/>
                  </a:cubicBezTo>
                  <a:cubicBezTo>
                    <a:pt x="23" y="18"/>
                    <a:pt x="24" y="19"/>
                    <a:pt x="25" y="19"/>
                  </a:cubicBezTo>
                  <a:cubicBezTo>
                    <a:pt x="26" y="19"/>
                    <a:pt x="27" y="18"/>
                    <a:pt x="27" y="17"/>
                  </a:cubicBezTo>
                  <a:cubicBezTo>
                    <a:pt x="27" y="13"/>
                    <a:pt x="30" y="9"/>
                    <a:pt x="34" y="9"/>
                  </a:cubicBezTo>
                  <a:cubicBezTo>
                    <a:pt x="35" y="9"/>
                    <a:pt x="36" y="9"/>
                    <a:pt x="36" y="8"/>
                  </a:cubicBezTo>
                  <a:cubicBezTo>
                    <a:pt x="36" y="7"/>
                    <a:pt x="35" y="6"/>
                    <a:pt x="34" y="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Text Placeholder 3"/>
          <p:cNvSpPr txBox="1">
            <a:spLocks/>
          </p:cNvSpPr>
          <p:nvPr/>
        </p:nvSpPr>
        <p:spPr>
          <a:xfrm>
            <a:off x="9563707" y="4779643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Text Placeholder 3"/>
          <p:cNvSpPr txBox="1">
            <a:spLocks/>
          </p:cNvSpPr>
          <p:nvPr/>
        </p:nvSpPr>
        <p:spPr>
          <a:xfrm>
            <a:off x="1657463" y="422009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Text Placeholder 3"/>
          <p:cNvSpPr txBox="1">
            <a:spLocks/>
          </p:cNvSpPr>
          <p:nvPr/>
        </p:nvSpPr>
        <p:spPr>
          <a:xfrm>
            <a:off x="9563707" y="3266144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Text Placeholder 3"/>
          <p:cNvSpPr txBox="1">
            <a:spLocks/>
          </p:cNvSpPr>
          <p:nvPr/>
        </p:nvSpPr>
        <p:spPr>
          <a:xfrm>
            <a:off x="1657463" y="2555287"/>
            <a:ext cx="1773186" cy="42960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r" defTabSz="1285829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28"/>
          <p:cNvGrpSpPr/>
          <p:nvPr/>
        </p:nvGrpSpPr>
        <p:grpSpPr>
          <a:xfrm>
            <a:off x="5069713" y="2772229"/>
            <a:ext cx="2719324" cy="2764086"/>
            <a:chOff x="3124200" y="1657350"/>
            <a:chExt cx="2700338" cy="2744788"/>
          </a:xfrm>
        </p:grpSpPr>
        <p:sp>
          <p:nvSpPr>
            <p:cNvPr id="3077" name="Freeform 5"/>
            <p:cNvSpPr>
              <a:spLocks/>
            </p:cNvSpPr>
            <p:nvPr/>
          </p:nvSpPr>
          <p:spPr bwMode="auto">
            <a:xfrm>
              <a:off x="3789363" y="1657350"/>
              <a:ext cx="1874838" cy="738188"/>
            </a:xfrm>
            <a:custGeom>
              <a:avLst/>
              <a:gdLst/>
              <a:ahLst/>
              <a:cxnLst>
                <a:cxn ang="0">
                  <a:pos x="1181" y="465"/>
                </a:cxn>
                <a:cxn ang="0">
                  <a:pos x="12" y="428"/>
                </a:cxn>
                <a:cxn ang="0">
                  <a:pos x="0" y="0"/>
                </a:cxn>
                <a:cxn ang="0">
                  <a:pos x="1172" y="125"/>
                </a:cxn>
                <a:cxn ang="0">
                  <a:pos x="1181" y="465"/>
                </a:cxn>
              </a:cxnLst>
              <a:rect l="0" t="0" r="r" b="b"/>
              <a:pathLst>
                <a:path w="1181" h="465">
                  <a:moveTo>
                    <a:pt x="1181" y="465"/>
                  </a:moveTo>
                  <a:lnTo>
                    <a:pt x="12" y="428"/>
                  </a:lnTo>
                  <a:lnTo>
                    <a:pt x="0" y="0"/>
                  </a:lnTo>
                  <a:lnTo>
                    <a:pt x="1172" y="125"/>
                  </a:lnTo>
                  <a:lnTo>
                    <a:pt x="1181" y="4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3624263" y="1671637"/>
              <a:ext cx="184150" cy="709613"/>
            </a:xfrm>
            <a:custGeom>
              <a:avLst/>
              <a:gdLst/>
              <a:ahLst/>
              <a:cxnLst>
                <a:cxn ang="0">
                  <a:pos x="104" y="0"/>
                </a:cxn>
                <a:cxn ang="0">
                  <a:pos x="116" y="428"/>
                </a:cxn>
                <a:cxn ang="0">
                  <a:pos x="0" y="447"/>
                </a:cxn>
                <a:cxn ang="0">
                  <a:pos x="3" y="80"/>
                </a:cxn>
                <a:cxn ang="0">
                  <a:pos x="104" y="0"/>
                </a:cxn>
              </a:cxnLst>
              <a:rect l="0" t="0" r="r" b="b"/>
              <a:pathLst>
                <a:path w="116" h="447">
                  <a:moveTo>
                    <a:pt x="104" y="0"/>
                  </a:moveTo>
                  <a:lnTo>
                    <a:pt x="116" y="428"/>
                  </a:lnTo>
                  <a:lnTo>
                    <a:pt x="0" y="447"/>
                  </a:lnTo>
                  <a:lnTo>
                    <a:pt x="3" y="80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3284538" y="2332037"/>
              <a:ext cx="339725" cy="665163"/>
            </a:xfrm>
            <a:custGeom>
              <a:avLst/>
              <a:gdLst/>
              <a:ahLst/>
              <a:cxnLst>
                <a:cxn ang="0">
                  <a:pos x="0" y="419"/>
                </a:cxn>
                <a:cxn ang="0">
                  <a:pos x="6" y="0"/>
                </a:cxn>
                <a:cxn ang="0">
                  <a:pos x="214" y="22"/>
                </a:cxn>
                <a:cxn ang="0">
                  <a:pos x="208" y="419"/>
                </a:cxn>
                <a:cxn ang="0">
                  <a:pos x="0" y="419"/>
                </a:cxn>
              </a:cxnLst>
              <a:rect l="0" t="0" r="r" b="b"/>
              <a:pathLst>
                <a:path w="214" h="419">
                  <a:moveTo>
                    <a:pt x="0" y="419"/>
                  </a:moveTo>
                  <a:lnTo>
                    <a:pt x="6" y="0"/>
                  </a:lnTo>
                  <a:lnTo>
                    <a:pt x="214" y="22"/>
                  </a:lnTo>
                  <a:lnTo>
                    <a:pt x="208" y="419"/>
                  </a:lnTo>
                  <a:lnTo>
                    <a:pt x="0" y="419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3124200" y="3633787"/>
              <a:ext cx="485775" cy="681038"/>
            </a:xfrm>
            <a:custGeom>
              <a:avLst/>
              <a:gdLst/>
              <a:ahLst/>
              <a:cxnLst>
                <a:cxn ang="0">
                  <a:pos x="98" y="3"/>
                </a:cxn>
                <a:cxn ang="0">
                  <a:pos x="306" y="0"/>
                </a:cxn>
                <a:cxn ang="0">
                  <a:pos x="303" y="291"/>
                </a:cxn>
                <a:cxn ang="0">
                  <a:pos x="0" y="429"/>
                </a:cxn>
                <a:cxn ang="0">
                  <a:pos x="95" y="138"/>
                </a:cxn>
                <a:cxn ang="0">
                  <a:pos x="98" y="3"/>
                </a:cxn>
              </a:cxnLst>
              <a:rect l="0" t="0" r="r" b="b"/>
              <a:pathLst>
                <a:path w="306" h="429">
                  <a:moveTo>
                    <a:pt x="98" y="3"/>
                  </a:moveTo>
                  <a:lnTo>
                    <a:pt x="306" y="0"/>
                  </a:lnTo>
                  <a:lnTo>
                    <a:pt x="303" y="291"/>
                  </a:lnTo>
                  <a:lnTo>
                    <a:pt x="0" y="429"/>
                  </a:lnTo>
                  <a:lnTo>
                    <a:pt x="95" y="138"/>
                  </a:lnTo>
                  <a:lnTo>
                    <a:pt x="98" y="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3614738" y="2336800"/>
              <a:ext cx="207963" cy="660400"/>
            </a:xfrm>
            <a:custGeom>
              <a:avLst/>
              <a:gdLst/>
              <a:ahLst/>
              <a:cxnLst>
                <a:cxn ang="0">
                  <a:pos x="0" y="416"/>
                </a:cxn>
                <a:cxn ang="0">
                  <a:pos x="6" y="19"/>
                </a:cxn>
                <a:cxn ang="0">
                  <a:pos x="122" y="0"/>
                </a:cxn>
                <a:cxn ang="0">
                  <a:pos x="131" y="410"/>
                </a:cxn>
                <a:cxn ang="0">
                  <a:pos x="0" y="416"/>
                </a:cxn>
              </a:cxnLst>
              <a:rect l="0" t="0" r="r" b="b"/>
              <a:pathLst>
                <a:path w="131" h="416">
                  <a:moveTo>
                    <a:pt x="0" y="416"/>
                  </a:moveTo>
                  <a:lnTo>
                    <a:pt x="6" y="19"/>
                  </a:lnTo>
                  <a:lnTo>
                    <a:pt x="122" y="0"/>
                  </a:lnTo>
                  <a:lnTo>
                    <a:pt x="131" y="410"/>
                  </a:lnTo>
                  <a:lnTo>
                    <a:pt x="0" y="41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3605213" y="3633787"/>
              <a:ext cx="368300" cy="768350"/>
            </a:xfrm>
            <a:custGeom>
              <a:avLst/>
              <a:gdLst/>
              <a:ahLst/>
              <a:cxnLst>
                <a:cxn ang="0">
                  <a:pos x="0" y="291"/>
                </a:cxn>
                <a:cxn ang="0">
                  <a:pos x="3" y="0"/>
                </a:cxn>
                <a:cxn ang="0">
                  <a:pos x="150" y="13"/>
                </a:cxn>
                <a:cxn ang="0">
                  <a:pos x="153" y="159"/>
                </a:cxn>
                <a:cxn ang="0">
                  <a:pos x="232" y="484"/>
                </a:cxn>
                <a:cxn ang="0">
                  <a:pos x="0" y="291"/>
                </a:cxn>
              </a:cxnLst>
              <a:rect l="0" t="0" r="r" b="b"/>
              <a:pathLst>
                <a:path w="232" h="484">
                  <a:moveTo>
                    <a:pt x="0" y="291"/>
                  </a:moveTo>
                  <a:lnTo>
                    <a:pt x="3" y="0"/>
                  </a:lnTo>
                  <a:lnTo>
                    <a:pt x="150" y="13"/>
                  </a:lnTo>
                  <a:lnTo>
                    <a:pt x="153" y="159"/>
                  </a:lnTo>
                  <a:lnTo>
                    <a:pt x="232" y="484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3808413" y="2336800"/>
              <a:ext cx="1865313" cy="650875"/>
            </a:xfrm>
            <a:custGeom>
              <a:avLst/>
              <a:gdLst/>
              <a:ahLst/>
              <a:cxnLst>
                <a:cxn ang="0">
                  <a:pos x="1175" y="377"/>
                </a:cxn>
                <a:cxn ang="0">
                  <a:pos x="9" y="410"/>
                </a:cxn>
                <a:cxn ang="0">
                  <a:pos x="0" y="0"/>
                </a:cxn>
                <a:cxn ang="0">
                  <a:pos x="1169" y="37"/>
                </a:cxn>
                <a:cxn ang="0">
                  <a:pos x="1175" y="377"/>
                </a:cxn>
              </a:cxnLst>
              <a:rect l="0" t="0" r="r" b="b"/>
              <a:pathLst>
                <a:path w="1175" h="410">
                  <a:moveTo>
                    <a:pt x="1175" y="377"/>
                  </a:moveTo>
                  <a:lnTo>
                    <a:pt x="9" y="410"/>
                  </a:lnTo>
                  <a:lnTo>
                    <a:pt x="0" y="0"/>
                  </a:lnTo>
                  <a:lnTo>
                    <a:pt x="1169" y="37"/>
                  </a:lnTo>
                  <a:lnTo>
                    <a:pt x="1175" y="377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3822700" y="2935287"/>
              <a:ext cx="1865313" cy="719138"/>
            </a:xfrm>
            <a:custGeom>
              <a:avLst/>
              <a:gdLst/>
              <a:ahLst/>
              <a:cxnLst>
                <a:cxn ang="0">
                  <a:pos x="1175" y="361"/>
                </a:cxn>
                <a:cxn ang="0">
                  <a:pos x="13" y="453"/>
                </a:cxn>
                <a:cxn ang="0">
                  <a:pos x="0" y="33"/>
                </a:cxn>
                <a:cxn ang="0">
                  <a:pos x="1166" y="0"/>
                </a:cxn>
                <a:cxn ang="0">
                  <a:pos x="1175" y="361"/>
                </a:cxn>
              </a:cxnLst>
              <a:rect l="0" t="0" r="r" b="b"/>
              <a:pathLst>
                <a:path w="1175" h="453">
                  <a:moveTo>
                    <a:pt x="1175" y="361"/>
                  </a:moveTo>
                  <a:lnTo>
                    <a:pt x="13" y="453"/>
                  </a:lnTo>
                  <a:lnTo>
                    <a:pt x="0" y="33"/>
                  </a:lnTo>
                  <a:lnTo>
                    <a:pt x="1166" y="0"/>
                  </a:lnTo>
                  <a:lnTo>
                    <a:pt x="1175" y="361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3843338" y="3508375"/>
              <a:ext cx="1981200" cy="893763"/>
            </a:xfrm>
            <a:custGeom>
              <a:avLst/>
              <a:gdLst/>
              <a:ahLst/>
              <a:cxnLst>
                <a:cxn ang="0">
                  <a:pos x="0" y="92"/>
                </a:cxn>
                <a:cxn ang="0">
                  <a:pos x="1162" y="0"/>
                </a:cxn>
                <a:cxn ang="0">
                  <a:pos x="1165" y="116"/>
                </a:cxn>
                <a:cxn ang="0">
                  <a:pos x="1248" y="391"/>
                </a:cxn>
                <a:cxn ang="0">
                  <a:pos x="82" y="563"/>
                </a:cxn>
                <a:cxn ang="0">
                  <a:pos x="3" y="238"/>
                </a:cxn>
                <a:cxn ang="0">
                  <a:pos x="0" y="92"/>
                </a:cxn>
              </a:cxnLst>
              <a:rect l="0" t="0" r="r" b="b"/>
              <a:pathLst>
                <a:path w="1248" h="563">
                  <a:moveTo>
                    <a:pt x="0" y="92"/>
                  </a:moveTo>
                  <a:lnTo>
                    <a:pt x="1162" y="0"/>
                  </a:lnTo>
                  <a:lnTo>
                    <a:pt x="1165" y="116"/>
                  </a:lnTo>
                  <a:lnTo>
                    <a:pt x="1248" y="391"/>
                  </a:lnTo>
                  <a:lnTo>
                    <a:pt x="82" y="563"/>
                  </a:lnTo>
                  <a:lnTo>
                    <a:pt x="3" y="238"/>
                  </a:lnTo>
                  <a:lnTo>
                    <a:pt x="0" y="9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3609975" y="2987675"/>
              <a:ext cx="233363" cy="666750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147" y="420"/>
                </a:cxn>
                <a:cxn ang="0">
                  <a:pos x="0" y="407"/>
                </a:cxn>
                <a:cxn ang="0">
                  <a:pos x="3" y="6"/>
                </a:cxn>
                <a:cxn ang="0">
                  <a:pos x="134" y="0"/>
                </a:cxn>
              </a:cxnLst>
              <a:rect l="0" t="0" r="r" b="b"/>
              <a:pathLst>
                <a:path w="147" h="420">
                  <a:moveTo>
                    <a:pt x="134" y="0"/>
                  </a:moveTo>
                  <a:lnTo>
                    <a:pt x="147" y="420"/>
                  </a:lnTo>
                  <a:lnTo>
                    <a:pt x="0" y="407"/>
                  </a:lnTo>
                  <a:lnTo>
                    <a:pt x="3" y="6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3279775" y="2997200"/>
              <a:ext cx="334963" cy="641350"/>
            </a:xfrm>
            <a:custGeom>
              <a:avLst/>
              <a:gdLst/>
              <a:ahLst/>
              <a:cxnLst>
                <a:cxn ang="0">
                  <a:pos x="208" y="401"/>
                </a:cxn>
                <a:cxn ang="0">
                  <a:pos x="0" y="404"/>
                </a:cxn>
                <a:cxn ang="0">
                  <a:pos x="3" y="0"/>
                </a:cxn>
                <a:cxn ang="0">
                  <a:pos x="211" y="0"/>
                </a:cxn>
                <a:cxn ang="0">
                  <a:pos x="208" y="401"/>
                </a:cxn>
              </a:cxnLst>
              <a:rect l="0" t="0" r="r" b="b"/>
              <a:pathLst>
                <a:path w="211" h="404">
                  <a:moveTo>
                    <a:pt x="208" y="401"/>
                  </a:moveTo>
                  <a:lnTo>
                    <a:pt x="0" y="404"/>
                  </a:lnTo>
                  <a:lnTo>
                    <a:pt x="3" y="0"/>
                  </a:lnTo>
                  <a:lnTo>
                    <a:pt x="211" y="0"/>
                  </a:lnTo>
                  <a:lnTo>
                    <a:pt x="208" y="401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3124200" y="4095750"/>
              <a:ext cx="849313" cy="306388"/>
            </a:xfrm>
            <a:custGeom>
              <a:avLst/>
              <a:gdLst/>
              <a:ahLst/>
              <a:cxnLst>
                <a:cxn ang="0">
                  <a:pos x="0" y="138"/>
                </a:cxn>
                <a:cxn ang="0">
                  <a:pos x="303" y="0"/>
                </a:cxn>
                <a:cxn ang="0">
                  <a:pos x="535" y="193"/>
                </a:cxn>
                <a:cxn ang="0">
                  <a:pos x="0" y="138"/>
                </a:cxn>
              </a:cxnLst>
              <a:rect l="0" t="0" r="r" b="b"/>
              <a:pathLst>
                <a:path w="535" h="193">
                  <a:moveTo>
                    <a:pt x="0" y="138"/>
                  </a:moveTo>
                  <a:lnTo>
                    <a:pt x="303" y="0"/>
                  </a:lnTo>
                  <a:lnTo>
                    <a:pt x="535" y="193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3294063" y="1685925"/>
              <a:ext cx="334963" cy="681038"/>
            </a:xfrm>
            <a:custGeom>
              <a:avLst/>
              <a:gdLst/>
              <a:ahLst/>
              <a:cxnLst>
                <a:cxn ang="0">
                  <a:pos x="208" y="429"/>
                </a:cxn>
                <a:cxn ang="0">
                  <a:pos x="0" y="407"/>
                </a:cxn>
                <a:cxn ang="0">
                  <a:pos x="3" y="0"/>
                </a:cxn>
                <a:cxn ang="0">
                  <a:pos x="211" y="61"/>
                </a:cxn>
                <a:cxn ang="0">
                  <a:pos x="208" y="429"/>
                </a:cxn>
              </a:cxnLst>
              <a:rect l="0" t="0" r="r" b="b"/>
              <a:pathLst>
                <a:path w="211" h="429">
                  <a:moveTo>
                    <a:pt x="208" y="429"/>
                  </a:moveTo>
                  <a:lnTo>
                    <a:pt x="0" y="407"/>
                  </a:lnTo>
                  <a:lnTo>
                    <a:pt x="3" y="0"/>
                  </a:lnTo>
                  <a:lnTo>
                    <a:pt x="211" y="61"/>
                  </a:lnTo>
                  <a:lnTo>
                    <a:pt x="208" y="429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Group 80"/>
            <p:cNvGrpSpPr/>
            <p:nvPr/>
          </p:nvGrpSpPr>
          <p:grpSpPr>
            <a:xfrm rot="364498">
              <a:off x="4089643" y="1872450"/>
              <a:ext cx="1244431" cy="1867007"/>
              <a:chOff x="2616022" y="2850356"/>
              <a:chExt cx="635178" cy="952952"/>
            </a:xfrm>
          </p:grpSpPr>
          <p:grpSp>
            <p:nvGrpSpPr>
              <p:cNvPr id="4" name="Group 81"/>
              <p:cNvGrpSpPr/>
              <p:nvPr/>
            </p:nvGrpSpPr>
            <p:grpSpPr>
              <a:xfrm>
                <a:off x="2616022" y="2850356"/>
                <a:ext cx="635178" cy="166118"/>
                <a:chOff x="2616022" y="2850356"/>
                <a:chExt cx="635178" cy="166118"/>
              </a:xfrm>
            </p:grpSpPr>
            <p:sp>
              <p:nvSpPr>
                <p:cNvPr id="125" name="Freeform 39"/>
                <p:cNvSpPr>
                  <a:spLocks/>
                </p:cNvSpPr>
                <p:nvPr/>
              </p:nvSpPr>
              <p:spPr bwMode="auto">
                <a:xfrm>
                  <a:off x="3171825" y="2850356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6" name="Freeform 40"/>
                <p:cNvSpPr>
                  <a:spLocks/>
                </p:cNvSpPr>
                <p:nvPr/>
              </p:nvSpPr>
              <p:spPr bwMode="auto">
                <a:xfrm>
                  <a:off x="3190875" y="2877344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39"/>
                <p:cNvSpPr>
                  <a:spLocks/>
                </p:cNvSpPr>
                <p:nvPr/>
              </p:nvSpPr>
              <p:spPr bwMode="auto">
                <a:xfrm>
                  <a:off x="2616022" y="2902174"/>
                  <a:ext cx="79375" cy="114300"/>
                </a:xfrm>
                <a:custGeom>
                  <a:avLst/>
                  <a:gdLst/>
                  <a:ahLst/>
                  <a:cxnLst>
                    <a:cxn ang="0">
                      <a:pos x="51" y="37"/>
                    </a:cxn>
                    <a:cxn ang="0">
                      <a:pos x="26" y="75"/>
                    </a:cxn>
                    <a:cxn ang="0">
                      <a:pos x="0" y="38"/>
                    </a:cxn>
                    <a:cxn ang="0">
                      <a:pos x="25" y="0"/>
                    </a:cxn>
                    <a:cxn ang="0">
                      <a:pos x="51" y="37"/>
                    </a:cxn>
                  </a:cxnLst>
                  <a:rect l="0" t="0" r="r" b="b"/>
                  <a:pathLst>
                    <a:path w="52" h="75">
                      <a:moveTo>
                        <a:pt x="51" y="37"/>
                      </a:moveTo>
                      <a:cubicBezTo>
                        <a:pt x="52" y="58"/>
                        <a:pt x="41" y="75"/>
                        <a:pt x="26" y="75"/>
                      </a:cubicBezTo>
                      <a:cubicBezTo>
                        <a:pt x="12" y="75"/>
                        <a:pt x="0" y="59"/>
                        <a:pt x="0" y="38"/>
                      </a:cubicBezTo>
                      <a:cubicBezTo>
                        <a:pt x="0" y="17"/>
                        <a:pt x="11" y="0"/>
                        <a:pt x="25" y="0"/>
                      </a:cubicBezTo>
                      <a:cubicBezTo>
                        <a:pt x="39" y="0"/>
                        <a:pt x="51" y="16"/>
                        <a:pt x="51" y="37"/>
                      </a:cubicBezTo>
                      <a:close/>
                    </a:path>
                  </a:pathLst>
                </a:custGeom>
                <a:solidFill>
                  <a:srgbClr val="E6E6E6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40"/>
                <p:cNvSpPr>
                  <a:spLocks/>
                </p:cNvSpPr>
                <p:nvPr/>
              </p:nvSpPr>
              <p:spPr bwMode="auto">
                <a:xfrm>
                  <a:off x="2635071" y="2929161"/>
                  <a:ext cx="39688" cy="58738"/>
                </a:xfrm>
                <a:custGeom>
                  <a:avLst/>
                  <a:gdLst/>
                  <a:ahLst/>
                  <a:cxnLst>
                    <a:cxn ang="0">
                      <a:pos x="27" y="19"/>
                    </a:cxn>
                    <a:cxn ang="0">
                      <a:pos x="14" y="39"/>
                    </a:cxn>
                    <a:cxn ang="0">
                      <a:pos x="1" y="20"/>
                    </a:cxn>
                    <a:cxn ang="0">
                      <a:pos x="13" y="0"/>
                    </a:cxn>
                    <a:cxn ang="0">
                      <a:pos x="27" y="19"/>
                    </a:cxn>
                  </a:cxnLst>
                  <a:rect l="0" t="0" r="r" b="b"/>
                  <a:pathLst>
                    <a:path w="27" h="39">
                      <a:moveTo>
                        <a:pt x="27" y="19"/>
                      </a:moveTo>
                      <a:cubicBezTo>
                        <a:pt x="27" y="30"/>
                        <a:pt x="21" y="38"/>
                        <a:pt x="14" y="39"/>
                      </a:cubicBezTo>
                      <a:cubicBezTo>
                        <a:pt x="7" y="39"/>
                        <a:pt x="1" y="30"/>
                        <a:pt x="1" y="20"/>
                      </a:cubicBezTo>
                      <a:cubicBezTo>
                        <a:pt x="0" y="9"/>
                        <a:pt x="6" y="0"/>
                        <a:pt x="13" y="0"/>
                      </a:cubicBezTo>
                      <a:cubicBezTo>
                        <a:pt x="21" y="0"/>
                        <a:pt x="27" y="8"/>
                        <a:pt x="27" y="19"/>
                      </a:cubicBezTo>
                      <a:close/>
                    </a:path>
                  </a:pathLst>
                </a:custGeom>
                <a:solidFill>
                  <a:schemeClr val="accent3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 baseline="-250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2" name="Freeform 41"/>
              <p:cNvSpPr>
                <a:spLocks/>
              </p:cNvSpPr>
              <p:nvPr/>
            </p:nvSpPr>
            <p:spPr bwMode="auto">
              <a:xfrm>
                <a:off x="2641600" y="2900019"/>
                <a:ext cx="585788" cy="903289"/>
              </a:xfrm>
              <a:custGeom>
                <a:avLst/>
                <a:gdLst/>
                <a:ahLst/>
                <a:cxnLst>
                  <a:cxn ang="0">
                    <a:pos x="176" y="595"/>
                  </a:cxn>
                  <a:cxn ang="0">
                    <a:pos x="149" y="589"/>
                  </a:cxn>
                  <a:cxn ang="0">
                    <a:pos x="0" y="35"/>
                  </a:cxn>
                  <a:cxn ang="0">
                    <a:pos x="8" y="25"/>
                  </a:cxn>
                  <a:cxn ang="0">
                    <a:pos x="8" y="25"/>
                  </a:cxn>
                  <a:cxn ang="0">
                    <a:pos x="17" y="35"/>
                  </a:cxn>
                  <a:cxn ang="0">
                    <a:pos x="156" y="573"/>
                  </a:cxn>
                  <a:cxn ang="0">
                    <a:pos x="207" y="567"/>
                  </a:cxn>
                  <a:cxn ang="0">
                    <a:pos x="365" y="10"/>
                  </a:cxn>
                  <a:cxn ang="0">
                    <a:pos x="373" y="1"/>
                  </a:cxn>
                  <a:cxn ang="0">
                    <a:pos x="382" y="8"/>
                  </a:cxn>
                  <a:cxn ang="0">
                    <a:pos x="345" y="290"/>
                  </a:cxn>
                  <a:cxn ang="0">
                    <a:pos x="217" y="581"/>
                  </a:cxn>
                  <a:cxn ang="0">
                    <a:pos x="176" y="595"/>
                  </a:cxn>
                </a:cxnLst>
                <a:rect l="0" t="0" r="r" b="b"/>
                <a:pathLst>
                  <a:path w="386" h="595">
                    <a:moveTo>
                      <a:pt x="176" y="595"/>
                    </a:moveTo>
                    <a:cubicBezTo>
                      <a:pt x="167" y="595"/>
                      <a:pt x="158" y="593"/>
                      <a:pt x="149" y="589"/>
                    </a:cubicBezTo>
                    <a:cubicBezTo>
                      <a:pt x="1" y="523"/>
                      <a:pt x="0" y="55"/>
                      <a:pt x="0" y="35"/>
                    </a:cubicBezTo>
                    <a:cubicBezTo>
                      <a:pt x="0" y="30"/>
                      <a:pt x="4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3" y="25"/>
                      <a:pt x="17" y="30"/>
                      <a:pt x="17" y="35"/>
                    </a:cubicBezTo>
                    <a:cubicBezTo>
                      <a:pt x="17" y="40"/>
                      <a:pt x="18" y="511"/>
                      <a:pt x="156" y="573"/>
                    </a:cubicBezTo>
                    <a:cubicBezTo>
                      <a:pt x="173" y="581"/>
                      <a:pt x="190" y="579"/>
                      <a:pt x="207" y="567"/>
                    </a:cubicBezTo>
                    <a:cubicBezTo>
                      <a:pt x="311" y="491"/>
                      <a:pt x="373" y="83"/>
                      <a:pt x="365" y="10"/>
                    </a:cubicBezTo>
                    <a:cubicBezTo>
                      <a:pt x="365" y="5"/>
                      <a:pt x="368" y="1"/>
                      <a:pt x="373" y="1"/>
                    </a:cubicBezTo>
                    <a:cubicBezTo>
                      <a:pt x="377" y="0"/>
                      <a:pt x="382" y="4"/>
                      <a:pt x="382" y="8"/>
                    </a:cubicBezTo>
                    <a:cubicBezTo>
                      <a:pt x="386" y="46"/>
                      <a:pt x="372" y="171"/>
                      <a:pt x="345" y="290"/>
                    </a:cubicBezTo>
                    <a:cubicBezTo>
                      <a:pt x="320" y="398"/>
                      <a:pt x="278" y="536"/>
                      <a:pt x="217" y="581"/>
                    </a:cubicBezTo>
                    <a:cubicBezTo>
                      <a:pt x="204" y="590"/>
                      <a:pt x="190" y="595"/>
                      <a:pt x="176" y="595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baseline="-250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9" name="文本框 4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814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/>
      <p:bldP spid="159" grpId="0"/>
      <p:bldP spid="160" grpId="0"/>
      <p:bldP spid="1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4"/>
          <p:cNvGrpSpPr>
            <a:grpSpLocks noChangeAspect="1"/>
          </p:cNvGrpSpPr>
          <p:nvPr/>
        </p:nvGrpSpPr>
        <p:grpSpPr bwMode="auto">
          <a:xfrm>
            <a:off x="3174675" y="2769884"/>
            <a:ext cx="7533319" cy="1346651"/>
            <a:chOff x="806" y="677"/>
            <a:chExt cx="3783" cy="711"/>
          </a:xfrm>
        </p:grpSpPr>
        <p:sp>
          <p:nvSpPr>
            <p:cNvPr id="37" name="Freeform 5"/>
            <p:cNvSpPr>
              <a:spLocks/>
            </p:cNvSpPr>
            <p:nvPr/>
          </p:nvSpPr>
          <p:spPr bwMode="auto">
            <a:xfrm>
              <a:off x="806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2 w 395"/>
                <a:gd name="T9" fmla="*/ 164 h 298"/>
                <a:gd name="T10" fmla="*/ 92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90 w 395"/>
                <a:gd name="T21" fmla="*/ 134 h 298"/>
                <a:gd name="T22" fmla="*/ 390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5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7" y="156"/>
                    <a:pt x="97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5" y="142"/>
                    <a:pt x="395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6"/>
            <p:cNvSpPr>
              <a:spLocks/>
            </p:cNvSpPr>
            <p:nvPr/>
          </p:nvSpPr>
          <p:spPr bwMode="auto">
            <a:xfrm>
              <a:off x="1516" y="677"/>
              <a:ext cx="938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2229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8"/>
            <p:cNvSpPr>
              <a:spLocks/>
            </p:cNvSpPr>
            <p:nvPr/>
          </p:nvSpPr>
          <p:spPr bwMode="auto">
            <a:xfrm>
              <a:off x="2942" y="677"/>
              <a:ext cx="935" cy="711"/>
            </a:xfrm>
            <a:custGeom>
              <a:avLst/>
              <a:gdLst>
                <a:gd name="T0" fmla="*/ 304 w 395"/>
                <a:gd name="T1" fmla="*/ 283 h 298"/>
                <a:gd name="T2" fmla="*/ 274 w 395"/>
                <a:gd name="T3" fmla="*/ 298 h 298"/>
                <a:gd name="T4" fmla="*/ 13 w 395"/>
                <a:gd name="T5" fmla="*/ 298 h 298"/>
                <a:gd name="T6" fmla="*/ 6 w 395"/>
                <a:gd name="T7" fmla="*/ 283 h 298"/>
                <a:gd name="T8" fmla="*/ 91 w 395"/>
                <a:gd name="T9" fmla="*/ 164 h 298"/>
                <a:gd name="T10" fmla="*/ 91 w 395"/>
                <a:gd name="T11" fmla="*/ 134 h 298"/>
                <a:gd name="T12" fmla="*/ 6 w 395"/>
                <a:gd name="T13" fmla="*/ 15 h 298"/>
                <a:gd name="T14" fmla="*/ 13 w 395"/>
                <a:gd name="T15" fmla="*/ 0 h 298"/>
                <a:gd name="T16" fmla="*/ 274 w 395"/>
                <a:gd name="T17" fmla="*/ 0 h 298"/>
                <a:gd name="T18" fmla="*/ 304 w 395"/>
                <a:gd name="T19" fmla="*/ 15 h 298"/>
                <a:gd name="T20" fmla="*/ 389 w 395"/>
                <a:gd name="T21" fmla="*/ 134 h 298"/>
                <a:gd name="T22" fmla="*/ 389 w 395"/>
                <a:gd name="T23" fmla="*/ 164 h 298"/>
                <a:gd name="T24" fmla="*/ 304 w 395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5" h="298">
                  <a:moveTo>
                    <a:pt x="304" y="283"/>
                  </a:moveTo>
                  <a:cubicBezTo>
                    <a:pt x="298" y="291"/>
                    <a:pt x="284" y="298"/>
                    <a:pt x="274" y="298"/>
                  </a:cubicBezTo>
                  <a:cubicBezTo>
                    <a:pt x="13" y="298"/>
                    <a:pt x="13" y="298"/>
                    <a:pt x="13" y="298"/>
                  </a:cubicBezTo>
                  <a:cubicBezTo>
                    <a:pt x="3" y="298"/>
                    <a:pt x="0" y="291"/>
                    <a:pt x="6" y="28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7" y="156"/>
                    <a:pt x="97" y="142"/>
                    <a:pt x="91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3" y="0"/>
                    <a:pt x="13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84" y="0"/>
                    <a:pt x="298" y="7"/>
                    <a:pt x="304" y="15"/>
                  </a:cubicBezTo>
                  <a:cubicBezTo>
                    <a:pt x="389" y="134"/>
                    <a:pt x="389" y="134"/>
                    <a:pt x="389" y="134"/>
                  </a:cubicBezTo>
                  <a:cubicBezTo>
                    <a:pt x="395" y="142"/>
                    <a:pt x="395" y="156"/>
                    <a:pt x="389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4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3652" y="677"/>
              <a:ext cx="937" cy="711"/>
            </a:xfrm>
            <a:custGeom>
              <a:avLst/>
              <a:gdLst>
                <a:gd name="T0" fmla="*/ 304 w 396"/>
                <a:gd name="T1" fmla="*/ 283 h 298"/>
                <a:gd name="T2" fmla="*/ 275 w 396"/>
                <a:gd name="T3" fmla="*/ 298 h 298"/>
                <a:gd name="T4" fmla="*/ 14 w 396"/>
                <a:gd name="T5" fmla="*/ 298 h 298"/>
                <a:gd name="T6" fmla="*/ 6 w 396"/>
                <a:gd name="T7" fmla="*/ 283 h 298"/>
                <a:gd name="T8" fmla="*/ 92 w 396"/>
                <a:gd name="T9" fmla="*/ 164 h 298"/>
                <a:gd name="T10" fmla="*/ 92 w 396"/>
                <a:gd name="T11" fmla="*/ 134 h 298"/>
                <a:gd name="T12" fmla="*/ 6 w 396"/>
                <a:gd name="T13" fmla="*/ 15 h 298"/>
                <a:gd name="T14" fmla="*/ 14 w 396"/>
                <a:gd name="T15" fmla="*/ 0 h 298"/>
                <a:gd name="T16" fmla="*/ 275 w 396"/>
                <a:gd name="T17" fmla="*/ 0 h 298"/>
                <a:gd name="T18" fmla="*/ 304 w 396"/>
                <a:gd name="T19" fmla="*/ 15 h 298"/>
                <a:gd name="T20" fmla="*/ 390 w 396"/>
                <a:gd name="T21" fmla="*/ 134 h 298"/>
                <a:gd name="T22" fmla="*/ 390 w 396"/>
                <a:gd name="T23" fmla="*/ 164 h 298"/>
                <a:gd name="T24" fmla="*/ 304 w 396"/>
                <a:gd name="T25" fmla="*/ 283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6" h="298">
                  <a:moveTo>
                    <a:pt x="304" y="283"/>
                  </a:moveTo>
                  <a:cubicBezTo>
                    <a:pt x="298" y="291"/>
                    <a:pt x="285" y="298"/>
                    <a:pt x="275" y="298"/>
                  </a:cubicBezTo>
                  <a:cubicBezTo>
                    <a:pt x="14" y="298"/>
                    <a:pt x="14" y="298"/>
                    <a:pt x="14" y="298"/>
                  </a:cubicBezTo>
                  <a:cubicBezTo>
                    <a:pt x="4" y="298"/>
                    <a:pt x="0" y="291"/>
                    <a:pt x="6" y="283"/>
                  </a:cubicBezTo>
                  <a:cubicBezTo>
                    <a:pt x="92" y="164"/>
                    <a:pt x="92" y="164"/>
                    <a:pt x="92" y="164"/>
                  </a:cubicBezTo>
                  <a:cubicBezTo>
                    <a:pt x="98" y="156"/>
                    <a:pt x="98" y="142"/>
                    <a:pt x="92" y="13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0" y="7"/>
                    <a:pt x="4" y="0"/>
                    <a:pt x="14" y="0"/>
                  </a:cubicBezTo>
                  <a:cubicBezTo>
                    <a:pt x="275" y="0"/>
                    <a:pt x="275" y="0"/>
                    <a:pt x="275" y="0"/>
                  </a:cubicBezTo>
                  <a:cubicBezTo>
                    <a:pt x="285" y="0"/>
                    <a:pt x="298" y="7"/>
                    <a:pt x="304" y="15"/>
                  </a:cubicBezTo>
                  <a:cubicBezTo>
                    <a:pt x="390" y="134"/>
                    <a:pt x="390" y="134"/>
                    <a:pt x="390" y="134"/>
                  </a:cubicBezTo>
                  <a:cubicBezTo>
                    <a:pt x="396" y="142"/>
                    <a:pt x="396" y="156"/>
                    <a:pt x="390" y="164"/>
                  </a:cubicBezTo>
                  <a:lnTo>
                    <a:pt x="304" y="283"/>
                  </a:lnTo>
                  <a:close/>
                </a:path>
              </a:pathLst>
            </a:custGeom>
            <a:solidFill>
              <a:schemeClr val="accent5"/>
            </a:solidFill>
            <a:ln w="19050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2" name="Freeform 16"/>
          <p:cNvSpPr>
            <a:spLocks noChangeAspect="1" noEditPoints="1"/>
          </p:cNvSpPr>
          <p:nvPr/>
        </p:nvSpPr>
        <p:spPr bwMode="auto">
          <a:xfrm>
            <a:off x="8229370" y="3149660"/>
            <a:ext cx="388495" cy="450161"/>
          </a:xfrm>
          <a:custGeom>
            <a:avLst/>
            <a:gdLst>
              <a:gd name="T0" fmla="*/ 233 w 320"/>
              <a:gd name="T1" fmla="*/ 138 h 371"/>
              <a:gd name="T2" fmla="*/ 261 w 320"/>
              <a:gd name="T3" fmla="*/ 12 h 371"/>
              <a:gd name="T4" fmla="*/ 168 w 320"/>
              <a:gd name="T5" fmla="*/ 104 h 371"/>
              <a:gd name="T6" fmla="*/ 80 w 320"/>
              <a:gd name="T7" fmla="*/ 182 h 371"/>
              <a:gd name="T8" fmla="*/ 80 w 320"/>
              <a:gd name="T9" fmla="*/ 319 h 371"/>
              <a:gd name="T10" fmla="*/ 253 w 320"/>
              <a:gd name="T11" fmla="*/ 371 h 371"/>
              <a:gd name="T12" fmla="*/ 320 w 320"/>
              <a:gd name="T13" fmla="*/ 172 h 371"/>
              <a:gd name="T14" fmla="*/ 233 w 320"/>
              <a:gd name="T15" fmla="*/ 138 h 371"/>
              <a:gd name="T16" fmla="*/ 60 w 320"/>
              <a:gd name="T17" fmla="*/ 140 h 371"/>
              <a:gd name="T18" fmla="*/ 0 w 320"/>
              <a:gd name="T19" fmla="*/ 202 h 371"/>
              <a:gd name="T20" fmla="*/ 0 w 320"/>
              <a:gd name="T21" fmla="*/ 299 h 371"/>
              <a:gd name="T22" fmla="*/ 60 w 320"/>
              <a:gd name="T23" fmla="*/ 360 h 371"/>
              <a:gd name="T24" fmla="*/ 40 w 320"/>
              <a:gd name="T25" fmla="*/ 315 h 371"/>
              <a:gd name="T26" fmla="*/ 40 w 320"/>
              <a:gd name="T27" fmla="*/ 187 h 371"/>
              <a:gd name="T28" fmla="*/ 60 w 320"/>
              <a:gd name="T29" fmla="*/ 14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20" h="371">
                <a:moveTo>
                  <a:pt x="233" y="138"/>
                </a:moveTo>
                <a:cubicBezTo>
                  <a:pt x="230" y="131"/>
                  <a:pt x="304" y="65"/>
                  <a:pt x="261" y="12"/>
                </a:cubicBezTo>
                <a:cubicBezTo>
                  <a:pt x="251" y="0"/>
                  <a:pt x="217" y="72"/>
                  <a:pt x="168" y="104"/>
                </a:cubicBezTo>
                <a:cubicBezTo>
                  <a:pt x="142" y="122"/>
                  <a:pt x="80" y="161"/>
                  <a:pt x="80" y="182"/>
                </a:cubicBezTo>
                <a:cubicBezTo>
                  <a:pt x="80" y="319"/>
                  <a:pt x="80" y="319"/>
                  <a:pt x="80" y="319"/>
                </a:cubicBezTo>
                <a:cubicBezTo>
                  <a:pt x="80" y="344"/>
                  <a:pt x="178" y="371"/>
                  <a:pt x="253" y="371"/>
                </a:cubicBezTo>
                <a:cubicBezTo>
                  <a:pt x="280" y="371"/>
                  <a:pt x="320" y="199"/>
                  <a:pt x="320" y="172"/>
                </a:cubicBezTo>
                <a:cubicBezTo>
                  <a:pt x="320" y="145"/>
                  <a:pt x="235" y="145"/>
                  <a:pt x="233" y="138"/>
                </a:cubicBezTo>
                <a:close/>
                <a:moveTo>
                  <a:pt x="60" y="140"/>
                </a:moveTo>
                <a:cubicBezTo>
                  <a:pt x="47" y="140"/>
                  <a:pt x="0" y="148"/>
                  <a:pt x="0" y="202"/>
                </a:cubicBezTo>
                <a:cubicBezTo>
                  <a:pt x="0" y="299"/>
                  <a:pt x="0" y="299"/>
                  <a:pt x="0" y="299"/>
                </a:cubicBezTo>
                <a:cubicBezTo>
                  <a:pt x="0" y="354"/>
                  <a:pt x="47" y="360"/>
                  <a:pt x="60" y="360"/>
                </a:cubicBezTo>
                <a:cubicBezTo>
                  <a:pt x="73" y="360"/>
                  <a:pt x="40" y="348"/>
                  <a:pt x="40" y="315"/>
                </a:cubicBezTo>
                <a:cubicBezTo>
                  <a:pt x="40" y="187"/>
                  <a:pt x="40" y="187"/>
                  <a:pt x="40" y="187"/>
                </a:cubicBezTo>
                <a:cubicBezTo>
                  <a:pt x="40" y="152"/>
                  <a:pt x="73" y="140"/>
                  <a:pt x="60" y="1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Freeform 6"/>
          <p:cNvSpPr>
            <a:spLocks noChangeAspect="1" noEditPoints="1"/>
          </p:cNvSpPr>
          <p:nvPr/>
        </p:nvSpPr>
        <p:spPr bwMode="auto">
          <a:xfrm>
            <a:off x="5326768" y="3218126"/>
            <a:ext cx="469181" cy="412144"/>
          </a:xfrm>
          <a:custGeom>
            <a:avLst/>
            <a:gdLst>
              <a:gd name="T0" fmla="*/ 400 w 400"/>
              <a:gd name="T1" fmla="*/ 352 h 352"/>
              <a:gd name="T2" fmla="*/ 394 w 400"/>
              <a:gd name="T3" fmla="*/ 268 h 352"/>
              <a:gd name="T4" fmla="*/ 342 w 400"/>
              <a:gd name="T5" fmla="*/ 236 h 352"/>
              <a:gd name="T6" fmla="*/ 303 w 400"/>
              <a:gd name="T7" fmla="*/ 191 h 352"/>
              <a:gd name="T8" fmla="*/ 316 w 400"/>
              <a:gd name="T9" fmla="*/ 157 h 352"/>
              <a:gd name="T10" fmla="*/ 327 w 400"/>
              <a:gd name="T11" fmla="*/ 134 h 352"/>
              <a:gd name="T12" fmla="*/ 322 w 400"/>
              <a:gd name="T13" fmla="*/ 122 h 352"/>
              <a:gd name="T14" fmla="*/ 325 w 400"/>
              <a:gd name="T15" fmla="*/ 98 h 352"/>
              <a:gd name="T16" fmla="*/ 278 w 400"/>
              <a:gd name="T17" fmla="*/ 51 h 352"/>
              <a:gd name="T18" fmla="*/ 230 w 400"/>
              <a:gd name="T19" fmla="*/ 98 h 352"/>
              <a:gd name="T20" fmla="*/ 233 w 400"/>
              <a:gd name="T21" fmla="*/ 122 h 352"/>
              <a:gd name="T22" fmla="*/ 229 w 400"/>
              <a:gd name="T23" fmla="*/ 134 h 352"/>
              <a:gd name="T24" fmla="*/ 240 w 400"/>
              <a:gd name="T25" fmla="*/ 157 h 352"/>
              <a:gd name="T26" fmla="*/ 253 w 400"/>
              <a:gd name="T27" fmla="*/ 191 h 352"/>
              <a:gd name="T28" fmla="*/ 236 w 400"/>
              <a:gd name="T29" fmla="*/ 224 h 352"/>
              <a:gd name="T30" fmla="*/ 310 w 400"/>
              <a:gd name="T31" fmla="*/ 292 h 352"/>
              <a:gd name="T32" fmla="*/ 310 w 400"/>
              <a:gd name="T33" fmla="*/ 352 h 352"/>
              <a:gd name="T34" fmla="*/ 400 w 400"/>
              <a:gd name="T35" fmla="*/ 352 h 352"/>
              <a:gd name="T36" fmla="*/ 204 w 400"/>
              <a:gd name="T37" fmla="*/ 247 h 352"/>
              <a:gd name="T38" fmla="*/ 152 w 400"/>
              <a:gd name="T39" fmla="*/ 187 h 352"/>
              <a:gd name="T40" fmla="*/ 169 w 400"/>
              <a:gd name="T41" fmla="*/ 142 h 352"/>
              <a:gd name="T42" fmla="*/ 184 w 400"/>
              <a:gd name="T43" fmla="*/ 111 h 352"/>
              <a:gd name="T44" fmla="*/ 179 w 400"/>
              <a:gd name="T45" fmla="*/ 95 h 352"/>
              <a:gd name="T46" fmla="*/ 183 w 400"/>
              <a:gd name="T47" fmla="*/ 63 h 352"/>
              <a:gd name="T48" fmla="*/ 119 w 400"/>
              <a:gd name="T49" fmla="*/ 0 h 352"/>
              <a:gd name="T50" fmla="*/ 55 w 400"/>
              <a:gd name="T51" fmla="*/ 63 h 352"/>
              <a:gd name="T52" fmla="*/ 59 w 400"/>
              <a:gd name="T53" fmla="*/ 95 h 352"/>
              <a:gd name="T54" fmla="*/ 53 w 400"/>
              <a:gd name="T55" fmla="*/ 111 h 352"/>
              <a:gd name="T56" fmla="*/ 68 w 400"/>
              <a:gd name="T57" fmla="*/ 142 h 352"/>
              <a:gd name="T58" fmla="*/ 86 w 400"/>
              <a:gd name="T59" fmla="*/ 187 h 352"/>
              <a:gd name="T60" fmla="*/ 33 w 400"/>
              <a:gd name="T61" fmla="*/ 247 h 352"/>
              <a:gd name="T62" fmla="*/ 0 w 400"/>
              <a:gd name="T63" fmla="*/ 279 h 352"/>
              <a:gd name="T64" fmla="*/ 0 w 400"/>
              <a:gd name="T65" fmla="*/ 352 h 352"/>
              <a:gd name="T66" fmla="*/ 278 w 400"/>
              <a:gd name="T67" fmla="*/ 352 h 352"/>
              <a:gd name="T68" fmla="*/ 278 w 400"/>
              <a:gd name="T69" fmla="*/ 297 h 352"/>
              <a:gd name="T70" fmla="*/ 204 w 400"/>
              <a:gd name="T71" fmla="*/ 247 h 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400" h="352">
                <a:moveTo>
                  <a:pt x="400" y="352"/>
                </a:moveTo>
                <a:cubicBezTo>
                  <a:pt x="400" y="352"/>
                  <a:pt x="399" y="276"/>
                  <a:pt x="394" y="268"/>
                </a:cubicBezTo>
                <a:cubicBezTo>
                  <a:pt x="387" y="257"/>
                  <a:pt x="371" y="249"/>
                  <a:pt x="342" y="236"/>
                </a:cubicBezTo>
                <a:cubicBezTo>
                  <a:pt x="312" y="224"/>
                  <a:pt x="303" y="213"/>
                  <a:pt x="303" y="191"/>
                </a:cubicBezTo>
                <a:cubicBezTo>
                  <a:pt x="303" y="177"/>
                  <a:pt x="312" y="182"/>
                  <a:pt x="316" y="157"/>
                </a:cubicBezTo>
                <a:cubicBezTo>
                  <a:pt x="317" y="147"/>
                  <a:pt x="325" y="157"/>
                  <a:pt x="327" y="134"/>
                </a:cubicBezTo>
                <a:cubicBezTo>
                  <a:pt x="327" y="124"/>
                  <a:pt x="322" y="122"/>
                  <a:pt x="322" y="122"/>
                </a:cubicBezTo>
                <a:cubicBezTo>
                  <a:pt x="322" y="122"/>
                  <a:pt x="325" y="108"/>
                  <a:pt x="325" y="98"/>
                </a:cubicBezTo>
                <a:cubicBezTo>
                  <a:pt x="327" y="85"/>
                  <a:pt x="319" y="51"/>
                  <a:pt x="278" y="51"/>
                </a:cubicBezTo>
                <a:cubicBezTo>
                  <a:pt x="236" y="51"/>
                  <a:pt x="229" y="85"/>
                  <a:pt x="230" y="98"/>
                </a:cubicBezTo>
                <a:cubicBezTo>
                  <a:pt x="231" y="108"/>
                  <a:pt x="233" y="122"/>
                  <a:pt x="233" y="122"/>
                </a:cubicBezTo>
                <a:cubicBezTo>
                  <a:pt x="233" y="122"/>
                  <a:pt x="229" y="124"/>
                  <a:pt x="229" y="134"/>
                </a:cubicBezTo>
                <a:cubicBezTo>
                  <a:pt x="230" y="157"/>
                  <a:pt x="238" y="147"/>
                  <a:pt x="240" y="157"/>
                </a:cubicBezTo>
                <a:cubicBezTo>
                  <a:pt x="244" y="182"/>
                  <a:pt x="253" y="177"/>
                  <a:pt x="253" y="191"/>
                </a:cubicBezTo>
                <a:cubicBezTo>
                  <a:pt x="253" y="206"/>
                  <a:pt x="248" y="216"/>
                  <a:pt x="236" y="224"/>
                </a:cubicBezTo>
                <a:cubicBezTo>
                  <a:pt x="301" y="257"/>
                  <a:pt x="310" y="263"/>
                  <a:pt x="310" y="292"/>
                </a:cubicBezTo>
                <a:cubicBezTo>
                  <a:pt x="310" y="352"/>
                  <a:pt x="310" y="352"/>
                  <a:pt x="310" y="352"/>
                </a:cubicBezTo>
                <a:lnTo>
                  <a:pt x="400" y="352"/>
                </a:lnTo>
                <a:close/>
                <a:moveTo>
                  <a:pt x="204" y="247"/>
                </a:moveTo>
                <a:cubicBezTo>
                  <a:pt x="165" y="231"/>
                  <a:pt x="152" y="217"/>
                  <a:pt x="152" y="187"/>
                </a:cubicBezTo>
                <a:cubicBezTo>
                  <a:pt x="152" y="169"/>
                  <a:pt x="164" y="175"/>
                  <a:pt x="169" y="142"/>
                </a:cubicBezTo>
                <a:cubicBezTo>
                  <a:pt x="172" y="129"/>
                  <a:pt x="182" y="142"/>
                  <a:pt x="184" y="111"/>
                </a:cubicBezTo>
                <a:cubicBezTo>
                  <a:pt x="184" y="98"/>
                  <a:pt x="179" y="95"/>
                  <a:pt x="179" y="95"/>
                </a:cubicBezTo>
                <a:cubicBezTo>
                  <a:pt x="179" y="95"/>
                  <a:pt x="181" y="77"/>
                  <a:pt x="183" y="63"/>
                </a:cubicBezTo>
                <a:cubicBezTo>
                  <a:pt x="184" y="45"/>
                  <a:pt x="174" y="0"/>
                  <a:pt x="119" y="0"/>
                </a:cubicBezTo>
                <a:cubicBezTo>
                  <a:pt x="64" y="0"/>
                  <a:pt x="54" y="45"/>
                  <a:pt x="55" y="63"/>
                </a:cubicBezTo>
                <a:cubicBezTo>
                  <a:pt x="56" y="77"/>
                  <a:pt x="59" y="95"/>
                  <a:pt x="59" y="95"/>
                </a:cubicBezTo>
                <a:cubicBezTo>
                  <a:pt x="59" y="95"/>
                  <a:pt x="53" y="98"/>
                  <a:pt x="53" y="111"/>
                </a:cubicBezTo>
                <a:cubicBezTo>
                  <a:pt x="55" y="142"/>
                  <a:pt x="66" y="129"/>
                  <a:pt x="68" y="142"/>
                </a:cubicBezTo>
                <a:cubicBezTo>
                  <a:pt x="74" y="175"/>
                  <a:pt x="86" y="169"/>
                  <a:pt x="86" y="187"/>
                </a:cubicBezTo>
                <a:cubicBezTo>
                  <a:pt x="86" y="217"/>
                  <a:pt x="73" y="231"/>
                  <a:pt x="33" y="247"/>
                </a:cubicBezTo>
                <a:cubicBezTo>
                  <a:pt x="21" y="252"/>
                  <a:pt x="0" y="260"/>
                  <a:pt x="0" y="279"/>
                </a:cubicBezTo>
                <a:cubicBezTo>
                  <a:pt x="0" y="352"/>
                  <a:pt x="0" y="352"/>
                  <a:pt x="0" y="352"/>
                </a:cubicBezTo>
                <a:cubicBezTo>
                  <a:pt x="278" y="352"/>
                  <a:pt x="278" y="352"/>
                  <a:pt x="278" y="352"/>
                </a:cubicBezTo>
                <a:cubicBezTo>
                  <a:pt x="278" y="352"/>
                  <a:pt x="278" y="309"/>
                  <a:pt x="278" y="297"/>
                </a:cubicBezTo>
                <a:cubicBezTo>
                  <a:pt x="278" y="280"/>
                  <a:pt x="244" y="264"/>
                  <a:pt x="204" y="2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11"/>
          <p:cNvSpPr>
            <a:spLocks noChangeAspect="1" noEditPoints="1"/>
          </p:cNvSpPr>
          <p:nvPr/>
        </p:nvSpPr>
        <p:spPr bwMode="auto">
          <a:xfrm>
            <a:off x="3979435" y="3218127"/>
            <a:ext cx="429774" cy="428630"/>
          </a:xfrm>
          <a:custGeom>
            <a:avLst/>
            <a:gdLst>
              <a:gd name="T0" fmla="*/ 309 w 319"/>
              <a:gd name="T1" fmla="*/ 267 h 318"/>
              <a:gd name="T2" fmla="*/ 233 w 319"/>
              <a:gd name="T3" fmla="*/ 192 h 318"/>
              <a:gd name="T4" fmla="*/ 251 w 319"/>
              <a:gd name="T5" fmla="*/ 127 h 318"/>
              <a:gd name="T6" fmla="*/ 123 w 319"/>
              <a:gd name="T7" fmla="*/ 0 h 318"/>
              <a:gd name="T8" fmla="*/ 0 w 319"/>
              <a:gd name="T9" fmla="*/ 124 h 318"/>
              <a:gd name="T10" fmla="*/ 127 w 319"/>
              <a:gd name="T11" fmla="*/ 251 h 318"/>
              <a:gd name="T12" fmla="*/ 190 w 319"/>
              <a:gd name="T13" fmla="*/ 234 h 318"/>
              <a:gd name="T14" fmla="*/ 266 w 319"/>
              <a:gd name="T15" fmla="*/ 310 h 318"/>
              <a:gd name="T16" fmla="*/ 293 w 319"/>
              <a:gd name="T17" fmla="*/ 310 h 318"/>
              <a:gd name="T18" fmla="*/ 311 w 319"/>
              <a:gd name="T19" fmla="*/ 291 h 318"/>
              <a:gd name="T20" fmla="*/ 309 w 319"/>
              <a:gd name="T21" fmla="*/ 267 h 318"/>
              <a:gd name="T22" fmla="*/ 38 w 319"/>
              <a:gd name="T23" fmla="*/ 124 h 318"/>
              <a:gd name="T24" fmla="*/ 123 w 319"/>
              <a:gd name="T25" fmla="*/ 38 h 318"/>
              <a:gd name="T26" fmla="*/ 213 w 319"/>
              <a:gd name="T27" fmla="*/ 127 h 318"/>
              <a:gd name="T28" fmla="*/ 127 w 319"/>
              <a:gd name="T29" fmla="*/ 213 h 318"/>
              <a:gd name="T30" fmla="*/ 38 w 319"/>
              <a:gd name="T31" fmla="*/ 124 h 3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19" h="318">
                <a:moveTo>
                  <a:pt x="309" y="267"/>
                </a:moveTo>
                <a:cubicBezTo>
                  <a:pt x="233" y="192"/>
                  <a:pt x="233" y="192"/>
                  <a:pt x="233" y="192"/>
                </a:cubicBezTo>
                <a:cubicBezTo>
                  <a:pt x="244" y="173"/>
                  <a:pt x="251" y="151"/>
                  <a:pt x="251" y="127"/>
                </a:cubicBezTo>
                <a:cubicBezTo>
                  <a:pt x="251" y="59"/>
                  <a:pt x="192" y="0"/>
                  <a:pt x="123" y="0"/>
                </a:cubicBezTo>
                <a:cubicBezTo>
                  <a:pt x="55" y="0"/>
                  <a:pt x="0" y="55"/>
                  <a:pt x="0" y="124"/>
                </a:cubicBezTo>
                <a:cubicBezTo>
                  <a:pt x="0" y="192"/>
                  <a:pt x="59" y="251"/>
                  <a:pt x="127" y="251"/>
                </a:cubicBezTo>
                <a:cubicBezTo>
                  <a:pt x="150" y="251"/>
                  <a:pt x="171" y="245"/>
                  <a:pt x="190" y="234"/>
                </a:cubicBezTo>
                <a:cubicBezTo>
                  <a:pt x="266" y="310"/>
                  <a:pt x="266" y="310"/>
                  <a:pt x="266" y="310"/>
                </a:cubicBezTo>
                <a:cubicBezTo>
                  <a:pt x="273" y="318"/>
                  <a:pt x="285" y="318"/>
                  <a:pt x="293" y="310"/>
                </a:cubicBezTo>
                <a:cubicBezTo>
                  <a:pt x="311" y="291"/>
                  <a:pt x="311" y="291"/>
                  <a:pt x="311" y="291"/>
                </a:cubicBezTo>
                <a:cubicBezTo>
                  <a:pt x="319" y="284"/>
                  <a:pt x="316" y="275"/>
                  <a:pt x="309" y="267"/>
                </a:cubicBezTo>
                <a:close/>
                <a:moveTo>
                  <a:pt x="38" y="124"/>
                </a:moveTo>
                <a:cubicBezTo>
                  <a:pt x="38" y="76"/>
                  <a:pt x="76" y="38"/>
                  <a:pt x="123" y="38"/>
                </a:cubicBezTo>
                <a:cubicBezTo>
                  <a:pt x="171" y="38"/>
                  <a:pt x="213" y="80"/>
                  <a:pt x="213" y="127"/>
                </a:cubicBezTo>
                <a:cubicBezTo>
                  <a:pt x="213" y="175"/>
                  <a:pt x="175" y="213"/>
                  <a:pt x="127" y="213"/>
                </a:cubicBezTo>
                <a:cubicBezTo>
                  <a:pt x="80" y="213"/>
                  <a:pt x="38" y="171"/>
                  <a:pt x="38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21"/>
          <p:cNvSpPr>
            <a:spLocks noChangeAspect="1" noEditPoints="1"/>
          </p:cNvSpPr>
          <p:nvPr/>
        </p:nvSpPr>
        <p:spPr bwMode="auto">
          <a:xfrm rot="2728210">
            <a:off x="9593720" y="3196358"/>
            <a:ext cx="497981" cy="510183"/>
          </a:xfrm>
          <a:custGeom>
            <a:avLst/>
            <a:gdLst>
              <a:gd name="T0" fmla="*/ 222 w 363"/>
              <a:gd name="T1" fmla="*/ 242 h 372"/>
              <a:gd name="T2" fmla="*/ 348 w 363"/>
              <a:gd name="T3" fmla="*/ 23 h 372"/>
              <a:gd name="T4" fmla="*/ 345 w 363"/>
              <a:gd name="T5" fmla="*/ 18 h 372"/>
              <a:gd name="T6" fmla="*/ 340 w 363"/>
              <a:gd name="T7" fmla="*/ 16 h 372"/>
              <a:gd name="T8" fmla="*/ 127 w 363"/>
              <a:gd name="T9" fmla="*/ 144 h 372"/>
              <a:gd name="T10" fmla="*/ 7 w 363"/>
              <a:gd name="T11" fmla="*/ 246 h 372"/>
              <a:gd name="T12" fmla="*/ 25 w 363"/>
              <a:gd name="T13" fmla="*/ 265 h 372"/>
              <a:gd name="T14" fmla="*/ 68 w 363"/>
              <a:gd name="T15" fmla="*/ 249 h 372"/>
              <a:gd name="T16" fmla="*/ 120 w 363"/>
              <a:gd name="T17" fmla="*/ 302 h 372"/>
              <a:gd name="T18" fmla="*/ 104 w 363"/>
              <a:gd name="T19" fmla="*/ 346 h 372"/>
              <a:gd name="T20" fmla="*/ 123 w 363"/>
              <a:gd name="T21" fmla="*/ 364 h 372"/>
              <a:gd name="T22" fmla="*/ 222 w 363"/>
              <a:gd name="T23" fmla="*/ 242 h 372"/>
              <a:gd name="T24" fmla="*/ 242 w 363"/>
              <a:gd name="T25" fmla="*/ 124 h 372"/>
              <a:gd name="T26" fmla="*/ 242 w 363"/>
              <a:gd name="T27" fmla="*/ 79 h 372"/>
              <a:gd name="T28" fmla="*/ 286 w 363"/>
              <a:gd name="T29" fmla="*/ 79 h 372"/>
              <a:gd name="T30" fmla="*/ 286 w 363"/>
              <a:gd name="T31" fmla="*/ 124 h 372"/>
              <a:gd name="T32" fmla="*/ 242 w 363"/>
              <a:gd name="T33" fmla="*/ 124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63" h="372">
                <a:moveTo>
                  <a:pt x="222" y="242"/>
                </a:moveTo>
                <a:cubicBezTo>
                  <a:pt x="222" y="242"/>
                  <a:pt x="363" y="140"/>
                  <a:pt x="348" y="23"/>
                </a:cubicBezTo>
                <a:cubicBezTo>
                  <a:pt x="347" y="21"/>
                  <a:pt x="346" y="19"/>
                  <a:pt x="345" y="18"/>
                </a:cubicBezTo>
                <a:cubicBezTo>
                  <a:pt x="344" y="17"/>
                  <a:pt x="343" y="16"/>
                  <a:pt x="340" y="16"/>
                </a:cubicBezTo>
                <a:cubicBezTo>
                  <a:pt x="226" y="0"/>
                  <a:pt x="127" y="144"/>
                  <a:pt x="127" y="144"/>
                </a:cubicBezTo>
                <a:cubicBezTo>
                  <a:pt x="40" y="134"/>
                  <a:pt x="46" y="151"/>
                  <a:pt x="7" y="246"/>
                </a:cubicBezTo>
                <a:cubicBezTo>
                  <a:pt x="0" y="264"/>
                  <a:pt x="12" y="270"/>
                  <a:pt x="25" y="265"/>
                </a:cubicBezTo>
                <a:cubicBezTo>
                  <a:pt x="39" y="260"/>
                  <a:pt x="68" y="249"/>
                  <a:pt x="68" y="249"/>
                </a:cubicBezTo>
                <a:cubicBezTo>
                  <a:pt x="120" y="302"/>
                  <a:pt x="120" y="302"/>
                  <a:pt x="120" y="302"/>
                </a:cubicBezTo>
                <a:cubicBezTo>
                  <a:pt x="120" y="302"/>
                  <a:pt x="109" y="332"/>
                  <a:pt x="104" y="346"/>
                </a:cubicBezTo>
                <a:cubicBezTo>
                  <a:pt x="99" y="359"/>
                  <a:pt x="105" y="372"/>
                  <a:pt x="123" y="364"/>
                </a:cubicBezTo>
                <a:cubicBezTo>
                  <a:pt x="215" y="324"/>
                  <a:pt x="232" y="330"/>
                  <a:pt x="222" y="242"/>
                </a:cubicBezTo>
                <a:close/>
                <a:moveTo>
                  <a:pt x="242" y="124"/>
                </a:moveTo>
                <a:cubicBezTo>
                  <a:pt x="230" y="111"/>
                  <a:pt x="230" y="91"/>
                  <a:pt x="242" y="79"/>
                </a:cubicBezTo>
                <a:cubicBezTo>
                  <a:pt x="254" y="67"/>
                  <a:pt x="274" y="67"/>
                  <a:pt x="286" y="79"/>
                </a:cubicBezTo>
                <a:cubicBezTo>
                  <a:pt x="297" y="91"/>
                  <a:pt x="297" y="111"/>
                  <a:pt x="286" y="124"/>
                </a:cubicBezTo>
                <a:cubicBezTo>
                  <a:pt x="274" y="136"/>
                  <a:pt x="254" y="136"/>
                  <a:pt x="242" y="12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36"/>
          <p:cNvSpPr>
            <a:spLocks noChangeAspect="1" noEditPoints="1"/>
          </p:cNvSpPr>
          <p:nvPr/>
        </p:nvSpPr>
        <p:spPr bwMode="auto">
          <a:xfrm>
            <a:off x="6744528" y="3303076"/>
            <a:ext cx="529539" cy="296744"/>
          </a:xfrm>
          <a:custGeom>
            <a:avLst/>
            <a:gdLst>
              <a:gd name="T0" fmla="*/ 200 w 400"/>
              <a:gd name="T1" fmla="*/ 0 h 224"/>
              <a:gd name="T2" fmla="*/ 0 w 400"/>
              <a:gd name="T3" fmla="*/ 112 h 224"/>
              <a:gd name="T4" fmla="*/ 200 w 400"/>
              <a:gd name="T5" fmla="*/ 224 h 224"/>
              <a:gd name="T6" fmla="*/ 400 w 400"/>
              <a:gd name="T7" fmla="*/ 112 h 224"/>
              <a:gd name="T8" fmla="*/ 200 w 400"/>
              <a:gd name="T9" fmla="*/ 0 h 224"/>
              <a:gd name="T10" fmla="*/ 200 w 400"/>
              <a:gd name="T11" fmla="*/ 198 h 224"/>
              <a:gd name="T12" fmla="*/ 111 w 400"/>
              <a:gd name="T13" fmla="*/ 112 h 224"/>
              <a:gd name="T14" fmla="*/ 200 w 400"/>
              <a:gd name="T15" fmla="*/ 26 h 224"/>
              <a:gd name="T16" fmla="*/ 289 w 400"/>
              <a:gd name="T17" fmla="*/ 112 h 224"/>
              <a:gd name="T18" fmla="*/ 200 w 400"/>
              <a:gd name="T19" fmla="*/ 198 h 224"/>
              <a:gd name="T20" fmla="*/ 200 w 400"/>
              <a:gd name="T21" fmla="*/ 112 h 224"/>
              <a:gd name="T22" fmla="*/ 200 w 400"/>
              <a:gd name="T23" fmla="*/ 69 h 224"/>
              <a:gd name="T24" fmla="*/ 155 w 400"/>
              <a:gd name="T25" fmla="*/ 112 h 224"/>
              <a:gd name="T26" fmla="*/ 200 w 400"/>
              <a:gd name="T27" fmla="*/ 155 h 224"/>
              <a:gd name="T28" fmla="*/ 244 w 400"/>
              <a:gd name="T29" fmla="*/ 112 h 224"/>
              <a:gd name="T30" fmla="*/ 200 w 400"/>
              <a:gd name="T31" fmla="*/ 112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00" h="224">
                <a:moveTo>
                  <a:pt x="200" y="0"/>
                </a:moveTo>
                <a:cubicBezTo>
                  <a:pt x="69" y="0"/>
                  <a:pt x="0" y="97"/>
                  <a:pt x="0" y="112"/>
                </a:cubicBezTo>
                <a:cubicBezTo>
                  <a:pt x="0" y="127"/>
                  <a:pt x="69" y="224"/>
                  <a:pt x="200" y="224"/>
                </a:cubicBezTo>
                <a:cubicBezTo>
                  <a:pt x="331" y="224"/>
                  <a:pt x="400" y="127"/>
                  <a:pt x="400" y="112"/>
                </a:cubicBezTo>
                <a:cubicBezTo>
                  <a:pt x="400" y="97"/>
                  <a:pt x="331" y="0"/>
                  <a:pt x="200" y="0"/>
                </a:cubicBezTo>
                <a:close/>
                <a:moveTo>
                  <a:pt x="200" y="198"/>
                </a:moveTo>
                <a:cubicBezTo>
                  <a:pt x="151" y="198"/>
                  <a:pt x="111" y="159"/>
                  <a:pt x="111" y="112"/>
                </a:cubicBezTo>
                <a:cubicBezTo>
                  <a:pt x="111" y="64"/>
                  <a:pt x="151" y="26"/>
                  <a:pt x="200" y="26"/>
                </a:cubicBezTo>
                <a:cubicBezTo>
                  <a:pt x="249" y="26"/>
                  <a:pt x="289" y="64"/>
                  <a:pt x="289" y="112"/>
                </a:cubicBezTo>
                <a:cubicBezTo>
                  <a:pt x="289" y="159"/>
                  <a:pt x="249" y="198"/>
                  <a:pt x="200" y="198"/>
                </a:cubicBezTo>
                <a:close/>
                <a:moveTo>
                  <a:pt x="200" y="112"/>
                </a:moveTo>
                <a:cubicBezTo>
                  <a:pt x="192" y="103"/>
                  <a:pt x="213" y="69"/>
                  <a:pt x="200" y="69"/>
                </a:cubicBezTo>
                <a:cubicBezTo>
                  <a:pt x="175" y="69"/>
                  <a:pt x="155" y="88"/>
                  <a:pt x="155" y="112"/>
                </a:cubicBezTo>
                <a:cubicBezTo>
                  <a:pt x="155" y="136"/>
                  <a:pt x="175" y="155"/>
                  <a:pt x="200" y="155"/>
                </a:cubicBezTo>
                <a:cubicBezTo>
                  <a:pt x="224" y="155"/>
                  <a:pt x="244" y="136"/>
                  <a:pt x="244" y="112"/>
                </a:cubicBezTo>
                <a:cubicBezTo>
                  <a:pt x="244" y="101"/>
                  <a:pt x="207" y="119"/>
                  <a:pt x="200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>
            <a:off x="4121716" y="2382393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2887184" y="2382393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813661" y="4191534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H="1">
            <a:off x="2861291" y="4516530"/>
            <a:ext cx="1945319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2"/>
          <p:cNvSpPr txBox="1">
            <a:spLocks/>
          </p:cNvSpPr>
          <p:nvPr/>
        </p:nvSpPr>
        <p:spPr>
          <a:xfrm>
            <a:off x="2234750" y="2104904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2234750" y="4237290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>
            <a:off x="6973815" y="2373915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5739282" y="2373915"/>
            <a:ext cx="1234533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7692348" y="4183056"/>
            <a:ext cx="0" cy="324991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726678" y="4508051"/>
            <a:ext cx="1978290" cy="0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diamond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ontent Placeholder 2"/>
          <p:cNvSpPr txBox="1">
            <a:spLocks/>
          </p:cNvSpPr>
          <p:nvPr/>
        </p:nvSpPr>
        <p:spPr>
          <a:xfrm>
            <a:off x="5086847" y="2095632"/>
            <a:ext cx="501154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5086850" y="4242104"/>
            <a:ext cx="501152" cy="49244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6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2176287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176288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4482329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482329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6788370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8837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9094412" y="5112786"/>
            <a:ext cx="1293572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9094411" y="5340422"/>
            <a:ext cx="1599371" cy="577338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59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25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25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5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50"/>
                            </p:stCondLst>
                            <p:childTnLst>
                              <p:par>
                                <p:cTn id="6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750"/>
                            </p:stCondLst>
                            <p:childTnLst>
                              <p:par>
                                <p:cTn id="7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5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0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50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46" grpId="0" animBg="1"/>
      <p:bldP spid="51" grpId="0"/>
      <p:bldP spid="52" grpId="0"/>
      <p:bldP spid="57" grpId="0"/>
      <p:bldP spid="58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563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Rectangle 7"/>
          <p:cNvSpPr/>
          <p:nvPr/>
        </p:nvSpPr>
        <p:spPr>
          <a:xfrm>
            <a:off x="3269845" y="200"/>
            <a:ext cx="9588200" cy="7232253"/>
          </a:xfrm>
          <a:custGeom>
            <a:avLst/>
            <a:gdLst>
              <a:gd name="connsiteX0" fmla="*/ 0 w 7664245"/>
              <a:gd name="connsiteY0" fmla="*/ 0 h 6858000"/>
              <a:gd name="connsiteX1" fmla="*/ 7664245 w 7664245"/>
              <a:gd name="connsiteY1" fmla="*/ 0 h 6858000"/>
              <a:gd name="connsiteX2" fmla="*/ 7664245 w 7664245"/>
              <a:gd name="connsiteY2" fmla="*/ 6858000 h 6858000"/>
              <a:gd name="connsiteX3" fmla="*/ 0 w 7664245"/>
              <a:gd name="connsiteY3" fmla="*/ 6858000 h 6858000"/>
              <a:gd name="connsiteX4" fmla="*/ 0 w 7664245"/>
              <a:gd name="connsiteY4" fmla="*/ 0 h 6858000"/>
              <a:gd name="connsiteX0-1" fmla="*/ 3657600 w 7664245"/>
              <a:gd name="connsiteY0-2" fmla="*/ 0 h 6858000"/>
              <a:gd name="connsiteX1-3" fmla="*/ 7664245 w 7664245"/>
              <a:gd name="connsiteY1-4" fmla="*/ 0 h 6858000"/>
              <a:gd name="connsiteX2-5" fmla="*/ 7664245 w 7664245"/>
              <a:gd name="connsiteY2-6" fmla="*/ 6858000 h 6858000"/>
              <a:gd name="connsiteX3-7" fmla="*/ 0 w 7664245"/>
              <a:gd name="connsiteY3-8" fmla="*/ 6858000 h 6858000"/>
              <a:gd name="connsiteX4-9" fmla="*/ 3657600 w 7664245"/>
              <a:gd name="connsiteY4-10" fmla="*/ 0 h 6858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7664245" h="6858000">
                <a:moveTo>
                  <a:pt x="3657600" y="0"/>
                </a:moveTo>
                <a:lnTo>
                  <a:pt x="7664245" y="0"/>
                </a:lnTo>
                <a:lnTo>
                  <a:pt x="7664245" y="6858000"/>
                </a:lnTo>
                <a:lnTo>
                  <a:pt x="0" y="6858000"/>
                </a:lnTo>
                <a:lnTo>
                  <a:pt x="365760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8" name="Pentagon 25"/>
          <p:cNvSpPr/>
          <p:nvPr/>
        </p:nvSpPr>
        <p:spPr>
          <a:xfrm>
            <a:off x="486354" y="2485219"/>
            <a:ext cx="640667" cy="383982"/>
          </a:xfrm>
          <a:prstGeom prst="homePlate">
            <a:avLst/>
          </a:prstGeom>
          <a:solidFill>
            <a:schemeClr val="accent1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9" name="Rectangle 26"/>
          <p:cNvSpPr/>
          <p:nvPr/>
        </p:nvSpPr>
        <p:spPr>
          <a:xfrm>
            <a:off x="1182899" y="2488083"/>
            <a:ext cx="3710890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0" name="Pentagon 33"/>
          <p:cNvSpPr/>
          <p:nvPr/>
        </p:nvSpPr>
        <p:spPr>
          <a:xfrm>
            <a:off x="486354" y="3424335"/>
            <a:ext cx="640667" cy="383982"/>
          </a:xfrm>
          <a:prstGeom prst="homePlate">
            <a:avLst/>
          </a:prstGeom>
          <a:solidFill>
            <a:schemeClr val="accent2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1" name="Rectangle 34"/>
          <p:cNvSpPr/>
          <p:nvPr/>
        </p:nvSpPr>
        <p:spPr>
          <a:xfrm>
            <a:off x="1182899" y="3427199"/>
            <a:ext cx="3280085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2" name="Pentagon 36"/>
          <p:cNvSpPr/>
          <p:nvPr/>
        </p:nvSpPr>
        <p:spPr>
          <a:xfrm>
            <a:off x="486354" y="4350133"/>
            <a:ext cx="640667" cy="383982"/>
          </a:xfrm>
          <a:prstGeom prst="homePlate">
            <a:avLst/>
          </a:prstGeom>
          <a:solidFill>
            <a:schemeClr val="accent3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3" name="Rectangle 37"/>
          <p:cNvSpPr/>
          <p:nvPr/>
        </p:nvSpPr>
        <p:spPr>
          <a:xfrm>
            <a:off x="1182901" y="4352995"/>
            <a:ext cx="3124389" cy="379246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4" name="Pentagon 39"/>
          <p:cNvSpPr/>
          <p:nvPr/>
        </p:nvSpPr>
        <p:spPr>
          <a:xfrm>
            <a:off x="486354" y="5318792"/>
            <a:ext cx="640667" cy="383982"/>
          </a:xfrm>
          <a:prstGeom prst="homePlate">
            <a:avLst/>
          </a:prstGeom>
          <a:solidFill>
            <a:schemeClr val="accent4"/>
          </a:solidFill>
          <a:ln w="28575">
            <a:noFill/>
          </a:ln>
          <a:effectLst>
            <a:outerShdw blurRad="88900" dist="75434" dir="2699985" rotWithShape="0">
              <a:scrgbClr r="0" g="0" b="0">
                <a:alpha val="23000"/>
              </a:sc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r>
              <a:rPr lang="en-US" sz="210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GB" sz="210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40"/>
          <p:cNvSpPr/>
          <p:nvPr/>
        </p:nvSpPr>
        <p:spPr>
          <a:xfrm>
            <a:off x="1182902" y="5321655"/>
            <a:ext cx="2582178" cy="526979"/>
          </a:xfrm>
          <a:prstGeom prst="rect">
            <a:avLst/>
          </a:prstGeom>
        </p:spPr>
        <p:txBody>
          <a:bodyPr wrap="square" lIns="96430" tIns="48216" rIns="96430" bIns="48216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6" name="Group 3"/>
          <p:cNvGrpSpPr/>
          <p:nvPr/>
        </p:nvGrpSpPr>
        <p:grpSpPr>
          <a:xfrm>
            <a:off x="4845286" y="2914267"/>
            <a:ext cx="2222506" cy="964301"/>
            <a:chOff x="5621315" y="2514600"/>
            <a:chExt cx="2107496" cy="914400"/>
          </a:xfrm>
          <a:solidFill>
            <a:schemeClr val="bg1"/>
          </a:solidFill>
        </p:grpSpPr>
        <p:sp>
          <p:nvSpPr>
            <p:cNvPr id="147" name="Parallelogram 14"/>
            <p:cNvSpPr/>
            <p:nvPr/>
          </p:nvSpPr>
          <p:spPr>
            <a:xfrm>
              <a:off x="5621315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AutoShape 59"/>
            <p:cNvSpPr/>
            <p:nvPr/>
          </p:nvSpPr>
          <p:spPr bwMode="auto">
            <a:xfrm>
              <a:off x="6442494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87" tIns="26787" rIns="26787" bIns="26787" anchor="ctr"/>
            <a:lstStyle/>
            <a:p>
              <a:pPr algn="ctr" defTabSz="241060" hangingPunct="0">
                <a:lnSpc>
                  <a:spcPct val="120000"/>
                </a:lnSpc>
              </a:pPr>
              <a:endParaRPr lang="en-US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9" name="Group 1"/>
          <p:cNvGrpSpPr/>
          <p:nvPr/>
        </p:nvGrpSpPr>
        <p:grpSpPr>
          <a:xfrm>
            <a:off x="5415574" y="1644262"/>
            <a:ext cx="2222506" cy="964301"/>
            <a:chOff x="6162090" y="1310315"/>
            <a:chExt cx="2107496" cy="914400"/>
          </a:xfrm>
          <a:solidFill>
            <a:schemeClr val="bg1"/>
          </a:solidFill>
        </p:grpSpPr>
        <p:sp>
          <p:nvSpPr>
            <p:cNvPr id="150" name="Parallelogram 13"/>
            <p:cNvSpPr/>
            <p:nvPr/>
          </p:nvSpPr>
          <p:spPr>
            <a:xfrm>
              <a:off x="6162090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1" name="Group 42"/>
            <p:cNvGrpSpPr/>
            <p:nvPr/>
          </p:nvGrpSpPr>
          <p:grpSpPr>
            <a:xfrm>
              <a:off x="6983269" y="1549630"/>
              <a:ext cx="465138" cy="435769"/>
              <a:chOff x="5368132" y="3540125"/>
              <a:chExt cx="465138" cy="435769"/>
            </a:xfrm>
            <a:grpFill/>
          </p:grpSpPr>
          <p:sp>
            <p:nvSpPr>
              <p:cNvPr id="152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3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4" name="Group 5"/>
          <p:cNvGrpSpPr/>
          <p:nvPr/>
        </p:nvGrpSpPr>
        <p:grpSpPr>
          <a:xfrm>
            <a:off x="3614285" y="5454278"/>
            <a:ext cx="2222506" cy="964301"/>
            <a:chOff x="4454013" y="4923170"/>
            <a:chExt cx="2107496" cy="914400"/>
          </a:xfrm>
          <a:solidFill>
            <a:schemeClr val="bg1"/>
          </a:solidFill>
        </p:grpSpPr>
        <p:sp>
          <p:nvSpPr>
            <p:cNvPr id="155" name="Parallelogram 16"/>
            <p:cNvSpPr/>
            <p:nvPr/>
          </p:nvSpPr>
          <p:spPr>
            <a:xfrm>
              <a:off x="4454013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56" name="Group 45"/>
            <p:cNvGrpSpPr/>
            <p:nvPr/>
          </p:nvGrpSpPr>
          <p:grpSpPr>
            <a:xfrm>
              <a:off x="5348217" y="5147801"/>
              <a:ext cx="319088" cy="465138"/>
              <a:chOff x="3582988" y="3510757"/>
              <a:chExt cx="319088" cy="465138"/>
            </a:xfrm>
            <a:grpFill/>
          </p:grpSpPr>
          <p:sp>
            <p:nvSpPr>
              <p:cNvPr id="157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8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59" name="Group 4"/>
          <p:cNvGrpSpPr/>
          <p:nvPr/>
        </p:nvGrpSpPr>
        <p:grpSpPr>
          <a:xfrm>
            <a:off x="4234624" y="4184272"/>
            <a:ext cx="2222506" cy="964301"/>
            <a:chOff x="5042252" y="3718885"/>
            <a:chExt cx="2107496" cy="914400"/>
          </a:xfrm>
          <a:solidFill>
            <a:schemeClr val="bg1"/>
          </a:solidFill>
        </p:grpSpPr>
        <p:sp>
          <p:nvSpPr>
            <p:cNvPr id="160" name="Parallelogram 15"/>
            <p:cNvSpPr/>
            <p:nvPr/>
          </p:nvSpPr>
          <p:spPr>
            <a:xfrm>
              <a:off x="5042252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1" name="Group 48"/>
            <p:cNvGrpSpPr/>
            <p:nvPr/>
          </p:nvGrpSpPr>
          <p:grpSpPr>
            <a:xfrm>
              <a:off x="5863431" y="3980425"/>
              <a:ext cx="465138" cy="391319"/>
              <a:chOff x="5368132" y="2625725"/>
              <a:chExt cx="465138" cy="391319"/>
            </a:xfrm>
            <a:grpFill/>
          </p:grpSpPr>
          <p:sp>
            <p:nvSpPr>
              <p:cNvPr id="162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3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4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0" name="文本框 29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323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/>
      <p:bldP spid="140" grpId="0" animBg="1"/>
      <p:bldP spid="141" grpId="0"/>
      <p:bldP spid="142" grpId="0" animBg="1"/>
      <p:bldP spid="143" grpId="0"/>
      <p:bldP spid="144" grpId="0" animBg="1"/>
      <p:bldP spid="14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19" y="-18253"/>
            <a:ext cx="12871675" cy="7259807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1149" y="-18253"/>
            <a:ext cx="5852235" cy="7259807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606610" y="3532783"/>
            <a:ext cx="4293787" cy="36928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2000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2000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438242" y="2896335"/>
            <a:ext cx="2630522" cy="535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400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400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438242" y="3413335"/>
            <a:ext cx="2630522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292566" y="1873856"/>
            <a:ext cx="1269401" cy="108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703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703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19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68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rgbClr val="E6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920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圆角矩形 26"/>
          <p:cNvSpPr/>
          <p:nvPr/>
        </p:nvSpPr>
        <p:spPr>
          <a:xfrm>
            <a:off x="1265012" y="1744219"/>
            <a:ext cx="10328729" cy="1491059"/>
          </a:xfrm>
          <a:prstGeom prst="roundRect">
            <a:avLst>
              <a:gd name="adj" fmla="val 0"/>
            </a:avLst>
          </a:prstGeom>
          <a:noFill/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683276" y="2015934"/>
            <a:ext cx="9492200" cy="43050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矩形 93"/>
          <p:cNvSpPr/>
          <p:nvPr/>
        </p:nvSpPr>
        <p:spPr>
          <a:xfrm>
            <a:off x="1212045" y="169675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矩形 93"/>
          <p:cNvSpPr/>
          <p:nvPr/>
        </p:nvSpPr>
        <p:spPr>
          <a:xfrm rot="10800000">
            <a:off x="11244509" y="2877744"/>
            <a:ext cx="405001" cy="405001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98460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2440653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201999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4359370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46"/>
          <p:cNvSpPr txBox="1"/>
          <p:nvPr/>
        </p:nvSpPr>
        <p:spPr>
          <a:xfrm>
            <a:off x="4815422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394767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6746839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46"/>
          <p:cNvSpPr txBox="1"/>
          <p:nvPr/>
        </p:nvSpPr>
        <p:spPr>
          <a:xfrm>
            <a:off x="7202891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6782236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5"/>
          <p:cNvSpPr>
            <a:spLocks/>
          </p:cNvSpPr>
          <p:nvPr/>
        </p:nvSpPr>
        <p:spPr bwMode="auto">
          <a:xfrm>
            <a:off x="9147008" y="3764650"/>
            <a:ext cx="2064132" cy="186104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46"/>
          <p:cNvSpPr txBox="1"/>
          <p:nvPr/>
        </p:nvSpPr>
        <p:spPr>
          <a:xfrm>
            <a:off x="9603059" y="4448951"/>
            <a:ext cx="1152028" cy="5654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600" smtClean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9182405" y="5774175"/>
            <a:ext cx="1993336" cy="468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7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72973" y="362225"/>
            <a:ext cx="2503076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2973" y="654957"/>
            <a:ext cx="2352650" cy="282042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409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9" grpId="0"/>
      <p:bldP spid="40" grpId="0" animBg="1"/>
      <p:bldP spid="41" grpId="0" animBg="1"/>
      <p:bldP spid="44" grpId="0" animBg="1"/>
      <p:bldP spid="47" grpId="0"/>
      <p:bldP spid="18" grpId="0"/>
      <p:bldP spid="21" grpId="0" animBg="1"/>
      <p:bldP spid="22" grpId="0"/>
      <p:bldP spid="23" grpId="0"/>
      <p:bldP spid="24" grpId="0" animBg="1"/>
      <p:bldP spid="25" grpId="0"/>
      <p:bldP spid="26" grpId="0"/>
      <p:bldP spid="28" grpId="0" animBg="1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1901983" y="2824237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528337" y="5632549"/>
            <a:ext cx="7845254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6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66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601539" y="6612950"/>
            <a:ext cx="568501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PPT OF MEDICAL NURSING</a:t>
            </a:r>
            <a:endParaRPr lang="en-US" altLang="zh-CN" sz="28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49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4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7" grpId="0"/>
      <p:bldP spid="17" grpId="1"/>
      <p:bldP spid="18" grpId="0"/>
      <p:bldP spid="1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医疗护理"/>
</p:tagLst>
</file>

<file path=ppt/theme/theme1.xml><?xml version="1.0" encoding="utf-8"?>
<a:theme xmlns:a="http://schemas.openxmlformats.org/drawingml/2006/main" name="第一PPT，www.1ppt.com">
  <a:themeElements>
    <a:clrScheme name="自定义 8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DA9EB"/>
      </a:accent1>
      <a:accent2>
        <a:srgbClr val="AFE9E9"/>
      </a:accent2>
      <a:accent3>
        <a:srgbClr val="3DA9EB"/>
      </a:accent3>
      <a:accent4>
        <a:srgbClr val="AFE9E9"/>
      </a:accent4>
      <a:accent5>
        <a:srgbClr val="3DA9EB"/>
      </a:accent5>
      <a:accent6>
        <a:srgbClr val="AFE9E9"/>
      </a:accent6>
      <a:hlink>
        <a:srgbClr val="3DA9EB"/>
      </a:hlink>
      <a:folHlink>
        <a:srgbClr val="AFE9E9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2437</Words>
  <Application>Microsoft Office PowerPoint</Application>
  <PresentationFormat>自定义</PresentationFormat>
  <Paragraphs>252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맑은 고딕</vt:lpstr>
      <vt:lpstr>新細明體</vt:lpstr>
      <vt:lpstr>方正正中黑简体</vt:lpstr>
      <vt:lpstr>方正正准黑简体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医疗护理</dc:title>
  <dc:creator/>
  <cp:keywords>第一PPT模板网-WWW.1PPT.COM</cp:keywords>
  <cp:lastModifiedBy/>
  <cp:revision>1</cp:revision>
  <dcterms:created xsi:type="dcterms:W3CDTF">2016-10-17T14:00:15Z</dcterms:created>
  <dcterms:modified xsi:type="dcterms:W3CDTF">2018-12-15T05:57:39Z</dcterms:modified>
</cp:coreProperties>
</file>