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68" r:id="rId2"/>
    <p:sldId id="3195" r:id="rId3"/>
    <p:sldId id="3194" r:id="rId4"/>
    <p:sldId id="3190" r:id="rId5"/>
    <p:sldId id="3179" r:id="rId6"/>
    <p:sldId id="3178" r:id="rId7"/>
    <p:sldId id="3169" r:id="rId8"/>
    <p:sldId id="3196" r:id="rId9"/>
    <p:sldId id="3193" r:id="rId10"/>
    <p:sldId id="3170" r:id="rId11"/>
    <p:sldId id="3177" r:id="rId12"/>
    <p:sldId id="3192" r:id="rId13"/>
    <p:sldId id="3197" r:id="rId14"/>
    <p:sldId id="3171" r:id="rId15"/>
    <p:sldId id="3191" r:id="rId16"/>
    <p:sldId id="3176" r:id="rId17"/>
    <p:sldId id="3172" r:id="rId18"/>
    <p:sldId id="3198" r:id="rId19"/>
    <p:sldId id="3175" r:id="rId20"/>
    <p:sldId id="3173" r:id="rId21"/>
    <p:sldId id="3174" r:id="rId22"/>
    <p:sldId id="319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C7D3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20" autoAdjust="0"/>
    <p:restoredTop sz="92986" autoAdjust="0"/>
  </p:normalViewPr>
  <p:slideViewPr>
    <p:cSldViewPr>
      <p:cViewPr varScale="1">
        <p:scale>
          <a:sx n="87" d="100"/>
          <a:sy n="87" d="100"/>
        </p:scale>
        <p:origin x="582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83637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8791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118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321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50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45094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50973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1404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127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4902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7271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9146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1329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0877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2037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4404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385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5627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117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933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9468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96001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795" y="1"/>
            <a:ext cx="12858751" cy="87933"/>
            <a:chOff x="0" y="0"/>
            <a:chExt cx="12858751" cy="87933"/>
          </a:xfrm>
        </p:grpSpPr>
        <p:sp>
          <p:nvSpPr>
            <p:cNvPr id="3" name="矩形 2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0FC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矩形 4"/>
          <p:cNvSpPr/>
          <p:nvPr userDrawn="1"/>
        </p:nvSpPr>
        <p:spPr>
          <a:xfrm>
            <a:off x="795" y="87933"/>
            <a:ext cx="308695" cy="4327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7775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5635266" y="4752135"/>
            <a:ext cx="6294384" cy="414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pc="316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MEDICAL WORK REPORT</a:t>
            </a:r>
            <a:endParaRPr lang="zh-CN" altLang="en-US" spc="316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5061223" y="3688333"/>
            <a:ext cx="7442471" cy="117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6000" kern="2000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医药销售行业</a:t>
            </a:r>
            <a:r>
              <a:rPr lang="en-US" altLang="zh-CN" sz="6000" kern="2000" dirty="0" err="1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ppt</a:t>
            </a:r>
            <a:r>
              <a:rPr lang="zh-CN" altLang="en-US" sz="6000" kern="2000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391077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264189" y="3501544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072521" y="3501544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880854" y="3501544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689186" y="3501544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3214538" y="3593370"/>
            <a:ext cx="12422" cy="906779"/>
          </a:xfrm>
          <a:prstGeom prst="line">
            <a:avLst/>
          </a:prstGeom>
          <a:ln w="9525">
            <a:solidFill>
              <a:srgbClr val="6E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724713" y="3593370"/>
            <a:ext cx="12422" cy="906779"/>
          </a:xfrm>
          <a:prstGeom prst="line">
            <a:avLst/>
          </a:prstGeom>
          <a:ln w="9525">
            <a:solidFill>
              <a:srgbClr val="6E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H="1">
            <a:off x="6182124" y="3593370"/>
            <a:ext cx="12422" cy="906779"/>
          </a:xfrm>
          <a:prstGeom prst="line">
            <a:avLst/>
          </a:prstGeom>
          <a:ln w="9525">
            <a:solidFill>
              <a:srgbClr val="6E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>
            <a:off x="9150437" y="3593370"/>
            <a:ext cx="12422" cy="906779"/>
          </a:xfrm>
          <a:prstGeom prst="line">
            <a:avLst/>
          </a:prstGeom>
          <a:ln w="9525">
            <a:solidFill>
              <a:srgbClr val="6E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11767465" y="3593370"/>
            <a:ext cx="12422" cy="90677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794" y="447"/>
            <a:ext cx="12857163" cy="340013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41394" y="4984308"/>
            <a:ext cx="1676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7445" y="5353594"/>
            <a:ext cx="2744537" cy="553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6" name="矩形 35"/>
          <p:cNvSpPr/>
          <p:nvPr/>
        </p:nvSpPr>
        <p:spPr>
          <a:xfrm>
            <a:off x="3968960" y="4984308"/>
            <a:ext cx="1676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435012" y="5353594"/>
            <a:ext cx="2744537" cy="553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8" name="矩形 37"/>
          <p:cNvSpPr/>
          <p:nvPr/>
        </p:nvSpPr>
        <p:spPr>
          <a:xfrm>
            <a:off x="6868820" y="4984308"/>
            <a:ext cx="1676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334872" y="5353594"/>
            <a:ext cx="2744537" cy="526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40" name="矩形 39"/>
          <p:cNvSpPr/>
          <p:nvPr/>
        </p:nvSpPr>
        <p:spPr>
          <a:xfrm>
            <a:off x="9722505" y="4984308"/>
            <a:ext cx="1676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188556" y="5353594"/>
            <a:ext cx="2744537" cy="553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884924" y="156902"/>
            <a:ext cx="1482915" cy="871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06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66672" y="955942"/>
            <a:ext cx="2519419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2959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1998743"/>
            <a:ext cx="2647534" cy="230414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1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SG" altLang="zh-CN" sz="1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213716" cy="22305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91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277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5710386" y="2562285"/>
            <a:ext cx="4537939" cy="292350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710383" y="4276661"/>
            <a:ext cx="360580" cy="121550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2272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12964" y="3843965"/>
            <a:ext cx="360580" cy="1648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4853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396780" y="4723315"/>
            <a:ext cx="360580" cy="76885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08669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99361" y="4409261"/>
            <a:ext cx="360580" cy="108290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1251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83177" y="3292626"/>
            <a:ext cx="360580" cy="219953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95067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85759" y="3892818"/>
            <a:ext cx="360580" cy="15993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97648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0199" y="3409697"/>
            <a:ext cx="2725951" cy="1625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20198" y="3063857"/>
            <a:ext cx="188004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5247442" y="2678313"/>
            <a:ext cx="5493" cy="300391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25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41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887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1998743"/>
            <a:ext cx="2647534" cy="230414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1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SG" altLang="zh-CN" sz="1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553690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69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2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982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30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94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761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98367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415256" y="98367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535965" y="98367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94547" y="394943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415256" y="394943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535965" y="394943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20547" y="1894979"/>
            <a:ext cx="3332686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676776" y="4978162"/>
            <a:ext cx="3284430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019088" y="4978162"/>
            <a:ext cx="3535197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290694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32"/>
          <p:cNvSpPr/>
          <p:nvPr/>
        </p:nvSpPr>
        <p:spPr>
          <a:xfrm>
            <a:off x="3391426" y="587270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32"/>
          <p:cNvSpPr/>
          <p:nvPr/>
        </p:nvSpPr>
        <p:spPr>
          <a:xfrm rot="16200000">
            <a:off x="8553966" y="393143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791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1998743"/>
            <a:ext cx="2647534" cy="230414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1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SG" altLang="zh-CN" sz="1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611398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5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213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324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4514" y="2980162"/>
            <a:ext cx="4956699" cy="1348764"/>
            <a:chOff x="-939773" y="2734405"/>
            <a:chExt cx="5411981" cy="1472650"/>
          </a:xfrm>
        </p:grpSpPr>
        <p:grpSp>
          <p:nvGrpSpPr>
            <p:cNvPr id="15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69" hangingPunct="0">
                <a:lnSpc>
                  <a:spcPct val="120000"/>
                </a:lnSpc>
              </a:pPr>
              <a:endParaRPr lang="en-US" sz="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394416" y="2862197"/>
              <a:ext cx="2475011" cy="913704"/>
              <a:chOff x="578142" y="3091663"/>
              <a:chExt cx="2475011" cy="913704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573817" cy="383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57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88634" y="1145184"/>
            <a:ext cx="9756306" cy="5018726"/>
            <a:chOff x="0" y="730879"/>
            <a:chExt cx="10652441" cy="5479705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911576" y="2036133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1217" y="3261651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25247" y="4478807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2520131" y="5602816"/>
            <a:ext cx="772480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8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1998743"/>
            <a:ext cx="2647534" cy="230414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1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SG" altLang="zh-CN" sz="1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540866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1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3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2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06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721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892871" y="64712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5635266" y="4752135"/>
            <a:ext cx="6294384" cy="414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pc="316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MEDICAL WORK REPORT</a:t>
            </a:r>
            <a:endParaRPr lang="zh-CN" altLang="en-US" spc="316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5061223" y="3688333"/>
            <a:ext cx="7442471" cy="1275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6600" kern="2000" dirty="0" smtClean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  <a:sym typeface="Arial" panose="020B0604020202020204" pitchFamily="34" charset="0"/>
              </a:rPr>
              <a:t>THANK YOU</a:t>
            </a:r>
            <a:endParaRPr lang="zh-CN" altLang="en-US" sz="6600" kern="2000" dirty="0">
              <a:solidFill>
                <a:schemeClr val="accent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19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8" grpId="0"/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报告"/>
</p:tagLst>
</file>

<file path=ppt/theme/theme1.xml><?xml version="1.0" encoding="utf-8"?>
<a:theme xmlns:a="http://schemas.openxmlformats.org/drawingml/2006/main" name="第一PPT，www.1ppt.com">
  <a:themeElements>
    <a:clrScheme name="自定义 1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CAA39"/>
      </a:accent1>
      <a:accent2>
        <a:srgbClr val="E2E000"/>
      </a:accent2>
      <a:accent3>
        <a:srgbClr val="1CAA39"/>
      </a:accent3>
      <a:accent4>
        <a:srgbClr val="E2E000"/>
      </a:accent4>
      <a:accent5>
        <a:srgbClr val="1CAA39"/>
      </a:accent5>
      <a:accent6>
        <a:srgbClr val="E2E000"/>
      </a:accent6>
      <a:hlink>
        <a:srgbClr val="1CAA39"/>
      </a:hlink>
      <a:folHlink>
        <a:srgbClr val="E2E0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2323</Words>
  <Application>Microsoft Office PowerPoint</Application>
  <PresentationFormat>自定义</PresentationFormat>
  <Paragraphs>224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DFMincho-SU</vt:lpstr>
      <vt:lpstr>맑은 고딕</vt:lpstr>
      <vt:lpstr>Raavi</vt:lpstr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Cambria Math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工作报告</dc:title>
  <dc:creator/>
  <cp:keywords>第一PPT模板网-WWW.1PPT.COM</cp:keywords>
  <cp:lastModifiedBy/>
  <cp:revision>1</cp:revision>
  <dcterms:created xsi:type="dcterms:W3CDTF">2016-10-17T14:00:15Z</dcterms:created>
  <dcterms:modified xsi:type="dcterms:W3CDTF">2018-12-15T05:43:53Z</dcterms:modified>
</cp:coreProperties>
</file>