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528" r:id="rId2"/>
    <p:sldId id="3530" r:id="rId3"/>
    <p:sldId id="3531" r:id="rId4"/>
    <p:sldId id="3520" r:id="rId5"/>
    <p:sldId id="3519" r:id="rId6"/>
    <p:sldId id="3515" r:id="rId7"/>
    <p:sldId id="3518" r:id="rId8"/>
    <p:sldId id="3532" r:id="rId9"/>
    <p:sldId id="3523" r:id="rId10"/>
    <p:sldId id="3512" r:id="rId11"/>
    <p:sldId id="3513" r:id="rId12"/>
    <p:sldId id="3509" r:id="rId13"/>
    <p:sldId id="3533" r:id="rId14"/>
    <p:sldId id="3522" r:id="rId15"/>
    <p:sldId id="3524" r:id="rId16"/>
    <p:sldId id="3510" r:id="rId17"/>
    <p:sldId id="3511" r:id="rId18"/>
    <p:sldId id="3534" r:id="rId19"/>
    <p:sldId id="3521" r:id="rId20"/>
    <p:sldId id="3508" r:id="rId21"/>
    <p:sldId id="3514" r:id="rId22"/>
    <p:sldId id="353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8F45"/>
    <a:srgbClr val="C00000"/>
    <a:srgbClr val="0C2744"/>
    <a:srgbClr val="0673AE"/>
    <a:srgbClr val="FE5817"/>
    <a:srgbClr val="5ED1E5"/>
    <a:srgbClr val="FFC000"/>
    <a:srgbClr val="F2F2F2"/>
    <a:srgbClr val="F59817"/>
    <a:srgbClr val="33A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7" autoAdjust="0"/>
    <p:restoredTop sz="95317" autoAdjust="0"/>
  </p:normalViewPr>
  <p:slideViewPr>
    <p:cSldViewPr>
      <p:cViewPr varScale="1">
        <p:scale>
          <a:sx n="87" d="100"/>
          <a:sy n="87" d="100"/>
        </p:scale>
        <p:origin x="4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432348160"/>
        <c:axId val="-1432363392"/>
      </c:areaChart>
      <c:catAx>
        <c:axId val="-143234816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432363392"/>
        <c:crosses val="autoZero"/>
        <c:auto val="1"/>
        <c:lblAlgn val="ctr"/>
        <c:lblOffset val="100"/>
        <c:noMultiLvlLbl val="1"/>
      </c:catAx>
      <c:valAx>
        <c:axId val="-14323633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43234816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510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903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817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430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216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935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698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2773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8081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770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789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156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6444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338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9567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251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8671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0957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25319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5010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0906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37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6150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915452" y="2715876"/>
            <a:ext cx="47938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Medical Equipment </a:t>
            </a:r>
            <a:r>
              <a:rPr lang="en-US" altLang="zh-CN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en-US" altLang="zh-CN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Medical Report</a:t>
            </a:r>
            <a:endParaRPr lang="zh-CN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915452" y="3007081"/>
            <a:ext cx="616199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医药代表销售</a:t>
            </a:r>
            <a:r>
              <a:rPr lang="en-US" altLang="zh-CN" sz="4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67821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9" grpId="0"/>
          <p:bldP spid="9" grpId="1"/>
          <p:bldP spid="10" grpId="0"/>
          <p:bldP spid="1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964879" y="1432939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977153" y="2448600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7069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050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98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49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52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38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1547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90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27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4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61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1641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0" y="1604565"/>
            <a:ext cx="6489648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600101"/>
            <a:ext cx="6395889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226284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306404"/>
            <a:ext cx="1944216" cy="3456384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212545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259425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1340360" y="5390000"/>
            <a:ext cx="325259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836133" y="5069269"/>
            <a:ext cx="175681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3" y="5390000"/>
            <a:ext cx="341052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3" y="506926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1172791" y="2737720"/>
            <a:ext cx="3420161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6"/>
          <p:cNvSpPr txBox="1"/>
          <p:nvPr/>
        </p:nvSpPr>
        <p:spPr>
          <a:xfrm>
            <a:off x="2977126" y="241698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3" y="2737720"/>
            <a:ext cx="3410523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3" y="241698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2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45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35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59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3261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19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44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Group 97"/>
          <p:cNvGrpSpPr/>
          <p:nvPr/>
        </p:nvGrpSpPr>
        <p:grpSpPr>
          <a:xfrm>
            <a:off x="1686889" y="2353190"/>
            <a:ext cx="3383472" cy="2921863"/>
            <a:chOff x="647701" y="1282362"/>
            <a:chExt cx="2770687" cy="2392681"/>
          </a:xfrm>
        </p:grpSpPr>
        <p:grpSp>
          <p:nvGrpSpPr>
            <p:cNvPr id="97" name="Group 96"/>
            <p:cNvGrpSpPr/>
            <p:nvPr/>
          </p:nvGrpSpPr>
          <p:grpSpPr>
            <a:xfrm>
              <a:off x="647701" y="1845892"/>
              <a:ext cx="2770687" cy="1829151"/>
              <a:chOff x="647701" y="1845892"/>
              <a:chExt cx="2770687" cy="1829151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647701" y="2428011"/>
                <a:ext cx="1402260" cy="1247032"/>
                <a:chOff x="647704" y="2190750"/>
                <a:chExt cx="1028697" cy="1405890"/>
              </a:xfrm>
            </p:grpSpPr>
            <p:sp>
              <p:nvSpPr>
                <p:cNvPr id="4" name="Rectangle 3"/>
                <p:cNvSpPr/>
                <p:nvPr/>
              </p:nvSpPr>
              <p:spPr>
                <a:xfrm>
                  <a:off x="647704" y="2190750"/>
                  <a:ext cx="1028697" cy="9144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20000"/>
                    </a:lnSpc>
                  </a:pPr>
                  <a:endParaRPr lang="en-US" sz="1215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" name="Down Arrow 4"/>
                <p:cNvSpPr/>
                <p:nvPr/>
              </p:nvSpPr>
              <p:spPr>
                <a:xfrm>
                  <a:off x="862697" y="3105150"/>
                  <a:ext cx="598711" cy="491490"/>
                </a:xfrm>
                <a:prstGeom prst="downArrow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20000"/>
                    </a:lnSpc>
                  </a:pPr>
                  <a:endParaRPr lang="en-US" sz="1215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Freeform 35"/>
              <p:cNvSpPr/>
              <p:nvPr/>
            </p:nvSpPr>
            <p:spPr>
              <a:xfrm>
                <a:off x="647701" y="1845892"/>
                <a:ext cx="2770687" cy="582118"/>
              </a:xfrm>
              <a:custGeom>
                <a:avLst/>
                <a:gdLst>
                  <a:gd name="connsiteX0" fmla="*/ 0 w 1402260"/>
                  <a:gd name="connsiteY0" fmla="*/ 0 h 1108710"/>
                  <a:gd name="connsiteX1" fmla="*/ 1402260 w 1402260"/>
                  <a:gd name="connsiteY1" fmla="*/ 0 h 1108710"/>
                  <a:gd name="connsiteX2" fmla="*/ 1402260 w 1402260"/>
                  <a:gd name="connsiteY2" fmla="*/ 1108710 h 1108710"/>
                  <a:gd name="connsiteX3" fmla="*/ 0 w 1402260"/>
                  <a:gd name="connsiteY3" fmla="*/ 1108710 h 1108710"/>
                  <a:gd name="connsiteX4" fmla="*/ 0 w 1402260"/>
                  <a:gd name="connsiteY4" fmla="*/ 0 h 1108710"/>
                  <a:gd name="connsiteX0" fmla="*/ 0 w 2049962"/>
                  <a:gd name="connsiteY0" fmla="*/ 0 h 1108710"/>
                  <a:gd name="connsiteX1" fmla="*/ 2049962 w 2049962"/>
                  <a:gd name="connsiteY1" fmla="*/ 133350 h 1108710"/>
                  <a:gd name="connsiteX2" fmla="*/ 1402260 w 2049962"/>
                  <a:gd name="connsiteY2" fmla="*/ 1108710 h 1108710"/>
                  <a:gd name="connsiteX3" fmla="*/ 0 w 2049962"/>
                  <a:gd name="connsiteY3" fmla="*/ 1108710 h 1108710"/>
                  <a:gd name="connsiteX4" fmla="*/ 0 w 2049962"/>
                  <a:gd name="connsiteY4" fmla="*/ 0 h 1108710"/>
                  <a:gd name="connsiteX0" fmla="*/ 1600200 w 2049962"/>
                  <a:gd name="connsiteY0" fmla="*/ 0 h 975360"/>
                  <a:gd name="connsiteX1" fmla="*/ 2049962 w 2049962"/>
                  <a:gd name="connsiteY1" fmla="*/ 0 h 975360"/>
                  <a:gd name="connsiteX2" fmla="*/ 1402260 w 2049962"/>
                  <a:gd name="connsiteY2" fmla="*/ 975360 h 975360"/>
                  <a:gd name="connsiteX3" fmla="*/ 0 w 2049962"/>
                  <a:gd name="connsiteY3" fmla="*/ 975360 h 975360"/>
                  <a:gd name="connsiteX4" fmla="*/ 1600200 w 2049962"/>
                  <a:gd name="connsiteY4" fmla="*/ 0 h 975360"/>
                  <a:gd name="connsiteX0" fmla="*/ 1600200 w 2811962"/>
                  <a:gd name="connsiteY0" fmla="*/ 0 h 975360"/>
                  <a:gd name="connsiteX1" fmla="*/ 2811962 w 2811962"/>
                  <a:gd name="connsiteY1" fmla="*/ 0 h 975360"/>
                  <a:gd name="connsiteX2" fmla="*/ 1402260 w 2811962"/>
                  <a:gd name="connsiteY2" fmla="*/ 975360 h 975360"/>
                  <a:gd name="connsiteX3" fmla="*/ 0 w 2811962"/>
                  <a:gd name="connsiteY3" fmla="*/ 975360 h 975360"/>
                  <a:gd name="connsiteX4" fmla="*/ 1600200 w 2811962"/>
                  <a:gd name="connsiteY4" fmla="*/ 0 h 975360"/>
                  <a:gd name="connsiteX0" fmla="*/ 1600200 w 2770687"/>
                  <a:gd name="connsiteY0" fmla="*/ 4753 h 980113"/>
                  <a:gd name="connsiteX1" fmla="*/ 2770687 w 2770687"/>
                  <a:gd name="connsiteY1" fmla="*/ 0 h 980113"/>
                  <a:gd name="connsiteX2" fmla="*/ 1402260 w 2770687"/>
                  <a:gd name="connsiteY2" fmla="*/ 980113 h 980113"/>
                  <a:gd name="connsiteX3" fmla="*/ 0 w 2770687"/>
                  <a:gd name="connsiteY3" fmla="*/ 980113 h 980113"/>
                  <a:gd name="connsiteX4" fmla="*/ 1600200 w 2770687"/>
                  <a:gd name="connsiteY4" fmla="*/ 4753 h 980113"/>
                  <a:gd name="connsiteX0" fmla="*/ 2362200 w 2770687"/>
                  <a:gd name="connsiteY0" fmla="*/ 4753 h 980113"/>
                  <a:gd name="connsiteX1" fmla="*/ 2770687 w 2770687"/>
                  <a:gd name="connsiteY1" fmla="*/ 0 h 980113"/>
                  <a:gd name="connsiteX2" fmla="*/ 1402260 w 2770687"/>
                  <a:gd name="connsiteY2" fmla="*/ 980113 h 980113"/>
                  <a:gd name="connsiteX3" fmla="*/ 0 w 2770687"/>
                  <a:gd name="connsiteY3" fmla="*/ 980113 h 980113"/>
                  <a:gd name="connsiteX4" fmla="*/ 2362200 w 2770687"/>
                  <a:gd name="connsiteY4" fmla="*/ 4753 h 980113"/>
                  <a:gd name="connsiteX0" fmla="*/ 2319337 w 2770687"/>
                  <a:gd name="connsiteY0" fmla="*/ 4753 h 980113"/>
                  <a:gd name="connsiteX1" fmla="*/ 2770687 w 2770687"/>
                  <a:gd name="connsiteY1" fmla="*/ 0 h 980113"/>
                  <a:gd name="connsiteX2" fmla="*/ 1402260 w 2770687"/>
                  <a:gd name="connsiteY2" fmla="*/ 980113 h 980113"/>
                  <a:gd name="connsiteX3" fmla="*/ 0 w 2770687"/>
                  <a:gd name="connsiteY3" fmla="*/ 980113 h 980113"/>
                  <a:gd name="connsiteX4" fmla="*/ 2319337 w 2770687"/>
                  <a:gd name="connsiteY4" fmla="*/ 4753 h 980113"/>
                  <a:gd name="connsiteX0" fmla="*/ 2319337 w 2770687"/>
                  <a:gd name="connsiteY0" fmla="*/ 0 h 982490"/>
                  <a:gd name="connsiteX1" fmla="*/ 2770687 w 2770687"/>
                  <a:gd name="connsiteY1" fmla="*/ 2377 h 982490"/>
                  <a:gd name="connsiteX2" fmla="*/ 1402260 w 2770687"/>
                  <a:gd name="connsiteY2" fmla="*/ 982490 h 982490"/>
                  <a:gd name="connsiteX3" fmla="*/ 0 w 2770687"/>
                  <a:gd name="connsiteY3" fmla="*/ 982490 h 982490"/>
                  <a:gd name="connsiteX4" fmla="*/ 2319337 w 2770687"/>
                  <a:gd name="connsiteY4" fmla="*/ 0 h 982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70687" h="982490">
                    <a:moveTo>
                      <a:pt x="2319337" y="0"/>
                    </a:moveTo>
                    <a:lnTo>
                      <a:pt x="2770687" y="2377"/>
                    </a:lnTo>
                    <a:lnTo>
                      <a:pt x="1402260" y="982490"/>
                    </a:lnTo>
                    <a:lnTo>
                      <a:pt x="0" y="982490"/>
                    </a:lnTo>
                    <a:lnTo>
                      <a:pt x="2319337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8" name="Rectangle 37"/>
            <p:cNvSpPr/>
            <p:nvPr/>
          </p:nvSpPr>
          <p:spPr>
            <a:xfrm>
              <a:off x="2965450" y="1282362"/>
              <a:ext cx="450577" cy="56775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646178" y="2353190"/>
            <a:ext cx="2266393" cy="2921863"/>
            <a:chOff x="2252141" y="1282362"/>
            <a:chExt cx="1855924" cy="2392681"/>
          </a:xfrm>
        </p:grpSpPr>
        <p:grpSp>
          <p:nvGrpSpPr>
            <p:cNvPr id="23" name="Group 22"/>
            <p:cNvGrpSpPr/>
            <p:nvPr/>
          </p:nvGrpSpPr>
          <p:grpSpPr>
            <a:xfrm>
              <a:off x="2252142" y="2428011"/>
              <a:ext cx="1402260" cy="1247032"/>
              <a:chOff x="647704" y="2190750"/>
              <a:chExt cx="1028697" cy="1405890"/>
            </a:xfrm>
            <a:solidFill>
              <a:schemeClr val="accent2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647704" y="2190750"/>
                <a:ext cx="1028697" cy="9144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Down Arrow 24"/>
              <p:cNvSpPr/>
              <p:nvPr/>
            </p:nvSpPr>
            <p:spPr>
              <a:xfrm>
                <a:off x="862697" y="3105150"/>
                <a:ext cx="598711" cy="491490"/>
              </a:xfrm>
              <a:prstGeom prst="down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2252141" y="1846597"/>
              <a:ext cx="1852591" cy="581414"/>
            </a:xfrm>
            <a:custGeom>
              <a:avLst/>
              <a:gdLst>
                <a:gd name="connsiteX0" fmla="*/ 0 w 1402260"/>
                <a:gd name="connsiteY0" fmla="*/ 0 h 1108710"/>
                <a:gd name="connsiteX1" fmla="*/ 1402260 w 1402260"/>
                <a:gd name="connsiteY1" fmla="*/ 0 h 1108710"/>
                <a:gd name="connsiteX2" fmla="*/ 1402260 w 1402260"/>
                <a:gd name="connsiteY2" fmla="*/ 1108710 h 1108710"/>
                <a:gd name="connsiteX3" fmla="*/ 0 w 1402260"/>
                <a:gd name="connsiteY3" fmla="*/ 1108710 h 1108710"/>
                <a:gd name="connsiteX4" fmla="*/ 0 w 1402260"/>
                <a:gd name="connsiteY4" fmla="*/ 0 h 1108710"/>
                <a:gd name="connsiteX0" fmla="*/ 0 w 2049962"/>
                <a:gd name="connsiteY0" fmla="*/ 0 h 1108710"/>
                <a:gd name="connsiteX1" fmla="*/ 2049962 w 2049962"/>
                <a:gd name="connsiteY1" fmla="*/ 133350 h 1108710"/>
                <a:gd name="connsiteX2" fmla="*/ 1402260 w 2049962"/>
                <a:gd name="connsiteY2" fmla="*/ 1108710 h 1108710"/>
                <a:gd name="connsiteX3" fmla="*/ 0 w 2049962"/>
                <a:gd name="connsiteY3" fmla="*/ 1108710 h 1108710"/>
                <a:gd name="connsiteX4" fmla="*/ 0 w 2049962"/>
                <a:gd name="connsiteY4" fmla="*/ 0 h 1108710"/>
                <a:gd name="connsiteX0" fmla="*/ 1600200 w 2049962"/>
                <a:gd name="connsiteY0" fmla="*/ 0 h 975360"/>
                <a:gd name="connsiteX1" fmla="*/ 2049962 w 2049962"/>
                <a:gd name="connsiteY1" fmla="*/ 0 h 975360"/>
                <a:gd name="connsiteX2" fmla="*/ 1402260 w 2049962"/>
                <a:gd name="connsiteY2" fmla="*/ 975360 h 975360"/>
                <a:gd name="connsiteX3" fmla="*/ 0 w 2049962"/>
                <a:gd name="connsiteY3" fmla="*/ 975360 h 975360"/>
                <a:gd name="connsiteX4" fmla="*/ 1600200 w 2049962"/>
                <a:gd name="connsiteY4" fmla="*/ 0 h 975360"/>
                <a:gd name="connsiteX0" fmla="*/ 609600 w 2049962"/>
                <a:gd name="connsiteY0" fmla="*/ 0 h 975360"/>
                <a:gd name="connsiteX1" fmla="*/ 2049962 w 2049962"/>
                <a:gd name="connsiteY1" fmla="*/ 0 h 975360"/>
                <a:gd name="connsiteX2" fmla="*/ 1402260 w 2049962"/>
                <a:gd name="connsiteY2" fmla="*/ 975360 h 975360"/>
                <a:gd name="connsiteX3" fmla="*/ 0 w 2049962"/>
                <a:gd name="connsiteY3" fmla="*/ 975360 h 975360"/>
                <a:gd name="connsiteX4" fmla="*/ 609600 w 2049962"/>
                <a:gd name="connsiteY4" fmla="*/ 0 h 975360"/>
                <a:gd name="connsiteX0" fmla="*/ 609600 w 1402260"/>
                <a:gd name="connsiteY0" fmla="*/ 0 h 975360"/>
                <a:gd name="connsiteX1" fmla="*/ 12117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609600 w 1402260"/>
                <a:gd name="connsiteY4" fmla="*/ 0 h 975360"/>
                <a:gd name="connsiteX0" fmla="*/ 609600 w 1402260"/>
                <a:gd name="connsiteY0" fmla="*/ 0 h 975360"/>
                <a:gd name="connsiteX1" fmla="*/ 10593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609600 w 1402260"/>
                <a:gd name="connsiteY4" fmla="*/ 0 h 975360"/>
                <a:gd name="connsiteX0" fmla="*/ 609600 w 1862116"/>
                <a:gd name="connsiteY0" fmla="*/ 15447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609600 w 1862116"/>
                <a:gd name="connsiteY4" fmla="*/ 15447 h 990807"/>
                <a:gd name="connsiteX0" fmla="*/ 1425575 w 1862116"/>
                <a:gd name="connsiteY0" fmla="*/ 5940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1425575 w 1862116"/>
                <a:gd name="connsiteY4" fmla="*/ 5940 h 990807"/>
                <a:gd name="connsiteX0" fmla="*/ 1408906 w 1862116"/>
                <a:gd name="connsiteY0" fmla="*/ 5940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1408906 w 1862116"/>
                <a:gd name="connsiteY4" fmla="*/ 5940 h 990807"/>
                <a:gd name="connsiteX0" fmla="*/ 1411287 w 1862116"/>
                <a:gd name="connsiteY0" fmla="*/ 16636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1411287 w 1862116"/>
                <a:gd name="connsiteY4" fmla="*/ 16636 h 990807"/>
                <a:gd name="connsiteX0" fmla="*/ 1411287 w 1852591"/>
                <a:gd name="connsiteY0" fmla="*/ 2376 h 976547"/>
                <a:gd name="connsiteX1" fmla="*/ 1852591 w 1852591"/>
                <a:gd name="connsiteY1" fmla="*/ 0 h 976547"/>
                <a:gd name="connsiteX2" fmla="*/ 1402260 w 1852591"/>
                <a:gd name="connsiteY2" fmla="*/ 976547 h 976547"/>
                <a:gd name="connsiteX3" fmla="*/ 0 w 1852591"/>
                <a:gd name="connsiteY3" fmla="*/ 976547 h 976547"/>
                <a:gd name="connsiteX4" fmla="*/ 1411287 w 1852591"/>
                <a:gd name="connsiteY4" fmla="*/ 2376 h 976547"/>
                <a:gd name="connsiteX0" fmla="*/ 1282699 w 1852591"/>
                <a:gd name="connsiteY0" fmla="*/ 0 h 1073989"/>
                <a:gd name="connsiteX1" fmla="*/ 1852591 w 1852591"/>
                <a:gd name="connsiteY1" fmla="*/ 97442 h 1073989"/>
                <a:gd name="connsiteX2" fmla="*/ 1402260 w 1852591"/>
                <a:gd name="connsiteY2" fmla="*/ 1073989 h 1073989"/>
                <a:gd name="connsiteX3" fmla="*/ 0 w 1852591"/>
                <a:gd name="connsiteY3" fmla="*/ 1073989 h 1073989"/>
                <a:gd name="connsiteX4" fmla="*/ 1282699 w 1852591"/>
                <a:gd name="connsiteY4" fmla="*/ 0 h 1073989"/>
                <a:gd name="connsiteX0" fmla="*/ 1411286 w 1852591"/>
                <a:gd name="connsiteY0" fmla="*/ 0 h 981302"/>
                <a:gd name="connsiteX1" fmla="*/ 1852591 w 1852591"/>
                <a:gd name="connsiteY1" fmla="*/ 4755 h 981302"/>
                <a:gd name="connsiteX2" fmla="*/ 1402260 w 1852591"/>
                <a:gd name="connsiteY2" fmla="*/ 981302 h 981302"/>
                <a:gd name="connsiteX3" fmla="*/ 0 w 1852591"/>
                <a:gd name="connsiteY3" fmla="*/ 981302 h 981302"/>
                <a:gd name="connsiteX4" fmla="*/ 1411286 w 1852591"/>
                <a:gd name="connsiteY4" fmla="*/ 0 h 981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2591" h="981302">
                  <a:moveTo>
                    <a:pt x="1411286" y="0"/>
                  </a:moveTo>
                  <a:lnTo>
                    <a:pt x="1852591" y="4755"/>
                  </a:lnTo>
                  <a:lnTo>
                    <a:pt x="1402260" y="981302"/>
                  </a:lnTo>
                  <a:lnTo>
                    <a:pt x="0" y="981302"/>
                  </a:lnTo>
                  <a:lnTo>
                    <a:pt x="141128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657488" y="1282362"/>
              <a:ext cx="450577" cy="5635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5605470" y="2353190"/>
            <a:ext cx="1712393" cy="2921863"/>
            <a:chOff x="3856583" y="1282362"/>
            <a:chExt cx="1402260" cy="2392681"/>
          </a:xfrm>
        </p:grpSpPr>
        <p:grpSp>
          <p:nvGrpSpPr>
            <p:cNvPr id="26" name="Group 25"/>
            <p:cNvGrpSpPr/>
            <p:nvPr/>
          </p:nvGrpSpPr>
          <p:grpSpPr>
            <a:xfrm>
              <a:off x="3856583" y="2428011"/>
              <a:ext cx="1402260" cy="1247032"/>
              <a:chOff x="647704" y="2190750"/>
              <a:chExt cx="1028697" cy="1405890"/>
            </a:xfrm>
            <a:solidFill>
              <a:schemeClr val="accent3"/>
            </a:solidFill>
          </p:grpSpPr>
          <p:sp>
            <p:nvSpPr>
              <p:cNvPr id="27" name="Rectangle 26"/>
              <p:cNvSpPr/>
              <p:nvPr/>
            </p:nvSpPr>
            <p:spPr>
              <a:xfrm>
                <a:off x="647704" y="2190750"/>
                <a:ext cx="1028697" cy="9144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Down Arrow 27"/>
              <p:cNvSpPr/>
              <p:nvPr/>
            </p:nvSpPr>
            <p:spPr>
              <a:xfrm>
                <a:off x="862697" y="3105150"/>
                <a:ext cx="598711" cy="491490"/>
              </a:xfrm>
              <a:prstGeom prst="down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2" name="Freeform 51"/>
            <p:cNvSpPr/>
            <p:nvPr/>
          </p:nvSpPr>
          <p:spPr>
            <a:xfrm>
              <a:off x="3856583" y="1848005"/>
              <a:ext cx="1402260" cy="580005"/>
            </a:xfrm>
            <a:custGeom>
              <a:avLst/>
              <a:gdLst>
                <a:gd name="connsiteX0" fmla="*/ 0 w 1402260"/>
                <a:gd name="connsiteY0" fmla="*/ 0 h 1108710"/>
                <a:gd name="connsiteX1" fmla="*/ 1402260 w 1402260"/>
                <a:gd name="connsiteY1" fmla="*/ 0 h 1108710"/>
                <a:gd name="connsiteX2" fmla="*/ 1402260 w 1402260"/>
                <a:gd name="connsiteY2" fmla="*/ 1108710 h 1108710"/>
                <a:gd name="connsiteX3" fmla="*/ 0 w 1402260"/>
                <a:gd name="connsiteY3" fmla="*/ 1108710 h 1108710"/>
                <a:gd name="connsiteX4" fmla="*/ 0 w 1402260"/>
                <a:gd name="connsiteY4" fmla="*/ 0 h 1108710"/>
                <a:gd name="connsiteX0" fmla="*/ 0 w 2049962"/>
                <a:gd name="connsiteY0" fmla="*/ 0 h 1108710"/>
                <a:gd name="connsiteX1" fmla="*/ 2049962 w 2049962"/>
                <a:gd name="connsiteY1" fmla="*/ 133350 h 1108710"/>
                <a:gd name="connsiteX2" fmla="*/ 1402260 w 2049962"/>
                <a:gd name="connsiteY2" fmla="*/ 1108710 h 1108710"/>
                <a:gd name="connsiteX3" fmla="*/ 0 w 2049962"/>
                <a:gd name="connsiteY3" fmla="*/ 1108710 h 1108710"/>
                <a:gd name="connsiteX4" fmla="*/ 0 w 2049962"/>
                <a:gd name="connsiteY4" fmla="*/ 0 h 1108710"/>
                <a:gd name="connsiteX0" fmla="*/ 1600200 w 2049962"/>
                <a:gd name="connsiteY0" fmla="*/ 0 h 975360"/>
                <a:gd name="connsiteX1" fmla="*/ 2049962 w 2049962"/>
                <a:gd name="connsiteY1" fmla="*/ 0 h 975360"/>
                <a:gd name="connsiteX2" fmla="*/ 1402260 w 2049962"/>
                <a:gd name="connsiteY2" fmla="*/ 975360 h 975360"/>
                <a:gd name="connsiteX3" fmla="*/ 0 w 2049962"/>
                <a:gd name="connsiteY3" fmla="*/ 975360 h 975360"/>
                <a:gd name="connsiteX4" fmla="*/ 1600200 w 2049962"/>
                <a:gd name="connsiteY4" fmla="*/ 0 h 975360"/>
                <a:gd name="connsiteX0" fmla="*/ 609600 w 2049962"/>
                <a:gd name="connsiteY0" fmla="*/ 0 h 975360"/>
                <a:gd name="connsiteX1" fmla="*/ 2049962 w 2049962"/>
                <a:gd name="connsiteY1" fmla="*/ 0 h 975360"/>
                <a:gd name="connsiteX2" fmla="*/ 1402260 w 2049962"/>
                <a:gd name="connsiteY2" fmla="*/ 975360 h 975360"/>
                <a:gd name="connsiteX3" fmla="*/ 0 w 2049962"/>
                <a:gd name="connsiteY3" fmla="*/ 975360 h 975360"/>
                <a:gd name="connsiteX4" fmla="*/ 609600 w 2049962"/>
                <a:gd name="connsiteY4" fmla="*/ 0 h 975360"/>
                <a:gd name="connsiteX0" fmla="*/ 609600 w 1402260"/>
                <a:gd name="connsiteY0" fmla="*/ 0 h 975360"/>
                <a:gd name="connsiteX1" fmla="*/ 12117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609600 w 1402260"/>
                <a:gd name="connsiteY4" fmla="*/ 0 h 975360"/>
                <a:gd name="connsiteX0" fmla="*/ 609600 w 1402260"/>
                <a:gd name="connsiteY0" fmla="*/ 0 h 975360"/>
                <a:gd name="connsiteX1" fmla="*/ 10593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609600 w 1402260"/>
                <a:gd name="connsiteY4" fmla="*/ 0 h 975360"/>
                <a:gd name="connsiteX0" fmla="*/ 457200 w 1402260"/>
                <a:gd name="connsiteY0" fmla="*/ 0 h 975360"/>
                <a:gd name="connsiteX1" fmla="*/ 10593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457200 w 1402260"/>
                <a:gd name="connsiteY4" fmla="*/ 0 h 975360"/>
                <a:gd name="connsiteX0" fmla="*/ 481012 w 1402260"/>
                <a:gd name="connsiteY0" fmla="*/ 0 h 975360"/>
                <a:gd name="connsiteX1" fmla="*/ 10593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481012 w 1402260"/>
                <a:gd name="connsiteY4" fmla="*/ 0 h 975360"/>
                <a:gd name="connsiteX0" fmla="*/ 481012 w 1402260"/>
                <a:gd name="connsiteY0" fmla="*/ 3565 h 978925"/>
                <a:gd name="connsiteX1" fmla="*/ 930775 w 1402260"/>
                <a:gd name="connsiteY1" fmla="*/ 0 h 978925"/>
                <a:gd name="connsiteX2" fmla="*/ 1402260 w 1402260"/>
                <a:gd name="connsiteY2" fmla="*/ 978925 h 978925"/>
                <a:gd name="connsiteX3" fmla="*/ 0 w 1402260"/>
                <a:gd name="connsiteY3" fmla="*/ 978925 h 978925"/>
                <a:gd name="connsiteX4" fmla="*/ 481012 w 1402260"/>
                <a:gd name="connsiteY4" fmla="*/ 3565 h 97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2260" h="978925">
                  <a:moveTo>
                    <a:pt x="481012" y="3565"/>
                  </a:moveTo>
                  <a:lnTo>
                    <a:pt x="930775" y="0"/>
                  </a:lnTo>
                  <a:lnTo>
                    <a:pt x="1402260" y="978925"/>
                  </a:lnTo>
                  <a:lnTo>
                    <a:pt x="0" y="978925"/>
                  </a:lnTo>
                  <a:lnTo>
                    <a:pt x="481012" y="356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337187" y="1282362"/>
              <a:ext cx="450577" cy="56775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7861032" y="2353190"/>
            <a:ext cx="3383472" cy="2921863"/>
            <a:chOff x="5703637" y="1282362"/>
            <a:chExt cx="2770687" cy="2392681"/>
          </a:xfrm>
        </p:grpSpPr>
        <p:grpSp>
          <p:nvGrpSpPr>
            <p:cNvPr id="77" name="Group 62"/>
            <p:cNvGrpSpPr/>
            <p:nvPr/>
          </p:nvGrpSpPr>
          <p:grpSpPr>
            <a:xfrm flipH="1">
              <a:off x="7072064" y="2428011"/>
              <a:ext cx="1402260" cy="1247032"/>
              <a:chOff x="647704" y="2190750"/>
              <a:chExt cx="1028697" cy="1405890"/>
            </a:xfrm>
            <a:solidFill>
              <a:schemeClr val="accent5"/>
            </a:solidFill>
          </p:grpSpPr>
          <p:sp>
            <p:nvSpPr>
              <p:cNvPr id="84" name="Rectangle 83"/>
              <p:cNvSpPr/>
              <p:nvPr/>
            </p:nvSpPr>
            <p:spPr>
              <a:xfrm>
                <a:off x="647704" y="2190750"/>
                <a:ext cx="1028697" cy="9144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Down Arrow 84"/>
              <p:cNvSpPr/>
              <p:nvPr/>
            </p:nvSpPr>
            <p:spPr>
              <a:xfrm>
                <a:off x="862697" y="3105150"/>
                <a:ext cx="598711" cy="491490"/>
              </a:xfrm>
              <a:prstGeom prst="down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0" name="Freeform 79"/>
            <p:cNvSpPr/>
            <p:nvPr/>
          </p:nvSpPr>
          <p:spPr>
            <a:xfrm flipH="1">
              <a:off x="5703637" y="1845892"/>
              <a:ext cx="2770687" cy="582118"/>
            </a:xfrm>
            <a:custGeom>
              <a:avLst/>
              <a:gdLst>
                <a:gd name="connsiteX0" fmla="*/ 0 w 1402260"/>
                <a:gd name="connsiteY0" fmla="*/ 0 h 1108710"/>
                <a:gd name="connsiteX1" fmla="*/ 1402260 w 1402260"/>
                <a:gd name="connsiteY1" fmla="*/ 0 h 1108710"/>
                <a:gd name="connsiteX2" fmla="*/ 1402260 w 1402260"/>
                <a:gd name="connsiteY2" fmla="*/ 1108710 h 1108710"/>
                <a:gd name="connsiteX3" fmla="*/ 0 w 1402260"/>
                <a:gd name="connsiteY3" fmla="*/ 1108710 h 1108710"/>
                <a:gd name="connsiteX4" fmla="*/ 0 w 1402260"/>
                <a:gd name="connsiteY4" fmla="*/ 0 h 1108710"/>
                <a:gd name="connsiteX0" fmla="*/ 0 w 2049962"/>
                <a:gd name="connsiteY0" fmla="*/ 0 h 1108710"/>
                <a:gd name="connsiteX1" fmla="*/ 2049962 w 2049962"/>
                <a:gd name="connsiteY1" fmla="*/ 133350 h 1108710"/>
                <a:gd name="connsiteX2" fmla="*/ 1402260 w 2049962"/>
                <a:gd name="connsiteY2" fmla="*/ 1108710 h 1108710"/>
                <a:gd name="connsiteX3" fmla="*/ 0 w 2049962"/>
                <a:gd name="connsiteY3" fmla="*/ 1108710 h 1108710"/>
                <a:gd name="connsiteX4" fmla="*/ 0 w 2049962"/>
                <a:gd name="connsiteY4" fmla="*/ 0 h 1108710"/>
                <a:gd name="connsiteX0" fmla="*/ 1600200 w 2049962"/>
                <a:gd name="connsiteY0" fmla="*/ 0 h 975360"/>
                <a:gd name="connsiteX1" fmla="*/ 2049962 w 2049962"/>
                <a:gd name="connsiteY1" fmla="*/ 0 h 975360"/>
                <a:gd name="connsiteX2" fmla="*/ 1402260 w 2049962"/>
                <a:gd name="connsiteY2" fmla="*/ 975360 h 975360"/>
                <a:gd name="connsiteX3" fmla="*/ 0 w 2049962"/>
                <a:gd name="connsiteY3" fmla="*/ 975360 h 975360"/>
                <a:gd name="connsiteX4" fmla="*/ 1600200 w 2049962"/>
                <a:gd name="connsiteY4" fmla="*/ 0 h 975360"/>
                <a:gd name="connsiteX0" fmla="*/ 1600200 w 2811962"/>
                <a:gd name="connsiteY0" fmla="*/ 0 h 975360"/>
                <a:gd name="connsiteX1" fmla="*/ 2811962 w 2811962"/>
                <a:gd name="connsiteY1" fmla="*/ 0 h 975360"/>
                <a:gd name="connsiteX2" fmla="*/ 1402260 w 2811962"/>
                <a:gd name="connsiteY2" fmla="*/ 975360 h 975360"/>
                <a:gd name="connsiteX3" fmla="*/ 0 w 2811962"/>
                <a:gd name="connsiteY3" fmla="*/ 975360 h 975360"/>
                <a:gd name="connsiteX4" fmla="*/ 1600200 w 2811962"/>
                <a:gd name="connsiteY4" fmla="*/ 0 h 975360"/>
                <a:gd name="connsiteX0" fmla="*/ 1600200 w 2770687"/>
                <a:gd name="connsiteY0" fmla="*/ 4753 h 980113"/>
                <a:gd name="connsiteX1" fmla="*/ 2770687 w 2770687"/>
                <a:gd name="connsiteY1" fmla="*/ 0 h 980113"/>
                <a:gd name="connsiteX2" fmla="*/ 1402260 w 2770687"/>
                <a:gd name="connsiteY2" fmla="*/ 980113 h 980113"/>
                <a:gd name="connsiteX3" fmla="*/ 0 w 2770687"/>
                <a:gd name="connsiteY3" fmla="*/ 980113 h 980113"/>
                <a:gd name="connsiteX4" fmla="*/ 1600200 w 2770687"/>
                <a:gd name="connsiteY4" fmla="*/ 4753 h 980113"/>
                <a:gd name="connsiteX0" fmla="*/ 2362200 w 2770687"/>
                <a:gd name="connsiteY0" fmla="*/ 4753 h 980113"/>
                <a:gd name="connsiteX1" fmla="*/ 2770687 w 2770687"/>
                <a:gd name="connsiteY1" fmla="*/ 0 h 980113"/>
                <a:gd name="connsiteX2" fmla="*/ 1402260 w 2770687"/>
                <a:gd name="connsiteY2" fmla="*/ 980113 h 980113"/>
                <a:gd name="connsiteX3" fmla="*/ 0 w 2770687"/>
                <a:gd name="connsiteY3" fmla="*/ 980113 h 980113"/>
                <a:gd name="connsiteX4" fmla="*/ 2362200 w 2770687"/>
                <a:gd name="connsiteY4" fmla="*/ 4753 h 980113"/>
                <a:gd name="connsiteX0" fmla="*/ 2319337 w 2770687"/>
                <a:gd name="connsiteY0" fmla="*/ 4753 h 980113"/>
                <a:gd name="connsiteX1" fmla="*/ 2770687 w 2770687"/>
                <a:gd name="connsiteY1" fmla="*/ 0 h 980113"/>
                <a:gd name="connsiteX2" fmla="*/ 1402260 w 2770687"/>
                <a:gd name="connsiteY2" fmla="*/ 980113 h 980113"/>
                <a:gd name="connsiteX3" fmla="*/ 0 w 2770687"/>
                <a:gd name="connsiteY3" fmla="*/ 980113 h 980113"/>
                <a:gd name="connsiteX4" fmla="*/ 2319337 w 2770687"/>
                <a:gd name="connsiteY4" fmla="*/ 4753 h 980113"/>
                <a:gd name="connsiteX0" fmla="*/ 2319337 w 2770687"/>
                <a:gd name="connsiteY0" fmla="*/ 0 h 982490"/>
                <a:gd name="connsiteX1" fmla="*/ 2770687 w 2770687"/>
                <a:gd name="connsiteY1" fmla="*/ 2377 h 982490"/>
                <a:gd name="connsiteX2" fmla="*/ 1402260 w 2770687"/>
                <a:gd name="connsiteY2" fmla="*/ 982490 h 982490"/>
                <a:gd name="connsiteX3" fmla="*/ 0 w 2770687"/>
                <a:gd name="connsiteY3" fmla="*/ 982490 h 982490"/>
                <a:gd name="connsiteX4" fmla="*/ 2319337 w 2770687"/>
                <a:gd name="connsiteY4" fmla="*/ 0 h 982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0687" h="982490">
                  <a:moveTo>
                    <a:pt x="2319337" y="0"/>
                  </a:moveTo>
                  <a:lnTo>
                    <a:pt x="2770687" y="2377"/>
                  </a:lnTo>
                  <a:lnTo>
                    <a:pt x="1402260" y="982490"/>
                  </a:lnTo>
                  <a:lnTo>
                    <a:pt x="0" y="982490"/>
                  </a:lnTo>
                  <a:lnTo>
                    <a:pt x="2319337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Rectangle 80"/>
            <p:cNvSpPr/>
            <p:nvPr/>
          </p:nvSpPr>
          <p:spPr>
            <a:xfrm flipH="1">
              <a:off x="5705998" y="1282362"/>
              <a:ext cx="450577" cy="56775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05</a:t>
              </a: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7018820" y="2353190"/>
            <a:ext cx="2266393" cy="2921863"/>
            <a:chOff x="5013960" y="1282362"/>
            <a:chExt cx="1855924" cy="2392681"/>
          </a:xfrm>
        </p:grpSpPr>
        <p:grpSp>
          <p:nvGrpSpPr>
            <p:cNvPr id="78" name="Group 63"/>
            <p:cNvGrpSpPr/>
            <p:nvPr/>
          </p:nvGrpSpPr>
          <p:grpSpPr>
            <a:xfrm flipH="1">
              <a:off x="5467623" y="2428011"/>
              <a:ext cx="1402260" cy="1247032"/>
              <a:chOff x="647704" y="2190750"/>
              <a:chExt cx="1028697" cy="1405890"/>
            </a:xfrm>
            <a:solidFill>
              <a:schemeClr val="accent4"/>
            </a:solidFill>
          </p:grpSpPr>
          <p:sp>
            <p:nvSpPr>
              <p:cNvPr id="82" name="Rectangle 81"/>
              <p:cNvSpPr/>
              <p:nvPr/>
            </p:nvSpPr>
            <p:spPr>
              <a:xfrm>
                <a:off x="647704" y="2190750"/>
                <a:ext cx="1028697" cy="9144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Down Arrow 82"/>
              <p:cNvSpPr/>
              <p:nvPr/>
            </p:nvSpPr>
            <p:spPr>
              <a:xfrm>
                <a:off x="862697" y="3105150"/>
                <a:ext cx="598711" cy="491490"/>
              </a:xfrm>
              <a:prstGeom prst="down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121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5" name="Freeform 74"/>
            <p:cNvSpPr/>
            <p:nvPr/>
          </p:nvSpPr>
          <p:spPr>
            <a:xfrm flipH="1">
              <a:off x="5017293" y="1846597"/>
              <a:ext cx="1852591" cy="581414"/>
            </a:xfrm>
            <a:custGeom>
              <a:avLst/>
              <a:gdLst>
                <a:gd name="connsiteX0" fmla="*/ 0 w 1402260"/>
                <a:gd name="connsiteY0" fmla="*/ 0 h 1108710"/>
                <a:gd name="connsiteX1" fmla="*/ 1402260 w 1402260"/>
                <a:gd name="connsiteY1" fmla="*/ 0 h 1108710"/>
                <a:gd name="connsiteX2" fmla="*/ 1402260 w 1402260"/>
                <a:gd name="connsiteY2" fmla="*/ 1108710 h 1108710"/>
                <a:gd name="connsiteX3" fmla="*/ 0 w 1402260"/>
                <a:gd name="connsiteY3" fmla="*/ 1108710 h 1108710"/>
                <a:gd name="connsiteX4" fmla="*/ 0 w 1402260"/>
                <a:gd name="connsiteY4" fmla="*/ 0 h 1108710"/>
                <a:gd name="connsiteX0" fmla="*/ 0 w 2049962"/>
                <a:gd name="connsiteY0" fmla="*/ 0 h 1108710"/>
                <a:gd name="connsiteX1" fmla="*/ 2049962 w 2049962"/>
                <a:gd name="connsiteY1" fmla="*/ 133350 h 1108710"/>
                <a:gd name="connsiteX2" fmla="*/ 1402260 w 2049962"/>
                <a:gd name="connsiteY2" fmla="*/ 1108710 h 1108710"/>
                <a:gd name="connsiteX3" fmla="*/ 0 w 2049962"/>
                <a:gd name="connsiteY3" fmla="*/ 1108710 h 1108710"/>
                <a:gd name="connsiteX4" fmla="*/ 0 w 2049962"/>
                <a:gd name="connsiteY4" fmla="*/ 0 h 1108710"/>
                <a:gd name="connsiteX0" fmla="*/ 1600200 w 2049962"/>
                <a:gd name="connsiteY0" fmla="*/ 0 h 975360"/>
                <a:gd name="connsiteX1" fmla="*/ 2049962 w 2049962"/>
                <a:gd name="connsiteY1" fmla="*/ 0 h 975360"/>
                <a:gd name="connsiteX2" fmla="*/ 1402260 w 2049962"/>
                <a:gd name="connsiteY2" fmla="*/ 975360 h 975360"/>
                <a:gd name="connsiteX3" fmla="*/ 0 w 2049962"/>
                <a:gd name="connsiteY3" fmla="*/ 975360 h 975360"/>
                <a:gd name="connsiteX4" fmla="*/ 1600200 w 2049962"/>
                <a:gd name="connsiteY4" fmla="*/ 0 h 975360"/>
                <a:gd name="connsiteX0" fmla="*/ 609600 w 2049962"/>
                <a:gd name="connsiteY0" fmla="*/ 0 h 975360"/>
                <a:gd name="connsiteX1" fmla="*/ 2049962 w 2049962"/>
                <a:gd name="connsiteY1" fmla="*/ 0 h 975360"/>
                <a:gd name="connsiteX2" fmla="*/ 1402260 w 2049962"/>
                <a:gd name="connsiteY2" fmla="*/ 975360 h 975360"/>
                <a:gd name="connsiteX3" fmla="*/ 0 w 2049962"/>
                <a:gd name="connsiteY3" fmla="*/ 975360 h 975360"/>
                <a:gd name="connsiteX4" fmla="*/ 609600 w 2049962"/>
                <a:gd name="connsiteY4" fmla="*/ 0 h 975360"/>
                <a:gd name="connsiteX0" fmla="*/ 609600 w 1402260"/>
                <a:gd name="connsiteY0" fmla="*/ 0 h 975360"/>
                <a:gd name="connsiteX1" fmla="*/ 12117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609600 w 1402260"/>
                <a:gd name="connsiteY4" fmla="*/ 0 h 975360"/>
                <a:gd name="connsiteX0" fmla="*/ 609600 w 1402260"/>
                <a:gd name="connsiteY0" fmla="*/ 0 h 975360"/>
                <a:gd name="connsiteX1" fmla="*/ 1059362 w 1402260"/>
                <a:gd name="connsiteY1" fmla="*/ 0 h 975360"/>
                <a:gd name="connsiteX2" fmla="*/ 1402260 w 1402260"/>
                <a:gd name="connsiteY2" fmla="*/ 975360 h 975360"/>
                <a:gd name="connsiteX3" fmla="*/ 0 w 1402260"/>
                <a:gd name="connsiteY3" fmla="*/ 975360 h 975360"/>
                <a:gd name="connsiteX4" fmla="*/ 609600 w 1402260"/>
                <a:gd name="connsiteY4" fmla="*/ 0 h 975360"/>
                <a:gd name="connsiteX0" fmla="*/ 609600 w 1862116"/>
                <a:gd name="connsiteY0" fmla="*/ 15447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609600 w 1862116"/>
                <a:gd name="connsiteY4" fmla="*/ 15447 h 990807"/>
                <a:gd name="connsiteX0" fmla="*/ 1425575 w 1862116"/>
                <a:gd name="connsiteY0" fmla="*/ 5940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1425575 w 1862116"/>
                <a:gd name="connsiteY4" fmla="*/ 5940 h 990807"/>
                <a:gd name="connsiteX0" fmla="*/ 1408906 w 1862116"/>
                <a:gd name="connsiteY0" fmla="*/ 5940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1408906 w 1862116"/>
                <a:gd name="connsiteY4" fmla="*/ 5940 h 990807"/>
                <a:gd name="connsiteX0" fmla="*/ 1411287 w 1862116"/>
                <a:gd name="connsiteY0" fmla="*/ 16636 h 990807"/>
                <a:gd name="connsiteX1" fmla="*/ 1862116 w 1862116"/>
                <a:gd name="connsiteY1" fmla="*/ 0 h 990807"/>
                <a:gd name="connsiteX2" fmla="*/ 1402260 w 1862116"/>
                <a:gd name="connsiteY2" fmla="*/ 990807 h 990807"/>
                <a:gd name="connsiteX3" fmla="*/ 0 w 1862116"/>
                <a:gd name="connsiteY3" fmla="*/ 990807 h 990807"/>
                <a:gd name="connsiteX4" fmla="*/ 1411287 w 1862116"/>
                <a:gd name="connsiteY4" fmla="*/ 16636 h 990807"/>
                <a:gd name="connsiteX0" fmla="*/ 1411287 w 1852591"/>
                <a:gd name="connsiteY0" fmla="*/ 2376 h 976547"/>
                <a:gd name="connsiteX1" fmla="*/ 1852591 w 1852591"/>
                <a:gd name="connsiteY1" fmla="*/ 0 h 976547"/>
                <a:gd name="connsiteX2" fmla="*/ 1402260 w 1852591"/>
                <a:gd name="connsiteY2" fmla="*/ 976547 h 976547"/>
                <a:gd name="connsiteX3" fmla="*/ 0 w 1852591"/>
                <a:gd name="connsiteY3" fmla="*/ 976547 h 976547"/>
                <a:gd name="connsiteX4" fmla="*/ 1411287 w 1852591"/>
                <a:gd name="connsiteY4" fmla="*/ 2376 h 976547"/>
                <a:gd name="connsiteX0" fmla="*/ 1282699 w 1852591"/>
                <a:gd name="connsiteY0" fmla="*/ 0 h 1073989"/>
                <a:gd name="connsiteX1" fmla="*/ 1852591 w 1852591"/>
                <a:gd name="connsiteY1" fmla="*/ 97442 h 1073989"/>
                <a:gd name="connsiteX2" fmla="*/ 1402260 w 1852591"/>
                <a:gd name="connsiteY2" fmla="*/ 1073989 h 1073989"/>
                <a:gd name="connsiteX3" fmla="*/ 0 w 1852591"/>
                <a:gd name="connsiteY3" fmla="*/ 1073989 h 1073989"/>
                <a:gd name="connsiteX4" fmla="*/ 1282699 w 1852591"/>
                <a:gd name="connsiteY4" fmla="*/ 0 h 1073989"/>
                <a:gd name="connsiteX0" fmla="*/ 1411286 w 1852591"/>
                <a:gd name="connsiteY0" fmla="*/ 0 h 981302"/>
                <a:gd name="connsiteX1" fmla="*/ 1852591 w 1852591"/>
                <a:gd name="connsiteY1" fmla="*/ 4755 h 981302"/>
                <a:gd name="connsiteX2" fmla="*/ 1402260 w 1852591"/>
                <a:gd name="connsiteY2" fmla="*/ 981302 h 981302"/>
                <a:gd name="connsiteX3" fmla="*/ 0 w 1852591"/>
                <a:gd name="connsiteY3" fmla="*/ 981302 h 981302"/>
                <a:gd name="connsiteX4" fmla="*/ 1411286 w 1852591"/>
                <a:gd name="connsiteY4" fmla="*/ 0 h 981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2591" h="981302">
                  <a:moveTo>
                    <a:pt x="1411286" y="0"/>
                  </a:moveTo>
                  <a:lnTo>
                    <a:pt x="1852591" y="4755"/>
                  </a:lnTo>
                  <a:lnTo>
                    <a:pt x="1402260" y="981302"/>
                  </a:lnTo>
                  <a:lnTo>
                    <a:pt x="0" y="981302"/>
                  </a:lnTo>
                  <a:lnTo>
                    <a:pt x="141128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 flipH="1">
              <a:off x="5013960" y="1282362"/>
              <a:ext cx="450577" cy="5677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87" name="Freeform 144"/>
          <p:cNvSpPr>
            <a:spLocks noEditPoints="1"/>
          </p:cNvSpPr>
          <p:nvPr/>
        </p:nvSpPr>
        <p:spPr bwMode="auto">
          <a:xfrm>
            <a:off x="2276963" y="4022405"/>
            <a:ext cx="532245" cy="461560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145"/>
          <p:cNvSpPr>
            <a:spLocks/>
          </p:cNvSpPr>
          <p:nvPr/>
        </p:nvSpPr>
        <p:spPr bwMode="auto">
          <a:xfrm>
            <a:off x="4215462" y="4005773"/>
            <a:ext cx="573829" cy="494824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Freeform 113"/>
          <p:cNvSpPr>
            <a:spLocks noEditPoints="1"/>
          </p:cNvSpPr>
          <p:nvPr/>
        </p:nvSpPr>
        <p:spPr bwMode="auto">
          <a:xfrm>
            <a:off x="6172673" y="4026565"/>
            <a:ext cx="577988" cy="453241"/>
          </a:xfrm>
          <a:custGeom>
            <a:avLst/>
            <a:gdLst/>
            <a:ahLst/>
            <a:cxnLst>
              <a:cxn ang="0">
                <a:pos x="63" y="20"/>
              </a:cxn>
              <a:cxn ang="0">
                <a:pos x="44" y="43"/>
              </a:cxn>
              <a:cxn ang="0">
                <a:pos x="28" y="47"/>
              </a:cxn>
              <a:cxn ang="0">
                <a:pos x="18" y="46"/>
              </a:cxn>
              <a:cxn ang="0">
                <a:pos x="11" y="43"/>
              </a:cxn>
              <a:cxn ang="0">
                <a:pos x="4" y="50"/>
              </a:cxn>
              <a:cxn ang="0">
                <a:pos x="0" y="47"/>
              </a:cxn>
              <a:cxn ang="0">
                <a:pos x="0" y="46"/>
              </a:cxn>
              <a:cxn ang="0">
                <a:pos x="7" y="37"/>
              </a:cxn>
              <a:cxn ang="0">
                <a:pos x="6" y="34"/>
              </a:cxn>
              <a:cxn ang="0">
                <a:pos x="5" y="30"/>
              </a:cxn>
              <a:cxn ang="0">
                <a:pos x="25" y="8"/>
              </a:cxn>
              <a:cxn ang="0">
                <a:pos x="52" y="3"/>
              </a:cxn>
              <a:cxn ang="0">
                <a:pos x="58" y="0"/>
              </a:cxn>
              <a:cxn ang="0">
                <a:pos x="64" y="13"/>
              </a:cxn>
              <a:cxn ang="0">
                <a:pos x="63" y="20"/>
              </a:cxn>
              <a:cxn ang="0">
                <a:pos x="43" y="18"/>
              </a:cxn>
              <a:cxn ang="0">
                <a:pos x="14" y="32"/>
              </a:cxn>
              <a:cxn ang="0">
                <a:pos x="13" y="34"/>
              </a:cxn>
              <a:cxn ang="0">
                <a:pos x="16" y="36"/>
              </a:cxn>
              <a:cxn ang="0">
                <a:pos x="17" y="36"/>
              </a:cxn>
              <a:cxn ang="0">
                <a:pos x="22" y="31"/>
              </a:cxn>
              <a:cxn ang="0">
                <a:pos x="43" y="23"/>
              </a:cxn>
              <a:cxn ang="0">
                <a:pos x="45" y="20"/>
              </a:cxn>
              <a:cxn ang="0">
                <a:pos x="43" y="18"/>
              </a:cxn>
            </a:cxnLst>
            <a:rect l="0" t="0" r="r" b="b"/>
            <a:pathLst>
              <a:path w="64" h="50">
                <a:moveTo>
                  <a:pt x="63" y="20"/>
                </a:moveTo>
                <a:cubicBezTo>
                  <a:pt x="61" y="31"/>
                  <a:pt x="54" y="38"/>
                  <a:pt x="44" y="43"/>
                </a:cubicBezTo>
                <a:cubicBezTo>
                  <a:pt x="39" y="46"/>
                  <a:pt x="33" y="47"/>
                  <a:pt x="28" y="47"/>
                </a:cubicBezTo>
                <a:cubicBezTo>
                  <a:pt x="25" y="47"/>
                  <a:pt x="21" y="47"/>
                  <a:pt x="18" y="46"/>
                </a:cubicBezTo>
                <a:cubicBezTo>
                  <a:pt x="16" y="45"/>
                  <a:pt x="13" y="43"/>
                  <a:pt x="11" y="43"/>
                </a:cubicBezTo>
                <a:cubicBezTo>
                  <a:pt x="9" y="43"/>
                  <a:pt x="7" y="50"/>
                  <a:pt x="4" y="50"/>
                </a:cubicBezTo>
                <a:cubicBezTo>
                  <a:pt x="2" y="50"/>
                  <a:pt x="1" y="49"/>
                  <a:pt x="0" y="47"/>
                </a:cubicBezTo>
                <a:cubicBezTo>
                  <a:pt x="0" y="47"/>
                  <a:pt x="0" y="46"/>
                  <a:pt x="0" y="46"/>
                </a:cubicBezTo>
                <a:cubicBezTo>
                  <a:pt x="0" y="42"/>
                  <a:pt x="7" y="39"/>
                  <a:pt x="7" y="37"/>
                </a:cubicBezTo>
                <a:cubicBezTo>
                  <a:pt x="7" y="37"/>
                  <a:pt x="6" y="35"/>
                  <a:pt x="6" y="34"/>
                </a:cubicBezTo>
                <a:cubicBezTo>
                  <a:pt x="6" y="33"/>
                  <a:pt x="5" y="32"/>
                  <a:pt x="5" y="30"/>
                </a:cubicBezTo>
                <a:cubicBezTo>
                  <a:pt x="5" y="19"/>
                  <a:pt x="14" y="11"/>
                  <a:pt x="25" y="8"/>
                </a:cubicBezTo>
                <a:cubicBezTo>
                  <a:pt x="32" y="5"/>
                  <a:pt x="47" y="8"/>
                  <a:pt x="52" y="3"/>
                </a:cubicBezTo>
                <a:cubicBezTo>
                  <a:pt x="54" y="1"/>
                  <a:pt x="55" y="0"/>
                  <a:pt x="58" y="0"/>
                </a:cubicBezTo>
                <a:cubicBezTo>
                  <a:pt x="62" y="0"/>
                  <a:pt x="64" y="10"/>
                  <a:pt x="64" y="13"/>
                </a:cubicBezTo>
                <a:cubicBezTo>
                  <a:pt x="64" y="16"/>
                  <a:pt x="63" y="18"/>
                  <a:pt x="63" y="20"/>
                </a:cubicBezTo>
                <a:close/>
                <a:moveTo>
                  <a:pt x="43" y="18"/>
                </a:moveTo>
                <a:cubicBezTo>
                  <a:pt x="31" y="18"/>
                  <a:pt x="22" y="23"/>
                  <a:pt x="14" y="32"/>
                </a:cubicBezTo>
                <a:cubicBezTo>
                  <a:pt x="14" y="33"/>
                  <a:pt x="13" y="33"/>
                  <a:pt x="13" y="34"/>
                </a:cubicBezTo>
                <a:cubicBezTo>
                  <a:pt x="13" y="35"/>
                  <a:pt x="15" y="36"/>
                  <a:pt x="16" y="36"/>
                </a:cubicBezTo>
                <a:cubicBezTo>
                  <a:pt x="16" y="36"/>
                  <a:pt x="17" y="36"/>
                  <a:pt x="17" y="36"/>
                </a:cubicBezTo>
                <a:cubicBezTo>
                  <a:pt x="19" y="34"/>
                  <a:pt x="21" y="32"/>
                  <a:pt x="22" y="31"/>
                </a:cubicBezTo>
                <a:cubicBezTo>
                  <a:pt x="29" y="25"/>
                  <a:pt x="34" y="23"/>
                  <a:pt x="43" y="23"/>
                </a:cubicBezTo>
                <a:cubicBezTo>
                  <a:pt x="44" y="23"/>
                  <a:pt x="45" y="22"/>
                  <a:pt x="45" y="20"/>
                </a:cubicBezTo>
                <a:cubicBezTo>
                  <a:pt x="45" y="19"/>
                  <a:pt x="44" y="18"/>
                  <a:pt x="43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55"/>
          <p:cNvSpPr>
            <a:spLocks noEditPoints="1"/>
          </p:cNvSpPr>
          <p:nvPr/>
        </p:nvSpPr>
        <p:spPr bwMode="auto">
          <a:xfrm>
            <a:off x="8133785" y="4032801"/>
            <a:ext cx="590461" cy="440768"/>
          </a:xfrm>
          <a:custGeom>
            <a:avLst/>
            <a:gdLst/>
            <a:ahLst/>
            <a:cxnLst>
              <a:cxn ang="0">
                <a:pos x="19" y="42"/>
              </a:cxn>
              <a:cxn ang="0">
                <a:pos x="17" y="42"/>
              </a:cxn>
              <a:cxn ang="0">
                <a:pos x="1" y="25"/>
              </a:cxn>
              <a:cxn ang="0">
                <a:pos x="1" y="24"/>
              </a:cxn>
              <a:cxn ang="0">
                <a:pos x="17" y="7"/>
              </a:cxn>
              <a:cxn ang="0">
                <a:pos x="19" y="7"/>
              </a:cxn>
              <a:cxn ang="0">
                <a:pos x="21" y="9"/>
              </a:cxn>
              <a:cxn ang="0">
                <a:pos x="21" y="11"/>
              </a:cxn>
              <a:cxn ang="0">
                <a:pos x="7" y="25"/>
              </a:cxn>
              <a:cxn ang="0">
                <a:pos x="21" y="39"/>
              </a:cxn>
              <a:cxn ang="0">
                <a:pos x="21" y="40"/>
              </a:cxn>
              <a:cxn ang="0">
                <a:pos x="19" y="42"/>
              </a:cxn>
              <a:cxn ang="0">
                <a:pos x="29" y="48"/>
              </a:cxn>
              <a:cxn ang="0">
                <a:pos x="27" y="49"/>
              </a:cxn>
              <a:cxn ang="0">
                <a:pos x="25" y="48"/>
              </a:cxn>
              <a:cxn ang="0">
                <a:pos x="24" y="47"/>
              </a:cxn>
              <a:cxn ang="0">
                <a:pos x="38" y="1"/>
              </a:cxn>
              <a:cxn ang="0">
                <a:pos x="39" y="0"/>
              </a:cxn>
              <a:cxn ang="0">
                <a:pos x="41" y="1"/>
              </a:cxn>
              <a:cxn ang="0">
                <a:pos x="42" y="2"/>
              </a:cxn>
              <a:cxn ang="0">
                <a:pos x="29" y="48"/>
              </a:cxn>
              <a:cxn ang="0">
                <a:pos x="49" y="42"/>
              </a:cxn>
              <a:cxn ang="0">
                <a:pos x="47" y="42"/>
              </a:cxn>
              <a:cxn ang="0">
                <a:pos x="45" y="40"/>
              </a:cxn>
              <a:cxn ang="0">
                <a:pos x="45" y="39"/>
              </a:cxn>
              <a:cxn ang="0">
                <a:pos x="59" y="25"/>
              </a:cxn>
              <a:cxn ang="0">
                <a:pos x="45" y="11"/>
              </a:cxn>
              <a:cxn ang="0">
                <a:pos x="45" y="9"/>
              </a:cxn>
              <a:cxn ang="0">
                <a:pos x="47" y="7"/>
              </a:cxn>
              <a:cxn ang="0">
                <a:pos x="49" y="7"/>
              </a:cxn>
              <a:cxn ang="0">
                <a:pos x="65" y="24"/>
              </a:cxn>
              <a:cxn ang="0">
                <a:pos x="65" y="25"/>
              </a:cxn>
              <a:cxn ang="0">
                <a:pos x="49" y="42"/>
              </a:cxn>
            </a:cxnLst>
            <a:rect l="0" t="0" r="r" b="b"/>
            <a:pathLst>
              <a:path w="66" h="49">
                <a:moveTo>
                  <a:pt x="19" y="42"/>
                </a:moveTo>
                <a:cubicBezTo>
                  <a:pt x="19" y="43"/>
                  <a:pt x="18" y="43"/>
                  <a:pt x="17" y="42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5"/>
                  <a:pt x="0" y="24"/>
                  <a:pt x="1" y="24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9"/>
                  <a:pt x="21" y="9"/>
                  <a:pt x="21" y="9"/>
                </a:cubicBezTo>
                <a:cubicBezTo>
                  <a:pt x="21" y="9"/>
                  <a:pt x="21" y="10"/>
                  <a:pt x="21" y="11"/>
                </a:cubicBezTo>
                <a:cubicBezTo>
                  <a:pt x="7" y="25"/>
                  <a:pt x="7" y="25"/>
                  <a:pt x="7" y="25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9"/>
                  <a:pt x="21" y="40"/>
                  <a:pt x="21" y="40"/>
                </a:cubicBezTo>
                <a:lnTo>
                  <a:pt x="19" y="42"/>
                </a:lnTo>
                <a:close/>
                <a:moveTo>
                  <a:pt x="29" y="48"/>
                </a:moveTo>
                <a:cubicBezTo>
                  <a:pt x="28" y="49"/>
                  <a:pt x="28" y="49"/>
                  <a:pt x="27" y="49"/>
                </a:cubicBezTo>
                <a:cubicBezTo>
                  <a:pt x="25" y="48"/>
                  <a:pt x="25" y="48"/>
                  <a:pt x="25" y="48"/>
                </a:cubicBezTo>
                <a:cubicBezTo>
                  <a:pt x="24" y="48"/>
                  <a:pt x="24" y="48"/>
                  <a:pt x="24" y="47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0"/>
                  <a:pt x="38" y="0"/>
                  <a:pt x="39" y="0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2"/>
                  <a:pt x="42" y="2"/>
                </a:cubicBezTo>
                <a:lnTo>
                  <a:pt x="29" y="48"/>
                </a:lnTo>
                <a:close/>
                <a:moveTo>
                  <a:pt x="49" y="42"/>
                </a:moveTo>
                <a:cubicBezTo>
                  <a:pt x="48" y="43"/>
                  <a:pt x="48" y="43"/>
                  <a:pt x="47" y="42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5" y="39"/>
                  <a:pt x="45" y="39"/>
                </a:cubicBezTo>
                <a:cubicBezTo>
                  <a:pt x="59" y="25"/>
                  <a:pt x="59" y="25"/>
                  <a:pt x="59" y="25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9"/>
                  <a:pt x="45" y="9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7"/>
                  <a:pt x="48" y="7"/>
                  <a:pt x="49" y="7"/>
                </a:cubicBezTo>
                <a:cubicBezTo>
                  <a:pt x="65" y="24"/>
                  <a:pt x="65" y="24"/>
                  <a:pt x="65" y="24"/>
                </a:cubicBezTo>
                <a:cubicBezTo>
                  <a:pt x="66" y="24"/>
                  <a:pt x="66" y="25"/>
                  <a:pt x="65" y="25"/>
                </a:cubicBezTo>
                <a:lnTo>
                  <a:pt x="4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Freeform 105"/>
          <p:cNvSpPr>
            <a:spLocks noEditPoints="1"/>
          </p:cNvSpPr>
          <p:nvPr/>
        </p:nvSpPr>
        <p:spPr bwMode="auto">
          <a:xfrm>
            <a:off x="10101391" y="3970430"/>
            <a:ext cx="573829" cy="565511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 Placeholder 3"/>
          <p:cNvSpPr txBox="1">
            <a:spLocks/>
          </p:cNvSpPr>
          <p:nvPr/>
        </p:nvSpPr>
        <p:spPr>
          <a:xfrm>
            <a:off x="1676577" y="5368106"/>
            <a:ext cx="1761484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3632835" y="5368106"/>
            <a:ext cx="1761484" cy="5909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 Placeholder 3"/>
          <p:cNvSpPr txBox="1">
            <a:spLocks/>
          </p:cNvSpPr>
          <p:nvPr/>
        </p:nvSpPr>
        <p:spPr>
          <a:xfrm>
            <a:off x="5589092" y="5368106"/>
            <a:ext cx="1761484" cy="5909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"/>
          <p:cNvSpPr txBox="1">
            <a:spLocks/>
          </p:cNvSpPr>
          <p:nvPr/>
        </p:nvSpPr>
        <p:spPr>
          <a:xfrm>
            <a:off x="7545348" y="5368106"/>
            <a:ext cx="1761484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 Placeholder 3"/>
          <p:cNvSpPr txBox="1">
            <a:spLocks/>
          </p:cNvSpPr>
          <p:nvPr/>
        </p:nvSpPr>
        <p:spPr>
          <a:xfrm>
            <a:off x="9501602" y="5368106"/>
            <a:ext cx="1761484" cy="5909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86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 animBg="1"/>
      <p:bldP spid="89" grpId="0" animBg="1"/>
      <p:bldP spid="90" grpId="0" animBg="1"/>
      <p:bldP spid="91" grpId="0" animBg="1"/>
      <p:bldP spid="92" grpId="0"/>
      <p:bldP spid="93" grpId="0"/>
      <p:bldP spid="94" grpId="0"/>
      <p:bldP spid="95" grpId="0"/>
      <p:bldP spid="9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915452" y="2890966"/>
            <a:ext cx="616199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THANK YOU</a:t>
            </a:r>
            <a:endParaRPr lang="zh-CN" altLang="en-US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915452" y="4156233"/>
            <a:ext cx="241757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感谢聆听，批评指导</a:t>
            </a:r>
            <a:endParaRPr lang="zh-CN" altLang="en-US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540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0" grpId="0"/>
          <p:bldP spid="10" grpId="1"/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0" grpId="0"/>
          <p:bldP spid="10" grpId="1"/>
          <p:bldP spid="11" grpId="0"/>
          <p:bldP spid="11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医学器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自定义设计方案">
  <a:themeElements>
    <a:clrScheme name="自定义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00B0F0"/>
      </a:accent2>
      <a:accent3>
        <a:srgbClr val="0070C0"/>
      </a:accent3>
      <a:accent4>
        <a:srgbClr val="00B0F0"/>
      </a:accent4>
      <a:accent5>
        <a:srgbClr val="0070C0"/>
      </a:accent5>
      <a:accent6>
        <a:srgbClr val="00B0F0"/>
      </a:accent6>
      <a:hlink>
        <a:srgbClr val="0070C0"/>
      </a:hlink>
      <a:folHlink>
        <a:srgbClr val="00B0F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2600</Words>
  <Application>Microsoft Office PowerPoint</Application>
  <PresentationFormat>自定义</PresentationFormat>
  <Paragraphs>233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맑은 고딕</vt:lpstr>
      <vt:lpstr>宋体</vt:lpstr>
      <vt:lpstr>微软雅黑</vt:lpstr>
      <vt:lpstr>Arial</vt:lpstr>
      <vt:lpstr>Calibri</vt:lpstr>
      <vt:lpstr>Calibri Light</vt:lpstr>
      <vt:lpstr>Wingdings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医学器材</dc:title>
  <dc:creator/>
  <cp:keywords>第一PPT模板网-WWW.1PPT.COM</cp:keywords>
  <cp:lastModifiedBy/>
  <cp:revision>1</cp:revision>
  <dcterms:created xsi:type="dcterms:W3CDTF">2016-11-11T14:31:12Z</dcterms:created>
  <dcterms:modified xsi:type="dcterms:W3CDTF">2018-12-15T05:24:37Z</dcterms:modified>
</cp:coreProperties>
</file>