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528" r:id="rId2"/>
    <p:sldId id="3550" r:id="rId3"/>
    <p:sldId id="3551" r:id="rId4"/>
    <p:sldId id="3546" r:id="rId5"/>
    <p:sldId id="3538" r:id="rId6"/>
    <p:sldId id="3539" r:id="rId7"/>
    <p:sldId id="3540" r:id="rId8"/>
    <p:sldId id="3552" r:id="rId9"/>
    <p:sldId id="3547" r:id="rId10"/>
    <p:sldId id="3532" r:id="rId11"/>
    <p:sldId id="3535" r:id="rId12"/>
    <p:sldId id="3537" r:id="rId13"/>
    <p:sldId id="3553" r:id="rId14"/>
    <p:sldId id="3549" r:id="rId15"/>
    <p:sldId id="3541" r:id="rId16"/>
    <p:sldId id="3542" r:id="rId17"/>
    <p:sldId id="3543" r:id="rId18"/>
    <p:sldId id="3554" r:id="rId19"/>
    <p:sldId id="3548" r:id="rId20"/>
    <p:sldId id="3533" r:id="rId21"/>
    <p:sldId id="3536" r:id="rId22"/>
    <p:sldId id="355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1DD"/>
    <a:srgbClr val="0070C0"/>
    <a:srgbClr val="CA8F45"/>
    <a:srgbClr val="C00000"/>
    <a:srgbClr val="0C2744"/>
    <a:srgbClr val="0673AE"/>
    <a:srgbClr val="FE5817"/>
    <a:srgbClr val="5ED1E5"/>
    <a:srgbClr val="FFC000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7" autoAdjust="0"/>
    <p:restoredTop sz="95317" autoAdjust="0"/>
  </p:normalViewPr>
  <p:slideViewPr>
    <p:cSldViewPr>
      <p:cViewPr varScale="1">
        <p:scale>
          <a:sx n="87" d="100"/>
          <a:sy n="87" d="100"/>
        </p:scale>
        <p:origin x="4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ofPieChart>
        <c:ofPieType val="bar"/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7B9-4199-A13F-34A4801E5C7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7B9-4199-A13F-34A4801E5C78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7B9-4199-A13F-34A4801E5C78}"/>
              </c:ext>
            </c:extLst>
          </c:dPt>
          <c:dPt>
            <c:idx val="3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7B9-4199-A13F-34A4801E5C78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7B9-4199-A13F-34A4801E5C78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F7B9-4199-A13F-34A4801E5C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510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390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902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564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569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221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649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88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56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5610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217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916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4877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25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899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71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4261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5518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0570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2362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5825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0203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notesSlide" Target="../notesSlides/notesSlide1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5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090790"/>
            <a:ext cx="12858750" cy="2592288"/>
          </a:xfrm>
          <a:prstGeom prst="rect">
            <a:avLst/>
          </a:prstGeom>
          <a:solidFill>
            <a:srgbClr val="4BC1D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787322" y="4460676"/>
            <a:ext cx="52841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MEDICAL TEAM INTRODUCTION PPT REPORT</a:t>
            </a:r>
            <a:endParaRPr lang="zh-CN" altLang="en-US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48378" y="4751881"/>
            <a:ext cx="616199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医药销售经理面试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67821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9" grpId="0"/>
          <p:bldP spid="9" grpId="1"/>
          <p:bldP spid="10" grpId="0"/>
          <p:bldP spid="1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5379916" y="2362473"/>
            <a:ext cx="4013196" cy="74239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8000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1"/>
          <p:cNvSpPr txBox="1"/>
          <p:nvPr>
            <p:custDataLst>
              <p:tags r:id="rId3"/>
            </p:custDataLst>
          </p:nvPr>
        </p:nvSpPr>
        <p:spPr>
          <a:xfrm flipH="1">
            <a:off x="5595556" y="2410970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flipH="1">
            <a:off x="3465638" y="3355928"/>
            <a:ext cx="4011664" cy="74124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324000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Other_2"/>
          <p:cNvSpPr txBox="1"/>
          <p:nvPr>
            <p:custDataLst>
              <p:tags r:id="rId5"/>
            </p:custDataLst>
          </p:nvPr>
        </p:nvSpPr>
        <p:spPr>
          <a:xfrm flipH="1">
            <a:off x="6441443" y="3403850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6"/>
            </p:custDataLst>
          </p:nvPr>
        </p:nvSpPr>
        <p:spPr>
          <a:xfrm>
            <a:off x="5379916" y="4290976"/>
            <a:ext cx="4013196" cy="74239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8000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1"/>
          <p:cNvSpPr txBox="1"/>
          <p:nvPr>
            <p:custDataLst>
              <p:tags r:id="rId7"/>
            </p:custDataLst>
          </p:nvPr>
        </p:nvSpPr>
        <p:spPr>
          <a:xfrm flipH="1">
            <a:off x="5595556" y="4339473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8"/>
            </p:custDataLst>
          </p:nvPr>
        </p:nvSpPr>
        <p:spPr>
          <a:xfrm flipH="1">
            <a:off x="3465638" y="5284431"/>
            <a:ext cx="4011664" cy="74124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324000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Other_2"/>
          <p:cNvSpPr txBox="1"/>
          <p:nvPr>
            <p:custDataLst>
              <p:tags r:id="rId9"/>
            </p:custDataLst>
          </p:nvPr>
        </p:nvSpPr>
        <p:spPr>
          <a:xfrm flipH="1">
            <a:off x="6441443" y="5332353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10"/>
            </p:custDataLst>
          </p:nvPr>
        </p:nvSpPr>
        <p:spPr>
          <a:xfrm>
            <a:off x="4269135" y="1060917"/>
            <a:ext cx="1679574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s_2"/>
          <p:cNvSpPr txBox="1"/>
          <p:nvPr>
            <p:custDataLst>
              <p:tags r:id="rId11"/>
            </p:custDataLst>
          </p:nvPr>
        </p:nvSpPr>
        <p:spPr>
          <a:xfrm>
            <a:off x="6294152" y="1060918"/>
            <a:ext cx="3170810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0194419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/>
      <p:bldP spid="19" grpId="0" animBg="1"/>
      <p:bldP spid="38" grpId="0"/>
      <p:bldP spid="12" grpId="0" animBg="1"/>
      <p:bldP spid="20" grpId="0"/>
      <p:bldP spid="21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5120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65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03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4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7514859" y="3399234"/>
            <a:ext cx="3675708" cy="679548"/>
            <a:chOff x="7125311" y="3386950"/>
            <a:chExt cx="3485499" cy="644384"/>
          </a:xfrm>
          <a:solidFill>
            <a:schemeClr val="accent4"/>
          </a:solidFill>
        </p:grpSpPr>
        <p:sp>
          <p:nvSpPr>
            <p:cNvPr id="7" name="Shape 533"/>
            <p:cNvSpPr/>
            <p:nvPr/>
          </p:nvSpPr>
          <p:spPr>
            <a:xfrm>
              <a:off x="7465374" y="3386950"/>
              <a:ext cx="3145436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Shape 534"/>
            <p:cNvSpPr/>
            <p:nvPr/>
          </p:nvSpPr>
          <p:spPr>
            <a:xfrm>
              <a:off x="7125311" y="3386950"/>
              <a:ext cx="345204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9340"/>
                  </a:lnTo>
                  <a:lnTo>
                    <a:pt x="0" y="13486"/>
                  </a:lnTo>
                  <a:lnTo>
                    <a:pt x="21600" y="21600"/>
                  </a:lnTo>
                  <a:cubicBezTo>
                    <a:pt x="21600" y="2160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0"/>
          <p:cNvGrpSpPr/>
          <p:nvPr/>
        </p:nvGrpSpPr>
        <p:grpSpPr>
          <a:xfrm>
            <a:off x="1630821" y="3399234"/>
            <a:ext cx="3684606" cy="679548"/>
            <a:chOff x="1545760" y="3386950"/>
            <a:chExt cx="3493936" cy="644384"/>
          </a:xfrm>
          <a:solidFill>
            <a:schemeClr val="accent3"/>
          </a:solidFill>
        </p:grpSpPr>
        <p:sp>
          <p:nvSpPr>
            <p:cNvPr id="10" name="Shape 536"/>
            <p:cNvSpPr/>
            <p:nvPr/>
          </p:nvSpPr>
          <p:spPr>
            <a:xfrm>
              <a:off x="4694491" y="3386950"/>
              <a:ext cx="345205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9340"/>
                  </a:lnTo>
                  <a:lnTo>
                    <a:pt x="21600" y="13486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37"/>
            <p:cNvSpPr/>
            <p:nvPr/>
          </p:nvSpPr>
          <p:spPr>
            <a:xfrm>
              <a:off x="1545760" y="3386950"/>
              <a:ext cx="3151081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"/>
          <p:cNvGrpSpPr/>
          <p:nvPr/>
        </p:nvGrpSpPr>
        <p:grpSpPr>
          <a:xfrm>
            <a:off x="7142958" y="1895073"/>
            <a:ext cx="4049674" cy="907007"/>
            <a:chOff x="6772654" y="2152648"/>
            <a:chExt cx="3840113" cy="860072"/>
          </a:xfrm>
          <a:solidFill>
            <a:schemeClr val="accent2"/>
          </a:solidFill>
        </p:grpSpPr>
        <p:sp>
          <p:nvSpPr>
            <p:cNvPr id="13" name="Shape 539"/>
            <p:cNvSpPr/>
            <p:nvPr/>
          </p:nvSpPr>
          <p:spPr>
            <a:xfrm>
              <a:off x="7289045" y="2152648"/>
              <a:ext cx="3323722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Shape 540"/>
            <p:cNvSpPr/>
            <p:nvPr/>
          </p:nvSpPr>
          <p:spPr>
            <a:xfrm>
              <a:off x="6772654" y="2152648"/>
              <a:ext cx="516147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9997"/>
                  </a:lnTo>
                  <a:lnTo>
                    <a:pt x="2792" y="21600"/>
                  </a:lnTo>
                  <a:lnTo>
                    <a:pt x="21600" y="16183"/>
                  </a:lnTo>
                  <a:cubicBezTo>
                    <a:pt x="21600" y="16183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1630822" y="1895073"/>
            <a:ext cx="4064124" cy="907007"/>
            <a:chOff x="1545760" y="2152648"/>
            <a:chExt cx="3853814" cy="860072"/>
          </a:xfrm>
          <a:solidFill>
            <a:schemeClr val="accent1"/>
          </a:solidFill>
        </p:grpSpPr>
        <p:sp>
          <p:nvSpPr>
            <p:cNvPr id="16" name="Shape 542"/>
            <p:cNvSpPr/>
            <p:nvPr/>
          </p:nvSpPr>
          <p:spPr>
            <a:xfrm>
              <a:off x="1545760" y="2152648"/>
              <a:ext cx="3344236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543"/>
            <p:cNvSpPr/>
            <p:nvPr/>
          </p:nvSpPr>
          <p:spPr>
            <a:xfrm>
              <a:off x="4883415" y="2152648"/>
              <a:ext cx="516159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9997"/>
                  </a:lnTo>
                  <a:lnTo>
                    <a:pt x="18808" y="21600"/>
                  </a:lnTo>
                  <a:lnTo>
                    <a:pt x="0" y="16183"/>
                  </a:lnTo>
                  <a:cubicBezTo>
                    <a:pt x="0" y="16183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7129675" y="4735475"/>
            <a:ext cx="4081025" cy="907007"/>
            <a:chOff x="6760059" y="4457519"/>
            <a:chExt cx="3869841" cy="860072"/>
          </a:xfrm>
          <a:solidFill>
            <a:schemeClr val="accent6"/>
          </a:solidFill>
        </p:grpSpPr>
        <p:sp>
          <p:nvSpPr>
            <p:cNvPr id="19" name="Shape 545"/>
            <p:cNvSpPr/>
            <p:nvPr/>
          </p:nvSpPr>
          <p:spPr>
            <a:xfrm>
              <a:off x="7276450" y="4671632"/>
              <a:ext cx="3353450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546"/>
            <p:cNvSpPr/>
            <p:nvPr/>
          </p:nvSpPr>
          <p:spPr>
            <a:xfrm>
              <a:off x="6760059" y="4457519"/>
              <a:ext cx="516158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1603"/>
                  </a:lnTo>
                  <a:lnTo>
                    <a:pt x="2791" y="0"/>
                  </a:lnTo>
                  <a:lnTo>
                    <a:pt x="21600" y="5417"/>
                  </a:lnTo>
                  <a:cubicBezTo>
                    <a:pt x="21600" y="5417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4"/>
          <p:cNvGrpSpPr/>
          <p:nvPr/>
        </p:nvGrpSpPr>
        <p:grpSpPr>
          <a:xfrm>
            <a:off x="1630820" y="4735475"/>
            <a:ext cx="4064117" cy="907007"/>
            <a:chOff x="1545760" y="4457519"/>
            <a:chExt cx="3853808" cy="860072"/>
          </a:xfrm>
          <a:solidFill>
            <a:schemeClr val="accent5"/>
          </a:solidFill>
        </p:grpSpPr>
        <p:sp>
          <p:nvSpPr>
            <p:cNvPr id="22" name="Shape 548"/>
            <p:cNvSpPr/>
            <p:nvPr/>
          </p:nvSpPr>
          <p:spPr>
            <a:xfrm>
              <a:off x="1545760" y="4671632"/>
              <a:ext cx="3336278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0" y="0"/>
                  </a:lnTo>
                  <a:lnTo>
                    <a:pt x="21600" y="0"/>
                  </a:lnTo>
                  <a:lnTo>
                    <a:pt x="21600" y="21600"/>
                  </a:lnTo>
                  <a:cubicBezTo>
                    <a:pt x="21600" y="2160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Shape 549"/>
            <p:cNvSpPr/>
            <p:nvPr/>
          </p:nvSpPr>
          <p:spPr>
            <a:xfrm>
              <a:off x="4883415" y="4457519"/>
              <a:ext cx="516153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603"/>
                  </a:lnTo>
                  <a:lnTo>
                    <a:pt x="18808" y="0"/>
                  </a:lnTo>
                  <a:lnTo>
                    <a:pt x="0" y="5417"/>
                  </a:lnTo>
                  <a:cubicBezTo>
                    <a:pt x="0" y="5417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Shape 558"/>
          <p:cNvSpPr/>
          <p:nvPr/>
        </p:nvSpPr>
        <p:spPr>
          <a:xfrm>
            <a:off x="1631640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562"/>
          <p:cNvSpPr/>
          <p:nvPr/>
        </p:nvSpPr>
        <p:spPr>
          <a:xfrm>
            <a:off x="1631640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566"/>
          <p:cNvSpPr/>
          <p:nvPr/>
        </p:nvSpPr>
        <p:spPr>
          <a:xfrm>
            <a:off x="1631640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568"/>
          <p:cNvSpPr/>
          <p:nvPr/>
        </p:nvSpPr>
        <p:spPr>
          <a:xfrm>
            <a:off x="10988607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572"/>
          <p:cNvSpPr/>
          <p:nvPr/>
        </p:nvSpPr>
        <p:spPr>
          <a:xfrm>
            <a:off x="10988607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576"/>
          <p:cNvSpPr/>
          <p:nvPr/>
        </p:nvSpPr>
        <p:spPr>
          <a:xfrm>
            <a:off x="10988607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2110114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2110114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2110112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7959492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7959492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7959491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2110111" y="2656166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2110110" y="4164583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2110110" y="5764097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12"/>
          <p:cNvSpPr txBox="1">
            <a:spLocks/>
          </p:cNvSpPr>
          <p:nvPr/>
        </p:nvSpPr>
        <p:spPr>
          <a:xfrm>
            <a:off x="8353130" y="2663295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12"/>
          <p:cNvSpPr txBox="1">
            <a:spLocks/>
          </p:cNvSpPr>
          <p:nvPr/>
        </p:nvSpPr>
        <p:spPr>
          <a:xfrm>
            <a:off x="8353128" y="4171711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12"/>
          <p:cNvSpPr txBox="1">
            <a:spLocks/>
          </p:cNvSpPr>
          <p:nvPr/>
        </p:nvSpPr>
        <p:spPr>
          <a:xfrm>
            <a:off x="8353128" y="5771226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016109" y="2359512"/>
            <a:ext cx="2809304" cy="2809302"/>
            <a:chOff x="3566899" y="1605909"/>
            <a:chExt cx="1997947" cy="1997946"/>
          </a:xfrm>
        </p:grpSpPr>
        <p:sp>
          <p:nvSpPr>
            <p:cNvPr id="30" name="Shape 551"/>
            <p:cNvSpPr/>
            <p:nvPr/>
          </p:nvSpPr>
          <p:spPr>
            <a:xfrm>
              <a:off x="3566899" y="1605909"/>
              <a:ext cx="1997947" cy="199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53572" tIns="53572" rIns="53572" bIns="53572" anchor="ctr"/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699991" y="1747171"/>
              <a:ext cx="1728790" cy="172879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年度工作</a:t>
              </a:r>
              <a:endPara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内容概述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8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345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52319"/>
            <a:ext cx="7941543" cy="4420801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0079" y="2029182"/>
            <a:ext cx="5245872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85559" y="4345990"/>
            <a:ext cx="3960391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085559" y="4898321"/>
            <a:ext cx="3960391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149455" y="2206226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86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82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80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13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6182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29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337554" y="1672400"/>
            <a:ext cx="6062171" cy="3887853"/>
            <a:chOff x="763170" y="1585667"/>
            <a:chExt cx="5748467" cy="368666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63170" y="1585667"/>
            <a:ext cx="5748467" cy="368666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TextBox 11"/>
            <p:cNvSpPr txBox="1"/>
            <p:nvPr/>
          </p:nvSpPr>
          <p:spPr>
            <a:xfrm>
              <a:off x="2129618" y="2166128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002454" y="3149801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203171" y="3665314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5520531" y="3883595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6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520532" y="2636674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2781095" y="5646209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781095" y="5966057"/>
            <a:ext cx="360959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350400" y="2284538"/>
            <a:ext cx="4176464" cy="2653214"/>
            <a:chOff x="7500839" y="1971109"/>
            <a:chExt cx="3960341" cy="2618680"/>
          </a:xfrm>
        </p:grpSpPr>
        <p:sp>
          <p:nvSpPr>
            <p:cNvPr id="24" name="Rectangle 23"/>
            <p:cNvSpPr/>
            <p:nvPr/>
          </p:nvSpPr>
          <p:spPr>
            <a:xfrm>
              <a:off x="7500839" y="1971109"/>
              <a:ext cx="3960341" cy="26186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684311" y="2202009"/>
              <a:ext cx="1413952" cy="3242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684866" y="2627613"/>
              <a:ext cx="3670521" cy="3827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684866" y="3673005"/>
              <a:ext cx="3670521" cy="3827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7350401" y="5458434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344978" y="5778282"/>
            <a:ext cx="40703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68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19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70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6875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4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71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71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090790"/>
            <a:ext cx="12858750" cy="2592288"/>
          </a:xfrm>
          <a:prstGeom prst="rect">
            <a:avLst/>
          </a:prstGeom>
          <a:solidFill>
            <a:srgbClr val="4BC1D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124202" y="4463419"/>
            <a:ext cx="661034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THANK YOU</a:t>
            </a:r>
            <a:endParaRPr lang="zh-CN" alt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383927" y="5731398"/>
            <a:ext cx="609089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感谢聆听，批评指导</a:t>
            </a:r>
            <a:endParaRPr lang="zh-CN" alt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812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10" grpId="0"/>
          <p:bldP spid="10" grpId="1"/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10" grpId="0"/>
          <p:bldP spid="10" grpId="1"/>
          <p:bldP spid="11" grpId="0"/>
          <p:bldP spid="11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医学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85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BFBFBF"/>
      </a:accent2>
      <a:accent3>
        <a:srgbClr val="4BC1DD"/>
      </a:accent3>
      <a:accent4>
        <a:srgbClr val="BFBFBF"/>
      </a:accent4>
      <a:accent5>
        <a:srgbClr val="4BC1DD"/>
      </a:accent5>
      <a:accent6>
        <a:srgbClr val="BFBFBF"/>
      </a:accent6>
      <a:hlink>
        <a:srgbClr val="4BC1DD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2576</Words>
  <Application>Microsoft Office PowerPoint</Application>
  <PresentationFormat>自定义</PresentationFormat>
  <Paragraphs>251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医学报告</dc:title>
  <dc:creator/>
  <cp:keywords>第一PPT模板网-WWW.1PPT.COM</cp:keywords>
  <cp:lastModifiedBy/>
  <cp:revision>1</cp:revision>
  <dcterms:created xsi:type="dcterms:W3CDTF">2016-11-11T14:31:12Z</dcterms:created>
  <dcterms:modified xsi:type="dcterms:W3CDTF">2018-12-15T05:19:30Z</dcterms:modified>
</cp:coreProperties>
</file>