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528" r:id="rId2"/>
    <p:sldId id="3556" r:id="rId3"/>
    <p:sldId id="3557" r:id="rId4"/>
    <p:sldId id="3558" r:id="rId5"/>
    <p:sldId id="3562" r:id="rId6"/>
    <p:sldId id="3571" r:id="rId7"/>
    <p:sldId id="3572" r:id="rId8"/>
    <p:sldId id="3559" r:id="rId9"/>
    <p:sldId id="3547" r:id="rId10"/>
    <p:sldId id="3564" r:id="rId11"/>
    <p:sldId id="3565" r:id="rId12"/>
    <p:sldId id="3566" r:id="rId13"/>
    <p:sldId id="3560" r:id="rId14"/>
    <p:sldId id="3549" r:id="rId15"/>
    <p:sldId id="3568" r:id="rId16"/>
    <p:sldId id="3569" r:id="rId17"/>
    <p:sldId id="3570" r:id="rId18"/>
    <p:sldId id="3561" r:id="rId19"/>
    <p:sldId id="3548" r:id="rId20"/>
    <p:sldId id="3567" r:id="rId21"/>
    <p:sldId id="3563" r:id="rId22"/>
    <p:sldId id="357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4795"/>
    <a:srgbClr val="82C0F7"/>
    <a:srgbClr val="4BC1DD"/>
    <a:srgbClr val="0070C0"/>
    <a:srgbClr val="CA8F45"/>
    <a:srgbClr val="C00000"/>
    <a:srgbClr val="0C2744"/>
    <a:srgbClr val="0673AE"/>
    <a:srgbClr val="FE5817"/>
    <a:srgbClr val="5ED1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7" autoAdjust="0"/>
    <p:restoredTop sz="95317" autoAdjust="0"/>
  </p:normalViewPr>
  <p:slideViewPr>
    <p:cSldViewPr>
      <p:cViewPr varScale="1">
        <p:scale>
          <a:sx n="87" d="100"/>
          <a:sy n="87" d="100"/>
        </p:scale>
        <p:origin x="44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4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84A-4587-BF6C-693110BE4D4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429060672"/>
        <c:axId val="-1301186144"/>
      </c:areaChart>
      <c:catAx>
        <c:axId val="-1429060672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-1301186144"/>
        <c:crosses val="autoZero"/>
        <c:auto val="1"/>
        <c:lblAlgn val="ctr"/>
        <c:lblOffset val="100"/>
        <c:noMultiLvlLbl val="1"/>
      </c:catAx>
      <c:valAx>
        <c:axId val="-130118614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-1429060672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510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57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92000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7551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968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495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672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3550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56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9446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4315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273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8691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25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6028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4362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502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4633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20570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4124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3764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915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PPT</a:t>
            </a:r>
            <a:r>
              <a:rPr lang="zh-CN" altLang="en-US" sz="100" dirty="0" smtClean="0">
                <a:solidFill>
                  <a:schemeClr val="bg1"/>
                </a:solidFill>
              </a:rPr>
              <a:t>论坛：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www.1ppt.cn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3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090790"/>
            <a:ext cx="12858750" cy="2592288"/>
          </a:xfrm>
          <a:prstGeom prst="rect">
            <a:avLst/>
          </a:prstGeom>
          <a:solidFill>
            <a:srgbClr val="8A479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009900" y="4460676"/>
            <a:ext cx="683895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MEDICAL DOCTORS INTERNSHIP REPORT PPT REPORT</a:t>
            </a:r>
            <a:endParaRPr lang="zh-CN" alt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90801" y="4751881"/>
            <a:ext cx="767715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dirty="0">
                <a:solidFill>
                  <a:schemeClr val="bg1"/>
                </a:solidFill>
                <a:cs typeface="Arial" panose="020B0604020202020204" pitchFamily="34" charset="0"/>
              </a:rPr>
              <a:t>医药销售市场汇报</a:t>
            </a:r>
            <a:r>
              <a:rPr lang="en-US" altLang="zh-CN" sz="4400" b="1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67821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9" grpId="0"/>
          <p:bldP spid="9" grpId="1"/>
          <p:bldP spid="10" grpId="0"/>
          <p:bldP spid="1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MH_Other_1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260279" y="3291039"/>
            <a:ext cx="1252320" cy="1252320"/>
          </a:xfrm>
          <a:prstGeom prst="chevron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253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/>
          <p:nvPr>
            <p:custDataLst>
              <p:tags r:id="rId3"/>
            </p:custDataLst>
          </p:nvPr>
        </p:nvSpPr>
        <p:spPr>
          <a:xfrm>
            <a:off x="6936666" y="3707922"/>
            <a:ext cx="418556" cy="418556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dirty="0" err="1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3"/>
          <p:cNvSpPr/>
          <p:nvPr>
            <p:custDataLst>
              <p:tags r:id="rId4"/>
            </p:custDataLst>
          </p:nvPr>
        </p:nvSpPr>
        <p:spPr>
          <a:xfrm>
            <a:off x="6260279" y="5122640"/>
            <a:ext cx="1252320" cy="1253995"/>
          </a:xfrm>
          <a:prstGeom prst="chevron">
            <a:avLst/>
          </a:prstGeom>
          <a:solidFill>
            <a:schemeClr val="accent4"/>
          </a:solidFill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2531" dirty="0" err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Other_4"/>
          <p:cNvSpPr/>
          <p:nvPr>
            <p:custDataLst>
              <p:tags r:id="rId5"/>
            </p:custDataLst>
          </p:nvPr>
        </p:nvSpPr>
        <p:spPr>
          <a:xfrm>
            <a:off x="6936666" y="5541197"/>
            <a:ext cx="418556" cy="41688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dirty="0" smtClean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dirty="0" err="1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5" name="MH_Other_7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>
            <a:off x="5346152" y="2373563"/>
            <a:ext cx="1252320" cy="1253995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_8"/>
          <p:cNvSpPr/>
          <p:nvPr>
            <p:custDataLst>
              <p:tags r:id="rId7"/>
            </p:custDataLst>
          </p:nvPr>
        </p:nvSpPr>
        <p:spPr>
          <a:xfrm flipH="1">
            <a:off x="5503530" y="2792120"/>
            <a:ext cx="418556" cy="41688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000" dirty="0" err="1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_9"/>
          <p:cNvSpPr/>
          <p:nvPr>
            <p:custDataLst>
              <p:tags r:id="rId8"/>
            </p:custDataLst>
          </p:nvPr>
        </p:nvSpPr>
        <p:spPr>
          <a:xfrm flipH="1">
            <a:off x="5346152" y="4206840"/>
            <a:ext cx="1252320" cy="1252320"/>
          </a:xfrm>
          <a:prstGeom prst="chevron">
            <a:avLst/>
          </a:prstGeom>
          <a:solidFill>
            <a:schemeClr val="accent3"/>
          </a:solidFill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2531" dirty="0" err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_10"/>
          <p:cNvSpPr/>
          <p:nvPr>
            <p:custDataLst>
              <p:tags r:id="rId9"/>
            </p:custDataLst>
          </p:nvPr>
        </p:nvSpPr>
        <p:spPr>
          <a:xfrm flipH="1">
            <a:off x="5503530" y="4623722"/>
            <a:ext cx="418556" cy="418556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dirty="0" smtClean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dirty="0" err="1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9" name="MH_SubTitle_1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403005" y="2691946"/>
            <a:ext cx="258918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en-US" altLang="zh-CN" sz="1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60" name="MH_SubTitle_3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952585" y="4564532"/>
            <a:ext cx="2039605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r"/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4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400" dirty="0" smtClean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1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1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61" name="MH_SubTitle_2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7807567" y="3647057"/>
            <a:ext cx="2157136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4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400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1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1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62" name="MH_SubTitle_4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7807567" y="5480333"/>
            <a:ext cx="2157136" cy="53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2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SubTitle_1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370669" y="859495"/>
            <a:ext cx="119750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16" name="MH_SubTitle_1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5783914" y="859495"/>
            <a:ext cx="296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0663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0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0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0" fill="hold">
                          <p:stCondLst>
                            <p:cond delay="indefinite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9" fill="hold">
                          <p:stCondLst>
                            <p:cond delay="indefinite"/>
                          </p:stCondLst>
                          <p:childTnLst>
                            <p:par>
                              <p:cTn id="9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5" fill="hold">
                          <p:stCondLst>
                            <p:cond delay="indefinite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2" presetClass="entr" presetSubtype="2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9" dur="1500" fill="hold"/>
                                            <p:tgtEl>
                                              <p:spTgt spid="20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0" dur="1500" fill="hold"/>
                                            <p:tgtEl>
                                              <p:spTgt spid="20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5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6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" presetClass="entr" presetSubtype="2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1" dur="1500" fill="hold"/>
                                            <p:tgtEl>
                                              <p:spTgt spid="20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2" dur="1500" fill="hold"/>
                                            <p:tgtEl>
                                              <p:spTgt spid="20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51" grpId="0" animBg="1"/>
          <p:bldP spid="6" grpId="0" animBg="1"/>
          <p:bldP spid="8" grpId="0" animBg="1"/>
          <p:bldP spid="9" grpId="0" animBg="1"/>
          <p:bldP spid="2055" grpId="0" animBg="1"/>
          <p:bldP spid="15" grpId="0" animBg="1"/>
          <p:bldP spid="17" grpId="0" animBg="1"/>
          <p:bldP spid="18" grpId="0" animBg="1"/>
          <p:bldP spid="2059" grpId="0"/>
          <p:bldP spid="2060" grpId="0"/>
          <p:bldP spid="2061" grpId="0"/>
          <p:bldP spid="2062" grpId="0"/>
          <p:bldP spid="14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05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20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05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0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1" fill="hold">
                          <p:stCondLst>
                            <p:cond delay="indefinite"/>
                          </p:stCondLst>
                          <p:childTnLst>
                            <p:par>
                              <p:cTn id="7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3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0" fill="hold">
                          <p:stCondLst>
                            <p:cond delay="indefinite"/>
                          </p:stCondLst>
                          <p:childTnLst>
                            <p:par>
                              <p:cTn id="8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2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9" fill="hold">
                          <p:stCondLst>
                            <p:cond delay="indefinite"/>
                          </p:stCondLst>
                          <p:childTnLst>
                            <p:par>
                              <p:cTn id="9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1500" fill="hold"/>
                                            <p:tgtEl>
                                              <p:spTgt spid="20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5" fill="hold">
                          <p:stCondLst>
                            <p:cond delay="indefinite"/>
                          </p:stCondLst>
                          <p:childTnLst>
                            <p:par>
                              <p:cTn id="9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7" presetID="2" presetClass="entr" presetSubtype="2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1500" fill="hold"/>
                                            <p:tgtEl>
                                              <p:spTgt spid="20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1500" fill="hold"/>
                                            <p:tgtEl>
                                              <p:spTgt spid="20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1" fill="hold">
                          <p:stCondLst>
                            <p:cond delay="indefinite"/>
                          </p:stCondLst>
                          <p:childTnLst>
                            <p:par>
                              <p:cTn id="10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3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1500" fill="hold"/>
                                            <p:tgtEl>
                                              <p:spTgt spid="20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" presetClass="entr" presetSubtype="2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1500" fill="hold"/>
                                            <p:tgtEl>
                                              <p:spTgt spid="20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1500" fill="hold"/>
                                            <p:tgtEl>
                                              <p:spTgt spid="20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051" grpId="0" animBg="1"/>
          <p:bldP spid="6" grpId="0" animBg="1"/>
          <p:bldP spid="8" grpId="0" animBg="1"/>
          <p:bldP spid="9" grpId="0" animBg="1"/>
          <p:bldP spid="2055" grpId="0" animBg="1"/>
          <p:bldP spid="15" grpId="0" animBg="1"/>
          <p:bldP spid="17" grpId="0" animBg="1"/>
          <p:bldP spid="18" grpId="0" animBg="1"/>
          <p:bldP spid="2059" grpId="0"/>
          <p:bldP spid="2060" grpId="0"/>
          <p:bldP spid="2061" grpId="0"/>
          <p:bldP spid="2062" grpId="0"/>
          <p:bldP spid="14" grpId="0"/>
          <p:bldP spid="16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H_Entry_1"/>
          <p:cNvSpPr/>
          <p:nvPr>
            <p:custDataLst>
              <p:tags r:id="rId2"/>
            </p:custDataLst>
          </p:nvPr>
        </p:nvSpPr>
        <p:spPr>
          <a:xfrm>
            <a:off x="6429375" y="3042837"/>
            <a:ext cx="2466542" cy="4924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969445" y="2437518"/>
            <a:ext cx="2328116" cy="2328116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253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2"/>
          <p:cNvSpPr/>
          <p:nvPr>
            <p:custDataLst>
              <p:tags r:id="rId4"/>
            </p:custDataLst>
          </p:nvPr>
        </p:nvSpPr>
        <p:spPr>
          <a:xfrm>
            <a:off x="5195682" y="3212520"/>
            <a:ext cx="778112" cy="7781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dirty="0" err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6336586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049179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336586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049179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6829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04851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553448" y="2083074"/>
            <a:ext cx="4828807" cy="4037259"/>
            <a:chOff x="6268472" y="1942824"/>
            <a:chExt cx="4831523" cy="4039530"/>
          </a:xfrm>
        </p:grpSpPr>
        <p:sp>
          <p:nvSpPr>
            <p:cNvPr id="6" name="Freeform 11"/>
            <p:cNvSpPr>
              <a:spLocks/>
            </p:cNvSpPr>
            <p:nvPr/>
          </p:nvSpPr>
          <p:spPr bwMode="auto">
            <a:xfrm>
              <a:off x="7641912" y="2865795"/>
              <a:ext cx="3357094" cy="1790858"/>
            </a:xfrm>
            <a:custGeom>
              <a:avLst/>
              <a:gdLst>
                <a:gd name="T0" fmla="*/ 374 w 2320"/>
                <a:gd name="T1" fmla="*/ 611 h 1237"/>
                <a:gd name="T2" fmla="*/ 846 w 2320"/>
                <a:gd name="T3" fmla="*/ 313 h 1237"/>
                <a:gd name="T4" fmla="*/ 1265 w 2320"/>
                <a:gd name="T5" fmla="*/ 14 h 1237"/>
                <a:gd name="T6" fmla="*/ 1597 w 2320"/>
                <a:gd name="T7" fmla="*/ 279 h 1237"/>
                <a:gd name="T8" fmla="*/ 2199 w 2320"/>
                <a:gd name="T9" fmla="*/ 554 h 1237"/>
                <a:gd name="T10" fmla="*/ 2051 w 2320"/>
                <a:gd name="T11" fmla="*/ 1014 h 1237"/>
                <a:gd name="T12" fmla="*/ 1780 w 2320"/>
                <a:gd name="T13" fmla="*/ 1054 h 1237"/>
                <a:gd name="T14" fmla="*/ 1303 w 2320"/>
                <a:gd name="T15" fmla="*/ 1237 h 1237"/>
                <a:gd name="T16" fmla="*/ 815 w 2320"/>
                <a:gd name="T17" fmla="*/ 1083 h 1237"/>
                <a:gd name="T18" fmla="*/ 200 w 2320"/>
                <a:gd name="T19" fmla="*/ 953 h 1237"/>
                <a:gd name="T20" fmla="*/ 374 w 2320"/>
                <a:gd name="T21" fmla="*/ 611 h 1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20" h="1237">
                  <a:moveTo>
                    <a:pt x="374" y="611"/>
                  </a:moveTo>
                  <a:cubicBezTo>
                    <a:pt x="374" y="611"/>
                    <a:pt x="268" y="269"/>
                    <a:pt x="846" y="313"/>
                  </a:cubicBezTo>
                  <a:cubicBezTo>
                    <a:pt x="846" y="313"/>
                    <a:pt x="904" y="0"/>
                    <a:pt x="1265" y="14"/>
                  </a:cubicBezTo>
                  <a:cubicBezTo>
                    <a:pt x="1265" y="14"/>
                    <a:pt x="1592" y="24"/>
                    <a:pt x="1597" y="279"/>
                  </a:cubicBezTo>
                  <a:cubicBezTo>
                    <a:pt x="1597" y="279"/>
                    <a:pt x="2031" y="187"/>
                    <a:pt x="2199" y="554"/>
                  </a:cubicBezTo>
                  <a:cubicBezTo>
                    <a:pt x="2199" y="554"/>
                    <a:pt x="2320" y="869"/>
                    <a:pt x="2051" y="1014"/>
                  </a:cubicBezTo>
                  <a:cubicBezTo>
                    <a:pt x="2051" y="1014"/>
                    <a:pt x="1912" y="1085"/>
                    <a:pt x="1780" y="1054"/>
                  </a:cubicBezTo>
                  <a:cubicBezTo>
                    <a:pt x="1780" y="1054"/>
                    <a:pt x="1646" y="1225"/>
                    <a:pt x="1303" y="1237"/>
                  </a:cubicBezTo>
                  <a:cubicBezTo>
                    <a:pt x="1303" y="1237"/>
                    <a:pt x="972" y="1237"/>
                    <a:pt x="815" y="1083"/>
                  </a:cubicBezTo>
                  <a:cubicBezTo>
                    <a:pt x="815" y="1083"/>
                    <a:pt x="383" y="1184"/>
                    <a:pt x="200" y="953"/>
                  </a:cubicBezTo>
                  <a:cubicBezTo>
                    <a:pt x="200" y="953"/>
                    <a:pt x="0" y="685"/>
                    <a:pt x="374" y="61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13"/>
            <p:cNvSpPr>
              <a:spLocks/>
            </p:cNvSpPr>
            <p:nvPr/>
          </p:nvSpPr>
          <p:spPr bwMode="auto">
            <a:xfrm>
              <a:off x="8857444" y="3517629"/>
              <a:ext cx="504941" cy="687332"/>
            </a:xfrm>
            <a:custGeom>
              <a:avLst/>
              <a:gdLst>
                <a:gd name="T0" fmla="*/ 322 w 349"/>
                <a:gd name="T1" fmla="*/ 291 h 475"/>
                <a:gd name="T2" fmla="*/ 223 w 349"/>
                <a:gd name="T3" fmla="*/ 436 h 475"/>
                <a:gd name="T4" fmla="*/ 125 w 349"/>
                <a:gd name="T5" fmla="*/ 435 h 475"/>
                <a:gd name="T6" fmla="*/ 27 w 349"/>
                <a:gd name="T7" fmla="*/ 290 h 475"/>
                <a:gd name="T8" fmla="*/ 76 w 349"/>
                <a:gd name="T9" fmla="*/ 218 h 475"/>
                <a:gd name="T10" fmla="*/ 126 w 349"/>
                <a:gd name="T11" fmla="*/ 218 h 475"/>
                <a:gd name="T12" fmla="*/ 124 w 349"/>
                <a:gd name="T13" fmla="*/ 203 h 475"/>
                <a:gd name="T14" fmla="*/ 124 w 349"/>
                <a:gd name="T15" fmla="*/ 34 h 475"/>
                <a:gd name="T16" fmla="*/ 137 w 349"/>
                <a:gd name="T17" fmla="*/ 0 h 475"/>
                <a:gd name="T18" fmla="*/ 224 w 349"/>
                <a:gd name="T19" fmla="*/ 0 h 475"/>
                <a:gd name="T20" fmla="*/ 237 w 349"/>
                <a:gd name="T21" fmla="*/ 34 h 475"/>
                <a:gd name="T22" fmla="*/ 237 w 349"/>
                <a:gd name="T23" fmla="*/ 203 h 475"/>
                <a:gd name="T24" fmla="*/ 235 w 349"/>
                <a:gd name="T25" fmla="*/ 218 h 475"/>
                <a:gd name="T26" fmla="*/ 272 w 349"/>
                <a:gd name="T27" fmla="*/ 218 h 475"/>
                <a:gd name="T28" fmla="*/ 322 w 349"/>
                <a:gd name="T29" fmla="*/ 291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9" h="475">
                  <a:moveTo>
                    <a:pt x="322" y="291"/>
                  </a:moveTo>
                  <a:cubicBezTo>
                    <a:pt x="294" y="331"/>
                    <a:pt x="250" y="396"/>
                    <a:pt x="223" y="436"/>
                  </a:cubicBezTo>
                  <a:cubicBezTo>
                    <a:pt x="196" y="475"/>
                    <a:pt x="152" y="475"/>
                    <a:pt x="125" y="435"/>
                  </a:cubicBezTo>
                  <a:cubicBezTo>
                    <a:pt x="98" y="396"/>
                    <a:pt x="54" y="330"/>
                    <a:pt x="27" y="290"/>
                  </a:cubicBezTo>
                  <a:cubicBezTo>
                    <a:pt x="0" y="250"/>
                    <a:pt x="22" y="218"/>
                    <a:pt x="76" y="218"/>
                  </a:cubicBezTo>
                  <a:cubicBezTo>
                    <a:pt x="91" y="218"/>
                    <a:pt x="108" y="218"/>
                    <a:pt x="126" y="218"/>
                  </a:cubicBezTo>
                  <a:cubicBezTo>
                    <a:pt x="125" y="214"/>
                    <a:pt x="124" y="209"/>
                    <a:pt x="124" y="203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4" y="15"/>
                    <a:pt x="130" y="0"/>
                    <a:pt x="137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1" y="0"/>
                    <a:pt x="237" y="15"/>
                    <a:pt x="237" y="34"/>
                  </a:cubicBezTo>
                  <a:cubicBezTo>
                    <a:pt x="237" y="203"/>
                    <a:pt x="237" y="203"/>
                    <a:pt x="237" y="203"/>
                  </a:cubicBezTo>
                  <a:cubicBezTo>
                    <a:pt x="237" y="209"/>
                    <a:pt x="236" y="214"/>
                    <a:pt x="235" y="218"/>
                  </a:cubicBezTo>
                  <a:cubicBezTo>
                    <a:pt x="249" y="218"/>
                    <a:pt x="261" y="218"/>
                    <a:pt x="272" y="218"/>
                  </a:cubicBezTo>
                  <a:cubicBezTo>
                    <a:pt x="327" y="218"/>
                    <a:pt x="349" y="251"/>
                    <a:pt x="322" y="29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14"/>
            <p:cNvSpPr>
              <a:spLocks/>
            </p:cNvSpPr>
            <p:nvPr/>
          </p:nvSpPr>
          <p:spPr bwMode="auto">
            <a:xfrm>
              <a:off x="9401556" y="3502939"/>
              <a:ext cx="503105" cy="687332"/>
            </a:xfrm>
            <a:custGeom>
              <a:avLst/>
              <a:gdLst>
                <a:gd name="T0" fmla="*/ 272 w 348"/>
                <a:gd name="T1" fmla="*/ 257 h 475"/>
                <a:gd name="T2" fmla="*/ 235 w 348"/>
                <a:gd name="T3" fmla="*/ 257 h 475"/>
                <a:gd name="T4" fmla="*/ 237 w 348"/>
                <a:gd name="T5" fmla="*/ 272 h 475"/>
                <a:gd name="T6" fmla="*/ 237 w 348"/>
                <a:gd name="T7" fmla="*/ 441 h 475"/>
                <a:gd name="T8" fmla="*/ 224 w 348"/>
                <a:gd name="T9" fmla="*/ 475 h 475"/>
                <a:gd name="T10" fmla="*/ 137 w 348"/>
                <a:gd name="T11" fmla="*/ 475 h 475"/>
                <a:gd name="T12" fmla="*/ 124 w 348"/>
                <a:gd name="T13" fmla="*/ 441 h 475"/>
                <a:gd name="T14" fmla="*/ 124 w 348"/>
                <a:gd name="T15" fmla="*/ 272 h 475"/>
                <a:gd name="T16" fmla="*/ 125 w 348"/>
                <a:gd name="T17" fmla="*/ 257 h 475"/>
                <a:gd name="T18" fmla="*/ 76 w 348"/>
                <a:gd name="T19" fmla="*/ 257 h 475"/>
                <a:gd name="T20" fmla="*/ 27 w 348"/>
                <a:gd name="T21" fmla="*/ 185 h 475"/>
                <a:gd name="T22" fmla="*/ 125 w 348"/>
                <a:gd name="T23" fmla="*/ 40 h 475"/>
                <a:gd name="T24" fmla="*/ 223 w 348"/>
                <a:gd name="T25" fmla="*/ 39 h 475"/>
                <a:gd name="T26" fmla="*/ 321 w 348"/>
                <a:gd name="T27" fmla="*/ 184 h 475"/>
                <a:gd name="T28" fmla="*/ 272 w 348"/>
                <a:gd name="T29" fmla="*/ 2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8" h="475">
                  <a:moveTo>
                    <a:pt x="272" y="257"/>
                  </a:moveTo>
                  <a:cubicBezTo>
                    <a:pt x="261" y="257"/>
                    <a:pt x="249" y="257"/>
                    <a:pt x="235" y="257"/>
                  </a:cubicBezTo>
                  <a:cubicBezTo>
                    <a:pt x="236" y="261"/>
                    <a:pt x="237" y="266"/>
                    <a:pt x="237" y="272"/>
                  </a:cubicBezTo>
                  <a:cubicBezTo>
                    <a:pt x="237" y="441"/>
                    <a:pt x="237" y="441"/>
                    <a:pt x="237" y="441"/>
                  </a:cubicBezTo>
                  <a:cubicBezTo>
                    <a:pt x="237" y="460"/>
                    <a:pt x="231" y="475"/>
                    <a:pt x="224" y="475"/>
                  </a:cubicBezTo>
                  <a:cubicBezTo>
                    <a:pt x="137" y="475"/>
                    <a:pt x="137" y="475"/>
                    <a:pt x="137" y="475"/>
                  </a:cubicBezTo>
                  <a:cubicBezTo>
                    <a:pt x="130" y="475"/>
                    <a:pt x="124" y="460"/>
                    <a:pt x="124" y="441"/>
                  </a:cubicBezTo>
                  <a:cubicBezTo>
                    <a:pt x="124" y="272"/>
                    <a:pt x="124" y="272"/>
                    <a:pt x="124" y="272"/>
                  </a:cubicBezTo>
                  <a:cubicBezTo>
                    <a:pt x="124" y="266"/>
                    <a:pt x="125" y="261"/>
                    <a:pt x="125" y="257"/>
                  </a:cubicBezTo>
                  <a:cubicBezTo>
                    <a:pt x="107" y="257"/>
                    <a:pt x="90" y="257"/>
                    <a:pt x="76" y="257"/>
                  </a:cubicBezTo>
                  <a:cubicBezTo>
                    <a:pt x="22" y="257"/>
                    <a:pt x="0" y="225"/>
                    <a:pt x="27" y="185"/>
                  </a:cubicBezTo>
                  <a:cubicBezTo>
                    <a:pt x="54" y="145"/>
                    <a:pt x="98" y="79"/>
                    <a:pt x="125" y="40"/>
                  </a:cubicBezTo>
                  <a:cubicBezTo>
                    <a:pt x="152" y="0"/>
                    <a:pt x="196" y="0"/>
                    <a:pt x="223" y="39"/>
                  </a:cubicBezTo>
                  <a:cubicBezTo>
                    <a:pt x="250" y="79"/>
                    <a:pt x="294" y="144"/>
                    <a:pt x="321" y="184"/>
                  </a:cubicBezTo>
                  <a:cubicBezTo>
                    <a:pt x="348" y="224"/>
                    <a:pt x="326" y="257"/>
                    <a:pt x="272" y="2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5"/>
            <p:cNvSpPr>
              <a:spLocks/>
            </p:cNvSpPr>
            <p:nvPr/>
          </p:nvSpPr>
          <p:spPr bwMode="auto">
            <a:xfrm>
              <a:off x="8851323" y="3529258"/>
              <a:ext cx="504941" cy="687332"/>
            </a:xfrm>
            <a:custGeom>
              <a:avLst/>
              <a:gdLst>
                <a:gd name="T0" fmla="*/ 322 w 349"/>
                <a:gd name="T1" fmla="*/ 291 h 475"/>
                <a:gd name="T2" fmla="*/ 223 w 349"/>
                <a:gd name="T3" fmla="*/ 436 h 475"/>
                <a:gd name="T4" fmla="*/ 125 w 349"/>
                <a:gd name="T5" fmla="*/ 435 h 475"/>
                <a:gd name="T6" fmla="*/ 27 w 349"/>
                <a:gd name="T7" fmla="*/ 290 h 475"/>
                <a:gd name="T8" fmla="*/ 76 w 349"/>
                <a:gd name="T9" fmla="*/ 218 h 475"/>
                <a:gd name="T10" fmla="*/ 126 w 349"/>
                <a:gd name="T11" fmla="*/ 218 h 475"/>
                <a:gd name="T12" fmla="*/ 124 w 349"/>
                <a:gd name="T13" fmla="*/ 203 h 475"/>
                <a:gd name="T14" fmla="*/ 124 w 349"/>
                <a:gd name="T15" fmla="*/ 34 h 475"/>
                <a:gd name="T16" fmla="*/ 137 w 349"/>
                <a:gd name="T17" fmla="*/ 0 h 475"/>
                <a:gd name="T18" fmla="*/ 224 w 349"/>
                <a:gd name="T19" fmla="*/ 0 h 475"/>
                <a:gd name="T20" fmla="*/ 237 w 349"/>
                <a:gd name="T21" fmla="*/ 34 h 475"/>
                <a:gd name="T22" fmla="*/ 237 w 349"/>
                <a:gd name="T23" fmla="*/ 203 h 475"/>
                <a:gd name="T24" fmla="*/ 235 w 349"/>
                <a:gd name="T25" fmla="*/ 218 h 475"/>
                <a:gd name="T26" fmla="*/ 272 w 349"/>
                <a:gd name="T27" fmla="*/ 218 h 475"/>
                <a:gd name="T28" fmla="*/ 322 w 349"/>
                <a:gd name="T29" fmla="*/ 291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9" h="475">
                  <a:moveTo>
                    <a:pt x="322" y="291"/>
                  </a:moveTo>
                  <a:cubicBezTo>
                    <a:pt x="294" y="331"/>
                    <a:pt x="250" y="396"/>
                    <a:pt x="223" y="436"/>
                  </a:cubicBezTo>
                  <a:cubicBezTo>
                    <a:pt x="196" y="475"/>
                    <a:pt x="152" y="475"/>
                    <a:pt x="125" y="435"/>
                  </a:cubicBezTo>
                  <a:cubicBezTo>
                    <a:pt x="98" y="396"/>
                    <a:pt x="54" y="330"/>
                    <a:pt x="27" y="290"/>
                  </a:cubicBezTo>
                  <a:cubicBezTo>
                    <a:pt x="0" y="250"/>
                    <a:pt x="22" y="218"/>
                    <a:pt x="76" y="218"/>
                  </a:cubicBezTo>
                  <a:cubicBezTo>
                    <a:pt x="91" y="218"/>
                    <a:pt x="108" y="218"/>
                    <a:pt x="126" y="218"/>
                  </a:cubicBezTo>
                  <a:cubicBezTo>
                    <a:pt x="125" y="214"/>
                    <a:pt x="124" y="209"/>
                    <a:pt x="124" y="203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4" y="15"/>
                    <a:pt x="130" y="0"/>
                    <a:pt x="137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1" y="0"/>
                    <a:pt x="237" y="15"/>
                    <a:pt x="237" y="34"/>
                  </a:cubicBezTo>
                  <a:cubicBezTo>
                    <a:pt x="237" y="203"/>
                    <a:pt x="237" y="203"/>
                    <a:pt x="237" y="203"/>
                  </a:cubicBezTo>
                  <a:cubicBezTo>
                    <a:pt x="237" y="209"/>
                    <a:pt x="236" y="214"/>
                    <a:pt x="235" y="218"/>
                  </a:cubicBezTo>
                  <a:cubicBezTo>
                    <a:pt x="249" y="218"/>
                    <a:pt x="261" y="218"/>
                    <a:pt x="272" y="218"/>
                  </a:cubicBezTo>
                  <a:cubicBezTo>
                    <a:pt x="327" y="218"/>
                    <a:pt x="349" y="251"/>
                    <a:pt x="322" y="29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6"/>
            <p:cNvSpPr>
              <a:spLocks/>
            </p:cNvSpPr>
            <p:nvPr/>
          </p:nvSpPr>
          <p:spPr bwMode="auto">
            <a:xfrm>
              <a:off x="9395436" y="3514568"/>
              <a:ext cx="503717" cy="687332"/>
            </a:xfrm>
            <a:custGeom>
              <a:avLst/>
              <a:gdLst>
                <a:gd name="T0" fmla="*/ 272 w 348"/>
                <a:gd name="T1" fmla="*/ 257 h 475"/>
                <a:gd name="T2" fmla="*/ 235 w 348"/>
                <a:gd name="T3" fmla="*/ 257 h 475"/>
                <a:gd name="T4" fmla="*/ 237 w 348"/>
                <a:gd name="T5" fmla="*/ 272 h 475"/>
                <a:gd name="T6" fmla="*/ 237 w 348"/>
                <a:gd name="T7" fmla="*/ 441 h 475"/>
                <a:gd name="T8" fmla="*/ 224 w 348"/>
                <a:gd name="T9" fmla="*/ 475 h 475"/>
                <a:gd name="T10" fmla="*/ 137 w 348"/>
                <a:gd name="T11" fmla="*/ 475 h 475"/>
                <a:gd name="T12" fmla="*/ 124 w 348"/>
                <a:gd name="T13" fmla="*/ 441 h 475"/>
                <a:gd name="T14" fmla="*/ 124 w 348"/>
                <a:gd name="T15" fmla="*/ 272 h 475"/>
                <a:gd name="T16" fmla="*/ 125 w 348"/>
                <a:gd name="T17" fmla="*/ 257 h 475"/>
                <a:gd name="T18" fmla="*/ 76 w 348"/>
                <a:gd name="T19" fmla="*/ 257 h 475"/>
                <a:gd name="T20" fmla="*/ 27 w 348"/>
                <a:gd name="T21" fmla="*/ 185 h 475"/>
                <a:gd name="T22" fmla="*/ 125 w 348"/>
                <a:gd name="T23" fmla="*/ 40 h 475"/>
                <a:gd name="T24" fmla="*/ 223 w 348"/>
                <a:gd name="T25" fmla="*/ 39 h 475"/>
                <a:gd name="T26" fmla="*/ 321 w 348"/>
                <a:gd name="T27" fmla="*/ 184 h 475"/>
                <a:gd name="T28" fmla="*/ 272 w 348"/>
                <a:gd name="T29" fmla="*/ 2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48" h="475">
                  <a:moveTo>
                    <a:pt x="272" y="257"/>
                  </a:moveTo>
                  <a:cubicBezTo>
                    <a:pt x="261" y="257"/>
                    <a:pt x="249" y="257"/>
                    <a:pt x="235" y="257"/>
                  </a:cubicBezTo>
                  <a:cubicBezTo>
                    <a:pt x="236" y="261"/>
                    <a:pt x="237" y="266"/>
                    <a:pt x="237" y="272"/>
                  </a:cubicBezTo>
                  <a:cubicBezTo>
                    <a:pt x="237" y="441"/>
                    <a:pt x="237" y="441"/>
                    <a:pt x="237" y="441"/>
                  </a:cubicBezTo>
                  <a:cubicBezTo>
                    <a:pt x="237" y="460"/>
                    <a:pt x="231" y="475"/>
                    <a:pt x="224" y="475"/>
                  </a:cubicBezTo>
                  <a:cubicBezTo>
                    <a:pt x="137" y="475"/>
                    <a:pt x="137" y="475"/>
                    <a:pt x="137" y="475"/>
                  </a:cubicBezTo>
                  <a:cubicBezTo>
                    <a:pt x="130" y="475"/>
                    <a:pt x="124" y="460"/>
                    <a:pt x="124" y="441"/>
                  </a:cubicBezTo>
                  <a:cubicBezTo>
                    <a:pt x="124" y="272"/>
                    <a:pt x="124" y="272"/>
                    <a:pt x="124" y="272"/>
                  </a:cubicBezTo>
                  <a:cubicBezTo>
                    <a:pt x="124" y="266"/>
                    <a:pt x="125" y="261"/>
                    <a:pt x="125" y="257"/>
                  </a:cubicBezTo>
                  <a:cubicBezTo>
                    <a:pt x="107" y="257"/>
                    <a:pt x="90" y="257"/>
                    <a:pt x="76" y="257"/>
                  </a:cubicBezTo>
                  <a:cubicBezTo>
                    <a:pt x="22" y="257"/>
                    <a:pt x="0" y="225"/>
                    <a:pt x="27" y="185"/>
                  </a:cubicBezTo>
                  <a:cubicBezTo>
                    <a:pt x="54" y="145"/>
                    <a:pt x="98" y="79"/>
                    <a:pt x="125" y="40"/>
                  </a:cubicBezTo>
                  <a:cubicBezTo>
                    <a:pt x="152" y="0"/>
                    <a:pt x="196" y="0"/>
                    <a:pt x="223" y="39"/>
                  </a:cubicBezTo>
                  <a:cubicBezTo>
                    <a:pt x="250" y="79"/>
                    <a:pt x="294" y="144"/>
                    <a:pt x="321" y="184"/>
                  </a:cubicBezTo>
                  <a:cubicBezTo>
                    <a:pt x="348" y="224"/>
                    <a:pt x="326" y="257"/>
                    <a:pt x="272" y="25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auto">
            <a:xfrm>
              <a:off x="6849920" y="2178463"/>
              <a:ext cx="398445" cy="242984"/>
            </a:xfrm>
            <a:custGeom>
              <a:avLst/>
              <a:gdLst>
                <a:gd name="T0" fmla="*/ 0 w 651"/>
                <a:gd name="T1" fmla="*/ 2 h 397"/>
                <a:gd name="T2" fmla="*/ 3 w 651"/>
                <a:gd name="T3" fmla="*/ 390 h 397"/>
                <a:gd name="T4" fmla="*/ 644 w 651"/>
                <a:gd name="T5" fmla="*/ 397 h 397"/>
                <a:gd name="T6" fmla="*/ 651 w 651"/>
                <a:gd name="T7" fmla="*/ 0 h 397"/>
                <a:gd name="T8" fmla="*/ 0 w 651"/>
                <a:gd name="T9" fmla="*/ 2 h 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1" h="397">
                  <a:moveTo>
                    <a:pt x="0" y="2"/>
                  </a:moveTo>
                  <a:lnTo>
                    <a:pt x="3" y="390"/>
                  </a:lnTo>
                  <a:lnTo>
                    <a:pt x="644" y="397"/>
                  </a:lnTo>
                  <a:lnTo>
                    <a:pt x="651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auto">
            <a:xfrm>
              <a:off x="6799731" y="2458170"/>
              <a:ext cx="509226" cy="85075"/>
            </a:xfrm>
            <a:custGeom>
              <a:avLst/>
              <a:gdLst>
                <a:gd name="T0" fmla="*/ 0 w 832"/>
                <a:gd name="T1" fmla="*/ 139 h 139"/>
                <a:gd name="T2" fmla="*/ 832 w 832"/>
                <a:gd name="T3" fmla="*/ 137 h 139"/>
                <a:gd name="T4" fmla="*/ 737 w 832"/>
                <a:gd name="T5" fmla="*/ 0 h 139"/>
                <a:gd name="T6" fmla="*/ 82 w 832"/>
                <a:gd name="T7" fmla="*/ 4 h 139"/>
                <a:gd name="T8" fmla="*/ 0 w 832"/>
                <a:gd name="T9" fmla="*/ 13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2" h="139">
                  <a:moveTo>
                    <a:pt x="0" y="139"/>
                  </a:moveTo>
                  <a:lnTo>
                    <a:pt x="832" y="137"/>
                  </a:lnTo>
                  <a:lnTo>
                    <a:pt x="737" y="0"/>
                  </a:lnTo>
                  <a:lnTo>
                    <a:pt x="82" y="4"/>
                  </a:lnTo>
                  <a:lnTo>
                    <a:pt x="0" y="139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9"/>
            <p:cNvSpPr>
              <a:spLocks noEditPoints="1"/>
            </p:cNvSpPr>
            <p:nvPr/>
          </p:nvSpPr>
          <p:spPr bwMode="auto">
            <a:xfrm>
              <a:off x="6829722" y="2162550"/>
              <a:ext cx="438840" cy="274810"/>
            </a:xfrm>
            <a:custGeom>
              <a:avLst/>
              <a:gdLst>
                <a:gd name="T0" fmla="*/ 288 w 303"/>
                <a:gd name="T1" fmla="*/ 0 h 190"/>
                <a:gd name="T2" fmla="*/ 15 w 303"/>
                <a:gd name="T3" fmla="*/ 0 h 190"/>
                <a:gd name="T4" fmla="*/ 0 w 303"/>
                <a:gd name="T5" fmla="*/ 16 h 190"/>
                <a:gd name="T6" fmla="*/ 0 w 303"/>
                <a:gd name="T7" fmla="*/ 174 h 190"/>
                <a:gd name="T8" fmla="*/ 15 w 303"/>
                <a:gd name="T9" fmla="*/ 190 h 190"/>
                <a:gd name="T10" fmla="*/ 288 w 303"/>
                <a:gd name="T11" fmla="*/ 190 h 190"/>
                <a:gd name="T12" fmla="*/ 303 w 303"/>
                <a:gd name="T13" fmla="*/ 174 h 190"/>
                <a:gd name="T14" fmla="*/ 303 w 303"/>
                <a:gd name="T15" fmla="*/ 16 h 190"/>
                <a:gd name="T16" fmla="*/ 288 w 303"/>
                <a:gd name="T17" fmla="*/ 0 h 190"/>
                <a:gd name="T18" fmla="*/ 279 w 303"/>
                <a:gd name="T19" fmla="*/ 168 h 190"/>
                <a:gd name="T20" fmla="*/ 23 w 303"/>
                <a:gd name="T21" fmla="*/ 168 h 190"/>
                <a:gd name="T22" fmla="*/ 23 w 303"/>
                <a:gd name="T23" fmla="*/ 20 h 190"/>
                <a:gd name="T24" fmla="*/ 279 w 303"/>
                <a:gd name="T25" fmla="*/ 20 h 190"/>
                <a:gd name="T26" fmla="*/ 279 w 303"/>
                <a:gd name="T27" fmla="*/ 168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3" h="190">
                  <a:moveTo>
                    <a:pt x="288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83"/>
                    <a:pt x="7" y="190"/>
                    <a:pt x="15" y="190"/>
                  </a:cubicBezTo>
                  <a:cubicBezTo>
                    <a:pt x="288" y="190"/>
                    <a:pt x="288" y="190"/>
                    <a:pt x="288" y="190"/>
                  </a:cubicBezTo>
                  <a:cubicBezTo>
                    <a:pt x="296" y="190"/>
                    <a:pt x="303" y="183"/>
                    <a:pt x="303" y="174"/>
                  </a:cubicBezTo>
                  <a:cubicBezTo>
                    <a:pt x="303" y="16"/>
                    <a:pt x="303" y="16"/>
                    <a:pt x="303" y="16"/>
                  </a:cubicBezTo>
                  <a:cubicBezTo>
                    <a:pt x="303" y="7"/>
                    <a:pt x="296" y="0"/>
                    <a:pt x="288" y="0"/>
                  </a:cubicBezTo>
                  <a:close/>
                  <a:moveTo>
                    <a:pt x="279" y="168"/>
                  </a:moveTo>
                  <a:cubicBezTo>
                    <a:pt x="23" y="168"/>
                    <a:pt x="23" y="168"/>
                    <a:pt x="23" y="168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279" y="20"/>
                    <a:pt x="279" y="20"/>
                    <a:pt x="279" y="20"/>
                  </a:cubicBezTo>
                  <a:lnTo>
                    <a:pt x="279" y="1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0"/>
            <p:cNvSpPr>
              <a:spLocks noEditPoints="1"/>
            </p:cNvSpPr>
            <p:nvPr/>
          </p:nvSpPr>
          <p:spPr bwMode="auto">
            <a:xfrm>
              <a:off x="6788102" y="2450825"/>
              <a:ext cx="537992" cy="93644"/>
            </a:xfrm>
            <a:custGeom>
              <a:avLst/>
              <a:gdLst>
                <a:gd name="T0" fmla="*/ 370 w 372"/>
                <a:gd name="T1" fmla="*/ 65 h 65"/>
                <a:gd name="T2" fmla="*/ 371 w 372"/>
                <a:gd name="T3" fmla="*/ 65 h 65"/>
                <a:gd name="T4" fmla="*/ 372 w 372"/>
                <a:gd name="T5" fmla="*/ 65 h 65"/>
                <a:gd name="T6" fmla="*/ 327 w 372"/>
                <a:gd name="T7" fmla="*/ 0 h 65"/>
                <a:gd name="T8" fmla="*/ 34 w 372"/>
                <a:gd name="T9" fmla="*/ 0 h 65"/>
                <a:gd name="T10" fmla="*/ 0 w 372"/>
                <a:gd name="T11" fmla="*/ 65 h 65"/>
                <a:gd name="T12" fmla="*/ 1 w 372"/>
                <a:gd name="T13" fmla="*/ 65 h 65"/>
                <a:gd name="T14" fmla="*/ 2 w 372"/>
                <a:gd name="T15" fmla="*/ 65 h 65"/>
                <a:gd name="T16" fmla="*/ 370 w 372"/>
                <a:gd name="T17" fmla="*/ 65 h 65"/>
                <a:gd name="T18" fmla="*/ 146 w 372"/>
                <a:gd name="T19" fmla="*/ 57 h 65"/>
                <a:gd name="T20" fmla="*/ 151 w 372"/>
                <a:gd name="T21" fmla="*/ 48 h 65"/>
                <a:gd name="T22" fmla="*/ 217 w 372"/>
                <a:gd name="T23" fmla="*/ 49 h 65"/>
                <a:gd name="T24" fmla="*/ 223 w 372"/>
                <a:gd name="T25" fmla="*/ 57 h 65"/>
                <a:gd name="T26" fmla="*/ 146 w 372"/>
                <a:gd name="T27" fmla="*/ 57 h 65"/>
                <a:gd name="T28" fmla="*/ 50 w 372"/>
                <a:gd name="T29" fmla="*/ 9 h 65"/>
                <a:gd name="T30" fmla="*/ 309 w 372"/>
                <a:gd name="T31" fmla="*/ 9 h 65"/>
                <a:gd name="T32" fmla="*/ 332 w 372"/>
                <a:gd name="T33" fmla="*/ 41 h 65"/>
                <a:gd name="T34" fmla="*/ 34 w 372"/>
                <a:gd name="T35" fmla="*/ 41 h 65"/>
                <a:gd name="T36" fmla="*/ 50 w 372"/>
                <a:gd name="T37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2" h="65">
                  <a:moveTo>
                    <a:pt x="370" y="65"/>
                  </a:moveTo>
                  <a:cubicBezTo>
                    <a:pt x="370" y="65"/>
                    <a:pt x="370" y="65"/>
                    <a:pt x="371" y="65"/>
                  </a:cubicBezTo>
                  <a:cubicBezTo>
                    <a:pt x="372" y="65"/>
                    <a:pt x="372" y="65"/>
                    <a:pt x="372" y="65"/>
                  </a:cubicBezTo>
                  <a:cubicBezTo>
                    <a:pt x="327" y="0"/>
                    <a:pt x="327" y="0"/>
                    <a:pt x="32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" y="65"/>
                    <a:pt x="1" y="65"/>
                    <a:pt x="1" y="65"/>
                  </a:cubicBezTo>
                  <a:cubicBezTo>
                    <a:pt x="1" y="65"/>
                    <a:pt x="2" y="65"/>
                    <a:pt x="2" y="65"/>
                  </a:cubicBezTo>
                  <a:lnTo>
                    <a:pt x="370" y="65"/>
                  </a:lnTo>
                  <a:close/>
                  <a:moveTo>
                    <a:pt x="146" y="57"/>
                  </a:moveTo>
                  <a:cubicBezTo>
                    <a:pt x="151" y="48"/>
                    <a:pt x="151" y="48"/>
                    <a:pt x="151" y="48"/>
                  </a:cubicBezTo>
                  <a:cubicBezTo>
                    <a:pt x="217" y="49"/>
                    <a:pt x="217" y="49"/>
                    <a:pt x="217" y="49"/>
                  </a:cubicBezTo>
                  <a:cubicBezTo>
                    <a:pt x="223" y="57"/>
                    <a:pt x="223" y="57"/>
                    <a:pt x="223" y="57"/>
                  </a:cubicBezTo>
                  <a:lnTo>
                    <a:pt x="146" y="57"/>
                  </a:lnTo>
                  <a:close/>
                  <a:moveTo>
                    <a:pt x="50" y="9"/>
                  </a:moveTo>
                  <a:cubicBezTo>
                    <a:pt x="309" y="9"/>
                    <a:pt x="309" y="9"/>
                    <a:pt x="309" y="9"/>
                  </a:cubicBezTo>
                  <a:cubicBezTo>
                    <a:pt x="332" y="41"/>
                    <a:pt x="332" y="41"/>
                    <a:pt x="332" y="41"/>
                  </a:cubicBezTo>
                  <a:cubicBezTo>
                    <a:pt x="34" y="41"/>
                    <a:pt x="34" y="41"/>
                    <a:pt x="34" y="41"/>
                  </a:cubicBezTo>
                  <a:lnTo>
                    <a:pt x="50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21"/>
            <p:cNvSpPr>
              <a:spLocks/>
            </p:cNvSpPr>
            <p:nvPr/>
          </p:nvSpPr>
          <p:spPr bwMode="auto">
            <a:xfrm>
              <a:off x="6785042" y="2557934"/>
              <a:ext cx="544112" cy="25706"/>
            </a:xfrm>
            <a:custGeom>
              <a:avLst/>
              <a:gdLst>
                <a:gd name="T0" fmla="*/ 373 w 376"/>
                <a:gd name="T1" fmla="*/ 0 h 18"/>
                <a:gd name="T2" fmla="*/ 3 w 376"/>
                <a:gd name="T3" fmla="*/ 0 h 18"/>
                <a:gd name="T4" fmla="*/ 0 w 376"/>
                <a:gd name="T5" fmla="*/ 9 h 18"/>
                <a:gd name="T6" fmla="*/ 4 w 376"/>
                <a:gd name="T7" fmla="*/ 18 h 18"/>
                <a:gd name="T8" fmla="*/ 372 w 376"/>
                <a:gd name="T9" fmla="*/ 18 h 18"/>
                <a:gd name="T10" fmla="*/ 376 w 376"/>
                <a:gd name="T11" fmla="*/ 9 h 18"/>
                <a:gd name="T12" fmla="*/ 373 w 376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8">
                  <a:moveTo>
                    <a:pt x="37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1"/>
                    <a:pt x="0" y="5"/>
                    <a:pt x="0" y="9"/>
                  </a:cubicBezTo>
                  <a:cubicBezTo>
                    <a:pt x="0" y="14"/>
                    <a:pt x="2" y="18"/>
                    <a:pt x="4" y="18"/>
                  </a:cubicBezTo>
                  <a:cubicBezTo>
                    <a:pt x="372" y="18"/>
                    <a:pt x="372" y="18"/>
                    <a:pt x="372" y="18"/>
                  </a:cubicBezTo>
                  <a:cubicBezTo>
                    <a:pt x="374" y="18"/>
                    <a:pt x="376" y="14"/>
                    <a:pt x="376" y="9"/>
                  </a:cubicBezTo>
                  <a:cubicBezTo>
                    <a:pt x="376" y="5"/>
                    <a:pt x="375" y="1"/>
                    <a:pt x="37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2"/>
            <p:cNvSpPr>
              <a:spLocks noEditPoints="1"/>
            </p:cNvSpPr>
            <p:nvPr/>
          </p:nvSpPr>
          <p:spPr bwMode="auto">
            <a:xfrm>
              <a:off x="6622849" y="1942824"/>
              <a:ext cx="868499" cy="868499"/>
            </a:xfrm>
            <a:custGeom>
              <a:avLst/>
              <a:gdLst>
                <a:gd name="T0" fmla="*/ 300 w 600"/>
                <a:gd name="T1" fmla="*/ 600 h 600"/>
                <a:gd name="T2" fmla="*/ 0 w 600"/>
                <a:gd name="T3" fmla="*/ 300 h 600"/>
                <a:gd name="T4" fmla="*/ 300 w 600"/>
                <a:gd name="T5" fmla="*/ 0 h 600"/>
                <a:gd name="T6" fmla="*/ 600 w 600"/>
                <a:gd name="T7" fmla="*/ 300 h 600"/>
                <a:gd name="T8" fmla="*/ 300 w 600"/>
                <a:gd name="T9" fmla="*/ 600 h 600"/>
                <a:gd name="T10" fmla="*/ 300 w 600"/>
                <a:gd name="T11" fmla="*/ 18 h 600"/>
                <a:gd name="T12" fmla="*/ 18 w 600"/>
                <a:gd name="T13" fmla="*/ 300 h 600"/>
                <a:gd name="T14" fmla="*/ 300 w 600"/>
                <a:gd name="T15" fmla="*/ 582 h 600"/>
                <a:gd name="T16" fmla="*/ 582 w 600"/>
                <a:gd name="T17" fmla="*/ 300 h 600"/>
                <a:gd name="T18" fmla="*/ 300 w 600"/>
                <a:gd name="T19" fmla="*/ 18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0" h="600">
                  <a:moveTo>
                    <a:pt x="300" y="600"/>
                  </a:moveTo>
                  <a:cubicBezTo>
                    <a:pt x="135" y="600"/>
                    <a:pt x="0" y="465"/>
                    <a:pt x="0" y="300"/>
                  </a:cubicBezTo>
                  <a:cubicBezTo>
                    <a:pt x="0" y="135"/>
                    <a:pt x="135" y="0"/>
                    <a:pt x="300" y="0"/>
                  </a:cubicBezTo>
                  <a:cubicBezTo>
                    <a:pt x="465" y="0"/>
                    <a:pt x="600" y="135"/>
                    <a:pt x="600" y="300"/>
                  </a:cubicBezTo>
                  <a:cubicBezTo>
                    <a:pt x="600" y="465"/>
                    <a:pt x="465" y="600"/>
                    <a:pt x="300" y="600"/>
                  </a:cubicBezTo>
                  <a:close/>
                  <a:moveTo>
                    <a:pt x="300" y="18"/>
                  </a:moveTo>
                  <a:cubicBezTo>
                    <a:pt x="144" y="18"/>
                    <a:pt x="18" y="145"/>
                    <a:pt x="18" y="300"/>
                  </a:cubicBezTo>
                  <a:cubicBezTo>
                    <a:pt x="18" y="455"/>
                    <a:pt x="144" y="582"/>
                    <a:pt x="300" y="582"/>
                  </a:cubicBezTo>
                  <a:cubicBezTo>
                    <a:pt x="455" y="582"/>
                    <a:pt x="582" y="455"/>
                    <a:pt x="582" y="300"/>
                  </a:cubicBezTo>
                  <a:cubicBezTo>
                    <a:pt x="582" y="145"/>
                    <a:pt x="455" y="18"/>
                    <a:pt x="300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6535938" y="3469889"/>
              <a:ext cx="308473" cy="503717"/>
            </a:xfrm>
            <a:custGeom>
              <a:avLst/>
              <a:gdLst>
                <a:gd name="T0" fmla="*/ 0 w 504"/>
                <a:gd name="T1" fmla="*/ 723 h 823"/>
                <a:gd name="T2" fmla="*/ 45 w 504"/>
                <a:gd name="T3" fmla="*/ 0 h 823"/>
                <a:gd name="T4" fmla="*/ 504 w 504"/>
                <a:gd name="T5" fmla="*/ 7 h 823"/>
                <a:gd name="T6" fmla="*/ 492 w 504"/>
                <a:gd name="T7" fmla="*/ 811 h 823"/>
                <a:gd name="T8" fmla="*/ 166 w 504"/>
                <a:gd name="T9" fmla="*/ 823 h 823"/>
                <a:gd name="T10" fmla="*/ 0 w 504"/>
                <a:gd name="T11" fmla="*/ 723 h 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4" h="823">
                  <a:moveTo>
                    <a:pt x="0" y="723"/>
                  </a:moveTo>
                  <a:lnTo>
                    <a:pt x="45" y="0"/>
                  </a:lnTo>
                  <a:lnTo>
                    <a:pt x="504" y="7"/>
                  </a:lnTo>
                  <a:lnTo>
                    <a:pt x="492" y="811"/>
                  </a:lnTo>
                  <a:lnTo>
                    <a:pt x="166" y="823"/>
                  </a:lnTo>
                  <a:lnTo>
                    <a:pt x="0" y="723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4"/>
            <p:cNvSpPr>
              <a:spLocks noEditPoints="1"/>
            </p:cNvSpPr>
            <p:nvPr/>
          </p:nvSpPr>
          <p:spPr bwMode="auto">
            <a:xfrm>
              <a:off x="6521861" y="3439286"/>
              <a:ext cx="361722" cy="568594"/>
            </a:xfrm>
            <a:custGeom>
              <a:avLst/>
              <a:gdLst>
                <a:gd name="T0" fmla="*/ 203 w 250"/>
                <a:gd name="T1" fmla="*/ 0 h 393"/>
                <a:gd name="T2" fmla="*/ 47 w 250"/>
                <a:gd name="T3" fmla="*/ 0 h 393"/>
                <a:gd name="T4" fmla="*/ 0 w 250"/>
                <a:gd name="T5" fmla="*/ 47 h 393"/>
                <a:gd name="T6" fmla="*/ 0 w 250"/>
                <a:gd name="T7" fmla="*/ 346 h 393"/>
                <a:gd name="T8" fmla="*/ 47 w 250"/>
                <a:gd name="T9" fmla="*/ 393 h 393"/>
                <a:gd name="T10" fmla="*/ 203 w 250"/>
                <a:gd name="T11" fmla="*/ 393 h 393"/>
                <a:gd name="T12" fmla="*/ 250 w 250"/>
                <a:gd name="T13" fmla="*/ 346 h 393"/>
                <a:gd name="T14" fmla="*/ 250 w 250"/>
                <a:gd name="T15" fmla="*/ 47 h 393"/>
                <a:gd name="T16" fmla="*/ 203 w 250"/>
                <a:gd name="T17" fmla="*/ 0 h 393"/>
                <a:gd name="T18" fmla="*/ 100 w 250"/>
                <a:gd name="T19" fmla="*/ 51 h 393"/>
                <a:gd name="T20" fmla="*/ 164 w 250"/>
                <a:gd name="T21" fmla="*/ 51 h 393"/>
                <a:gd name="T22" fmla="*/ 170 w 250"/>
                <a:gd name="T23" fmla="*/ 56 h 393"/>
                <a:gd name="T24" fmla="*/ 164 w 250"/>
                <a:gd name="T25" fmla="*/ 62 h 393"/>
                <a:gd name="T26" fmla="*/ 100 w 250"/>
                <a:gd name="T27" fmla="*/ 62 h 393"/>
                <a:gd name="T28" fmla="*/ 94 w 250"/>
                <a:gd name="T29" fmla="*/ 56 h 393"/>
                <a:gd name="T30" fmla="*/ 100 w 250"/>
                <a:gd name="T31" fmla="*/ 51 h 393"/>
                <a:gd name="T32" fmla="*/ 41 w 250"/>
                <a:gd name="T33" fmla="*/ 47 h 393"/>
                <a:gd name="T34" fmla="*/ 50 w 250"/>
                <a:gd name="T35" fmla="*/ 37 h 393"/>
                <a:gd name="T36" fmla="*/ 60 w 250"/>
                <a:gd name="T37" fmla="*/ 47 h 393"/>
                <a:gd name="T38" fmla="*/ 50 w 250"/>
                <a:gd name="T39" fmla="*/ 56 h 393"/>
                <a:gd name="T40" fmla="*/ 41 w 250"/>
                <a:gd name="T41" fmla="*/ 47 h 393"/>
                <a:gd name="T42" fmla="*/ 152 w 250"/>
                <a:gd name="T43" fmla="*/ 347 h 393"/>
                <a:gd name="T44" fmla="*/ 112 w 250"/>
                <a:gd name="T45" fmla="*/ 347 h 393"/>
                <a:gd name="T46" fmla="*/ 109 w 250"/>
                <a:gd name="T47" fmla="*/ 344 h 393"/>
                <a:gd name="T48" fmla="*/ 112 w 250"/>
                <a:gd name="T49" fmla="*/ 340 h 393"/>
                <a:gd name="T50" fmla="*/ 152 w 250"/>
                <a:gd name="T51" fmla="*/ 340 h 393"/>
                <a:gd name="T52" fmla="*/ 155 w 250"/>
                <a:gd name="T53" fmla="*/ 344 h 393"/>
                <a:gd name="T54" fmla="*/ 152 w 250"/>
                <a:gd name="T55" fmla="*/ 347 h 393"/>
                <a:gd name="T56" fmla="*/ 205 w 250"/>
                <a:gd name="T57" fmla="*/ 307 h 393"/>
                <a:gd name="T58" fmla="*/ 53 w 250"/>
                <a:gd name="T59" fmla="*/ 307 h 393"/>
                <a:gd name="T60" fmla="*/ 53 w 250"/>
                <a:gd name="T61" fmla="*/ 85 h 393"/>
                <a:gd name="T62" fmla="*/ 205 w 250"/>
                <a:gd name="T63" fmla="*/ 85 h 393"/>
                <a:gd name="T64" fmla="*/ 205 w 250"/>
                <a:gd name="T65" fmla="*/ 307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0" h="393">
                  <a:moveTo>
                    <a:pt x="203" y="0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21" y="0"/>
                    <a:pt x="0" y="21"/>
                    <a:pt x="0" y="47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2"/>
                    <a:pt x="21" y="393"/>
                    <a:pt x="47" y="393"/>
                  </a:cubicBezTo>
                  <a:cubicBezTo>
                    <a:pt x="203" y="393"/>
                    <a:pt x="203" y="393"/>
                    <a:pt x="203" y="393"/>
                  </a:cubicBezTo>
                  <a:cubicBezTo>
                    <a:pt x="229" y="393"/>
                    <a:pt x="250" y="372"/>
                    <a:pt x="250" y="346"/>
                  </a:cubicBezTo>
                  <a:cubicBezTo>
                    <a:pt x="250" y="47"/>
                    <a:pt x="250" y="47"/>
                    <a:pt x="250" y="47"/>
                  </a:cubicBezTo>
                  <a:cubicBezTo>
                    <a:pt x="250" y="21"/>
                    <a:pt x="229" y="0"/>
                    <a:pt x="203" y="0"/>
                  </a:cubicBezTo>
                  <a:close/>
                  <a:moveTo>
                    <a:pt x="100" y="51"/>
                  </a:moveTo>
                  <a:cubicBezTo>
                    <a:pt x="164" y="51"/>
                    <a:pt x="164" y="51"/>
                    <a:pt x="164" y="51"/>
                  </a:cubicBezTo>
                  <a:cubicBezTo>
                    <a:pt x="167" y="51"/>
                    <a:pt x="170" y="54"/>
                    <a:pt x="170" y="56"/>
                  </a:cubicBezTo>
                  <a:cubicBezTo>
                    <a:pt x="170" y="59"/>
                    <a:pt x="167" y="62"/>
                    <a:pt x="164" y="62"/>
                  </a:cubicBezTo>
                  <a:cubicBezTo>
                    <a:pt x="100" y="62"/>
                    <a:pt x="100" y="62"/>
                    <a:pt x="100" y="62"/>
                  </a:cubicBezTo>
                  <a:cubicBezTo>
                    <a:pt x="97" y="62"/>
                    <a:pt x="94" y="59"/>
                    <a:pt x="94" y="56"/>
                  </a:cubicBezTo>
                  <a:cubicBezTo>
                    <a:pt x="94" y="54"/>
                    <a:pt x="97" y="51"/>
                    <a:pt x="100" y="51"/>
                  </a:cubicBezTo>
                  <a:close/>
                  <a:moveTo>
                    <a:pt x="41" y="47"/>
                  </a:moveTo>
                  <a:cubicBezTo>
                    <a:pt x="41" y="42"/>
                    <a:pt x="45" y="37"/>
                    <a:pt x="50" y="37"/>
                  </a:cubicBezTo>
                  <a:cubicBezTo>
                    <a:pt x="55" y="37"/>
                    <a:pt x="60" y="42"/>
                    <a:pt x="60" y="47"/>
                  </a:cubicBezTo>
                  <a:cubicBezTo>
                    <a:pt x="60" y="52"/>
                    <a:pt x="55" y="56"/>
                    <a:pt x="50" y="56"/>
                  </a:cubicBezTo>
                  <a:cubicBezTo>
                    <a:pt x="45" y="56"/>
                    <a:pt x="41" y="52"/>
                    <a:pt x="41" y="47"/>
                  </a:cubicBezTo>
                  <a:close/>
                  <a:moveTo>
                    <a:pt x="152" y="347"/>
                  </a:moveTo>
                  <a:cubicBezTo>
                    <a:pt x="112" y="347"/>
                    <a:pt x="112" y="347"/>
                    <a:pt x="112" y="347"/>
                  </a:cubicBezTo>
                  <a:cubicBezTo>
                    <a:pt x="110" y="347"/>
                    <a:pt x="109" y="346"/>
                    <a:pt x="109" y="344"/>
                  </a:cubicBezTo>
                  <a:cubicBezTo>
                    <a:pt x="109" y="342"/>
                    <a:pt x="110" y="340"/>
                    <a:pt x="112" y="340"/>
                  </a:cubicBezTo>
                  <a:cubicBezTo>
                    <a:pt x="152" y="340"/>
                    <a:pt x="152" y="340"/>
                    <a:pt x="152" y="340"/>
                  </a:cubicBezTo>
                  <a:cubicBezTo>
                    <a:pt x="154" y="340"/>
                    <a:pt x="155" y="342"/>
                    <a:pt x="155" y="344"/>
                  </a:cubicBezTo>
                  <a:cubicBezTo>
                    <a:pt x="155" y="346"/>
                    <a:pt x="154" y="347"/>
                    <a:pt x="152" y="347"/>
                  </a:cubicBezTo>
                  <a:close/>
                  <a:moveTo>
                    <a:pt x="205" y="307"/>
                  </a:moveTo>
                  <a:cubicBezTo>
                    <a:pt x="53" y="307"/>
                    <a:pt x="53" y="307"/>
                    <a:pt x="53" y="307"/>
                  </a:cubicBezTo>
                  <a:cubicBezTo>
                    <a:pt x="53" y="85"/>
                    <a:pt x="53" y="85"/>
                    <a:pt x="53" y="85"/>
                  </a:cubicBezTo>
                  <a:cubicBezTo>
                    <a:pt x="205" y="85"/>
                    <a:pt x="205" y="85"/>
                    <a:pt x="205" y="85"/>
                  </a:cubicBezTo>
                  <a:lnTo>
                    <a:pt x="205" y="30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5"/>
            <p:cNvSpPr>
              <a:spLocks noEditPoints="1"/>
            </p:cNvSpPr>
            <p:nvPr/>
          </p:nvSpPr>
          <p:spPr bwMode="auto">
            <a:xfrm>
              <a:off x="6268472" y="3303411"/>
              <a:ext cx="868499" cy="868499"/>
            </a:xfrm>
            <a:custGeom>
              <a:avLst/>
              <a:gdLst>
                <a:gd name="T0" fmla="*/ 300 w 600"/>
                <a:gd name="T1" fmla="*/ 600 h 600"/>
                <a:gd name="T2" fmla="*/ 0 w 600"/>
                <a:gd name="T3" fmla="*/ 300 h 600"/>
                <a:gd name="T4" fmla="*/ 300 w 600"/>
                <a:gd name="T5" fmla="*/ 0 h 600"/>
                <a:gd name="T6" fmla="*/ 600 w 600"/>
                <a:gd name="T7" fmla="*/ 300 h 600"/>
                <a:gd name="T8" fmla="*/ 300 w 600"/>
                <a:gd name="T9" fmla="*/ 600 h 600"/>
                <a:gd name="T10" fmla="*/ 300 w 600"/>
                <a:gd name="T11" fmla="*/ 18 h 600"/>
                <a:gd name="T12" fmla="*/ 18 w 600"/>
                <a:gd name="T13" fmla="*/ 300 h 600"/>
                <a:gd name="T14" fmla="*/ 300 w 600"/>
                <a:gd name="T15" fmla="*/ 582 h 600"/>
                <a:gd name="T16" fmla="*/ 582 w 600"/>
                <a:gd name="T17" fmla="*/ 300 h 600"/>
                <a:gd name="T18" fmla="*/ 300 w 600"/>
                <a:gd name="T19" fmla="*/ 18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0" h="600">
                  <a:moveTo>
                    <a:pt x="300" y="600"/>
                  </a:moveTo>
                  <a:cubicBezTo>
                    <a:pt x="135" y="600"/>
                    <a:pt x="0" y="465"/>
                    <a:pt x="0" y="300"/>
                  </a:cubicBezTo>
                  <a:cubicBezTo>
                    <a:pt x="0" y="135"/>
                    <a:pt x="135" y="0"/>
                    <a:pt x="300" y="0"/>
                  </a:cubicBezTo>
                  <a:cubicBezTo>
                    <a:pt x="465" y="0"/>
                    <a:pt x="600" y="135"/>
                    <a:pt x="600" y="300"/>
                  </a:cubicBezTo>
                  <a:cubicBezTo>
                    <a:pt x="600" y="465"/>
                    <a:pt x="465" y="600"/>
                    <a:pt x="300" y="600"/>
                  </a:cubicBezTo>
                  <a:close/>
                  <a:moveTo>
                    <a:pt x="300" y="18"/>
                  </a:moveTo>
                  <a:cubicBezTo>
                    <a:pt x="145" y="18"/>
                    <a:pt x="18" y="145"/>
                    <a:pt x="18" y="300"/>
                  </a:cubicBezTo>
                  <a:cubicBezTo>
                    <a:pt x="18" y="455"/>
                    <a:pt x="145" y="582"/>
                    <a:pt x="300" y="582"/>
                  </a:cubicBezTo>
                  <a:cubicBezTo>
                    <a:pt x="455" y="582"/>
                    <a:pt x="582" y="455"/>
                    <a:pt x="582" y="300"/>
                  </a:cubicBezTo>
                  <a:cubicBezTo>
                    <a:pt x="582" y="145"/>
                    <a:pt x="455" y="18"/>
                    <a:pt x="300" y="1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26"/>
            <p:cNvSpPr>
              <a:spLocks noChangeArrowheads="1"/>
            </p:cNvSpPr>
            <p:nvPr/>
          </p:nvSpPr>
          <p:spPr bwMode="auto">
            <a:xfrm>
              <a:off x="6439234" y="4957782"/>
              <a:ext cx="253389" cy="17810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7"/>
            <p:cNvSpPr>
              <a:spLocks noEditPoints="1"/>
            </p:cNvSpPr>
            <p:nvPr/>
          </p:nvSpPr>
          <p:spPr bwMode="auto">
            <a:xfrm>
              <a:off x="6428829" y="4949214"/>
              <a:ext cx="272362" cy="222786"/>
            </a:xfrm>
            <a:custGeom>
              <a:avLst/>
              <a:gdLst>
                <a:gd name="T0" fmla="*/ 174 w 188"/>
                <a:gd name="T1" fmla="*/ 0 h 154"/>
                <a:gd name="T2" fmla="*/ 14 w 188"/>
                <a:gd name="T3" fmla="*/ 0 h 154"/>
                <a:gd name="T4" fmla="*/ 0 w 188"/>
                <a:gd name="T5" fmla="*/ 14 h 154"/>
                <a:gd name="T6" fmla="*/ 0 w 188"/>
                <a:gd name="T7" fmla="*/ 123 h 154"/>
                <a:gd name="T8" fmla="*/ 14 w 188"/>
                <a:gd name="T9" fmla="*/ 137 h 154"/>
                <a:gd name="T10" fmla="*/ 77 w 188"/>
                <a:gd name="T11" fmla="*/ 137 h 154"/>
                <a:gd name="T12" fmla="*/ 77 w 188"/>
                <a:gd name="T13" fmla="*/ 147 h 154"/>
                <a:gd name="T14" fmla="*/ 17 w 188"/>
                <a:gd name="T15" fmla="*/ 147 h 154"/>
                <a:gd name="T16" fmla="*/ 14 w 188"/>
                <a:gd name="T17" fmla="*/ 150 h 154"/>
                <a:gd name="T18" fmla="*/ 17 w 188"/>
                <a:gd name="T19" fmla="*/ 154 h 154"/>
                <a:gd name="T20" fmla="*/ 171 w 188"/>
                <a:gd name="T21" fmla="*/ 154 h 154"/>
                <a:gd name="T22" fmla="*/ 175 w 188"/>
                <a:gd name="T23" fmla="*/ 150 h 154"/>
                <a:gd name="T24" fmla="*/ 171 w 188"/>
                <a:gd name="T25" fmla="*/ 147 h 154"/>
                <a:gd name="T26" fmla="*/ 119 w 188"/>
                <a:gd name="T27" fmla="*/ 147 h 154"/>
                <a:gd name="T28" fmla="*/ 119 w 188"/>
                <a:gd name="T29" fmla="*/ 137 h 154"/>
                <a:gd name="T30" fmla="*/ 174 w 188"/>
                <a:gd name="T31" fmla="*/ 137 h 154"/>
                <a:gd name="T32" fmla="*/ 188 w 188"/>
                <a:gd name="T33" fmla="*/ 123 h 154"/>
                <a:gd name="T34" fmla="*/ 188 w 188"/>
                <a:gd name="T35" fmla="*/ 14 h 154"/>
                <a:gd name="T36" fmla="*/ 174 w 188"/>
                <a:gd name="T37" fmla="*/ 0 h 154"/>
                <a:gd name="T38" fmla="*/ 178 w 188"/>
                <a:gd name="T39" fmla="*/ 113 h 154"/>
                <a:gd name="T40" fmla="*/ 166 w 188"/>
                <a:gd name="T41" fmla="*/ 125 h 154"/>
                <a:gd name="T42" fmla="*/ 23 w 188"/>
                <a:gd name="T43" fmla="*/ 125 h 154"/>
                <a:gd name="T44" fmla="*/ 11 w 188"/>
                <a:gd name="T45" fmla="*/ 113 h 154"/>
                <a:gd name="T46" fmla="*/ 11 w 188"/>
                <a:gd name="T47" fmla="*/ 21 h 154"/>
                <a:gd name="T48" fmla="*/ 23 w 188"/>
                <a:gd name="T49" fmla="*/ 9 h 154"/>
                <a:gd name="T50" fmla="*/ 166 w 188"/>
                <a:gd name="T51" fmla="*/ 9 h 154"/>
                <a:gd name="T52" fmla="*/ 178 w 188"/>
                <a:gd name="T53" fmla="*/ 21 h 154"/>
                <a:gd name="T54" fmla="*/ 178 w 188"/>
                <a:gd name="T55" fmla="*/ 11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8" h="154">
                  <a:moveTo>
                    <a:pt x="17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1"/>
                    <a:pt x="6" y="137"/>
                    <a:pt x="14" y="137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47"/>
                    <a:pt x="77" y="147"/>
                    <a:pt x="77" y="147"/>
                  </a:cubicBezTo>
                  <a:cubicBezTo>
                    <a:pt x="17" y="147"/>
                    <a:pt x="17" y="147"/>
                    <a:pt x="17" y="147"/>
                  </a:cubicBezTo>
                  <a:cubicBezTo>
                    <a:pt x="15" y="147"/>
                    <a:pt x="14" y="149"/>
                    <a:pt x="14" y="150"/>
                  </a:cubicBezTo>
                  <a:cubicBezTo>
                    <a:pt x="14" y="152"/>
                    <a:pt x="15" y="154"/>
                    <a:pt x="17" y="154"/>
                  </a:cubicBezTo>
                  <a:cubicBezTo>
                    <a:pt x="171" y="154"/>
                    <a:pt x="171" y="154"/>
                    <a:pt x="171" y="154"/>
                  </a:cubicBezTo>
                  <a:cubicBezTo>
                    <a:pt x="173" y="154"/>
                    <a:pt x="175" y="152"/>
                    <a:pt x="175" y="150"/>
                  </a:cubicBezTo>
                  <a:cubicBezTo>
                    <a:pt x="175" y="149"/>
                    <a:pt x="173" y="147"/>
                    <a:pt x="171" y="147"/>
                  </a:cubicBezTo>
                  <a:cubicBezTo>
                    <a:pt x="119" y="147"/>
                    <a:pt x="119" y="147"/>
                    <a:pt x="119" y="147"/>
                  </a:cubicBezTo>
                  <a:cubicBezTo>
                    <a:pt x="119" y="137"/>
                    <a:pt x="119" y="137"/>
                    <a:pt x="119" y="137"/>
                  </a:cubicBezTo>
                  <a:cubicBezTo>
                    <a:pt x="174" y="137"/>
                    <a:pt x="174" y="137"/>
                    <a:pt x="174" y="137"/>
                  </a:cubicBezTo>
                  <a:cubicBezTo>
                    <a:pt x="182" y="137"/>
                    <a:pt x="188" y="131"/>
                    <a:pt x="188" y="123"/>
                  </a:cubicBezTo>
                  <a:cubicBezTo>
                    <a:pt x="188" y="14"/>
                    <a:pt x="188" y="14"/>
                    <a:pt x="188" y="14"/>
                  </a:cubicBezTo>
                  <a:cubicBezTo>
                    <a:pt x="188" y="7"/>
                    <a:pt x="182" y="0"/>
                    <a:pt x="174" y="0"/>
                  </a:cubicBezTo>
                  <a:close/>
                  <a:moveTo>
                    <a:pt x="178" y="113"/>
                  </a:moveTo>
                  <a:cubicBezTo>
                    <a:pt x="178" y="120"/>
                    <a:pt x="173" y="125"/>
                    <a:pt x="166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16" y="125"/>
                    <a:pt x="11" y="120"/>
                    <a:pt x="11" y="11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14"/>
                    <a:pt x="16" y="9"/>
                    <a:pt x="23" y="9"/>
                  </a:cubicBezTo>
                  <a:cubicBezTo>
                    <a:pt x="166" y="9"/>
                    <a:pt x="166" y="9"/>
                    <a:pt x="166" y="9"/>
                  </a:cubicBezTo>
                  <a:cubicBezTo>
                    <a:pt x="173" y="9"/>
                    <a:pt x="178" y="14"/>
                    <a:pt x="178" y="21"/>
                  </a:cubicBezTo>
                  <a:lnTo>
                    <a:pt x="178" y="1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8"/>
            <p:cNvSpPr>
              <a:spLocks noChangeArrowheads="1"/>
            </p:cNvSpPr>
            <p:nvPr/>
          </p:nvSpPr>
          <p:spPr bwMode="auto">
            <a:xfrm>
              <a:off x="6769129" y="4957782"/>
              <a:ext cx="253389" cy="17810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9"/>
            <p:cNvSpPr>
              <a:spLocks noEditPoints="1"/>
            </p:cNvSpPr>
            <p:nvPr/>
          </p:nvSpPr>
          <p:spPr bwMode="auto">
            <a:xfrm>
              <a:off x="6759336" y="4949214"/>
              <a:ext cx="271750" cy="222786"/>
            </a:xfrm>
            <a:custGeom>
              <a:avLst/>
              <a:gdLst>
                <a:gd name="T0" fmla="*/ 174 w 188"/>
                <a:gd name="T1" fmla="*/ 0 h 154"/>
                <a:gd name="T2" fmla="*/ 14 w 188"/>
                <a:gd name="T3" fmla="*/ 0 h 154"/>
                <a:gd name="T4" fmla="*/ 0 w 188"/>
                <a:gd name="T5" fmla="*/ 14 h 154"/>
                <a:gd name="T6" fmla="*/ 0 w 188"/>
                <a:gd name="T7" fmla="*/ 123 h 154"/>
                <a:gd name="T8" fmla="*/ 14 w 188"/>
                <a:gd name="T9" fmla="*/ 137 h 154"/>
                <a:gd name="T10" fmla="*/ 76 w 188"/>
                <a:gd name="T11" fmla="*/ 137 h 154"/>
                <a:gd name="T12" fmla="*/ 76 w 188"/>
                <a:gd name="T13" fmla="*/ 147 h 154"/>
                <a:gd name="T14" fmla="*/ 17 w 188"/>
                <a:gd name="T15" fmla="*/ 147 h 154"/>
                <a:gd name="T16" fmla="*/ 14 w 188"/>
                <a:gd name="T17" fmla="*/ 150 h 154"/>
                <a:gd name="T18" fmla="*/ 17 w 188"/>
                <a:gd name="T19" fmla="*/ 154 h 154"/>
                <a:gd name="T20" fmla="*/ 171 w 188"/>
                <a:gd name="T21" fmla="*/ 154 h 154"/>
                <a:gd name="T22" fmla="*/ 175 w 188"/>
                <a:gd name="T23" fmla="*/ 150 h 154"/>
                <a:gd name="T24" fmla="*/ 171 w 188"/>
                <a:gd name="T25" fmla="*/ 147 h 154"/>
                <a:gd name="T26" fmla="*/ 118 w 188"/>
                <a:gd name="T27" fmla="*/ 147 h 154"/>
                <a:gd name="T28" fmla="*/ 118 w 188"/>
                <a:gd name="T29" fmla="*/ 137 h 154"/>
                <a:gd name="T30" fmla="*/ 174 w 188"/>
                <a:gd name="T31" fmla="*/ 137 h 154"/>
                <a:gd name="T32" fmla="*/ 188 w 188"/>
                <a:gd name="T33" fmla="*/ 123 h 154"/>
                <a:gd name="T34" fmla="*/ 188 w 188"/>
                <a:gd name="T35" fmla="*/ 14 h 154"/>
                <a:gd name="T36" fmla="*/ 174 w 188"/>
                <a:gd name="T37" fmla="*/ 0 h 154"/>
                <a:gd name="T38" fmla="*/ 178 w 188"/>
                <a:gd name="T39" fmla="*/ 113 h 154"/>
                <a:gd name="T40" fmla="*/ 166 w 188"/>
                <a:gd name="T41" fmla="*/ 125 h 154"/>
                <a:gd name="T42" fmla="*/ 23 w 188"/>
                <a:gd name="T43" fmla="*/ 125 h 154"/>
                <a:gd name="T44" fmla="*/ 10 w 188"/>
                <a:gd name="T45" fmla="*/ 113 h 154"/>
                <a:gd name="T46" fmla="*/ 10 w 188"/>
                <a:gd name="T47" fmla="*/ 21 h 154"/>
                <a:gd name="T48" fmla="*/ 23 w 188"/>
                <a:gd name="T49" fmla="*/ 9 h 154"/>
                <a:gd name="T50" fmla="*/ 166 w 188"/>
                <a:gd name="T51" fmla="*/ 9 h 154"/>
                <a:gd name="T52" fmla="*/ 178 w 188"/>
                <a:gd name="T53" fmla="*/ 21 h 154"/>
                <a:gd name="T54" fmla="*/ 178 w 188"/>
                <a:gd name="T55" fmla="*/ 11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88" h="154">
                  <a:moveTo>
                    <a:pt x="17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131"/>
                    <a:pt x="6" y="137"/>
                    <a:pt x="14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17" y="147"/>
                    <a:pt x="17" y="147"/>
                    <a:pt x="17" y="147"/>
                  </a:cubicBezTo>
                  <a:cubicBezTo>
                    <a:pt x="15" y="147"/>
                    <a:pt x="14" y="149"/>
                    <a:pt x="14" y="150"/>
                  </a:cubicBezTo>
                  <a:cubicBezTo>
                    <a:pt x="14" y="152"/>
                    <a:pt x="15" y="154"/>
                    <a:pt x="17" y="154"/>
                  </a:cubicBezTo>
                  <a:cubicBezTo>
                    <a:pt x="171" y="154"/>
                    <a:pt x="171" y="154"/>
                    <a:pt x="171" y="154"/>
                  </a:cubicBezTo>
                  <a:cubicBezTo>
                    <a:pt x="173" y="154"/>
                    <a:pt x="175" y="152"/>
                    <a:pt x="175" y="150"/>
                  </a:cubicBezTo>
                  <a:cubicBezTo>
                    <a:pt x="175" y="149"/>
                    <a:pt x="173" y="147"/>
                    <a:pt x="171" y="147"/>
                  </a:cubicBezTo>
                  <a:cubicBezTo>
                    <a:pt x="118" y="147"/>
                    <a:pt x="118" y="147"/>
                    <a:pt x="118" y="147"/>
                  </a:cubicBezTo>
                  <a:cubicBezTo>
                    <a:pt x="118" y="137"/>
                    <a:pt x="118" y="137"/>
                    <a:pt x="118" y="137"/>
                  </a:cubicBezTo>
                  <a:cubicBezTo>
                    <a:pt x="174" y="137"/>
                    <a:pt x="174" y="137"/>
                    <a:pt x="174" y="137"/>
                  </a:cubicBezTo>
                  <a:cubicBezTo>
                    <a:pt x="182" y="137"/>
                    <a:pt x="188" y="131"/>
                    <a:pt x="188" y="123"/>
                  </a:cubicBezTo>
                  <a:cubicBezTo>
                    <a:pt x="188" y="14"/>
                    <a:pt x="188" y="14"/>
                    <a:pt x="188" y="14"/>
                  </a:cubicBezTo>
                  <a:cubicBezTo>
                    <a:pt x="188" y="7"/>
                    <a:pt x="182" y="0"/>
                    <a:pt x="174" y="0"/>
                  </a:cubicBezTo>
                  <a:close/>
                  <a:moveTo>
                    <a:pt x="178" y="113"/>
                  </a:moveTo>
                  <a:cubicBezTo>
                    <a:pt x="178" y="120"/>
                    <a:pt x="172" y="125"/>
                    <a:pt x="166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16" y="125"/>
                    <a:pt x="10" y="120"/>
                    <a:pt x="10" y="113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14"/>
                    <a:pt x="16" y="9"/>
                    <a:pt x="23" y="9"/>
                  </a:cubicBezTo>
                  <a:cubicBezTo>
                    <a:pt x="166" y="9"/>
                    <a:pt x="166" y="9"/>
                    <a:pt x="166" y="9"/>
                  </a:cubicBezTo>
                  <a:cubicBezTo>
                    <a:pt x="172" y="9"/>
                    <a:pt x="178" y="14"/>
                    <a:pt x="178" y="21"/>
                  </a:cubicBezTo>
                  <a:lnTo>
                    <a:pt x="178" y="11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30"/>
            <p:cNvSpPr>
              <a:spLocks noChangeArrowheads="1"/>
            </p:cNvSpPr>
            <p:nvPr/>
          </p:nvSpPr>
          <p:spPr bwMode="auto">
            <a:xfrm>
              <a:off x="6426381" y="5272988"/>
              <a:ext cx="639592" cy="146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31"/>
            <p:cNvSpPr>
              <a:spLocks noChangeArrowheads="1"/>
            </p:cNvSpPr>
            <p:nvPr/>
          </p:nvSpPr>
          <p:spPr bwMode="auto">
            <a:xfrm>
              <a:off x="6563480" y="5167715"/>
              <a:ext cx="14689" cy="112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32"/>
            <p:cNvSpPr>
              <a:spLocks noChangeArrowheads="1"/>
            </p:cNvSpPr>
            <p:nvPr/>
          </p:nvSpPr>
          <p:spPr bwMode="auto">
            <a:xfrm>
              <a:off x="6892151" y="5167715"/>
              <a:ext cx="14689" cy="112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33"/>
            <p:cNvSpPr>
              <a:spLocks noEditPoints="1"/>
            </p:cNvSpPr>
            <p:nvPr/>
          </p:nvSpPr>
          <p:spPr bwMode="auto">
            <a:xfrm>
              <a:off x="6311928" y="4681136"/>
              <a:ext cx="868499" cy="867275"/>
            </a:xfrm>
            <a:custGeom>
              <a:avLst/>
              <a:gdLst>
                <a:gd name="T0" fmla="*/ 300 w 600"/>
                <a:gd name="T1" fmla="*/ 599 h 599"/>
                <a:gd name="T2" fmla="*/ 0 w 600"/>
                <a:gd name="T3" fmla="*/ 299 h 599"/>
                <a:gd name="T4" fmla="*/ 300 w 600"/>
                <a:gd name="T5" fmla="*/ 0 h 599"/>
                <a:gd name="T6" fmla="*/ 600 w 600"/>
                <a:gd name="T7" fmla="*/ 299 h 599"/>
                <a:gd name="T8" fmla="*/ 300 w 600"/>
                <a:gd name="T9" fmla="*/ 599 h 599"/>
                <a:gd name="T10" fmla="*/ 300 w 600"/>
                <a:gd name="T11" fmla="*/ 18 h 599"/>
                <a:gd name="T12" fmla="*/ 18 w 600"/>
                <a:gd name="T13" fmla="*/ 299 h 599"/>
                <a:gd name="T14" fmla="*/ 300 w 600"/>
                <a:gd name="T15" fmla="*/ 581 h 599"/>
                <a:gd name="T16" fmla="*/ 582 w 600"/>
                <a:gd name="T17" fmla="*/ 299 h 599"/>
                <a:gd name="T18" fmla="*/ 300 w 600"/>
                <a:gd name="T19" fmla="*/ 18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0" h="599">
                  <a:moveTo>
                    <a:pt x="300" y="599"/>
                  </a:moveTo>
                  <a:cubicBezTo>
                    <a:pt x="135" y="599"/>
                    <a:pt x="0" y="465"/>
                    <a:pt x="0" y="299"/>
                  </a:cubicBezTo>
                  <a:cubicBezTo>
                    <a:pt x="0" y="134"/>
                    <a:pt x="135" y="0"/>
                    <a:pt x="300" y="0"/>
                  </a:cubicBezTo>
                  <a:cubicBezTo>
                    <a:pt x="466" y="0"/>
                    <a:pt x="600" y="134"/>
                    <a:pt x="600" y="299"/>
                  </a:cubicBezTo>
                  <a:cubicBezTo>
                    <a:pt x="600" y="465"/>
                    <a:pt x="466" y="599"/>
                    <a:pt x="300" y="599"/>
                  </a:cubicBezTo>
                  <a:close/>
                  <a:moveTo>
                    <a:pt x="300" y="18"/>
                  </a:moveTo>
                  <a:cubicBezTo>
                    <a:pt x="145" y="18"/>
                    <a:pt x="18" y="144"/>
                    <a:pt x="18" y="299"/>
                  </a:cubicBezTo>
                  <a:cubicBezTo>
                    <a:pt x="18" y="455"/>
                    <a:pt x="145" y="581"/>
                    <a:pt x="300" y="581"/>
                  </a:cubicBezTo>
                  <a:cubicBezTo>
                    <a:pt x="456" y="581"/>
                    <a:pt x="582" y="455"/>
                    <a:pt x="582" y="299"/>
                  </a:cubicBezTo>
                  <a:cubicBezTo>
                    <a:pt x="582" y="144"/>
                    <a:pt x="456" y="18"/>
                    <a:pt x="300" y="1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auto">
            <a:xfrm>
              <a:off x="7717194" y="5605943"/>
              <a:ext cx="475563" cy="126082"/>
            </a:xfrm>
            <a:custGeom>
              <a:avLst/>
              <a:gdLst>
                <a:gd name="T0" fmla="*/ 312 w 329"/>
                <a:gd name="T1" fmla="*/ 0 h 87"/>
                <a:gd name="T2" fmla="*/ 164 w 329"/>
                <a:gd name="T3" fmla="*/ 34 h 87"/>
                <a:gd name="T4" fmla="*/ 17 w 329"/>
                <a:gd name="T5" fmla="*/ 0 h 87"/>
                <a:gd name="T6" fmla="*/ 0 w 329"/>
                <a:gd name="T7" fmla="*/ 27 h 87"/>
                <a:gd name="T8" fmla="*/ 164 w 329"/>
                <a:gd name="T9" fmla="*/ 87 h 87"/>
                <a:gd name="T10" fmla="*/ 329 w 329"/>
                <a:gd name="T11" fmla="*/ 27 h 87"/>
                <a:gd name="T12" fmla="*/ 312 w 329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87">
                  <a:moveTo>
                    <a:pt x="312" y="0"/>
                  </a:moveTo>
                  <a:cubicBezTo>
                    <a:pt x="285" y="20"/>
                    <a:pt x="229" y="34"/>
                    <a:pt x="164" y="34"/>
                  </a:cubicBezTo>
                  <a:cubicBezTo>
                    <a:pt x="100" y="34"/>
                    <a:pt x="44" y="20"/>
                    <a:pt x="17" y="0"/>
                  </a:cubicBezTo>
                  <a:cubicBezTo>
                    <a:pt x="6" y="8"/>
                    <a:pt x="0" y="17"/>
                    <a:pt x="0" y="27"/>
                  </a:cubicBezTo>
                  <a:cubicBezTo>
                    <a:pt x="0" y="60"/>
                    <a:pt x="74" y="87"/>
                    <a:pt x="164" y="87"/>
                  </a:cubicBezTo>
                  <a:cubicBezTo>
                    <a:pt x="255" y="87"/>
                    <a:pt x="329" y="60"/>
                    <a:pt x="329" y="27"/>
                  </a:cubicBezTo>
                  <a:cubicBezTo>
                    <a:pt x="329" y="17"/>
                    <a:pt x="323" y="8"/>
                    <a:pt x="3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auto">
            <a:xfrm>
              <a:off x="7717194" y="5490266"/>
              <a:ext cx="475563" cy="126082"/>
            </a:xfrm>
            <a:custGeom>
              <a:avLst/>
              <a:gdLst>
                <a:gd name="T0" fmla="*/ 312 w 329"/>
                <a:gd name="T1" fmla="*/ 0 h 87"/>
                <a:gd name="T2" fmla="*/ 164 w 329"/>
                <a:gd name="T3" fmla="*/ 33 h 87"/>
                <a:gd name="T4" fmla="*/ 17 w 329"/>
                <a:gd name="T5" fmla="*/ 0 h 87"/>
                <a:gd name="T6" fmla="*/ 0 w 329"/>
                <a:gd name="T7" fmla="*/ 27 h 87"/>
                <a:gd name="T8" fmla="*/ 164 w 329"/>
                <a:gd name="T9" fmla="*/ 87 h 87"/>
                <a:gd name="T10" fmla="*/ 329 w 329"/>
                <a:gd name="T11" fmla="*/ 27 h 87"/>
                <a:gd name="T12" fmla="*/ 312 w 329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9" h="87">
                  <a:moveTo>
                    <a:pt x="312" y="0"/>
                  </a:moveTo>
                  <a:cubicBezTo>
                    <a:pt x="285" y="20"/>
                    <a:pt x="229" y="33"/>
                    <a:pt x="164" y="33"/>
                  </a:cubicBezTo>
                  <a:cubicBezTo>
                    <a:pt x="100" y="33"/>
                    <a:pt x="44" y="20"/>
                    <a:pt x="17" y="0"/>
                  </a:cubicBezTo>
                  <a:cubicBezTo>
                    <a:pt x="6" y="8"/>
                    <a:pt x="0" y="17"/>
                    <a:pt x="0" y="27"/>
                  </a:cubicBezTo>
                  <a:cubicBezTo>
                    <a:pt x="0" y="60"/>
                    <a:pt x="74" y="87"/>
                    <a:pt x="164" y="87"/>
                  </a:cubicBezTo>
                  <a:cubicBezTo>
                    <a:pt x="255" y="87"/>
                    <a:pt x="329" y="60"/>
                    <a:pt x="329" y="27"/>
                  </a:cubicBezTo>
                  <a:cubicBezTo>
                    <a:pt x="329" y="17"/>
                    <a:pt x="323" y="8"/>
                    <a:pt x="31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Oval 36"/>
            <p:cNvSpPr>
              <a:spLocks noChangeArrowheads="1"/>
            </p:cNvSpPr>
            <p:nvPr/>
          </p:nvSpPr>
          <p:spPr bwMode="auto">
            <a:xfrm>
              <a:off x="7717194" y="5325012"/>
              <a:ext cx="475563" cy="17565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7"/>
            <p:cNvSpPr>
              <a:spLocks noEditPoints="1"/>
            </p:cNvSpPr>
            <p:nvPr/>
          </p:nvSpPr>
          <p:spPr bwMode="auto">
            <a:xfrm>
              <a:off x="7521338" y="5094882"/>
              <a:ext cx="867275" cy="867275"/>
            </a:xfrm>
            <a:custGeom>
              <a:avLst/>
              <a:gdLst>
                <a:gd name="T0" fmla="*/ 299 w 599"/>
                <a:gd name="T1" fmla="*/ 599 h 599"/>
                <a:gd name="T2" fmla="*/ 0 w 599"/>
                <a:gd name="T3" fmla="*/ 300 h 599"/>
                <a:gd name="T4" fmla="*/ 299 w 599"/>
                <a:gd name="T5" fmla="*/ 0 h 599"/>
                <a:gd name="T6" fmla="*/ 599 w 599"/>
                <a:gd name="T7" fmla="*/ 300 h 599"/>
                <a:gd name="T8" fmla="*/ 299 w 599"/>
                <a:gd name="T9" fmla="*/ 599 h 599"/>
                <a:gd name="T10" fmla="*/ 299 w 599"/>
                <a:gd name="T11" fmla="*/ 18 h 599"/>
                <a:gd name="T12" fmla="*/ 18 w 599"/>
                <a:gd name="T13" fmla="*/ 300 h 599"/>
                <a:gd name="T14" fmla="*/ 299 w 599"/>
                <a:gd name="T15" fmla="*/ 581 h 599"/>
                <a:gd name="T16" fmla="*/ 581 w 599"/>
                <a:gd name="T17" fmla="*/ 300 h 599"/>
                <a:gd name="T18" fmla="*/ 299 w 599"/>
                <a:gd name="T19" fmla="*/ 18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9" h="599">
                  <a:moveTo>
                    <a:pt x="299" y="599"/>
                  </a:moveTo>
                  <a:cubicBezTo>
                    <a:pt x="134" y="599"/>
                    <a:pt x="0" y="465"/>
                    <a:pt x="0" y="300"/>
                  </a:cubicBezTo>
                  <a:cubicBezTo>
                    <a:pt x="0" y="134"/>
                    <a:pt x="134" y="0"/>
                    <a:pt x="299" y="0"/>
                  </a:cubicBezTo>
                  <a:cubicBezTo>
                    <a:pt x="465" y="0"/>
                    <a:pt x="599" y="134"/>
                    <a:pt x="599" y="300"/>
                  </a:cubicBezTo>
                  <a:cubicBezTo>
                    <a:pt x="599" y="465"/>
                    <a:pt x="465" y="599"/>
                    <a:pt x="299" y="599"/>
                  </a:cubicBezTo>
                  <a:close/>
                  <a:moveTo>
                    <a:pt x="299" y="18"/>
                  </a:moveTo>
                  <a:cubicBezTo>
                    <a:pt x="144" y="18"/>
                    <a:pt x="18" y="144"/>
                    <a:pt x="18" y="300"/>
                  </a:cubicBezTo>
                  <a:cubicBezTo>
                    <a:pt x="18" y="455"/>
                    <a:pt x="144" y="581"/>
                    <a:pt x="299" y="581"/>
                  </a:cubicBezTo>
                  <a:cubicBezTo>
                    <a:pt x="455" y="581"/>
                    <a:pt x="581" y="455"/>
                    <a:pt x="581" y="300"/>
                  </a:cubicBezTo>
                  <a:cubicBezTo>
                    <a:pt x="581" y="144"/>
                    <a:pt x="455" y="18"/>
                    <a:pt x="299" y="1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8"/>
            <p:cNvSpPr>
              <a:spLocks noEditPoints="1"/>
            </p:cNvSpPr>
            <p:nvPr/>
          </p:nvSpPr>
          <p:spPr bwMode="auto">
            <a:xfrm>
              <a:off x="8870297" y="5094882"/>
              <a:ext cx="866663" cy="867275"/>
            </a:xfrm>
            <a:custGeom>
              <a:avLst/>
              <a:gdLst>
                <a:gd name="T0" fmla="*/ 299 w 599"/>
                <a:gd name="T1" fmla="*/ 599 h 599"/>
                <a:gd name="T2" fmla="*/ 0 w 599"/>
                <a:gd name="T3" fmla="*/ 300 h 599"/>
                <a:gd name="T4" fmla="*/ 299 w 599"/>
                <a:gd name="T5" fmla="*/ 0 h 599"/>
                <a:gd name="T6" fmla="*/ 599 w 599"/>
                <a:gd name="T7" fmla="*/ 300 h 599"/>
                <a:gd name="T8" fmla="*/ 299 w 599"/>
                <a:gd name="T9" fmla="*/ 599 h 599"/>
                <a:gd name="T10" fmla="*/ 299 w 599"/>
                <a:gd name="T11" fmla="*/ 18 h 599"/>
                <a:gd name="T12" fmla="*/ 18 w 599"/>
                <a:gd name="T13" fmla="*/ 300 h 599"/>
                <a:gd name="T14" fmla="*/ 299 w 599"/>
                <a:gd name="T15" fmla="*/ 581 h 599"/>
                <a:gd name="T16" fmla="*/ 581 w 599"/>
                <a:gd name="T17" fmla="*/ 300 h 599"/>
                <a:gd name="T18" fmla="*/ 299 w 599"/>
                <a:gd name="T19" fmla="*/ 18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9" h="599">
                  <a:moveTo>
                    <a:pt x="299" y="599"/>
                  </a:moveTo>
                  <a:cubicBezTo>
                    <a:pt x="134" y="599"/>
                    <a:pt x="0" y="465"/>
                    <a:pt x="0" y="300"/>
                  </a:cubicBezTo>
                  <a:cubicBezTo>
                    <a:pt x="0" y="134"/>
                    <a:pt x="134" y="0"/>
                    <a:pt x="299" y="0"/>
                  </a:cubicBezTo>
                  <a:cubicBezTo>
                    <a:pt x="465" y="0"/>
                    <a:pt x="599" y="134"/>
                    <a:pt x="599" y="300"/>
                  </a:cubicBezTo>
                  <a:cubicBezTo>
                    <a:pt x="599" y="465"/>
                    <a:pt x="465" y="599"/>
                    <a:pt x="299" y="599"/>
                  </a:cubicBezTo>
                  <a:close/>
                  <a:moveTo>
                    <a:pt x="299" y="18"/>
                  </a:moveTo>
                  <a:cubicBezTo>
                    <a:pt x="144" y="18"/>
                    <a:pt x="18" y="144"/>
                    <a:pt x="18" y="300"/>
                  </a:cubicBezTo>
                  <a:cubicBezTo>
                    <a:pt x="18" y="455"/>
                    <a:pt x="144" y="581"/>
                    <a:pt x="299" y="581"/>
                  </a:cubicBezTo>
                  <a:cubicBezTo>
                    <a:pt x="455" y="581"/>
                    <a:pt x="581" y="455"/>
                    <a:pt x="581" y="300"/>
                  </a:cubicBezTo>
                  <a:cubicBezTo>
                    <a:pt x="581" y="144"/>
                    <a:pt x="455" y="18"/>
                    <a:pt x="299" y="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9"/>
            <p:cNvSpPr>
              <a:spLocks noEditPoints="1"/>
            </p:cNvSpPr>
            <p:nvPr/>
          </p:nvSpPr>
          <p:spPr bwMode="auto">
            <a:xfrm>
              <a:off x="10071139" y="4953498"/>
              <a:ext cx="1028856" cy="1028856"/>
            </a:xfrm>
            <a:custGeom>
              <a:avLst/>
              <a:gdLst>
                <a:gd name="T0" fmla="*/ 355 w 711"/>
                <a:gd name="T1" fmla="*/ 711 h 711"/>
                <a:gd name="T2" fmla="*/ 0 w 711"/>
                <a:gd name="T3" fmla="*/ 356 h 711"/>
                <a:gd name="T4" fmla="*/ 355 w 711"/>
                <a:gd name="T5" fmla="*/ 0 h 711"/>
                <a:gd name="T6" fmla="*/ 711 w 711"/>
                <a:gd name="T7" fmla="*/ 356 h 711"/>
                <a:gd name="T8" fmla="*/ 355 w 711"/>
                <a:gd name="T9" fmla="*/ 711 h 711"/>
                <a:gd name="T10" fmla="*/ 355 w 711"/>
                <a:gd name="T11" fmla="*/ 22 h 711"/>
                <a:gd name="T12" fmla="*/ 21 w 711"/>
                <a:gd name="T13" fmla="*/ 356 h 711"/>
                <a:gd name="T14" fmla="*/ 355 w 711"/>
                <a:gd name="T15" fmla="*/ 690 h 711"/>
                <a:gd name="T16" fmla="*/ 689 w 711"/>
                <a:gd name="T17" fmla="*/ 356 h 711"/>
                <a:gd name="T18" fmla="*/ 355 w 711"/>
                <a:gd name="T19" fmla="*/ 22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1" h="711">
                  <a:moveTo>
                    <a:pt x="355" y="711"/>
                  </a:moveTo>
                  <a:cubicBezTo>
                    <a:pt x="159" y="711"/>
                    <a:pt x="0" y="552"/>
                    <a:pt x="0" y="356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551" y="0"/>
                    <a:pt x="711" y="160"/>
                    <a:pt x="711" y="356"/>
                  </a:cubicBezTo>
                  <a:cubicBezTo>
                    <a:pt x="711" y="552"/>
                    <a:pt x="551" y="711"/>
                    <a:pt x="355" y="711"/>
                  </a:cubicBezTo>
                  <a:close/>
                  <a:moveTo>
                    <a:pt x="355" y="22"/>
                  </a:moveTo>
                  <a:cubicBezTo>
                    <a:pt x="171" y="22"/>
                    <a:pt x="21" y="171"/>
                    <a:pt x="21" y="356"/>
                  </a:cubicBezTo>
                  <a:cubicBezTo>
                    <a:pt x="21" y="540"/>
                    <a:pt x="171" y="690"/>
                    <a:pt x="355" y="690"/>
                  </a:cubicBezTo>
                  <a:cubicBezTo>
                    <a:pt x="540" y="690"/>
                    <a:pt x="689" y="540"/>
                    <a:pt x="689" y="356"/>
                  </a:cubicBezTo>
                  <a:cubicBezTo>
                    <a:pt x="689" y="171"/>
                    <a:pt x="540" y="22"/>
                    <a:pt x="355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40"/>
            <p:cNvSpPr>
              <a:spLocks/>
            </p:cNvSpPr>
            <p:nvPr/>
          </p:nvSpPr>
          <p:spPr bwMode="auto">
            <a:xfrm>
              <a:off x="10266383" y="5176284"/>
              <a:ext cx="493924" cy="351317"/>
            </a:xfrm>
            <a:custGeom>
              <a:avLst/>
              <a:gdLst>
                <a:gd name="T0" fmla="*/ 24 w 807"/>
                <a:gd name="T1" fmla="*/ 567 h 574"/>
                <a:gd name="T2" fmla="*/ 0 w 807"/>
                <a:gd name="T3" fmla="*/ 452 h 574"/>
                <a:gd name="T4" fmla="*/ 22 w 807"/>
                <a:gd name="T5" fmla="*/ 23 h 574"/>
                <a:gd name="T6" fmla="*/ 104 w 807"/>
                <a:gd name="T7" fmla="*/ 5 h 574"/>
                <a:gd name="T8" fmla="*/ 766 w 807"/>
                <a:gd name="T9" fmla="*/ 0 h 574"/>
                <a:gd name="T10" fmla="*/ 807 w 807"/>
                <a:gd name="T11" fmla="*/ 66 h 574"/>
                <a:gd name="T12" fmla="*/ 797 w 807"/>
                <a:gd name="T13" fmla="*/ 522 h 574"/>
                <a:gd name="T14" fmla="*/ 755 w 807"/>
                <a:gd name="T15" fmla="*/ 574 h 574"/>
                <a:gd name="T16" fmla="*/ 24 w 807"/>
                <a:gd name="T17" fmla="*/ 567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7" h="574">
                  <a:moveTo>
                    <a:pt x="24" y="567"/>
                  </a:moveTo>
                  <a:lnTo>
                    <a:pt x="0" y="452"/>
                  </a:lnTo>
                  <a:lnTo>
                    <a:pt x="22" y="23"/>
                  </a:lnTo>
                  <a:lnTo>
                    <a:pt x="104" y="5"/>
                  </a:lnTo>
                  <a:lnTo>
                    <a:pt x="766" y="0"/>
                  </a:lnTo>
                  <a:lnTo>
                    <a:pt x="807" y="66"/>
                  </a:lnTo>
                  <a:lnTo>
                    <a:pt x="797" y="522"/>
                  </a:lnTo>
                  <a:lnTo>
                    <a:pt x="755" y="574"/>
                  </a:lnTo>
                  <a:lnTo>
                    <a:pt x="24" y="567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41"/>
            <p:cNvSpPr>
              <a:spLocks/>
            </p:cNvSpPr>
            <p:nvPr/>
          </p:nvSpPr>
          <p:spPr bwMode="auto">
            <a:xfrm>
              <a:off x="10266383" y="5176284"/>
              <a:ext cx="493924" cy="351317"/>
            </a:xfrm>
            <a:custGeom>
              <a:avLst/>
              <a:gdLst>
                <a:gd name="T0" fmla="*/ 24 w 807"/>
                <a:gd name="T1" fmla="*/ 567 h 574"/>
                <a:gd name="T2" fmla="*/ 0 w 807"/>
                <a:gd name="T3" fmla="*/ 452 h 574"/>
                <a:gd name="T4" fmla="*/ 22 w 807"/>
                <a:gd name="T5" fmla="*/ 23 h 574"/>
                <a:gd name="T6" fmla="*/ 104 w 807"/>
                <a:gd name="T7" fmla="*/ 5 h 574"/>
                <a:gd name="T8" fmla="*/ 766 w 807"/>
                <a:gd name="T9" fmla="*/ 0 h 574"/>
                <a:gd name="T10" fmla="*/ 807 w 807"/>
                <a:gd name="T11" fmla="*/ 66 h 574"/>
                <a:gd name="T12" fmla="*/ 797 w 807"/>
                <a:gd name="T13" fmla="*/ 522 h 574"/>
                <a:gd name="T14" fmla="*/ 755 w 807"/>
                <a:gd name="T15" fmla="*/ 574 h 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7" h="574">
                  <a:moveTo>
                    <a:pt x="24" y="567"/>
                  </a:moveTo>
                  <a:lnTo>
                    <a:pt x="0" y="452"/>
                  </a:lnTo>
                  <a:lnTo>
                    <a:pt x="22" y="23"/>
                  </a:lnTo>
                  <a:lnTo>
                    <a:pt x="104" y="5"/>
                  </a:lnTo>
                  <a:lnTo>
                    <a:pt x="766" y="0"/>
                  </a:lnTo>
                  <a:lnTo>
                    <a:pt x="807" y="66"/>
                  </a:lnTo>
                  <a:lnTo>
                    <a:pt x="797" y="522"/>
                  </a:lnTo>
                  <a:lnTo>
                    <a:pt x="755" y="57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42"/>
            <p:cNvSpPr>
              <a:spLocks noEditPoints="1"/>
            </p:cNvSpPr>
            <p:nvPr/>
          </p:nvSpPr>
          <p:spPr bwMode="auto">
            <a:xfrm>
              <a:off x="10254754" y="5163431"/>
              <a:ext cx="519630" cy="422314"/>
            </a:xfrm>
            <a:custGeom>
              <a:avLst/>
              <a:gdLst>
                <a:gd name="T0" fmla="*/ 332 w 359"/>
                <a:gd name="T1" fmla="*/ 0 h 292"/>
                <a:gd name="T2" fmla="*/ 27 w 359"/>
                <a:gd name="T3" fmla="*/ 0 h 292"/>
                <a:gd name="T4" fmla="*/ 0 w 359"/>
                <a:gd name="T5" fmla="*/ 27 h 292"/>
                <a:gd name="T6" fmla="*/ 0 w 359"/>
                <a:gd name="T7" fmla="*/ 234 h 292"/>
                <a:gd name="T8" fmla="*/ 27 w 359"/>
                <a:gd name="T9" fmla="*/ 261 h 292"/>
                <a:gd name="T10" fmla="*/ 147 w 359"/>
                <a:gd name="T11" fmla="*/ 261 h 292"/>
                <a:gd name="T12" fmla="*/ 147 w 359"/>
                <a:gd name="T13" fmla="*/ 279 h 292"/>
                <a:gd name="T14" fmla="*/ 33 w 359"/>
                <a:gd name="T15" fmla="*/ 279 h 292"/>
                <a:gd name="T16" fmla="*/ 27 w 359"/>
                <a:gd name="T17" fmla="*/ 286 h 292"/>
                <a:gd name="T18" fmla="*/ 33 w 359"/>
                <a:gd name="T19" fmla="*/ 292 h 292"/>
                <a:gd name="T20" fmla="*/ 327 w 359"/>
                <a:gd name="T21" fmla="*/ 292 h 292"/>
                <a:gd name="T22" fmla="*/ 333 w 359"/>
                <a:gd name="T23" fmla="*/ 286 h 292"/>
                <a:gd name="T24" fmla="*/ 327 w 359"/>
                <a:gd name="T25" fmla="*/ 279 h 292"/>
                <a:gd name="T26" fmla="*/ 226 w 359"/>
                <a:gd name="T27" fmla="*/ 279 h 292"/>
                <a:gd name="T28" fmla="*/ 226 w 359"/>
                <a:gd name="T29" fmla="*/ 261 h 292"/>
                <a:gd name="T30" fmla="*/ 332 w 359"/>
                <a:gd name="T31" fmla="*/ 261 h 292"/>
                <a:gd name="T32" fmla="*/ 359 w 359"/>
                <a:gd name="T33" fmla="*/ 234 h 292"/>
                <a:gd name="T34" fmla="*/ 359 w 359"/>
                <a:gd name="T35" fmla="*/ 27 h 292"/>
                <a:gd name="T36" fmla="*/ 332 w 359"/>
                <a:gd name="T37" fmla="*/ 0 h 292"/>
                <a:gd name="T38" fmla="*/ 340 w 359"/>
                <a:gd name="T39" fmla="*/ 215 h 292"/>
                <a:gd name="T40" fmla="*/ 316 w 359"/>
                <a:gd name="T41" fmla="*/ 238 h 292"/>
                <a:gd name="T42" fmla="*/ 45 w 359"/>
                <a:gd name="T43" fmla="*/ 238 h 292"/>
                <a:gd name="T44" fmla="*/ 21 w 359"/>
                <a:gd name="T45" fmla="*/ 215 h 292"/>
                <a:gd name="T46" fmla="*/ 21 w 359"/>
                <a:gd name="T47" fmla="*/ 40 h 292"/>
                <a:gd name="T48" fmla="*/ 45 w 359"/>
                <a:gd name="T49" fmla="*/ 17 h 292"/>
                <a:gd name="T50" fmla="*/ 316 w 359"/>
                <a:gd name="T51" fmla="*/ 17 h 292"/>
                <a:gd name="T52" fmla="*/ 340 w 359"/>
                <a:gd name="T53" fmla="*/ 40 h 292"/>
                <a:gd name="T54" fmla="*/ 340 w 359"/>
                <a:gd name="T55" fmla="*/ 215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59" h="292">
                  <a:moveTo>
                    <a:pt x="332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49"/>
                    <a:pt x="12" y="261"/>
                    <a:pt x="27" y="261"/>
                  </a:cubicBezTo>
                  <a:cubicBezTo>
                    <a:pt x="147" y="261"/>
                    <a:pt x="147" y="261"/>
                    <a:pt x="147" y="261"/>
                  </a:cubicBezTo>
                  <a:cubicBezTo>
                    <a:pt x="147" y="279"/>
                    <a:pt x="147" y="279"/>
                    <a:pt x="147" y="279"/>
                  </a:cubicBezTo>
                  <a:cubicBezTo>
                    <a:pt x="33" y="279"/>
                    <a:pt x="33" y="279"/>
                    <a:pt x="33" y="279"/>
                  </a:cubicBezTo>
                  <a:cubicBezTo>
                    <a:pt x="30" y="279"/>
                    <a:pt x="27" y="282"/>
                    <a:pt x="27" y="286"/>
                  </a:cubicBezTo>
                  <a:cubicBezTo>
                    <a:pt x="27" y="289"/>
                    <a:pt x="30" y="292"/>
                    <a:pt x="33" y="292"/>
                  </a:cubicBezTo>
                  <a:cubicBezTo>
                    <a:pt x="327" y="292"/>
                    <a:pt x="327" y="292"/>
                    <a:pt x="327" y="292"/>
                  </a:cubicBezTo>
                  <a:cubicBezTo>
                    <a:pt x="330" y="292"/>
                    <a:pt x="333" y="289"/>
                    <a:pt x="333" y="286"/>
                  </a:cubicBezTo>
                  <a:cubicBezTo>
                    <a:pt x="333" y="282"/>
                    <a:pt x="330" y="279"/>
                    <a:pt x="327" y="279"/>
                  </a:cubicBezTo>
                  <a:cubicBezTo>
                    <a:pt x="226" y="279"/>
                    <a:pt x="226" y="279"/>
                    <a:pt x="226" y="279"/>
                  </a:cubicBezTo>
                  <a:cubicBezTo>
                    <a:pt x="226" y="261"/>
                    <a:pt x="226" y="261"/>
                    <a:pt x="226" y="261"/>
                  </a:cubicBezTo>
                  <a:cubicBezTo>
                    <a:pt x="332" y="261"/>
                    <a:pt x="332" y="261"/>
                    <a:pt x="332" y="261"/>
                  </a:cubicBezTo>
                  <a:cubicBezTo>
                    <a:pt x="347" y="261"/>
                    <a:pt x="359" y="249"/>
                    <a:pt x="359" y="234"/>
                  </a:cubicBezTo>
                  <a:cubicBezTo>
                    <a:pt x="359" y="27"/>
                    <a:pt x="359" y="27"/>
                    <a:pt x="359" y="27"/>
                  </a:cubicBezTo>
                  <a:cubicBezTo>
                    <a:pt x="359" y="12"/>
                    <a:pt x="347" y="0"/>
                    <a:pt x="332" y="0"/>
                  </a:cubicBezTo>
                  <a:close/>
                  <a:moveTo>
                    <a:pt x="340" y="215"/>
                  </a:moveTo>
                  <a:cubicBezTo>
                    <a:pt x="340" y="228"/>
                    <a:pt x="329" y="238"/>
                    <a:pt x="316" y="238"/>
                  </a:cubicBezTo>
                  <a:cubicBezTo>
                    <a:pt x="45" y="238"/>
                    <a:pt x="45" y="238"/>
                    <a:pt x="45" y="238"/>
                  </a:cubicBezTo>
                  <a:cubicBezTo>
                    <a:pt x="31" y="238"/>
                    <a:pt x="21" y="228"/>
                    <a:pt x="21" y="215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27"/>
                    <a:pt x="31" y="17"/>
                    <a:pt x="45" y="17"/>
                  </a:cubicBezTo>
                  <a:cubicBezTo>
                    <a:pt x="316" y="17"/>
                    <a:pt x="316" y="17"/>
                    <a:pt x="316" y="17"/>
                  </a:cubicBezTo>
                  <a:cubicBezTo>
                    <a:pt x="329" y="17"/>
                    <a:pt x="340" y="27"/>
                    <a:pt x="340" y="40"/>
                  </a:cubicBezTo>
                  <a:lnTo>
                    <a:pt x="340" y="21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Oval 43"/>
            <p:cNvSpPr>
              <a:spLocks noChangeArrowheads="1"/>
            </p:cNvSpPr>
            <p:nvPr/>
          </p:nvSpPr>
          <p:spPr bwMode="auto">
            <a:xfrm>
              <a:off x="10762755" y="5612064"/>
              <a:ext cx="101600" cy="97928"/>
            </a:xfrm>
            <a:prstGeom prst="ellipse">
              <a:avLst/>
            </a:prstGeom>
            <a:solidFill>
              <a:srgbClr val="B5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44"/>
            <p:cNvSpPr>
              <a:spLocks/>
            </p:cNvSpPr>
            <p:nvPr/>
          </p:nvSpPr>
          <p:spPr bwMode="auto">
            <a:xfrm>
              <a:off x="10712567" y="5372752"/>
              <a:ext cx="181779" cy="145056"/>
            </a:xfrm>
            <a:custGeom>
              <a:avLst/>
              <a:gdLst>
                <a:gd name="T0" fmla="*/ 4 w 297"/>
                <a:gd name="T1" fmla="*/ 237 h 237"/>
                <a:gd name="T2" fmla="*/ 0 w 297"/>
                <a:gd name="T3" fmla="*/ 0 h 237"/>
                <a:gd name="T4" fmla="*/ 295 w 297"/>
                <a:gd name="T5" fmla="*/ 8 h 237"/>
                <a:gd name="T6" fmla="*/ 297 w 297"/>
                <a:gd name="T7" fmla="*/ 237 h 237"/>
                <a:gd name="T8" fmla="*/ 4 w 297"/>
                <a:gd name="T9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7" h="237">
                  <a:moveTo>
                    <a:pt x="4" y="237"/>
                  </a:moveTo>
                  <a:lnTo>
                    <a:pt x="0" y="0"/>
                  </a:lnTo>
                  <a:lnTo>
                    <a:pt x="295" y="8"/>
                  </a:lnTo>
                  <a:lnTo>
                    <a:pt x="297" y="237"/>
                  </a:lnTo>
                  <a:lnTo>
                    <a:pt x="4" y="237"/>
                  </a:lnTo>
                  <a:close/>
                </a:path>
              </a:pathLst>
            </a:custGeom>
            <a:solidFill>
              <a:srgbClr val="B5E3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45"/>
            <p:cNvSpPr>
              <a:spLocks noEditPoints="1"/>
            </p:cNvSpPr>
            <p:nvPr/>
          </p:nvSpPr>
          <p:spPr bwMode="auto">
            <a:xfrm>
              <a:off x="10686249" y="5307875"/>
              <a:ext cx="238700" cy="440064"/>
            </a:xfrm>
            <a:custGeom>
              <a:avLst/>
              <a:gdLst>
                <a:gd name="T0" fmla="*/ 83 w 165"/>
                <a:gd name="T1" fmla="*/ 0 h 304"/>
                <a:gd name="T2" fmla="*/ 0 w 165"/>
                <a:gd name="T3" fmla="*/ 69 h 304"/>
                <a:gd name="T4" fmla="*/ 0 w 165"/>
                <a:gd name="T5" fmla="*/ 236 h 304"/>
                <a:gd name="T6" fmla="*/ 83 w 165"/>
                <a:gd name="T7" fmla="*/ 304 h 304"/>
                <a:gd name="T8" fmla="*/ 165 w 165"/>
                <a:gd name="T9" fmla="*/ 236 h 304"/>
                <a:gd name="T10" fmla="*/ 165 w 165"/>
                <a:gd name="T11" fmla="*/ 69 h 304"/>
                <a:gd name="T12" fmla="*/ 83 w 165"/>
                <a:gd name="T13" fmla="*/ 0 h 304"/>
                <a:gd name="T14" fmla="*/ 85 w 165"/>
                <a:gd name="T15" fmla="*/ 265 h 304"/>
                <a:gd name="T16" fmla="*/ 65 w 165"/>
                <a:gd name="T17" fmla="*/ 245 h 304"/>
                <a:gd name="T18" fmla="*/ 85 w 165"/>
                <a:gd name="T19" fmla="*/ 225 h 304"/>
                <a:gd name="T20" fmla="*/ 105 w 165"/>
                <a:gd name="T21" fmla="*/ 245 h 304"/>
                <a:gd name="T22" fmla="*/ 85 w 165"/>
                <a:gd name="T23" fmla="*/ 265 h 304"/>
                <a:gd name="T24" fmla="*/ 129 w 165"/>
                <a:gd name="T25" fmla="*/ 124 h 304"/>
                <a:gd name="T26" fmla="*/ 38 w 165"/>
                <a:gd name="T27" fmla="*/ 124 h 304"/>
                <a:gd name="T28" fmla="*/ 31 w 165"/>
                <a:gd name="T29" fmla="*/ 117 h 304"/>
                <a:gd name="T30" fmla="*/ 38 w 165"/>
                <a:gd name="T31" fmla="*/ 110 h 304"/>
                <a:gd name="T32" fmla="*/ 129 w 165"/>
                <a:gd name="T33" fmla="*/ 110 h 304"/>
                <a:gd name="T34" fmla="*/ 136 w 165"/>
                <a:gd name="T35" fmla="*/ 117 h 304"/>
                <a:gd name="T36" fmla="*/ 129 w 165"/>
                <a:gd name="T37" fmla="*/ 124 h 304"/>
                <a:gd name="T38" fmla="*/ 129 w 165"/>
                <a:gd name="T39" fmla="*/ 75 h 304"/>
                <a:gd name="T40" fmla="*/ 38 w 165"/>
                <a:gd name="T41" fmla="*/ 75 h 304"/>
                <a:gd name="T42" fmla="*/ 31 w 165"/>
                <a:gd name="T43" fmla="*/ 68 h 304"/>
                <a:gd name="T44" fmla="*/ 38 w 165"/>
                <a:gd name="T45" fmla="*/ 61 h 304"/>
                <a:gd name="T46" fmla="*/ 129 w 165"/>
                <a:gd name="T47" fmla="*/ 61 h 304"/>
                <a:gd name="T48" fmla="*/ 136 w 165"/>
                <a:gd name="T49" fmla="*/ 68 h 304"/>
                <a:gd name="T50" fmla="*/ 129 w 165"/>
                <a:gd name="T51" fmla="*/ 75 h 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65" h="304">
                  <a:moveTo>
                    <a:pt x="83" y="0"/>
                  </a:moveTo>
                  <a:cubicBezTo>
                    <a:pt x="37" y="0"/>
                    <a:pt x="3" y="8"/>
                    <a:pt x="0" y="69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2" y="299"/>
                    <a:pt x="37" y="304"/>
                    <a:pt x="83" y="304"/>
                  </a:cubicBezTo>
                  <a:cubicBezTo>
                    <a:pt x="128" y="304"/>
                    <a:pt x="165" y="296"/>
                    <a:pt x="165" y="236"/>
                  </a:cubicBezTo>
                  <a:cubicBezTo>
                    <a:pt x="165" y="69"/>
                    <a:pt x="165" y="69"/>
                    <a:pt x="165" y="69"/>
                  </a:cubicBezTo>
                  <a:cubicBezTo>
                    <a:pt x="164" y="15"/>
                    <a:pt x="128" y="0"/>
                    <a:pt x="83" y="0"/>
                  </a:cubicBezTo>
                  <a:close/>
                  <a:moveTo>
                    <a:pt x="85" y="265"/>
                  </a:moveTo>
                  <a:cubicBezTo>
                    <a:pt x="74" y="265"/>
                    <a:pt x="65" y="256"/>
                    <a:pt x="65" y="245"/>
                  </a:cubicBezTo>
                  <a:cubicBezTo>
                    <a:pt x="65" y="234"/>
                    <a:pt x="74" y="225"/>
                    <a:pt x="85" y="225"/>
                  </a:cubicBezTo>
                  <a:cubicBezTo>
                    <a:pt x="96" y="225"/>
                    <a:pt x="105" y="234"/>
                    <a:pt x="105" y="245"/>
                  </a:cubicBezTo>
                  <a:cubicBezTo>
                    <a:pt x="105" y="256"/>
                    <a:pt x="96" y="265"/>
                    <a:pt x="85" y="265"/>
                  </a:cubicBezTo>
                  <a:close/>
                  <a:moveTo>
                    <a:pt x="129" y="124"/>
                  </a:moveTo>
                  <a:cubicBezTo>
                    <a:pt x="38" y="124"/>
                    <a:pt x="38" y="124"/>
                    <a:pt x="38" y="124"/>
                  </a:cubicBezTo>
                  <a:cubicBezTo>
                    <a:pt x="34" y="124"/>
                    <a:pt x="31" y="121"/>
                    <a:pt x="31" y="117"/>
                  </a:cubicBezTo>
                  <a:cubicBezTo>
                    <a:pt x="31" y="113"/>
                    <a:pt x="34" y="110"/>
                    <a:pt x="38" y="110"/>
                  </a:cubicBezTo>
                  <a:cubicBezTo>
                    <a:pt x="129" y="110"/>
                    <a:pt x="129" y="110"/>
                    <a:pt x="129" y="110"/>
                  </a:cubicBezTo>
                  <a:cubicBezTo>
                    <a:pt x="133" y="110"/>
                    <a:pt x="136" y="113"/>
                    <a:pt x="136" y="117"/>
                  </a:cubicBezTo>
                  <a:cubicBezTo>
                    <a:pt x="136" y="121"/>
                    <a:pt x="133" y="124"/>
                    <a:pt x="129" y="124"/>
                  </a:cubicBezTo>
                  <a:close/>
                  <a:moveTo>
                    <a:pt x="129" y="75"/>
                  </a:moveTo>
                  <a:cubicBezTo>
                    <a:pt x="38" y="75"/>
                    <a:pt x="38" y="75"/>
                    <a:pt x="38" y="75"/>
                  </a:cubicBezTo>
                  <a:cubicBezTo>
                    <a:pt x="34" y="75"/>
                    <a:pt x="31" y="72"/>
                    <a:pt x="31" y="68"/>
                  </a:cubicBezTo>
                  <a:cubicBezTo>
                    <a:pt x="31" y="64"/>
                    <a:pt x="34" y="61"/>
                    <a:pt x="38" y="61"/>
                  </a:cubicBezTo>
                  <a:cubicBezTo>
                    <a:pt x="129" y="61"/>
                    <a:pt x="129" y="61"/>
                    <a:pt x="129" y="61"/>
                  </a:cubicBezTo>
                  <a:cubicBezTo>
                    <a:pt x="133" y="61"/>
                    <a:pt x="136" y="64"/>
                    <a:pt x="136" y="68"/>
                  </a:cubicBezTo>
                  <a:cubicBezTo>
                    <a:pt x="136" y="72"/>
                    <a:pt x="133" y="75"/>
                    <a:pt x="129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auto">
            <a:xfrm>
              <a:off x="8761964" y="3117960"/>
              <a:ext cx="61817" cy="60593"/>
            </a:xfrm>
            <a:custGeom>
              <a:avLst/>
              <a:gdLst>
                <a:gd name="T0" fmla="*/ 38 w 43"/>
                <a:gd name="T1" fmla="*/ 29 h 42"/>
                <a:gd name="T2" fmla="*/ 29 w 43"/>
                <a:gd name="T3" fmla="*/ 4 h 42"/>
                <a:gd name="T4" fmla="*/ 4 w 43"/>
                <a:gd name="T5" fmla="*/ 14 h 42"/>
                <a:gd name="T6" fmla="*/ 14 w 43"/>
                <a:gd name="T7" fmla="*/ 38 h 42"/>
                <a:gd name="T8" fmla="*/ 38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29"/>
                  </a:moveTo>
                  <a:cubicBezTo>
                    <a:pt x="43" y="20"/>
                    <a:pt x="38" y="9"/>
                    <a:pt x="29" y="4"/>
                  </a:cubicBezTo>
                  <a:cubicBezTo>
                    <a:pt x="20" y="0"/>
                    <a:pt x="9" y="4"/>
                    <a:pt x="4" y="14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auto">
            <a:xfrm>
              <a:off x="8671992" y="3077565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8 w 42"/>
                <a:gd name="T3" fmla="*/ 4 h 42"/>
                <a:gd name="T4" fmla="*/ 4 w 42"/>
                <a:gd name="T5" fmla="*/ 13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19"/>
                    <a:pt x="38" y="8"/>
                    <a:pt x="28" y="4"/>
                  </a:cubicBezTo>
                  <a:cubicBezTo>
                    <a:pt x="19" y="0"/>
                    <a:pt x="8" y="4"/>
                    <a:pt x="4" y="13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2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8"/>
            <p:cNvSpPr>
              <a:spLocks/>
            </p:cNvSpPr>
            <p:nvPr/>
          </p:nvSpPr>
          <p:spPr bwMode="auto">
            <a:xfrm>
              <a:off x="8580797" y="3035333"/>
              <a:ext cx="60593" cy="62429"/>
            </a:xfrm>
            <a:custGeom>
              <a:avLst/>
              <a:gdLst>
                <a:gd name="T0" fmla="*/ 38 w 42"/>
                <a:gd name="T1" fmla="*/ 29 h 43"/>
                <a:gd name="T2" fmla="*/ 29 w 42"/>
                <a:gd name="T3" fmla="*/ 5 h 43"/>
                <a:gd name="T4" fmla="*/ 4 w 42"/>
                <a:gd name="T5" fmla="*/ 14 h 43"/>
                <a:gd name="T6" fmla="*/ 14 w 42"/>
                <a:gd name="T7" fmla="*/ 39 h 43"/>
                <a:gd name="T8" fmla="*/ 38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29"/>
                  </a:moveTo>
                  <a:cubicBezTo>
                    <a:pt x="42" y="20"/>
                    <a:pt x="38" y="9"/>
                    <a:pt x="29" y="5"/>
                  </a:cubicBezTo>
                  <a:cubicBezTo>
                    <a:pt x="20" y="0"/>
                    <a:pt x="9" y="5"/>
                    <a:pt x="4" y="14"/>
                  </a:cubicBezTo>
                  <a:cubicBezTo>
                    <a:pt x="0" y="23"/>
                    <a:pt x="4" y="34"/>
                    <a:pt x="14" y="39"/>
                  </a:cubicBezTo>
                  <a:cubicBezTo>
                    <a:pt x="23" y="43"/>
                    <a:pt x="34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9"/>
            <p:cNvSpPr>
              <a:spLocks/>
            </p:cNvSpPr>
            <p:nvPr/>
          </p:nvSpPr>
          <p:spPr bwMode="auto">
            <a:xfrm>
              <a:off x="8489602" y="2994938"/>
              <a:ext cx="62429" cy="60593"/>
            </a:xfrm>
            <a:custGeom>
              <a:avLst/>
              <a:gdLst>
                <a:gd name="T0" fmla="*/ 39 w 43"/>
                <a:gd name="T1" fmla="*/ 29 h 42"/>
                <a:gd name="T2" fmla="*/ 29 w 43"/>
                <a:gd name="T3" fmla="*/ 4 h 42"/>
                <a:gd name="T4" fmla="*/ 5 w 43"/>
                <a:gd name="T5" fmla="*/ 14 h 42"/>
                <a:gd name="T6" fmla="*/ 14 w 43"/>
                <a:gd name="T7" fmla="*/ 38 h 42"/>
                <a:gd name="T8" fmla="*/ 39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9" y="29"/>
                  </a:moveTo>
                  <a:cubicBezTo>
                    <a:pt x="43" y="20"/>
                    <a:pt x="39" y="9"/>
                    <a:pt x="29" y="4"/>
                  </a:cubicBezTo>
                  <a:cubicBezTo>
                    <a:pt x="20" y="0"/>
                    <a:pt x="9" y="4"/>
                    <a:pt x="5" y="14"/>
                  </a:cubicBezTo>
                  <a:cubicBezTo>
                    <a:pt x="0" y="23"/>
                    <a:pt x="5" y="34"/>
                    <a:pt x="14" y="38"/>
                  </a:cubicBezTo>
                  <a:cubicBezTo>
                    <a:pt x="23" y="42"/>
                    <a:pt x="34" y="38"/>
                    <a:pt x="39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0"/>
            <p:cNvSpPr>
              <a:spLocks/>
            </p:cNvSpPr>
            <p:nvPr/>
          </p:nvSpPr>
          <p:spPr bwMode="auto">
            <a:xfrm>
              <a:off x="8400242" y="2954543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3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19"/>
                    <a:pt x="38" y="8"/>
                    <a:pt x="29" y="4"/>
                  </a:cubicBezTo>
                  <a:cubicBezTo>
                    <a:pt x="19" y="0"/>
                    <a:pt x="8" y="4"/>
                    <a:pt x="4" y="13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1"/>
            <p:cNvSpPr>
              <a:spLocks/>
            </p:cNvSpPr>
            <p:nvPr/>
          </p:nvSpPr>
          <p:spPr bwMode="auto">
            <a:xfrm>
              <a:off x="8309047" y="2912311"/>
              <a:ext cx="61817" cy="62429"/>
            </a:xfrm>
            <a:custGeom>
              <a:avLst/>
              <a:gdLst>
                <a:gd name="T0" fmla="*/ 39 w 43"/>
                <a:gd name="T1" fmla="*/ 29 h 43"/>
                <a:gd name="T2" fmla="*/ 29 w 43"/>
                <a:gd name="T3" fmla="*/ 5 h 43"/>
                <a:gd name="T4" fmla="*/ 5 w 43"/>
                <a:gd name="T5" fmla="*/ 14 h 43"/>
                <a:gd name="T6" fmla="*/ 14 w 43"/>
                <a:gd name="T7" fmla="*/ 39 h 43"/>
                <a:gd name="T8" fmla="*/ 39 w 43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9" y="29"/>
                  </a:moveTo>
                  <a:cubicBezTo>
                    <a:pt x="43" y="20"/>
                    <a:pt x="39" y="9"/>
                    <a:pt x="29" y="5"/>
                  </a:cubicBezTo>
                  <a:cubicBezTo>
                    <a:pt x="20" y="0"/>
                    <a:pt x="9" y="5"/>
                    <a:pt x="5" y="14"/>
                  </a:cubicBezTo>
                  <a:cubicBezTo>
                    <a:pt x="0" y="23"/>
                    <a:pt x="5" y="34"/>
                    <a:pt x="14" y="39"/>
                  </a:cubicBezTo>
                  <a:cubicBezTo>
                    <a:pt x="23" y="43"/>
                    <a:pt x="34" y="39"/>
                    <a:pt x="39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2"/>
            <p:cNvSpPr>
              <a:spLocks/>
            </p:cNvSpPr>
            <p:nvPr/>
          </p:nvSpPr>
          <p:spPr bwMode="auto">
            <a:xfrm>
              <a:off x="8219075" y="2871916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4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20"/>
                    <a:pt x="38" y="9"/>
                    <a:pt x="29" y="4"/>
                  </a:cubicBezTo>
                  <a:cubicBezTo>
                    <a:pt x="19" y="0"/>
                    <a:pt x="8" y="4"/>
                    <a:pt x="4" y="14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"/>
            <p:cNvSpPr>
              <a:spLocks/>
            </p:cNvSpPr>
            <p:nvPr/>
          </p:nvSpPr>
          <p:spPr bwMode="auto">
            <a:xfrm>
              <a:off x="8127880" y="2831521"/>
              <a:ext cx="62429" cy="60593"/>
            </a:xfrm>
            <a:custGeom>
              <a:avLst/>
              <a:gdLst>
                <a:gd name="T0" fmla="*/ 39 w 43"/>
                <a:gd name="T1" fmla="*/ 29 h 42"/>
                <a:gd name="T2" fmla="*/ 29 w 43"/>
                <a:gd name="T3" fmla="*/ 4 h 42"/>
                <a:gd name="T4" fmla="*/ 5 w 43"/>
                <a:gd name="T5" fmla="*/ 13 h 42"/>
                <a:gd name="T6" fmla="*/ 14 w 43"/>
                <a:gd name="T7" fmla="*/ 38 h 42"/>
                <a:gd name="T8" fmla="*/ 39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9" y="29"/>
                  </a:moveTo>
                  <a:cubicBezTo>
                    <a:pt x="43" y="19"/>
                    <a:pt x="39" y="8"/>
                    <a:pt x="29" y="4"/>
                  </a:cubicBezTo>
                  <a:cubicBezTo>
                    <a:pt x="20" y="0"/>
                    <a:pt x="9" y="4"/>
                    <a:pt x="5" y="13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9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8037909" y="2789289"/>
              <a:ext cx="61205" cy="62429"/>
            </a:xfrm>
            <a:custGeom>
              <a:avLst/>
              <a:gdLst>
                <a:gd name="T0" fmla="*/ 38 w 42"/>
                <a:gd name="T1" fmla="*/ 29 h 43"/>
                <a:gd name="T2" fmla="*/ 29 w 42"/>
                <a:gd name="T3" fmla="*/ 5 h 43"/>
                <a:gd name="T4" fmla="*/ 4 w 42"/>
                <a:gd name="T5" fmla="*/ 14 h 43"/>
                <a:gd name="T6" fmla="*/ 13 w 42"/>
                <a:gd name="T7" fmla="*/ 39 h 43"/>
                <a:gd name="T8" fmla="*/ 38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29"/>
                  </a:moveTo>
                  <a:cubicBezTo>
                    <a:pt x="42" y="20"/>
                    <a:pt x="38" y="9"/>
                    <a:pt x="29" y="5"/>
                  </a:cubicBezTo>
                  <a:cubicBezTo>
                    <a:pt x="19" y="0"/>
                    <a:pt x="8" y="5"/>
                    <a:pt x="4" y="14"/>
                  </a:cubicBezTo>
                  <a:cubicBezTo>
                    <a:pt x="0" y="23"/>
                    <a:pt x="4" y="34"/>
                    <a:pt x="13" y="39"/>
                  </a:cubicBezTo>
                  <a:cubicBezTo>
                    <a:pt x="23" y="43"/>
                    <a:pt x="34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5"/>
            <p:cNvSpPr>
              <a:spLocks/>
            </p:cNvSpPr>
            <p:nvPr/>
          </p:nvSpPr>
          <p:spPr bwMode="auto">
            <a:xfrm>
              <a:off x="7947325" y="2748894"/>
              <a:ext cx="61817" cy="60593"/>
            </a:xfrm>
            <a:custGeom>
              <a:avLst/>
              <a:gdLst>
                <a:gd name="T0" fmla="*/ 38 w 43"/>
                <a:gd name="T1" fmla="*/ 29 h 42"/>
                <a:gd name="T2" fmla="*/ 29 w 43"/>
                <a:gd name="T3" fmla="*/ 4 h 42"/>
                <a:gd name="T4" fmla="*/ 4 w 43"/>
                <a:gd name="T5" fmla="*/ 14 h 42"/>
                <a:gd name="T6" fmla="*/ 14 w 43"/>
                <a:gd name="T7" fmla="*/ 38 h 42"/>
                <a:gd name="T8" fmla="*/ 38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29"/>
                  </a:moveTo>
                  <a:cubicBezTo>
                    <a:pt x="43" y="20"/>
                    <a:pt x="39" y="9"/>
                    <a:pt x="29" y="4"/>
                  </a:cubicBezTo>
                  <a:cubicBezTo>
                    <a:pt x="20" y="0"/>
                    <a:pt x="9" y="4"/>
                    <a:pt x="4" y="14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auto">
            <a:xfrm>
              <a:off x="7857354" y="2708499"/>
              <a:ext cx="60593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3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19"/>
                    <a:pt x="38" y="8"/>
                    <a:pt x="29" y="4"/>
                  </a:cubicBezTo>
                  <a:cubicBezTo>
                    <a:pt x="19" y="0"/>
                    <a:pt x="8" y="4"/>
                    <a:pt x="4" y="13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7"/>
            <p:cNvSpPr>
              <a:spLocks/>
            </p:cNvSpPr>
            <p:nvPr/>
          </p:nvSpPr>
          <p:spPr bwMode="auto">
            <a:xfrm>
              <a:off x="7766158" y="2666267"/>
              <a:ext cx="62429" cy="62429"/>
            </a:xfrm>
            <a:custGeom>
              <a:avLst/>
              <a:gdLst>
                <a:gd name="T0" fmla="*/ 38 w 43"/>
                <a:gd name="T1" fmla="*/ 29 h 43"/>
                <a:gd name="T2" fmla="*/ 29 w 43"/>
                <a:gd name="T3" fmla="*/ 5 h 43"/>
                <a:gd name="T4" fmla="*/ 4 w 43"/>
                <a:gd name="T5" fmla="*/ 14 h 43"/>
                <a:gd name="T6" fmla="*/ 14 w 43"/>
                <a:gd name="T7" fmla="*/ 39 h 43"/>
                <a:gd name="T8" fmla="*/ 38 w 43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8" y="29"/>
                  </a:moveTo>
                  <a:cubicBezTo>
                    <a:pt x="43" y="20"/>
                    <a:pt x="38" y="9"/>
                    <a:pt x="29" y="5"/>
                  </a:cubicBezTo>
                  <a:cubicBezTo>
                    <a:pt x="20" y="0"/>
                    <a:pt x="9" y="4"/>
                    <a:pt x="4" y="14"/>
                  </a:cubicBezTo>
                  <a:cubicBezTo>
                    <a:pt x="0" y="23"/>
                    <a:pt x="4" y="34"/>
                    <a:pt x="14" y="39"/>
                  </a:cubicBezTo>
                  <a:cubicBezTo>
                    <a:pt x="23" y="43"/>
                    <a:pt x="34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8"/>
            <p:cNvSpPr>
              <a:spLocks/>
            </p:cNvSpPr>
            <p:nvPr/>
          </p:nvSpPr>
          <p:spPr bwMode="auto">
            <a:xfrm>
              <a:off x="7676187" y="2625872"/>
              <a:ext cx="61205" cy="60593"/>
            </a:xfrm>
            <a:custGeom>
              <a:avLst/>
              <a:gdLst>
                <a:gd name="T0" fmla="*/ 38 w 42"/>
                <a:gd name="T1" fmla="*/ 29 h 42"/>
                <a:gd name="T2" fmla="*/ 29 w 42"/>
                <a:gd name="T3" fmla="*/ 4 h 42"/>
                <a:gd name="T4" fmla="*/ 4 w 42"/>
                <a:gd name="T5" fmla="*/ 14 h 42"/>
                <a:gd name="T6" fmla="*/ 13 w 42"/>
                <a:gd name="T7" fmla="*/ 38 h 42"/>
                <a:gd name="T8" fmla="*/ 38 w 42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8" y="29"/>
                  </a:moveTo>
                  <a:cubicBezTo>
                    <a:pt x="42" y="20"/>
                    <a:pt x="38" y="8"/>
                    <a:pt x="29" y="4"/>
                  </a:cubicBezTo>
                  <a:cubicBezTo>
                    <a:pt x="19" y="0"/>
                    <a:pt x="8" y="4"/>
                    <a:pt x="4" y="14"/>
                  </a:cubicBezTo>
                  <a:cubicBezTo>
                    <a:pt x="0" y="23"/>
                    <a:pt x="4" y="34"/>
                    <a:pt x="13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9"/>
            <p:cNvSpPr>
              <a:spLocks/>
            </p:cNvSpPr>
            <p:nvPr/>
          </p:nvSpPr>
          <p:spPr bwMode="auto">
            <a:xfrm>
              <a:off x="7584992" y="2585476"/>
              <a:ext cx="62429" cy="60593"/>
            </a:xfrm>
            <a:custGeom>
              <a:avLst/>
              <a:gdLst>
                <a:gd name="T0" fmla="*/ 38 w 43"/>
                <a:gd name="T1" fmla="*/ 29 h 42"/>
                <a:gd name="T2" fmla="*/ 29 w 43"/>
                <a:gd name="T3" fmla="*/ 4 h 42"/>
                <a:gd name="T4" fmla="*/ 4 w 43"/>
                <a:gd name="T5" fmla="*/ 13 h 42"/>
                <a:gd name="T6" fmla="*/ 14 w 43"/>
                <a:gd name="T7" fmla="*/ 38 h 42"/>
                <a:gd name="T8" fmla="*/ 38 w 43"/>
                <a:gd name="T9" fmla="*/ 2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29"/>
                  </a:moveTo>
                  <a:cubicBezTo>
                    <a:pt x="43" y="19"/>
                    <a:pt x="38" y="8"/>
                    <a:pt x="29" y="4"/>
                  </a:cubicBezTo>
                  <a:cubicBezTo>
                    <a:pt x="20" y="0"/>
                    <a:pt x="9" y="4"/>
                    <a:pt x="4" y="13"/>
                  </a:cubicBezTo>
                  <a:cubicBezTo>
                    <a:pt x="0" y="23"/>
                    <a:pt x="4" y="34"/>
                    <a:pt x="14" y="38"/>
                  </a:cubicBezTo>
                  <a:cubicBezTo>
                    <a:pt x="23" y="42"/>
                    <a:pt x="34" y="38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60"/>
            <p:cNvSpPr>
              <a:spLocks/>
            </p:cNvSpPr>
            <p:nvPr/>
          </p:nvSpPr>
          <p:spPr bwMode="auto">
            <a:xfrm>
              <a:off x="7495632" y="2543245"/>
              <a:ext cx="60593" cy="62429"/>
            </a:xfrm>
            <a:custGeom>
              <a:avLst/>
              <a:gdLst>
                <a:gd name="T0" fmla="*/ 38 w 42"/>
                <a:gd name="T1" fmla="*/ 29 h 43"/>
                <a:gd name="T2" fmla="*/ 28 w 42"/>
                <a:gd name="T3" fmla="*/ 5 h 43"/>
                <a:gd name="T4" fmla="*/ 4 w 42"/>
                <a:gd name="T5" fmla="*/ 14 h 43"/>
                <a:gd name="T6" fmla="*/ 13 w 42"/>
                <a:gd name="T7" fmla="*/ 39 h 43"/>
                <a:gd name="T8" fmla="*/ 38 w 42"/>
                <a:gd name="T9" fmla="*/ 2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29"/>
                  </a:moveTo>
                  <a:cubicBezTo>
                    <a:pt x="42" y="20"/>
                    <a:pt x="38" y="9"/>
                    <a:pt x="28" y="5"/>
                  </a:cubicBezTo>
                  <a:cubicBezTo>
                    <a:pt x="19" y="0"/>
                    <a:pt x="8" y="4"/>
                    <a:pt x="4" y="14"/>
                  </a:cubicBezTo>
                  <a:cubicBezTo>
                    <a:pt x="0" y="23"/>
                    <a:pt x="4" y="34"/>
                    <a:pt x="13" y="39"/>
                  </a:cubicBezTo>
                  <a:cubicBezTo>
                    <a:pt x="22" y="43"/>
                    <a:pt x="33" y="39"/>
                    <a:pt x="38" y="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61"/>
            <p:cNvSpPr>
              <a:spLocks/>
            </p:cNvSpPr>
            <p:nvPr/>
          </p:nvSpPr>
          <p:spPr bwMode="auto">
            <a:xfrm>
              <a:off x="7999350" y="3610048"/>
              <a:ext cx="54472" cy="53248"/>
            </a:xfrm>
            <a:custGeom>
              <a:avLst/>
              <a:gdLst>
                <a:gd name="T0" fmla="*/ 38 w 38"/>
                <a:gd name="T1" fmla="*/ 19 h 37"/>
                <a:gd name="T2" fmla="*/ 19 w 38"/>
                <a:gd name="T3" fmla="*/ 0 h 37"/>
                <a:gd name="T4" fmla="*/ 0 w 38"/>
                <a:gd name="T5" fmla="*/ 19 h 37"/>
                <a:gd name="T6" fmla="*/ 19 w 38"/>
                <a:gd name="T7" fmla="*/ 37 h 37"/>
                <a:gd name="T8" fmla="*/ 38 w 38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8" y="19"/>
                  </a:moveTo>
                  <a:cubicBezTo>
                    <a:pt x="38" y="8"/>
                    <a:pt x="29" y="0"/>
                    <a:pt x="19" y="0"/>
                  </a:cubicBezTo>
                  <a:cubicBezTo>
                    <a:pt x="9" y="0"/>
                    <a:pt x="0" y="9"/>
                    <a:pt x="0" y="19"/>
                  </a:cubicBezTo>
                  <a:cubicBezTo>
                    <a:pt x="0" y="29"/>
                    <a:pt x="9" y="37"/>
                    <a:pt x="19" y="37"/>
                  </a:cubicBezTo>
                  <a:cubicBezTo>
                    <a:pt x="29" y="37"/>
                    <a:pt x="38" y="29"/>
                    <a:pt x="38" y="1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Oval 62"/>
            <p:cNvSpPr>
              <a:spLocks noChangeArrowheads="1"/>
            </p:cNvSpPr>
            <p:nvPr/>
          </p:nvSpPr>
          <p:spPr bwMode="auto">
            <a:xfrm>
              <a:off x="7900809" y="3610048"/>
              <a:ext cx="53248" cy="5508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Oval 63"/>
            <p:cNvSpPr>
              <a:spLocks noChangeArrowheads="1"/>
            </p:cNvSpPr>
            <p:nvPr/>
          </p:nvSpPr>
          <p:spPr bwMode="auto">
            <a:xfrm>
              <a:off x="7801045" y="3611272"/>
              <a:ext cx="53248" cy="5386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64"/>
            <p:cNvSpPr>
              <a:spLocks/>
            </p:cNvSpPr>
            <p:nvPr/>
          </p:nvSpPr>
          <p:spPr bwMode="auto">
            <a:xfrm>
              <a:off x="7701281" y="3611272"/>
              <a:ext cx="54472" cy="53860"/>
            </a:xfrm>
            <a:custGeom>
              <a:avLst/>
              <a:gdLst>
                <a:gd name="T0" fmla="*/ 38 w 38"/>
                <a:gd name="T1" fmla="*/ 18 h 37"/>
                <a:gd name="T2" fmla="*/ 19 w 38"/>
                <a:gd name="T3" fmla="*/ 0 h 37"/>
                <a:gd name="T4" fmla="*/ 0 w 38"/>
                <a:gd name="T5" fmla="*/ 19 h 37"/>
                <a:gd name="T6" fmla="*/ 19 w 38"/>
                <a:gd name="T7" fmla="*/ 37 h 37"/>
                <a:gd name="T8" fmla="*/ 38 w 38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8" y="18"/>
                  </a:moveTo>
                  <a:cubicBezTo>
                    <a:pt x="38" y="8"/>
                    <a:pt x="29" y="0"/>
                    <a:pt x="19" y="0"/>
                  </a:cubicBezTo>
                  <a:cubicBezTo>
                    <a:pt x="9" y="0"/>
                    <a:pt x="0" y="8"/>
                    <a:pt x="0" y="19"/>
                  </a:cubicBezTo>
                  <a:cubicBezTo>
                    <a:pt x="0" y="29"/>
                    <a:pt x="9" y="37"/>
                    <a:pt x="19" y="37"/>
                  </a:cubicBezTo>
                  <a:cubicBezTo>
                    <a:pt x="29" y="37"/>
                    <a:pt x="38" y="29"/>
                    <a:pt x="38" y="1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65"/>
            <p:cNvSpPr>
              <a:spLocks/>
            </p:cNvSpPr>
            <p:nvPr/>
          </p:nvSpPr>
          <p:spPr bwMode="auto">
            <a:xfrm>
              <a:off x="7602741" y="3611272"/>
              <a:ext cx="53248" cy="53860"/>
            </a:xfrm>
            <a:custGeom>
              <a:avLst/>
              <a:gdLst>
                <a:gd name="T0" fmla="*/ 37 w 37"/>
                <a:gd name="T1" fmla="*/ 19 h 37"/>
                <a:gd name="T2" fmla="*/ 18 w 37"/>
                <a:gd name="T3" fmla="*/ 0 h 37"/>
                <a:gd name="T4" fmla="*/ 0 w 37"/>
                <a:gd name="T5" fmla="*/ 19 h 37"/>
                <a:gd name="T6" fmla="*/ 18 w 37"/>
                <a:gd name="T7" fmla="*/ 37 h 37"/>
                <a:gd name="T8" fmla="*/ 37 w 37"/>
                <a:gd name="T9" fmla="*/ 19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9"/>
                  </a:moveTo>
                  <a:cubicBezTo>
                    <a:pt x="37" y="8"/>
                    <a:pt x="29" y="0"/>
                    <a:pt x="18" y="0"/>
                  </a:cubicBezTo>
                  <a:cubicBezTo>
                    <a:pt x="8" y="0"/>
                    <a:pt x="0" y="9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Oval 66"/>
            <p:cNvSpPr>
              <a:spLocks noChangeArrowheads="1"/>
            </p:cNvSpPr>
            <p:nvPr/>
          </p:nvSpPr>
          <p:spPr bwMode="auto">
            <a:xfrm>
              <a:off x="7502977" y="3611272"/>
              <a:ext cx="53248" cy="55084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7"/>
            <p:cNvSpPr>
              <a:spLocks/>
            </p:cNvSpPr>
            <p:nvPr/>
          </p:nvSpPr>
          <p:spPr bwMode="auto">
            <a:xfrm>
              <a:off x="7403213" y="3613108"/>
              <a:ext cx="54472" cy="53248"/>
            </a:xfrm>
            <a:custGeom>
              <a:avLst/>
              <a:gdLst>
                <a:gd name="T0" fmla="*/ 38 w 38"/>
                <a:gd name="T1" fmla="*/ 18 h 37"/>
                <a:gd name="T2" fmla="*/ 19 w 38"/>
                <a:gd name="T3" fmla="*/ 0 h 37"/>
                <a:gd name="T4" fmla="*/ 0 w 38"/>
                <a:gd name="T5" fmla="*/ 18 h 37"/>
                <a:gd name="T6" fmla="*/ 19 w 38"/>
                <a:gd name="T7" fmla="*/ 37 h 37"/>
                <a:gd name="T8" fmla="*/ 38 w 38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7">
                  <a:moveTo>
                    <a:pt x="38" y="18"/>
                  </a:moveTo>
                  <a:cubicBezTo>
                    <a:pt x="38" y="8"/>
                    <a:pt x="29" y="0"/>
                    <a:pt x="19" y="0"/>
                  </a:cubicBezTo>
                  <a:cubicBezTo>
                    <a:pt x="9" y="0"/>
                    <a:pt x="0" y="8"/>
                    <a:pt x="0" y="18"/>
                  </a:cubicBezTo>
                  <a:cubicBezTo>
                    <a:pt x="0" y="29"/>
                    <a:pt x="9" y="37"/>
                    <a:pt x="19" y="37"/>
                  </a:cubicBezTo>
                  <a:cubicBezTo>
                    <a:pt x="29" y="37"/>
                    <a:pt x="38" y="28"/>
                    <a:pt x="38" y="1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auto">
            <a:xfrm>
              <a:off x="7304673" y="3613108"/>
              <a:ext cx="53248" cy="53248"/>
            </a:xfrm>
            <a:custGeom>
              <a:avLst/>
              <a:gdLst>
                <a:gd name="T0" fmla="*/ 37 w 37"/>
                <a:gd name="T1" fmla="*/ 18 h 37"/>
                <a:gd name="T2" fmla="*/ 18 w 37"/>
                <a:gd name="T3" fmla="*/ 0 h 37"/>
                <a:gd name="T4" fmla="*/ 0 w 37"/>
                <a:gd name="T5" fmla="*/ 19 h 37"/>
                <a:gd name="T6" fmla="*/ 18 w 37"/>
                <a:gd name="T7" fmla="*/ 37 h 37"/>
                <a:gd name="T8" fmla="*/ 37 w 37"/>
                <a:gd name="T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7">
                  <a:moveTo>
                    <a:pt x="37" y="18"/>
                  </a:moveTo>
                  <a:cubicBezTo>
                    <a:pt x="37" y="8"/>
                    <a:pt x="29" y="0"/>
                    <a:pt x="18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29"/>
                    <a:pt x="8" y="37"/>
                    <a:pt x="18" y="37"/>
                  </a:cubicBezTo>
                  <a:cubicBezTo>
                    <a:pt x="29" y="37"/>
                    <a:pt x="37" y="29"/>
                    <a:pt x="37" y="1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Oval 69"/>
            <p:cNvSpPr>
              <a:spLocks noChangeArrowheads="1"/>
            </p:cNvSpPr>
            <p:nvPr/>
          </p:nvSpPr>
          <p:spPr bwMode="auto">
            <a:xfrm>
              <a:off x="7204909" y="3613108"/>
              <a:ext cx="53248" cy="5324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70"/>
            <p:cNvSpPr>
              <a:spLocks/>
            </p:cNvSpPr>
            <p:nvPr/>
          </p:nvSpPr>
          <p:spPr bwMode="auto">
            <a:xfrm>
              <a:off x="7850009" y="4424687"/>
              <a:ext cx="60593" cy="61205"/>
            </a:xfrm>
            <a:custGeom>
              <a:avLst/>
              <a:gdLst>
                <a:gd name="T0" fmla="*/ 37 w 42"/>
                <a:gd name="T1" fmla="*/ 12 h 42"/>
                <a:gd name="T2" fmla="*/ 12 w 42"/>
                <a:gd name="T3" fmla="*/ 4 h 42"/>
                <a:gd name="T4" fmla="*/ 4 w 42"/>
                <a:gd name="T5" fmla="*/ 30 h 42"/>
                <a:gd name="T6" fmla="*/ 30 w 42"/>
                <a:gd name="T7" fmla="*/ 37 h 42"/>
                <a:gd name="T8" fmla="*/ 37 w 42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37" y="12"/>
                  </a:moveTo>
                  <a:cubicBezTo>
                    <a:pt x="33" y="3"/>
                    <a:pt x="21" y="0"/>
                    <a:pt x="12" y="4"/>
                  </a:cubicBezTo>
                  <a:cubicBezTo>
                    <a:pt x="3" y="9"/>
                    <a:pt x="0" y="21"/>
                    <a:pt x="4" y="30"/>
                  </a:cubicBezTo>
                  <a:cubicBezTo>
                    <a:pt x="9" y="39"/>
                    <a:pt x="21" y="42"/>
                    <a:pt x="30" y="37"/>
                  </a:cubicBezTo>
                  <a:cubicBezTo>
                    <a:pt x="39" y="32"/>
                    <a:pt x="42" y="21"/>
                    <a:pt x="37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71"/>
            <p:cNvSpPr>
              <a:spLocks/>
            </p:cNvSpPr>
            <p:nvPr/>
          </p:nvSpPr>
          <p:spPr bwMode="auto">
            <a:xfrm>
              <a:off x="7761874" y="4471203"/>
              <a:ext cx="62429" cy="62429"/>
            </a:xfrm>
            <a:custGeom>
              <a:avLst/>
              <a:gdLst>
                <a:gd name="T0" fmla="*/ 38 w 43"/>
                <a:gd name="T1" fmla="*/ 12 h 43"/>
                <a:gd name="T2" fmla="*/ 13 w 43"/>
                <a:gd name="T3" fmla="*/ 5 h 43"/>
                <a:gd name="T4" fmla="*/ 5 w 43"/>
                <a:gd name="T5" fmla="*/ 30 h 43"/>
                <a:gd name="T6" fmla="*/ 30 w 43"/>
                <a:gd name="T7" fmla="*/ 38 h 43"/>
                <a:gd name="T8" fmla="*/ 38 w 43"/>
                <a:gd name="T9" fmla="*/ 1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8" y="12"/>
                  </a:moveTo>
                  <a:cubicBezTo>
                    <a:pt x="33" y="3"/>
                    <a:pt x="22" y="0"/>
                    <a:pt x="13" y="5"/>
                  </a:cubicBezTo>
                  <a:cubicBezTo>
                    <a:pt x="4" y="10"/>
                    <a:pt x="0" y="21"/>
                    <a:pt x="5" y="30"/>
                  </a:cubicBezTo>
                  <a:cubicBezTo>
                    <a:pt x="10" y="39"/>
                    <a:pt x="21" y="43"/>
                    <a:pt x="30" y="38"/>
                  </a:cubicBezTo>
                  <a:cubicBezTo>
                    <a:pt x="39" y="33"/>
                    <a:pt x="43" y="22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72"/>
            <p:cNvSpPr>
              <a:spLocks/>
            </p:cNvSpPr>
            <p:nvPr/>
          </p:nvSpPr>
          <p:spPr bwMode="auto">
            <a:xfrm>
              <a:off x="7674963" y="4517718"/>
              <a:ext cx="60593" cy="61817"/>
            </a:xfrm>
            <a:custGeom>
              <a:avLst/>
              <a:gdLst>
                <a:gd name="T0" fmla="*/ 37 w 42"/>
                <a:gd name="T1" fmla="*/ 13 h 43"/>
                <a:gd name="T2" fmla="*/ 12 w 42"/>
                <a:gd name="T3" fmla="*/ 5 h 43"/>
                <a:gd name="T4" fmla="*/ 4 w 42"/>
                <a:gd name="T5" fmla="*/ 30 h 43"/>
                <a:gd name="T6" fmla="*/ 30 w 42"/>
                <a:gd name="T7" fmla="*/ 38 h 43"/>
                <a:gd name="T8" fmla="*/ 37 w 42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7" y="13"/>
                  </a:moveTo>
                  <a:cubicBezTo>
                    <a:pt x="32" y="4"/>
                    <a:pt x="21" y="0"/>
                    <a:pt x="12" y="5"/>
                  </a:cubicBezTo>
                  <a:cubicBezTo>
                    <a:pt x="3" y="10"/>
                    <a:pt x="0" y="21"/>
                    <a:pt x="4" y="30"/>
                  </a:cubicBezTo>
                  <a:cubicBezTo>
                    <a:pt x="9" y="39"/>
                    <a:pt x="21" y="43"/>
                    <a:pt x="30" y="38"/>
                  </a:cubicBezTo>
                  <a:cubicBezTo>
                    <a:pt x="39" y="33"/>
                    <a:pt x="42" y="22"/>
                    <a:pt x="37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73"/>
            <p:cNvSpPr>
              <a:spLocks/>
            </p:cNvSpPr>
            <p:nvPr/>
          </p:nvSpPr>
          <p:spPr bwMode="auto">
            <a:xfrm>
              <a:off x="7586828" y="4565458"/>
              <a:ext cx="62429" cy="60593"/>
            </a:xfrm>
            <a:custGeom>
              <a:avLst/>
              <a:gdLst>
                <a:gd name="T0" fmla="*/ 38 w 43"/>
                <a:gd name="T1" fmla="*/ 12 h 42"/>
                <a:gd name="T2" fmla="*/ 12 w 43"/>
                <a:gd name="T3" fmla="*/ 5 h 42"/>
                <a:gd name="T4" fmla="*/ 5 w 43"/>
                <a:gd name="T5" fmla="*/ 30 h 42"/>
                <a:gd name="T6" fmla="*/ 30 w 43"/>
                <a:gd name="T7" fmla="*/ 37 h 42"/>
                <a:gd name="T8" fmla="*/ 38 w 43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12"/>
                  </a:moveTo>
                  <a:cubicBezTo>
                    <a:pt x="33" y="3"/>
                    <a:pt x="22" y="0"/>
                    <a:pt x="12" y="5"/>
                  </a:cubicBezTo>
                  <a:cubicBezTo>
                    <a:pt x="3" y="9"/>
                    <a:pt x="0" y="21"/>
                    <a:pt x="5" y="30"/>
                  </a:cubicBezTo>
                  <a:cubicBezTo>
                    <a:pt x="10" y="39"/>
                    <a:pt x="21" y="42"/>
                    <a:pt x="30" y="37"/>
                  </a:cubicBezTo>
                  <a:cubicBezTo>
                    <a:pt x="39" y="33"/>
                    <a:pt x="43" y="21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Freeform 74"/>
            <p:cNvSpPr>
              <a:spLocks/>
            </p:cNvSpPr>
            <p:nvPr/>
          </p:nvSpPr>
          <p:spPr bwMode="auto">
            <a:xfrm>
              <a:off x="7498693" y="4611974"/>
              <a:ext cx="61817" cy="61817"/>
            </a:xfrm>
            <a:custGeom>
              <a:avLst/>
              <a:gdLst>
                <a:gd name="T0" fmla="*/ 38 w 43"/>
                <a:gd name="T1" fmla="*/ 13 h 43"/>
                <a:gd name="T2" fmla="*/ 13 w 43"/>
                <a:gd name="T3" fmla="*/ 5 h 43"/>
                <a:gd name="T4" fmla="*/ 5 w 43"/>
                <a:gd name="T5" fmla="*/ 30 h 43"/>
                <a:gd name="T6" fmla="*/ 30 w 43"/>
                <a:gd name="T7" fmla="*/ 38 h 43"/>
                <a:gd name="T8" fmla="*/ 38 w 43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8" y="13"/>
                  </a:moveTo>
                  <a:cubicBezTo>
                    <a:pt x="33" y="3"/>
                    <a:pt x="22" y="0"/>
                    <a:pt x="13" y="5"/>
                  </a:cubicBezTo>
                  <a:cubicBezTo>
                    <a:pt x="4" y="10"/>
                    <a:pt x="0" y="21"/>
                    <a:pt x="5" y="30"/>
                  </a:cubicBezTo>
                  <a:cubicBezTo>
                    <a:pt x="10" y="39"/>
                    <a:pt x="21" y="43"/>
                    <a:pt x="30" y="38"/>
                  </a:cubicBezTo>
                  <a:cubicBezTo>
                    <a:pt x="40" y="33"/>
                    <a:pt x="43" y="22"/>
                    <a:pt x="38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Freeform 75"/>
            <p:cNvSpPr>
              <a:spLocks/>
            </p:cNvSpPr>
            <p:nvPr/>
          </p:nvSpPr>
          <p:spPr bwMode="auto">
            <a:xfrm>
              <a:off x="7411781" y="4657878"/>
              <a:ext cx="60593" cy="62429"/>
            </a:xfrm>
            <a:custGeom>
              <a:avLst/>
              <a:gdLst>
                <a:gd name="T0" fmla="*/ 38 w 42"/>
                <a:gd name="T1" fmla="*/ 13 h 43"/>
                <a:gd name="T2" fmla="*/ 12 w 42"/>
                <a:gd name="T3" fmla="*/ 5 h 43"/>
                <a:gd name="T4" fmla="*/ 5 w 42"/>
                <a:gd name="T5" fmla="*/ 31 h 43"/>
                <a:gd name="T6" fmla="*/ 30 w 42"/>
                <a:gd name="T7" fmla="*/ 38 h 43"/>
                <a:gd name="T8" fmla="*/ 38 w 42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8" y="13"/>
                  </a:moveTo>
                  <a:cubicBezTo>
                    <a:pt x="33" y="4"/>
                    <a:pt x="21" y="0"/>
                    <a:pt x="12" y="5"/>
                  </a:cubicBezTo>
                  <a:cubicBezTo>
                    <a:pt x="3" y="10"/>
                    <a:pt x="0" y="21"/>
                    <a:pt x="5" y="31"/>
                  </a:cubicBezTo>
                  <a:cubicBezTo>
                    <a:pt x="10" y="40"/>
                    <a:pt x="21" y="43"/>
                    <a:pt x="30" y="38"/>
                  </a:cubicBezTo>
                  <a:cubicBezTo>
                    <a:pt x="39" y="33"/>
                    <a:pt x="42" y="22"/>
                    <a:pt x="38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76"/>
            <p:cNvSpPr>
              <a:spLocks/>
            </p:cNvSpPr>
            <p:nvPr/>
          </p:nvSpPr>
          <p:spPr bwMode="auto">
            <a:xfrm>
              <a:off x="7323646" y="4705618"/>
              <a:ext cx="61817" cy="61205"/>
            </a:xfrm>
            <a:custGeom>
              <a:avLst/>
              <a:gdLst>
                <a:gd name="T0" fmla="*/ 38 w 43"/>
                <a:gd name="T1" fmla="*/ 12 h 42"/>
                <a:gd name="T2" fmla="*/ 13 w 43"/>
                <a:gd name="T3" fmla="*/ 5 h 42"/>
                <a:gd name="T4" fmla="*/ 5 w 43"/>
                <a:gd name="T5" fmla="*/ 30 h 42"/>
                <a:gd name="T6" fmla="*/ 30 w 43"/>
                <a:gd name="T7" fmla="*/ 38 h 42"/>
                <a:gd name="T8" fmla="*/ 38 w 43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12"/>
                  </a:moveTo>
                  <a:cubicBezTo>
                    <a:pt x="33" y="3"/>
                    <a:pt x="22" y="0"/>
                    <a:pt x="13" y="5"/>
                  </a:cubicBezTo>
                  <a:cubicBezTo>
                    <a:pt x="4" y="10"/>
                    <a:pt x="0" y="21"/>
                    <a:pt x="5" y="30"/>
                  </a:cubicBezTo>
                  <a:cubicBezTo>
                    <a:pt x="10" y="39"/>
                    <a:pt x="21" y="42"/>
                    <a:pt x="30" y="38"/>
                  </a:cubicBezTo>
                  <a:cubicBezTo>
                    <a:pt x="39" y="33"/>
                    <a:pt x="43" y="21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1" name="Freeform 77"/>
            <p:cNvSpPr>
              <a:spLocks/>
            </p:cNvSpPr>
            <p:nvPr/>
          </p:nvSpPr>
          <p:spPr bwMode="auto">
            <a:xfrm>
              <a:off x="7236735" y="4752134"/>
              <a:ext cx="60593" cy="62429"/>
            </a:xfrm>
            <a:custGeom>
              <a:avLst/>
              <a:gdLst>
                <a:gd name="T0" fmla="*/ 37 w 42"/>
                <a:gd name="T1" fmla="*/ 13 h 43"/>
                <a:gd name="T2" fmla="*/ 12 w 42"/>
                <a:gd name="T3" fmla="*/ 5 h 43"/>
                <a:gd name="T4" fmla="*/ 5 w 42"/>
                <a:gd name="T5" fmla="*/ 30 h 43"/>
                <a:gd name="T6" fmla="*/ 30 w 42"/>
                <a:gd name="T7" fmla="*/ 38 h 43"/>
                <a:gd name="T8" fmla="*/ 37 w 42"/>
                <a:gd name="T9" fmla="*/ 1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7" y="13"/>
                  </a:moveTo>
                  <a:cubicBezTo>
                    <a:pt x="33" y="4"/>
                    <a:pt x="21" y="0"/>
                    <a:pt x="12" y="5"/>
                  </a:cubicBezTo>
                  <a:cubicBezTo>
                    <a:pt x="3" y="10"/>
                    <a:pt x="0" y="21"/>
                    <a:pt x="5" y="30"/>
                  </a:cubicBezTo>
                  <a:cubicBezTo>
                    <a:pt x="9" y="39"/>
                    <a:pt x="21" y="43"/>
                    <a:pt x="30" y="38"/>
                  </a:cubicBezTo>
                  <a:cubicBezTo>
                    <a:pt x="39" y="33"/>
                    <a:pt x="42" y="22"/>
                    <a:pt x="37" y="1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Freeform 78"/>
            <p:cNvSpPr>
              <a:spLocks/>
            </p:cNvSpPr>
            <p:nvPr/>
          </p:nvSpPr>
          <p:spPr bwMode="auto">
            <a:xfrm>
              <a:off x="7147988" y="4799873"/>
              <a:ext cx="62429" cy="60593"/>
            </a:xfrm>
            <a:custGeom>
              <a:avLst/>
              <a:gdLst>
                <a:gd name="T0" fmla="*/ 38 w 43"/>
                <a:gd name="T1" fmla="*/ 12 h 42"/>
                <a:gd name="T2" fmla="*/ 13 w 43"/>
                <a:gd name="T3" fmla="*/ 4 h 42"/>
                <a:gd name="T4" fmla="*/ 5 w 43"/>
                <a:gd name="T5" fmla="*/ 30 h 42"/>
                <a:gd name="T6" fmla="*/ 30 w 43"/>
                <a:gd name="T7" fmla="*/ 37 h 42"/>
                <a:gd name="T8" fmla="*/ 38 w 43"/>
                <a:gd name="T9" fmla="*/ 1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8" y="12"/>
                  </a:moveTo>
                  <a:cubicBezTo>
                    <a:pt x="33" y="3"/>
                    <a:pt x="22" y="0"/>
                    <a:pt x="13" y="4"/>
                  </a:cubicBezTo>
                  <a:cubicBezTo>
                    <a:pt x="4" y="9"/>
                    <a:pt x="0" y="21"/>
                    <a:pt x="5" y="30"/>
                  </a:cubicBezTo>
                  <a:cubicBezTo>
                    <a:pt x="10" y="39"/>
                    <a:pt x="21" y="42"/>
                    <a:pt x="30" y="37"/>
                  </a:cubicBezTo>
                  <a:cubicBezTo>
                    <a:pt x="39" y="32"/>
                    <a:pt x="43" y="21"/>
                    <a:pt x="38" y="1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79"/>
            <p:cNvSpPr>
              <a:spLocks/>
            </p:cNvSpPr>
            <p:nvPr/>
          </p:nvSpPr>
          <p:spPr bwMode="auto">
            <a:xfrm>
              <a:off x="8528773" y="4584432"/>
              <a:ext cx="62429" cy="60593"/>
            </a:xfrm>
            <a:custGeom>
              <a:avLst/>
              <a:gdLst>
                <a:gd name="T0" fmla="*/ 31 w 43"/>
                <a:gd name="T1" fmla="*/ 6 h 42"/>
                <a:gd name="T2" fmla="*/ 6 w 43"/>
                <a:gd name="T3" fmla="*/ 11 h 42"/>
                <a:gd name="T4" fmla="*/ 11 w 43"/>
                <a:gd name="T5" fmla="*/ 37 h 42"/>
                <a:gd name="T6" fmla="*/ 37 w 43"/>
                <a:gd name="T7" fmla="*/ 31 h 42"/>
                <a:gd name="T8" fmla="*/ 31 w 43"/>
                <a:gd name="T9" fmla="*/ 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1" y="6"/>
                  </a:moveTo>
                  <a:cubicBezTo>
                    <a:pt x="23" y="0"/>
                    <a:pt x="11" y="3"/>
                    <a:pt x="6" y="11"/>
                  </a:cubicBezTo>
                  <a:cubicBezTo>
                    <a:pt x="0" y="20"/>
                    <a:pt x="3" y="31"/>
                    <a:pt x="11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3"/>
                    <a:pt x="40" y="11"/>
                    <a:pt x="31" y="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Freeform 80"/>
            <p:cNvSpPr>
              <a:spLocks/>
            </p:cNvSpPr>
            <p:nvPr/>
          </p:nvSpPr>
          <p:spPr bwMode="auto">
            <a:xfrm>
              <a:off x="8474912" y="4668283"/>
              <a:ext cx="62429" cy="60593"/>
            </a:xfrm>
            <a:custGeom>
              <a:avLst/>
              <a:gdLst>
                <a:gd name="T0" fmla="*/ 31 w 43"/>
                <a:gd name="T1" fmla="*/ 5 h 42"/>
                <a:gd name="T2" fmla="*/ 6 w 43"/>
                <a:gd name="T3" fmla="*/ 11 h 42"/>
                <a:gd name="T4" fmla="*/ 11 w 43"/>
                <a:gd name="T5" fmla="*/ 37 h 42"/>
                <a:gd name="T6" fmla="*/ 37 w 43"/>
                <a:gd name="T7" fmla="*/ 31 h 42"/>
                <a:gd name="T8" fmla="*/ 31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1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20"/>
                    <a:pt x="3" y="31"/>
                    <a:pt x="11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2"/>
                    <a:pt x="40" y="11"/>
                    <a:pt x="31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Freeform 81"/>
            <p:cNvSpPr>
              <a:spLocks/>
            </p:cNvSpPr>
            <p:nvPr/>
          </p:nvSpPr>
          <p:spPr bwMode="auto">
            <a:xfrm>
              <a:off x="8421664" y="4752134"/>
              <a:ext cx="62429" cy="60593"/>
            </a:xfrm>
            <a:custGeom>
              <a:avLst/>
              <a:gdLst>
                <a:gd name="T0" fmla="*/ 32 w 43"/>
                <a:gd name="T1" fmla="*/ 5 h 42"/>
                <a:gd name="T2" fmla="*/ 6 w 43"/>
                <a:gd name="T3" fmla="*/ 11 h 42"/>
                <a:gd name="T4" fmla="*/ 11 w 43"/>
                <a:gd name="T5" fmla="*/ 37 h 42"/>
                <a:gd name="T6" fmla="*/ 37 w 43"/>
                <a:gd name="T7" fmla="*/ 31 h 42"/>
                <a:gd name="T8" fmla="*/ 32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2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20"/>
                    <a:pt x="3" y="31"/>
                    <a:pt x="11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2"/>
                    <a:pt x="40" y="11"/>
                    <a:pt x="32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82"/>
            <p:cNvSpPr>
              <a:spLocks/>
            </p:cNvSpPr>
            <p:nvPr/>
          </p:nvSpPr>
          <p:spPr bwMode="auto">
            <a:xfrm>
              <a:off x="8368416" y="4835984"/>
              <a:ext cx="61817" cy="60593"/>
            </a:xfrm>
            <a:custGeom>
              <a:avLst/>
              <a:gdLst>
                <a:gd name="T0" fmla="*/ 32 w 43"/>
                <a:gd name="T1" fmla="*/ 5 h 42"/>
                <a:gd name="T2" fmla="*/ 6 w 43"/>
                <a:gd name="T3" fmla="*/ 11 h 42"/>
                <a:gd name="T4" fmla="*/ 12 w 43"/>
                <a:gd name="T5" fmla="*/ 37 h 42"/>
                <a:gd name="T6" fmla="*/ 37 w 43"/>
                <a:gd name="T7" fmla="*/ 31 h 42"/>
                <a:gd name="T8" fmla="*/ 32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2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20"/>
                    <a:pt x="3" y="31"/>
                    <a:pt x="12" y="37"/>
                  </a:cubicBezTo>
                  <a:cubicBezTo>
                    <a:pt x="20" y="42"/>
                    <a:pt x="32" y="40"/>
                    <a:pt x="37" y="31"/>
                  </a:cubicBezTo>
                  <a:cubicBezTo>
                    <a:pt x="43" y="22"/>
                    <a:pt x="40" y="11"/>
                    <a:pt x="32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Freeform 83"/>
            <p:cNvSpPr>
              <a:spLocks/>
            </p:cNvSpPr>
            <p:nvPr/>
          </p:nvSpPr>
          <p:spPr bwMode="auto">
            <a:xfrm>
              <a:off x="8314555" y="4919835"/>
              <a:ext cx="62429" cy="61205"/>
            </a:xfrm>
            <a:custGeom>
              <a:avLst/>
              <a:gdLst>
                <a:gd name="T0" fmla="*/ 32 w 43"/>
                <a:gd name="T1" fmla="*/ 5 h 42"/>
                <a:gd name="T2" fmla="*/ 6 w 43"/>
                <a:gd name="T3" fmla="*/ 11 h 42"/>
                <a:gd name="T4" fmla="*/ 12 w 43"/>
                <a:gd name="T5" fmla="*/ 37 h 42"/>
                <a:gd name="T6" fmla="*/ 37 w 43"/>
                <a:gd name="T7" fmla="*/ 31 h 42"/>
                <a:gd name="T8" fmla="*/ 32 w 43"/>
                <a:gd name="T9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2">
                  <a:moveTo>
                    <a:pt x="32" y="5"/>
                  </a:moveTo>
                  <a:cubicBezTo>
                    <a:pt x="23" y="0"/>
                    <a:pt x="11" y="2"/>
                    <a:pt x="6" y="11"/>
                  </a:cubicBezTo>
                  <a:cubicBezTo>
                    <a:pt x="0" y="19"/>
                    <a:pt x="3" y="31"/>
                    <a:pt x="12" y="37"/>
                  </a:cubicBezTo>
                  <a:cubicBezTo>
                    <a:pt x="20" y="42"/>
                    <a:pt x="32" y="39"/>
                    <a:pt x="37" y="31"/>
                  </a:cubicBezTo>
                  <a:cubicBezTo>
                    <a:pt x="43" y="22"/>
                    <a:pt x="40" y="11"/>
                    <a:pt x="32" y="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Freeform 84"/>
            <p:cNvSpPr>
              <a:spLocks/>
            </p:cNvSpPr>
            <p:nvPr/>
          </p:nvSpPr>
          <p:spPr bwMode="auto">
            <a:xfrm>
              <a:off x="8261307" y="5002462"/>
              <a:ext cx="61817" cy="62429"/>
            </a:xfrm>
            <a:custGeom>
              <a:avLst/>
              <a:gdLst>
                <a:gd name="T0" fmla="*/ 32 w 43"/>
                <a:gd name="T1" fmla="*/ 6 h 43"/>
                <a:gd name="T2" fmla="*/ 6 w 43"/>
                <a:gd name="T3" fmla="*/ 12 h 43"/>
                <a:gd name="T4" fmla="*/ 12 w 43"/>
                <a:gd name="T5" fmla="*/ 37 h 43"/>
                <a:gd name="T6" fmla="*/ 37 w 43"/>
                <a:gd name="T7" fmla="*/ 32 h 43"/>
                <a:gd name="T8" fmla="*/ 32 w 43"/>
                <a:gd name="T9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32" y="6"/>
                  </a:moveTo>
                  <a:cubicBezTo>
                    <a:pt x="23" y="0"/>
                    <a:pt x="12" y="3"/>
                    <a:pt x="6" y="12"/>
                  </a:cubicBezTo>
                  <a:cubicBezTo>
                    <a:pt x="0" y="20"/>
                    <a:pt x="3" y="32"/>
                    <a:pt x="12" y="37"/>
                  </a:cubicBezTo>
                  <a:cubicBezTo>
                    <a:pt x="20" y="43"/>
                    <a:pt x="32" y="40"/>
                    <a:pt x="37" y="32"/>
                  </a:cubicBezTo>
                  <a:cubicBezTo>
                    <a:pt x="43" y="23"/>
                    <a:pt x="40" y="12"/>
                    <a:pt x="32" y="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85"/>
            <p:cNvSpPr>
              <a:spLocks/>
            </p:cNvSpPr>
            <p:nvPr/>
          </p:nvSpPr>
          <p:spPr bwMode="auto">
            <a:xfrm>
              <a:off x="8208671" y="5086313"/>
              <a:ext cx="61205" cy="62429"/>
            </a:xfrm>
            <a:custGeom>
              <a:avLst/>
              <a:gdLst>
                <a:gd name="T0" fmla="*/ 31 w 42"/>
                <a:gd name="T1" fmla="*/ 6 h 43"/>
                <a:gd name="T2" fmla="*/ 5 w 42"/>
                <a:gd name="T3" fmla="*/ 12 h 43"/>
                <a:gd name="T4" fmla="*/ 11 w 42"/>
                <a:gd name="T5" fmla="*/ 37 h 43"/>
                <a:gd name="T6" fmla="*/ 37 w 42"/>
                <a:gd name="T7" fmla="*/ 32 h 43"/>
                <a:gd name="T8" fmla="*/ 31 w 42"/>
                <a:gd name="T9" fmla="*/ 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31" y="6"/>
                  </a:moveTo>
                  <a:cubicBezTo>
                    <a:pt x="22" y="0"/>
                    <a:pt x="11" y="3"/>
                    <a:pt x="5" y="12"/>
                  </a:cubicBezTo>
                  <a:cubicBezTo>
                    <a:pt x="0" y="20"/>
                    <a:pt x="2" y="32"/>
                    <a:pt x="11" y="37"/>
                  </a:cubicBezTo>
                  <a:cubicBezTo>
                    <a:pt x="19" y="43"/>
                    <a:pt x="31" y="40"/>
                    <a:pt x="37" y="32"/>
                  </a:cubicBezTo>
                  <a:cubicBezTo>
                    <a:pt x="42" y="23"/>
                    <a:pt x="40" y="11"/>
                    <a:pt x="31" y="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6"/>
            <p:cNvSpPr>
              <a:spLocks/>
            </p:cNvSpPr>
            <p:nvPr/>
          </p:nvSpPr>
          <p:spPr bwMode="auto">
            <a:xfrm>
              <a:off x="9346472" y="4782736"/>
              <a:ext cx="57533" cy="57533"/>
            </a:xfrm>
            <a:custGeom>
              <a:avLst/>
              <a:gdLst>
                <a:gd name="T0" fmla="*/ 22 w 40"/>
                <a:gd name="T1" fmla="*/ 1 h 40"/>
                <a:gd name="T2" fmla="*/ 1 w 40"/>
                <a:gd name="T3" fmla="*/ 17 h 40"/>
                <a:gd name="T4" fmla="*/ 17 w 40"/>
                <a:gd name="T5" fmla="*/ 38 h 40"/>
                <a:gd name="T6" fmla="*/ 38 w 40"/>
                <a:gd name="T7" fmla="*/ 22 h 40"/>
                <a:gd name="T8" fmla="*/ 22 w 40"/>
                <a:gd name="T9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22" y="1"/>
                  </a:moveTo>
                  <a:cubicBezTo>
                    <a:pt x="12" y="0"/>
                    <a:pt x="3" y="7"/>
                    <a:pt x="1" y="17"/>
                  </a:cubicBezTo>
                  <a:cubicBezTo>
                    <a:pt x="0" y="27"/>
                    <a:pt x="7" y="36"/>
                    <a:pt x="17" y="38"/>
                  </a:cubicBezTo>
                  <a:cubicBezTo>
                    <a:pt x="27" y="40"/>
                    <a:pt x="37" y="32"/>
                    <a:pt x="38" y="22"/>
                  </a:cubicBezTo>
                  <a:cubicBezTo>
                    <a:pt x="40" y="12"/>
                    <a:pt x="33" y="3"/>
                    <a:pt x="22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7"/>
            <p:cNvSpPr>
              <a:spLocks/>
            </p:cNvSpPr>
            <p:nvPr/>
          </p:nvSpPr>
          <p:spPr bwMode="auto">
            <a:xfrm>
              <a:off x="9331782" y="4880664"/>
              <a:ext cx="58145" cy="56921"/>
            </a:xfrm>
            <a:custGeom>
              <a:avLst/>
              <a:gdLst>
                <a:gd name="T0" fmla="*/ 22 w 40"/>
                <a:gd name="T1" fmla="*/ 1 h 39"/>
                <a:gd name="T2" fmla="*/ 1 w 40"/>
                <a:gd name="T3" fmla="*/ 17 h 39"/>
                <a:gd name="T4" fmla="*/ 17 w 40"/>
                <a:gd name="T5" fmla="*/ 38 h 39"/>
                <a:gd name="T6" fmla="*/ 38 w 40"/>
                <a:gd name="T7" fmla="*/ 22 h 39"/>
                <a:gd name="T8" fmla="*/ 22 w 40"/>
                <a:gd name="T9" fmla="*/ 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39">
                  <a:moveTo>
                    <a:pt x="22" y="1"/>
                  </a:moveTo>
                  <a:cubicBezTo>
                    <a:pt x="12" y="0"/>
                    <a:pt x="3" y="7"/>
                    <a:pt x="1" y="17"/>
                  </a:cubicBezTo>
                  <a:cubicBezTo>
                    <a:pt x="0" y="27"/>
                    <a:pt x="7" y="36"/>
                    <a:pt x="17" y="38"/>
                  </a:cubicBezTo>
                  <a:cubicBezTo>
                    <a:pt x="27" y="39"/>
                    <a:pt x="37" y="32"/>
                    <a:pt x="38" y="22"/>
                  </a:cubicBezTo>
                  <a:cubicBezTo>
                    <a:pt x="40" y="12"/>
                    <a:pt x="33" y="3"/>
                    <a:pt x="22" y="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88"/>
            <p:cNvSpPr>
              <a:spLocks/>
            </p:cNvSpPr>
            <p:nvPr/>
          </p:nvSpPr>
          <p:spPr bwMode="auto">
            <a:xfrm>
              <a:off x="9317093" y="4977980"/>
              <a:ext cx="58145" cy="57533"/>
            </a:xfrm>
            <a:custGeom>
              <a:avLst/>
              <a:gdLst>
                <a:gd name="T0" fmla="*/ 22 w 40"/>
                <a:gd name="T1" fmla="*/ 2 h 40"/>
                <a:gd name="T2" fmla="*/ 1 w 40"/>
                <a:gd name="T3" fmla="*/ 18 h 40"/>
                <a:gd name="T4" fmla="*/ 17 w 40"/>
                <a:gd name="T5" fmla="*/ 39 h 40"/>
                <a:gd name="T6" fmla="*/ 38 w 40"/>
                <a:gd name="T7" fmla="*/ 23 h 40"/>
                <a:gd name="T8" fmla="*/ 22 w 40"/>
                <a:gd name="T9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22" y="2"/>
                  </a:moveTo>
                  <a:cubicBezTo>
                    <a:pt x="12" y="0"/>
                    <a:pt x="3" y="7"/>
                    <a:pt x="1" y="18"/>
                  </a:cubicBezTo>
                  <a:cubicBezTo>
                    <a:pt x="0" y="28"/>
                    <a:pt x="7" y="37"/>
                    <a:pt x="17" y="39"/>
                  </a:cubicBezTo>
                  <a:cubicBezTo>
                    <a:pt x="27" y="40"/>
                    <a:pt x="36" y="33"/>
                    <a:pt x="38" y="23"/>
                  </a:cubicBezTo>
                  <a:cubicBezTo>
                    <a:pt x="40" y="13"/>
                    <a:pt x="32" y="3"/>
                    <a:pt x="22" y="2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89"/>
            <p:cNvSpPr>
              <a:spLocks/>
            </p:cNvSpPr>
            <p:nvPr/>
          </p:nvSpPr>
          <p:spPr bwMode="auto">
            <a:xfrm>
              <a:off x="10301270" y="4574027"/>
              <a:ext cx="60593" cy="60593"/>
            </a:xfrm>
            <a:custGeom>
              <a:avLst/>
              <a:gdLst>
                <a:gd name="T0" fmla="*/ 16 w 42"/>
                <a:gd name="T1" fmla="*/ 3 h 42"/>
                <a:gd name="T2" fmla="*/ 3 w 42"/>
                <a:gd name="T3" fmla="*/ 26 h 42"/>
                <a:gd name="T4" fmla="*/ 27 w 42"/>
                <a:gd name="T5" fmla="*/ 39 h 42"/>
                <a:gd name="T6" fmla="*/ 39 w 42"/>
                <a:gd name="T7" fmla="*/ 15 h 42"/>
                <a:gd name="T8" fmla="*/ 16 w 42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16" y="3"/>
                  </a:moveTo>
                  <a:cubicBezTo>
                    <a:pt x="6" y="6"/>
                    <a:pt x="0" y="17"/>
                    <a:pt x="3" y="26"/>
                  </a:cubicBezTo>
                  <a:cubicBezTo>
                    <a:pt x="7" y="36"/>
                    <a:pt x="17" y="42"/>
                    <a:pt x="27" y="39"/>
                  </a:cubicBezTo>
                  <a:cubicBezTo>
                    <a:pt x="37" y="35"/>
                    <a:pt x="42" y="25"/>
                    <a:pt x="39" y="15"/>
                  </a:cubicBezTo>
                  <a:cubicBezTo>
                    <a:pt x="36" y="5"/>
                    <a:pt x="25" y="0"/>
                    <a:pt x="16" y="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90"/>
            <p:cNvSpPr>
              <a:spLocks/>
            </p:cNvSpPr>
            <p:nvPr/>
          </p:nvSpPr>
          <p:spPr bwMode="auto">
            <a:xfrm>
              <a:off x="10331872" y="4668283"/>
              <a:ext cx="60593" cy="60593"/>
            </a:xfrm>
            <a:custGeom>
              <a:avLst/>
              <a:gdLst>
                <a:gd name="T0" fmla="*/ 15 w 42"/>
                <a:gd name="T1" fmla="*/ 4 h 42"/>
                <a:gd name="T2" fmla="*/ 3 w 42"/>
                <a:gd name="T3" fmla="*/ 27 h 42"/>
                <a:gd name="T4" fmla="*/ 27 w 42"/>
                <a:gd name="T5" fmla="*/ 39 h 42"/>
                <a:gd name="T6" fmla="*/ 39 w 42"/>
                <a:gd name="T7" fmla="*/ 16 h 42"/>
                <a:gd name="T8" fmla="*/ 15 w 42"/>
                <a:gd name="T9" fmla="*/ 4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15" y="4"/>
                  </a:moveTo>
                  <a:cubicBezTo>
                    <a:pt x="5" y="7"/>
                    <a:pt x="0" y="17"/>
                    <a:pt x="3" y="27"/>
                  </a:cubicBezTo>
                  <a:cubicBezTo>
                    <a:pt x="6" y="37"/>
                    <a:pt x="17" y="42"/>
                    <a:pt x="27" y="39"/>
                  </a:cubicBezTo>
                  <a:cubicBezTo>
                    <a:pt x="36" y="36"/>
                    <a:pt x="42" y="25"/>
                    <a:pt x="39" y="16"/>
                  </a:cubicBezTo>
                  <a:cubicBezTo>
                    <a:pt x="36" y="6"/>
                    <a:pt x="25" y="0"/>
                    <a:pt x="15" y="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Freeform 91"/>
            <p:cNvSpPr>
              <a:spLocks/>
            </p:cNvSpPr>
            <p:nvPr/>
          </p:nvSpPr>
          <p:spPr bwMode="auto">
            <a:xfrm>
              <a:off x="10361863" y="4763762"/>
              <a:ext cx="59369" cy="60593"/>
            </a:xfrm>
            <a:custGeom>
              <a:avLst/>
              <a:gdLst>
                <a:gd name="T0" fmla="*/ 15 w 41"/>
                <a:gd name="T1" fmla="*/ 3 h 42"/>
                <a:gd name="T2" fmla="*/ 3 w 41"/>
                <a:gd name="T3" fmla="*/ 26 h 42"/>
                <a:gd name="T4" fmla="*/ 26 w 41"/>
                <a:gd name="T5" fmla="*/ 39 h 42"/>
                <a:gd name="T6" fmla="*/ 38 w 41"/>
                <a:gd name="T7" fmla="*/ 15 h 42"/>
                <a:gd name="T8" fmla="*/ 15 w 41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2">
                  <a:moveTo>
                    <a:pt x="15" y="3"/>
                  </a:moveTo>
                  <a:cubicBezTo>
                    <a:pt x="5" y="6"/>
                    <a:pt x="0" y="17"/>
                    <a:pt x="3" y="26"/>
                  </a:cubicBezTo>
                  <a:cubicBezTo>
                    <a:pt x="6" y="36"/>
                    <a:pt x="16" y="42"/>
                    <a:pt x="26" y="39"/>
                  </a:cubicBezTo>
                  <a:cubicBezTo>
                    <a:pt x="36" y="35"/>
                    <a:pt x="41" y="25"/>
                    <a:pt x="38" y="15"/>
                  </a:cubicBezTo>
                  <a:cubicBezTo>
                    <a:pt x="35" y="5"/>
                    <a:pt x="25" y="0"/>
                    <a:pt x="15" y="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Freeform 92"/>
            <p:cNvSpPr>
              <a:spLocks/>
            </p:cNvSpPr>
            <p:nvPr/>
          </p:nvSpPr>
          <p:spPr bwMode="auto">
            <a:xfrm>
              <a:off x="10391241" y="4858018"/>
              <a:ext cx="60593" cy="60593"/>
            </a:xfrm>
            <a:custGeom>
              <a:avLst/>
              <a:gdLst>
                <a:gd name="T0" fmla="*/ 16 w 42"/>
                <a:gd name="T1" fmla="*/ 3 h 42"/>
                <a:gd name="T2" fmla="*/ 4 w 42"/>
                <a:gd name="T3" fmla="*/ 27 h 42"/>
                <a:gd name="T4" fmla="*/ 27 w 42"/>
                <a:gd name="T5" fmla="*/ 39 h 42"/>
                <a:gd name="T6" fmla="*/ 39 w 42"/>
                <a:gd name="T7" fmla="*/ 16 h 42"/>
                <a:gd name="T8" fmla="*/ 16 w 42"/>
                <a:gd name="T9" fmla="*/ 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16" y="3"/>
                  </a:moveTo>
                  <a:cubicBezTo>
                    <a:pt x="6" y="7"/>
                    <a:pt x="0" y="17"/>
                    <a:pt x="4" y="27"/>
                  </a:cubicBezTo>
                  <a:cubicBezTo>
                    <a:pt x="7" y="37"/>
                    <a:pt x="17" y="42"/>
                    <a:pt x="27" y="39"/>
                  </a:cubicBezTo>
                  <a:cubicBezTo>
                    <a:pt x="37" y="36"/>
                    <a:pt x="42" y="25"/>
                    <a:pt x="39" y="16"/>
                  </a:cubicBezTo>
                  <a:cubicBezTo>
                    <a:pt x="36" y="6"/>
                    <a:pt x="25" y="0"/>
                    <a:pt x="16" y="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Rectangle 93"/>
            <p:cNvSpPr>
              <a:spLocks noChangeArrowheads="1"/>
            </p:cNvSpPr>
            <p:nvPr/>
          </p:nvSpPr>
          <p:spPr bwMode="auto">
            <a:xfrm>
              <a:off x="9071661" y="5771197"/>
              <a:ext cx="441288" cy="1897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94"/>
            <p:cNvSpPr>
              <a:spLocks noChangeArrowheads="1"/>
            </p:cNvSpPr>
            <p:nvPr/>
          </p:nvSpPr>
          <p:spPr bwMode="auto">
            <a:xfrm>
              <a:off x="9290163" y="5636546"/>
              <a:ext cx="18362" cy="1432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Freeform 95"/>
            <p:cNvSpPr>
              <a:spLocks/>
            </p:cNvSpPr>
            <p:nvPr/>
          </p:nvSpPr>
          <p:spPr bwMode="auto">
            <a:xfrm>
              <a:off x="9046567" y="5293186"/>
              <a:ext cx="504941" cy="97316"/>
            </a:xfrm>
            <a:custGeom>
              <a:avLst/>
              <a:gdLst>
                <a:gd name="T0" fmla="*/ 349 w 349"/>
                <a:gd name="T1" fmla="*/ 33 h 67"/>
                <a:gd name="T2" fmla="*/ 316 w 349"/>
                <a:gd name="T3" fmla="*/ 67 h 67"/>
                <a:gd name="T4" fmla="*/ 33 w 349"/>
                <a:gd name="T5" fmla="*/ 67 h 67"/>
                <a:gd name="T6" fmla="*/ 0 w 349"/>
                <a:gd name="T7" fmla="*/ 33 h 67"/>
                <a:gd name="T8" fmla="*/ 33 w 349"/>
                <a:gd name="T9" fmla="*/ 0 h 67"/>
                <a:gd name="T10" fmla="*/ 316 w 349"/>
                <a:gd name="T11" fmla="*/ 0 h 67"/>
                <a:gd name="T12" fmla="*/ 349 w 349"/>
                <a:gd name="T13" fmla="*/ 3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67">
                  <a:moveTo>
                    <a:pt x="349" y="33"/>
                  </a:moveTo>
                  <a:cubicBezTo>
                    <a:pt x="349" y="52"/>
                    <a:pt x="334" y="67"/>
                    <a:pt x="31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5" y="67"/>
                    <a:pt x="0" y="52"/>
                    <a:pt x="0" y="33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4" y="0"/>
                    <a:pt x="349" y="15"/>
                    <a:pt x="349" y="3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Freeform 96"/>
            <p:cNvSpPr>
              <a:spLocks/>
            </p:cNvSpPr>
            <p:nvPr/>
          </p:nvSpPr>
          <p:spPr bwMode="auto">
            <a:xfrm>
              <a:off x="9046567" y="5420492"/>
              <a:ext cx="504941" cy="97316"/>
            </a:xfrm>
            <a:custGeom>
              <a:avLst/>
              <a:gdLst>
                <a:gd name="T0" fmla="*/ 349 w 349"/>
                <a:gd name="T1" fmla="*/ 34 h 67"/>
                <a:gd name="T2" fmla="*/ 316 w 349"/>
                <a:gd name="T3" fmla="*/ 67 h 67"/>
                <a:gd name="T4" fmla="*/ 33 w 349"/>
                <a:gd name="T5" fmla="*/ 67 h 67"/>
                <a:gd name="T6" fmla="*/ 0 w 349"/>
                <a:gd name="T7" fmla="*/ 34 h 67"/>
                <a:gd name="T8" fmla="*/ 33 w 349"/>
                <a:gd name="T9" fmla="*/ 0 h 67"/>
                <a:gd name="T10" fmla="*/ 316 w 349"/>
                <a:gd name="T11" fmla="*/ 0 h 67"/>
                <a:gd name="T12" fmla="*/ 349 w 349"/>
                <a:gd name="T13" fmla="*/ 3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67">
                  <a:moveTo>
                    <a:pt x="349" y="34"/>
                  </a:moveTo>
                  <a:cubicBezTo>
                    <a:pt x="349" y="52"/>
                    <a:pt x="334" y="67"/>
                    <a:pt x="31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4" y="0"/>
                    <a:pt x="349" y="15"/>
                    <a:pt x="349" y="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97"/>
            <p:cNvSpPr>
              <a:spLocks/>
            </p:cNvSpPr>
            <p:nvPr/>
          </p:nvSpPr>
          <p:spPr bwMode="auto">
            <a:xfrm>
              <a:off x="9046567" y="5549635"/>
              <a:ext cx="504941" cy="96704"/>
            </a:xfrm>
            <a:custGeom>
              <a:avLst/>
              <a:gdLst>
                <a:gd name="T0" fmla="*/ 349 w 349"/>
                <a:gd name="T1" fmla="*/ 34 h 67"/>
                <a:gd name="T2" fmla="*/ 316 w 349"/>
                <a:gd name="T3" fmla="*/ 67 h 67"/>
                <a:gd name="T4" fmla="*/ 33 w 349"/>
                <a:gd name="T5" fmla="*/ 67 h 67"/>
                <a:gd name="T6" fmla="*/ 0 w 349"/>
                <a:gd name="T7" fmla="*/ 34 h 67"/>
                <a:gd name="T8" fmla="*/ 33 w 349"/>
                <a:gd name="T9" fmla="*/ 0 h 67"/>
                <a:gd name="T10" fmla="*/ 316 w 349"/>
                <a:gd name="T11" fmla="*/ 0 h 67"/>
                <a:gd name="T12" fmla="*/ 349 w 349"/>
                <a:gd name="T13" fmla="*/ 34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9" h="67">
                  <a:moveTo>
                    <a:pt x="349" y="34"/>
                  </a:moveTo>
                  <a:cubicBezTo>
                    <a:pt x="349" y="52"/>
                    <a:pt x="334" y="67"/>
                    <a:pt x="31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4" y="0"/>
                    <a:pt x="349" y="15"/>
                    <a:pt x="349" y="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2" name="Rectangle 98"/>
            <p:cNvSpPr>
              <a:spLocks noChangeArrowheads="1"/>
            </p:cNvSpPr>
            <p:nvPr/>
          </p:nvSpPr>
          <p:spPr bwMode="auto">
            <a:xfrm>
              <a:off x="9120625" y="5322564"/>
              <a:ext cx="34887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Rectangle 99"/>
            <p:cNvSpPr>
              <a:spLocks noChangeArrowheads="1"/>
            </p:cNvSpPr>
            <p:nvPr/>
          </p:nvSpPr>
          <p:spPr bwMode="auto">
            <a:xfrm>
              <a:off x="9175710" y="5322564"/>
              <a:ext cx="33051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100"/>
            <p:cNvSpPr>
              <a:spLocks noChangeArrowheads="1"/>
            </p:cNvSpPr>
            <p:nvPr/>
          </p:nvSpPr>
          <p:spPr bwMode="auto">
            <a:xfrm>
              <a:off x="9228958" y="5322564"/>
              <a:ext cx="33663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Rectangle 101"/>
            <p:cNvSpPr>
              <a:spLocks noChangeArrowheads="1"/>
            </p:cNvSpPr>
            <p:nvPr/>
          </p:nvSpPr>
          <p:spPr bwMode="auto">
            <a:xfrm>
              <a:off x="9282818" y="5322564"/>
              <a:ext cx="33051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Rectangle 102"/>
            <p:cNvSpPr>
              <a:spLocks noChangeArrowheads="1"/>
            </p:cNvSpPr>
            <p:nvPr/>
          </p:nvSpPr>
          <p:spPr bwMode="auto">
            <a:xfrm>
              <a:off x="9336067" y="5322564"/>
              <a:ext cx="34887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103"/>
            <p:cNvSpPr>
              <a:spLocks noChangeArrowheads="1"/>
            </p:cNvSpPr>
            <p:nvPr/>
          </p:nvSpPr>
          <p:spPr bwMode="auto">
            <a:xfrm>
              <a:off x="9389927" y="5322564"/>
              <a:ext cx="34275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Rectangle 104"/>
            <p:cNvSpPr>
              <a:spLocks noChangeArrowheads="1"/>
            </p:cNvSpPr>
            <p:nvPr/>
          </p:nvSpPr>
          <p:spPr bwMode="auto">
            <a:xfrm>
              <a:off x="9443176" y="5322564"/>
              <a:ext cx="34887" cy="342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105"/>
            <p:cNvSpPr>
              <a:spLocks noChangeArrowheads="1"/>
            </p:cNvSpPr>
            <p:nvPr/>
          </p:nvSpPr>
          <p:spPr bwMode="auto">
            <a:xfrm>
              <a:off x="9120625" y="5582685"/>
              <a:ext cx="34887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Rectangle 106"/>
            <p:cNvSpPr>
              <a:spLocks noChangeArrowheads="1"/>
            </p:cNvSpPr>
            <p:nvPr/>
          </p:nvSpPr>
          <p:spPr bwMode="auto">
            <a:xfrm>
              <a:off x="9175710" y="5582685"/>
              <a:ext cx="33051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7"/>
            <p:cNvSpPr>
              <a:spLocks noChangeArrowheads="1"/>
            </p:cNvSpPr>
            <p:nvPr/>
          </p:nvSpPr>
          <p:spPr bwMode="auto">
            <a:xfrm>
              <a:off x="9228958" y="5582685"/>
              <a:ext cx="33663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8"/>
            <p:cNvSpPr>
              <a:spLocks noChangeArrowheads="1"/>
            </p:cNvSpPr>
            <p:nvPr/>
          </p:nvSpPr>
          <p:spPr bwMode="auto">
            <a:xfrm>
              <a:off x="9336067" y="5582685"/>
              <a:ext cx="34887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Rectangle 109"/>
            <p:cNvSpPr>
              <a:spLocks noChangeArrowheads="1"/>
            </p:cNvSpPr>
            <p:nvPr/>
          </p:nvSpPr>
          <p:spPr bwMode="auto">
            <a:xfrm>
              <a:off x="9443176" y="5582685"/>
              <a:ext cx="34887" cy="3366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110"/>
            <p:cNvSpPr>
              <a:spLocks noChangeArrowheads="1"/>
            </p:cNvSpPr>
            <p:nvPr/>
          </p:nvSpPr>
          <p:spPr bwMode="auto">
            <a:xfrm>
              <a:off x="9237527" y="5448034"/>
              <a:ext cx="39171" cy="3917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11"/>
            <p:cNvSpPr>
              <a:spLocks noChangeArrowheads="1"/>
            </p:cNvSpPr>
            <p:nvPr/>
          </p:nvSpPr>
          <p:spPr bwMode="auto">
            <a:xfrm>
              <a:off x="9172649" y="5448034"/>
              <a:ext cx="40395" cy="3917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Oval 112"/>
            <p:cNvSpPr>
              <a:spLocks noChangeArrowheads="1"/>
            </p:cNvSpPr>
            <p:nvPr/>
          </p:nvSpPr>
          <p:spPr bwMode="auto">
            <a:xfrm>
              <a:off x="9108996" y="5448034"/>
              <a:ext cx="39171" cy="3917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7" name="TextBox 62"/>
          <p:cNvSpPr txBox="1"/>
          <p:nvPr/>
        </p:nvSpPr>
        <p:spPr>
          <a:xfrm>
            <a:off x="1287217" y="181852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ectangle 64"/>
          <p:cNvSpPr/>
          <p:nvPr/>
        </p:nvSpPr>
        <p:spPr>
          <a:xfrm>
            <a:off x="1282292" y="2083075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Donut 65"/>
          <p:cNvSpPr/>
          <p:nvPr/>
        </p:nvSpPr>
        <p:spPr>
          <a:xfrm>
            <a:off x="1370341" y="3519677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0" name="Freeform 66"/>
          <p:cNvSpPr>
            <a:spLocks noEditPoints="1"/>
          </p:cNvSpPr>
          <p:nvPr/>
        </p:nvSpPr>
        <p:spPr bwMode="auto">
          <a:xfrm>
            <a:off x="1576097" y="3717118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4" name="Freeform 67"/>
          <p:cNvSpPr>
            <a:spLocks noEditPoints="1"/>
          </p:cNvSpPr>
          <p:nvPr/>
        </p:nvSpPr>
        <p:spPr bwMode="auto">
          <a:xfrm>
            <a:off x="1547746" y="5242261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5" name="Freeform 68"/>
          <p:cNvSpPr>
            <a:spLocks noEditPoints="1"/>
          </p:cNvSpPr>
          <p:nvPr/>
        </p:nvSpPr>
        <p:spPr bwMode="auto">
          <a:xfrm>
            <a:off x="4287300" y="5239740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Freeform 69"/>
          <p:cNvSpPr>
            <a:spLocks noEditPoints="1"/>
          </p:cNvSpPr>
          <p:nvPr/>
        </p:nvSpPr>
        <p:spPr bwMode="auto">
          <a:xfrm>
            <a:off x="4277168" y="3729971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Donut 70"/>
          <p:cNvSpPr/>
          <p:nvPr/>
        </p:nvSpPr>
        <p:spPr>
          <a:xfrm>
            <a:off x="4043745" y="503671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8" name="Donut 71"/>
          <p:cNvSpPr/>
          <p:nvPr/>
        </p:nvSpPr>
        <p:spPr>
          <a:xfrm>
            <a:off x="1364921" y="50368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Donut 72"/>
          <p:cNvSpPr/>
          <p:nvPr/>
        </p:nvSpPr>
        <p:spPr>
          <a:xfrm>
            <a:off x="4038039" y="351967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Box 73"/>
          <p:cNvSpPr txBox="1"/>
          <p:nvPr/>
        </p:nvSpPr>
        <p:spPr>
          <a:xfrm>
            <a:off x="2112994" y="382768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Box 74"/>
          <p:cNvSpPr txBox="1"/>
          <p:nvPr/>
        </p:nvSpPr>
        <p:spPr>
          <a:xfrm>
            <a:off x="2112994" y="355845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TextBox 75"/>
          <p:cNvSpPr txBox="1"/>
          <p:nvPr/>
        </p:nvSpPr>
        <p:spPr>
          <a:xfrm>
            <a:off x="4810998" y="3827681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TextBox 76"/>
          <p:cNvSpPr txBox="1"/>
          <p:nvPr/>
        </p:nvSpPr>
        <p:spPr>
          <a:xfrm>
            <a:off x="4810998" y="355845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TextBox 77"/>
          <p:cNvSpPr txBox="1"/>
          <p:nvPr/>
        </p:nvSpPr>
        <p:spPr>
          <a:xfrm>
            <a:off x="2112994" y="5353627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TextBox 78"/>
          <p:cNvSpPr txBox="1"/>
          <p:nvPr/>
        </p:nvSpPr>
        <p:spPr>
          <a:xfrm>
            <a:off x="2112994" y="506782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TextBox 79"/>
          <p:cNvSpPr txBox="1"/>
          <p:nvPr/>
        </p:nvSpPr>
        <p:spPr>
          <a:xfrm>
            <a:off x="4810998" y="5353627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7" name="TextBox 80"/>
          <p:cNvSpPr txBox="1"/>
          <p:nvPr/>
        </p:nvSpPr>
        <p:spPr>
          <a:xfrm>
            <a:off x="4810998" y="5067827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81"/>
          <p:cNvSpPr/>
          <p:nvPr/>
        </p:nvSpPr>
        <p:spPr>
          <a:xfrm>
            <a:off x="1317222" y="425448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Rectangle 82"/>
          <p:cNvSpPr/>
          <p:nvPr/>
        </p:nvSpPr>
        <p:spPr>
          <a:xfrm>
            <a:off x="1317222" y="57780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0" name="Rectangle 83"/>
          <p:cNvSpPr/>
          <p:nvPr/>
        </p:nvSpPr>
        <p:spPr>
          <a:xfrm>
            <a:off x="3981534" y="425448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1" name="Rectangle 84"/>
          <p:cNvSpPr/>
          <p:nvPr/>
        </p:nvSpPr>
        <p:spPr>
          <a:xfrm>
            <a:off x="3975405" y="57780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631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/>
      <p:bldP spid="128" grpId="0"/>
      <p:bldP spid="129" grpId="0" animBg="1"/>
      <p:bldP spid="130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/>
      <p:bldP spid="161" grpId="0"/>
      <p:bldP spid="162" grpId="0"/>
      <p:bldP spid="163" grpId="0"/>
      <p:bldP spid="164" grpId="0"/>
      <p:bldP spid="165" grpId="0"/>
      <p:bldP spid="166" grpId="0"/>
      <p:bldP spid="167" grpId="0"/>
      <p:bldP spid="168" grpId="0"/>
      <p:bldP spid="169" grpId="0"/>
      <p:bldP spid="170" grpId="0"/>
      <p:bldP spid="1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53732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4780192" y="2351314"/>
            <a:ext cx="3298368" cy="4118306"/>
            <a:chOff x="4731074" y="3558159"/>
            <a:chExt cx="2569838" cy="3208672"/>
          </a:xfrm>
        </p:grpSpPr>
        <p:grpSp>
          <p:nvGrpSpPr>
            <p:cNvPr id="28" name="组合 72"/>
            <p:cNvGrpSpPr/>
            <p:nvPr/>
          </p:nvGrpSpPr>
          <p:grpSpPr>
            <a:xfrm>
              <a:off x="6096000" y="4175841"/>
              <a:ext cx="1204912" cy="2428808"/>
              <a:chOff x="4281488" y="2009843"/>
              <a:chExt cx="1204912" cy="2428808"/>
            </a:xfrm>
          </p:grpSpPr>
          <p:sp>
            <p:nvSpPr>
              <p:cNvPr id="29" name="Freeform 59"/>
              <p:cNvSpPr>
                <a:spLocks/>
              </p:cNvSpPr>
              <p:nvPr/>
            </p:nvSpPr>
            <p:spPr bwMode="auto">
              <a:xfrm>
                <a:off x="4728043" y="2583169"/>
                <a:ext cx="378730" cy="448633"/>
              </a:xfrm>
              <a:custGeom>
                <a:avLst/>
                <a:gdLst>
                  <a:gd name="T0" fmla="*/ 102 w 154"/>
                  <a:gd name="T1" fmla="*/ 109 h 182"/>
                  <a:gd name="T2" fmla="*/ 154 w 154"/>
                  <a:gd name="T3" fmla="*/ 46 h 182"/>
                  <a:gd name="T4" fmla="*/ 69 w 154"/>
                  <a:gd name="T5" fmla="*/ 0 h 182"/>
                  <a:gd name="T6" fmla="*/ 18 w 154"/>
                  <a:gd name="T7" fmla="*/ 63 h 182"/>
                  <a:gd name="T8" fmla="*/ 17 w 154"/>
                  <a:gd name="T9" fmla="*/ 131 h 182"/>
                  <a:gd name="T10" fmla="*/ 25 w 154"/>
                  <a:gd name="T11" fmla="*/ 136 h 182"/>
                  <a:gd name="T12" fmla="*/ 110 w 154"/>
                  <a:gd name="T13" fmla="*/ 182 h 182"/>
                  <a:gd name="T14" fmla="*/ 102 w 154"/>
                  <a:gd name="T15" fmla="*/ 177 h 182"/>
                  <a:gd name="T16" fmla="*/ 102 w 154"/>
                  <a:gd name="T17" fmla="*/ 109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" h="182">
                    <a:moveTo>
                      <a:pt x="102" y="109"/>
                    </a:moveTo>
                    <a:cubicBezTo>
                      <a:pt x="154" y="46"/>
                      <a:pt x="154" y="46"/>
                      <a:pt x="154" y="4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8" y="63"/>
                      <a:pt x="18" y="63"/>
                      <a:pt x="18" y="63"/>
                    </a:cubicBezTo>
                    <a:cubicBezTo>
                      <a:pt x="0" y="84"/>
                      <a:pt x="0" y="114"/>
                      <a:pt x="17" y="131"/>
                    </a:cubicBezTo>
                    <a:cubicBezTo>
                      <a:pt x="20" y="133"/>
                      <a:pt x="22" y="135"/>
                      <a:pt x="25" y="136"/>
                    </a:cubicBezTo>
                    <a:cubicBezTo>
                      <a:pt x="110" y="182"/>
                      <a:pt x="110" y="182"/>
                      <a:pt x="110" y="182"/>
                    </a:cubicBezTo>
                    <a:cubicBezTo>
                      <a:pt x="107" y="181"/>
                      <a:pt x="105" y="179"/>
                      <a:pt x="102" y="177"/>
                    </a:cubicBezTo>
                    <a:cubicBezTo>
                      <a:pt x="85" y="160"/>
                      <a:pt x="85" y="130"/>
                      <a:pt x="102" y="109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54"/>
              <p:cNvSpPr>
                <a:spLocks/>
              </p:cNvSpPr>
              <p:nvPr/>
            </p:nvSpPr>
            <p:spPr bwMode="auto">
              <a:xfrm>
                <a:off x="4755829" y="2009843"/>
                <a:ext cx="387076" cy="450720"/>
              </a:xfrm>
              <a:custGeom>
                <a:avLst/>
                <a:gdLst>
                  <a:gd name="T0" fmla="*/ 102 w 157"/>
                  <a:gd name="T1" fmla="*/ 65 h 183"/>
                  <a:gd name="T2" fmla="*/ 133 w 157"/>
                  <a:gd name="T3" fmla="*/ 47 h 183"/>
                  <a:gd name="T4" fmla="*/ 157 w 157"/>
                  <a:gd name="T5" fmla="*/ 51 h 183"/>
                  <a:gd name="T6" fmla="*/ 72 w 157"/>
                  <a:gd name="T7" fmla="*/ 5 h 183"/>
                  <a:gd name="T8" fmla="*/ 49 w 157"/>
                  <a:gd name="T9" fmla="*/ 1 h 183"/>
                  <a:gd name="T10" fmla="*/ 17 w 157"/>
                  <a:gd name="T11" fmla="*/ 19 h 183"/>
                  <a:gd name="T12" fmla="*/ 17 w 157"/>
                  <a:gd name="T13" fmla="*/ 87 h 183"/>
                  <a:gd name="T14" fmla="*/ 70 w 157"/>
                  <a:gd name="T15" fmla="*/ 137 h 183"/>
                  <a:gd name="T16" fmla="*/ 155 w 157"/>
                  <a:gd name="T17" fmla="*/ 183 h 183"/>
                  <a:gd name="T18" fmla="*/ 102 w 157"/>
                  <a:gd name="T19" fmla="*/ 133 h 183"/>
                  <a:gd name="T20" fmla="*/ 102 w 157"/>
                  <a:gd name="T21" fmla="*/ 65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7" h="183">
                    <a:moveTo>
                      <a:pt x="102" y="65"/>
                    </a:moveTo>
                    <a:cubicBezTo>
                      <a:pt x="111" y="55"/>
                      <a:pt x="122" y="48"/>
                      <a:pt x="133" y="47"/>
                    </a:cubicBezTo>
                    <a:cubicBezTo>
                      <a:pt x="142" y="46"/>
                      <a:pt x="150" y="47"/>
                      <a:pt x="157" y="51"/>
                    </a:cubicBezTo>
                    <a:cubicBezTo>
                      <a:pt x="129" y="36"/>
                      <a:pt x="101" y="20"/>
                      <a:pt x="72" y="5"/>
                    </a:cubicBezTo>
                    <a:cubicBezTo>
                      <a:pt x="65" y="1"/>
                      <a:pt x="57" y="0"/>
                      <a:pt x="49" y="1"/>
                    </a:cubicBezTo>
                    <a:cubicBezTo>
                      <a:pt x="37" y="2"/>
                      <a:pt x="26" y="9"/>
                      <a:pt x="17" y="19"/>
                    </a:cubicBezTo>
                    <a:cubicBezTo>
                      <a:pt x="0" y="40"/>
                      <a:pt x="0" y="71"/>
                      <a:pt x="17" y="87"/>
                    </a:cubicBezTo>
                    <a:cubicBezTo>
                      <a:pt x="70" y="137"/>
                      <a:pt x="70" y="137"/>
                      <a:pt x="70" y="137"/>
                    </a:cubicBezTo>
                    <a:cubicBezTo>
                      <a:pt x="155" y="183"/>
                      <a:pt x="155" y="183"/>
                      <a:pt x="155" y="183"/>
                    </a:cubicBezTo>
                    <a:cubicBezTo>
                      <a:pt x="102" y="133"/>
                      <a:pt x="102" y="133"/>
                      <a:pt x="102" y="133"/>
                    </a:cubicBezTo>
                    <a:cubicBezTo>
                      <a:pt x="85" y="117"/>
                      <a:pt x="85" y="86"/>
                      <a:pt x="102" y="65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71"/>
              <p:cNvSpPr>
                <a:spLocks/>
              </p:cNvSpPr>
              <p:nvPr/>
            </p:nvSpPr>
            <p:spPr bwMode="auto">
              <a:xfrm>
                <a:off x="4475163" y="2103438"/>
                <a:ext cx="1011237" cy="2335213"/>
              </a:xfrm>
              <a:custGeom>
                <a:avLst/>
                <a:gdLst>
                  <a:gd name="T0" fmla="*/ 232 w 410"/>
                  <a:gd name="T1" fmla="*/ 1 h 948"/>
                  <a:gd name="T2" fmla="*/ 264 w 410"/>
                  <a:gd name="T3" fmla="*/ 11 h 948"/>
                  <a:gd name="T4" fmla="*/ 394 w 410"/>
                  <a:gd name="T5" fmla="*/ 134 h 948"/>
                  <a:gd name="T6" fmla="*/ 399 w 410"/>
                  <a:gd name="T7" fmla="*/ 139 h 948"/>
                  <a:gd name="T8" fmla="*/ 402 w 410"/>
                  <a:gd name="T9" fmla="*/ 188 h 948"/>
                  <a:gd name="T10" fmla="*/ 394 w 410"/>
                  <a:gd name="T11" fmla="*/ 201 h 948"/>
                  <a:gd name="T12" fmla="*/ 263 w 410"/>
                  <a:gd name="T13" fmla="*/ 361 h 948"/>
                  <a:gd name="T14" fmla="*/ 232 w 410"/>
                  <a:gd name="T15" fmla="*/ 380 h 948"/>
                  <a:gd name="T16" fmla="*/ 200 w 410"/>
                  <a:gd name="T17" fmla="*/ 370 h 948"/>
                  <a:gd name="T18" fmla="*/ 200 w 410"/>
                  <a:gd name="T19" fmla="*/ 302 h 948"/>
                  <a:gd name="T20" fmla="*/ 252 w 410"/>
                  <a:gd name="T21" fmla="*/ 240 h 948"/>
                  <a:gd name="T22" fmla="*/ 223 w 410"/>
                  <a:gd name="T23" fmla="*/ 244 h 948"/>
                  <a:gd name="T24" fmla="*/ 96 w 410"/>
                  <a:gd name="T25" fmla="*/ 398 h 948"/>
                  <a:gd name="T26" fmla="*/ 95 w 410"/>
                  <a:gd name="T27" fmla="*/ 887 h 948"/>
                  <a:gd name="T28" fmla="*/ 48 w 410"/>
                  <a:gd name="T29" fmla="*/ 945 h 948"/>
                  <a:gd name="T30" fmla="*/ 0 w 410"/>
                  <a:gd name="T31" fmla="*/ 900 h 948"/>
                  <a:gd name="T32" fmla="*/ 1 w 410"/>
                  <a:gd name="T33" fmla="*/ 411 h 948"/>
                  <a:gd name="T34" fmla="*/ 223 w 410"/>
                  <a:gd name="T35" fmla="*/ 141 h 948"/>
                  <a:gd name="T36" fmla="*/ 254 w 410"/>
                  <a:gd name="T37" fmla="*/ 137 h 948"/>
                  <a:gd name="T38" fmla="*/ 201 w 410"/>
                  <a:gd name="T39" fmla="*/ 87 h 948"/>
                  <a:gd name="T40" fmla="*/ 201 w 410"/>
                  <a:gd name="T41" fmla="*/ 20 h 948"/>
                  <a:gd name="T42" fmla="*/ 232 w 410"/>
                  <a:gd name="T43" fmla="*/ 1 h 9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410" h="948">
                    <a:moveTo>
                      <a:pt x="232" y="1"/>
                    </a:moveTo>
                    <a:cubicBezTo>
                      <a:pt x="244" y="0"/>
                      <a:pt x="255" y="3"/>
                      <a:pt x="264" y="11"/>
                    </a:cubicBezTo>
                    <a:cubicBezTo>
                      <a:pt x="394" y="134"/>
                      <a:pt x="394" y="134"/>
                      <a:pt x="394" y="134"/>
                    </a:cubicBezTo>
                    <a:cubicBezTo>
                      <a:pt x="396" y="135"/>
                      <a:pt x="398" y="137"/>
                      <a:pt x="399" y="139"/>
                    </a:cubicBezTo>
                    <a:cubicBezTo>
                      <a:pt x="409" y="154"/>
                      <a:pt x="410" y="172"/>
                      <a:pt x="402" y="188"/>
                    </a:cubicBezTo>
                    <a:cubicBezTo>
                      <a:pt x="400" y="193"/>
                      <a:pt x="398" y="198"/>
                      <a:pt x="394" y="201"/>
                    </a:cubicBezTo>
                    <a:cubicBezTo>
                      <a:pt x="263" y="361"/>
                      <a:pt x="263" y="361"/>
                      <a:pt x="263" y="361"/>
                    </a:cubicBezTo>
                    <a:cubicBezTo>
                      <a:pt x="254" y="372"/>
                      <a:pt x="243" y="378"/>
                      <a:pt x="232" y="380"/>
                    </a:cubicBezTo>
                    <a:cubicBezTo>
                      <a:pt x="220" y="381"/>
                      <a:pt x="209" y="378"/>
                      <a:pt x="200" y="370"/>
                    </a:cubicBezTo>
                    <a:cubicBezTo>
                      <a:pt x="183" y="354"/>
                      <a:pt x="183" y="323"/>
                      <a:pt x="200" y="302"/>
                    </a:cubicBezTo>
                    <a:cubicBezTo>
                      <a:pt x="252" y="240"/>
                      <a:pt x="252" y="240"/>
                      <a:pt x="252" y="240"/>
                    </a:cubicBezTo>
                    <a:cubicBezTo>
                      <a:pt x="223" y="244"/>
                      <a:pt x="223" y="244"/>
                      <a:pt x="223" y="244"/>
                    </a:cubicBezTo>
                    <a:cubicBezTo>
                      <a:pt x="153" y="254"/>
                      <a:pt x="96" y="323"/>
                      <a:pt x="96" y="398"/>
                    </a:cubicBezTo>
                    <a:cubicBezTo>
                      <a:pt x="95" y="887"/>
                      <a:pt x="95" y="887"/>
                      <a:pt x="95" y="887"/>
                    </a:cubicBezTo>
                    <a:cubicBezTo>
                      <a:pt x="95" y="915"/>
                      <a:pt x="74" y="941"/>
                      <a:pt x="48" y="945"/>
                    </a:cubicBezTo>
                    <a:cubicBezTo>
                      <a:pt x="22" y="948"/>
                      <a:pt x="0" y="929"/>
                      <a:pt x="0" y="900"/>
                    </a:cubicBezTo>
                    <a:cubicBezTo>
                      <a:pt x="1" y="411"/>
                      <a:pt x="1" y="411"/>
                      <a:pt x="1" y="411"/>
                    </a:cubicBezTo>
                    <a:cubicBezTo>
                      <a:pt x="2" y="279"/>
                      <a:pt x="101" y="159"/>
                      <a:pt x="223" y="141"/>
                    </a:cubicBezTo>
                    <a:cubicBezTo>
                      <a:pt x="254" y="137"/>
                      <a:pt x="254" y="137"/>
                      <a:pt x="254" y="137"/>
                    </a:cubicBezTo>
                    <a:cubicBezTo>
                      <a:pt x="201" y="87"/>
                      <a:pt x="201" y="87"/>
                      <a:pt x="201" y="87"/>
                    </a:cubicBezTo>
                    <a:cubicBezTo>
                      <a:pt x="184" y="71"/>
                      <a:pt x="184" y="41"/>
                      <a:pt x="201" y="20"/>
                    </a:cubicBezTo>
                    <a:cubicBezTo>
                      <a:pt x="210" y="9"/>
                      <a:pt x="221" y="3"/>
                      <a:pt x="23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75"/>
              <p:cNvSpPr>
                <a:spLocks/>
              </p:cNvSpPr>
              <p:nvPr/>
            </p:nvSpPr>
            <p:spPr bwMode="auto">
              <a:xfrm>
                <a:off x="4281488" y="2332038"/>
                <a:ext cx="831850" cy="2093912"/>
              </a:xfrm>
              <a:custGeom>
                <a:avLst/>
                <a:gdLst>
                  <a:gd name="T0" fmla="*/ 253 w 338"/>
                  <a:gd name="T1" fmla="*/ 0 h 849"/>
                  <a:gd name="T2" fmla="*/ 222 w 338"/>
                  <a:gd name="T3" fmla="*/ 4 h 849"/>
                  <a:gd name="T4" fmla="*/ 0 w 338"/>
                  <a:gd name="T5" fmla="*/ 273 h 849"/>
                  <a:gd name="T6" fmla="*/ 0 w 338"/>
                  <a:gd name="T7" fmla="*/ 763 h 849"/>
                  <a:gd name="T8" fmla="*/ 22 w 338"/>
                  <a:gd name="T9" fmla="*/ 803 h 849"/>
                  <a:gd name="T10" fmla="*/ 106 w 338"/>
                  <a:gd name="T11" fmla="*/ 849 h 849"/>
                  <a:gd name="T12" fmla="*/ 84 w 338"/>
                  <a:gd name="T13" fmla="*/ 809 h 849"/>
                  <a:gd name="T14" fmla="*/ 85 w 338"/>
                  <a:gd name="T15" fmla="*/ 320 h 849"/>
                  <a:gd name="T16" fmla="*/ 307 w 338"/>
                  <a:gd name="T17" fmla="*/ 50 h 849"/>
                  <a:gd name="T18" fmla="*/ 338 w 338"/>
                  <a:gd name="T19" fmla="*/ 46 h 849"/>
                  <a:gd name="T20" fmla="*/ 253 w 338"/>
                  <a:gd name="T21" fmla="*/ 0 h 8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38" h="849">
                    <a:moveTo>
                      <a:pt x="253" y="0"/>
                    </a:moveTo>
                    <a:cubicBezTo>
                      <a:pt x="222" y="4"/>
                      <a:pt x="222" y="4"/>
                      <a:pt x="222" y="4"/>
                    </a:cubicBezTo>
                    <a:cubicBezTo>
                      <a:pt x="100" y="21"/>
                      <a:pt x="1" y="142"/>
                      <a:pt x="0" y="273"/>
                    </a:cubicBezTo>
                    <a:cubicBezTo>
                      <a:pt x="0" y="763"/>
                      <a:pt x="0" y="763"/>
                      <a:pt x="0" y="763"/>
                    </a:cubicBezTo>
                    <a:cubicBezTo>
                      <a:pt x="0" y="781"/>
                      <a:pt x="8" y="796"/>
                      <a:pt x="22" y="803"/>
                    </a:cubicBezTo>
                    <a:cubicBezTo>
                      <a:pt x="106" y="849"/>
                      <a:pt x="106" y="849"/>
                      <a:pt x="106" y="849"/>
                    </a:cubicBezTo>
                    <a:cubicBezTo>
                      <a:pt x="93" y="842"/>
                      <a:pt x="84" y="827"/>
                      <a:pt x="84" y="809"/>
                    </a:cubicBezTo>
                    <a:cubicBezTo>
                      <a:pt x="85" y="320"/>
                      <a:pt x="85" y="320"/>
                      <a:pt x="85" y="320"/>
                    </a:cubicBezTo>
                    <a:cubicBezTo>
                      <a:pt x="86" y="188"/>
                      <a:pt x="185" y="67"/>
                      <a:pt x="307" y="50"/>
                    </a:cubicBezTo>
                    <a:cubicBezTo>
                      <a:pt x="338" y="46"/>
                      <a:pt x="338" y="46"/>
                      <a:pt x="338" y="46"/>
                    </a:cubicBezTo>
                    <a:lnTo>
                      <a:pt x="253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组合 207"/>
            <p:cNvGrpSpPr/>
            <p:nvPr/>
          </p:nvGrpSpPr>
          <p:grpSpPr>
            <a:xfrm>
              <a:off x="5472339" y="3558159"/>
              <a:ext cx="1084733" cy="3208672"/>
              <a:chOff x="4089129" y="1275606"/>
              <a:chExt cx="1084733" cy="3208672"/>
            </a:xfrm>
          </p:grpSpPr>
          <p:sp>
            <p:nvSpPr>
              <p:cNvPr id="34" name="Freeform 27"/>
              <p:cNvSpPr>
                <a:spLocks/>
              </p:cNvSpPr>
              <p:nvPr/>
            </p:nvSpPr>
            <p:spPr bwMode="auto">
              <a:xfrm>
                <a:off x="4402839" y="1717360"/>
                <a:ext cx="263963" cy="2752310"/>
              </a:xfrm>
              <a:custGeom>
                <a:avLst/>
                <a:gdLst>
                  <a:gd name="T0" fmla="*/ 85 w 107"/>
                  <a:gd name="T1" fmla="*/ 1077 h 1117"/>
                  <a:gd name="T2" fmla="*/ 87 w 107"/>
                  <a:gd name="T3" fmla="*/ 46 h 1117"/>
                  <a:gd name="T4" fmla="*/ 2 w 107"/>
                  <a:gd name="T5" fmla="*/ 0 h 1117"/>
                  <a:gd name="T6" fmla="*/ 0 w 107"/>
                  <a:gd name="T7" fmla="*/ 1031 h 1117"/>
                  <a:gd name="T8" fmla="*/ 22 w 107"/>
                  <a:gd name="T9" fmla="*/ 1071 h 1117"/>
                  <a:gd name="T10" fmla="*/ 107 w 107"/>
                  <a:gd name="T11" fmla="*/ 1117 h 1117"/>
                  <a:gd name="T12" fmla="*/ 85 w 107"/>
                  <a:gd name="T13" fmla="*/ 1077 h 1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7" h="1117">
                    <a:moveTo>
                      <a:pt x="85" y="1077"/>
                    </a:moveTo>
                    <a:cubicBezTo>
                      <a:pt x="87" y="46"/>
                      <a:pt x="87" y="46"/>
                      <a:pt x="87" y="4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49"/>
                      <a:pt x="9" y="1064"/>
                      <a:pt x="22" y="1071"/>
                    </a:cubicBezTo>
                    <a:cubicBezTo>
                      <a:pt x="107" y="1117"/>
                      <a:pt x="107" y="1117"/>
                      <a:pt x="107" y="1117"/>
                    </a:cubicBezTo>
                    <a:cubicBezTo>
                      <a:pt x="94" y="1110"/>
                      <a:pt x="85" y="1095"/>
                      <a:pt x="85" y="1077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3"/>
              <p:cNvSpPr>
                <a:spLocks/>
              </p:cNvSpPr>
              <p:nvPr/>
            </p:nvSpPr>
            <p:spPr bwMode="auto">
              <a:xfrm>
                <a:off x="4290160" y="1381408"/>
                <a:ext cx="883702" cy="3102870"/>
              </a:xfrm>
              <a:custGeom>
                <a:avLst/>
                <a:gdLst>
                  <a:gd name="T0" fmla="*/ 180 w 359"/>
                  <a:gd name="T1" fmla="*/ 1 h 1259"/>
                  <a:gd name="T2" fmla="*/ 205 w 359"/>
                  <a:gd name="T3" fmla="*/ 5 h 1259"/>
                  <a:gd name="T4" fmla="*/ 212 w 359"/>
                  <a:gd name="T5" fmla="*/ 11 h 1259"/>
                  <a:gd name="T6" fmla="*/ 342 w 359"/>
                  <a:gd name="T7" fmla="*/ 134 h 1259"/>
                  <a:gd name="T8" fmla="*/ 342 w 359"/>
                  <a:gd name="T9" fmla="*/ 201 h 1259"/>
                  <a:gd name="T10" fmla="*/ 311 w 359"/>
                  <a:gd name="T11" fmla="*/ 220 h 1259"/>
                  <a:gd name="T12" fmla="*/ 279 w 359"/>
                  <a:gd name="T13" fmla="*/ 210 h 1259"/>
                  <a:gd name="T14" fmla="*/ 223 w 359"/>
                  <a:gd name="T15" fmla="*/ 157 h 1259"/>
                  <a:gd name="T16" fmla="*/ 221 w 359"/>
                  <a:gd name="T17" fmla="*/ 1198 h 1259"/>
                  <a:gd name="T18" fmla="*/ 173 w 359"/>
                  <a:gd name="T19" fmla="*/ 1256 h 1259"/>
                  <a:gd name="T20" fmla="*/ 126 w 359"/>
                  <a:gd name="T21" fmla="*/ 1211 h 1259"/>
                  <a:gd name="T22" fmla="*/ 128 w 359"/>
                  <a:gd name="T23" fmla="*/ 180 h 1259"/>
                  <a:gd name="T24" fmla="*/ 80 w 359"/>
                  <a:gd name="T25" fmla="*/ 238 h 1259"/>
                  <a:gd name="T26" fmla="*/ 49 w 359"/>
                  <a:gd name="T27" fmla="*/ 257 h 1259"/>
                  <a:gd name="T28" fmla="*/ 17 w 359"/>
                  <a:gd name="T29" fmla="*/ 247 h 1259"/>
                  <a:gd name="T30" fmla="*/ 18 w 359"/>
                  <a:gd name="T31" fmla="*/ 179 h 1259"/>
                  <a:gd name="T32" fmla="*/ 149 w 359"/>
                  <a:gd name="T33" fmla="*/ 19 h 1259"/>
                  <a:gd name="T34" fmla="*/ 160 w 359"/>
                  <a:gd name="T35" fmla="*/ 9 h 1259"/>
                  <a:gd name="T36" fmla="*/ 180 w 359"/>
                  <a:gd name="T37" fmla="*/ 1 h 1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9" h="1259">
                    <a:moveTo>
                      <a:pt x="180" y="1"/>
                    </a:moveTo>
                    <a:cubicBezTo>
                      <a:pt x="189" y="0"/>
                      <a:pt x="197" y="1"/>
                      <a:pt x="205" y="5"/>
                    </a:cubicBezTo>
                    <a:cubicBezTo>
                      <a:pt x="208" y="8"/>
                      <a:pt x="210" y="9"/>
                      <a:pt x="212" y="11"/>
                    </a:cubicBezTo>
                    <a:cubicBezTo>
                      <a:pt x="342" y="134"/>
                      <a:pt x="342" y="134"/>
                      <a:pt x="342" y="134"/>
                    </a:cubicBezTo>
                    <a:cubicBezTo>
                      <a:pt x="359" y="150"/>
                      <a:pt x="359" y="180"/>
                      <a:pt x="342" y="201"/>
                    </a:cubicBezTo>
                    <a:cubicBezTo>
                      <a:pt x="333" y="212"/>
                      <a:pt x="322" y="218"/>
                      <a:pt x="311" y="220"/>
                    </a:cubicBezTo>
                    <a:cubicBezTo>
                      <a:pt x="299" y="221"/>
                      <a:pt x="288" y="218"/>
                      <a:pt x="279" y="210"/>
                    </a:cubicBezTo>
                    <a:cubicBezTo>
                      <a:pt x="223" y="157"/>
                      <a:pt x="223" y="157"/>
                      <a:pt x="223" y="157"/>
                    </a:cubicBezTo>
                    <a:cubicBezTo>
                      <a:pt x="221" y="1198"/>
                      <a:pt x="221" y="1198"/>
                      <a:pt x="221" y="1198"/>
                    </a:cubicBezTo>
                    <a:cubicBezTo>
                      <a:pt x="221" y="1226"/>
                      <a:pt x="200" y="1252"/>
                      <a:pt x="173" y="1256"/>
                    </a:cubicBezTo>
                    <a:cubicBezTo>
                      <a:pt x="147" y="1259"/>
                      <a:pt x="126" y="1239"/>
                      <a:pt x="126" y="1211"/>
                    </a:cubicBezTo>
                    <a:cubicBezTo>
                      <a:pt x="128" y="180"/>
                      <a:pt x="128" y="180"/>
                      <a:pt x="128" y="180"/>
                    </a:cubicBezTo>
                    <a:cubicBezTo>
                      <a:pt x="80" y="238"/>
                      <a:pt x="80" y="238"/>
                      <a:pt x="80" y="238"/>
                    </a:cubicBezTo>
                    <a:cubicBezTo>
                      <a:pt x="72" y="249"/>
                      <a:pt x="60" y="255"/>
                      <a:pt x="49" y="257"/>
                    </a:cubicBezTo>
                    <a:cubicBezTo>
                      <a:pt x="37" y="258"/>
                      <a:pt x="26" y="255"/>
                      <a:pt x="17" y="247"/>
                    </a:cubicBezTo>
                    <a:cubicBezTo>
                      <a:pt x="0" y="231"/>
                      <a:pt x="0" y="200"/>
                      <a:pt x="18" y="179"/>
                    </a:cubicBezTo>
                    <a:cubicBezTo>
                      <a:pt x="149" y="19"/>
                      <a:pt x="149" y="19"/>
                      <a:pt x="149" y="19"/>
                    </a:cubicBezTo>
                    <a:cubicBezTo>
                      <a:pt x="152" y="15"/>
                      <a:pt x="156" y="12"/>
                      <a:pt x="160" y="9"/>
                    </a:cubicBezTo>
                    <a:cubicBezTo>
                      <a:pt x="166" y="5"/>
                      <a:pt x="173" y="2"/>
                      <a:pt x="18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2"/>
              <p:cNvSpPr>
                <a:spLocks/>
              </p:cNvSpPr>
              <p:nvPr/>
            </p:nvSpPr>
            <p:spPr bwMode="auto">
              <a:xfrm>
                <a:off x="4089129" y="1275606"/>
                <a:ext cx="712595" cy="734506"/>
              </a:xfrm>
              <a:custGeom>
                <a:avLst/>
                <a:gdLst>
                  <a:gd name="T0" fmla="*/ 204 w 289"/>
                  <a:gd name="T1" fmla="*/ 5 h 298"/>
                  <a:gd name="T2" fmla="*/ 180 w 289"/>
                  <a:gd name="T3" fmla="*/ 1 h 298"/>
                  <a:gd name="T4" fmla="*/ 160 w 289"/>
                  <a:gd name="T5" fmla="*/ 9 h 298"/>
                  <a:gd name="T6" fmla="*/ 149 w 289"/>
                  <a:gd name="T7" fmla="*/ 19 h 298"/>
                  <a:gd name="T8" fmla="*/ 18 w 289"/>
                  <a:gd name="T9" fmla="*/ 179 h 298"/>
                  <a:gd name="T10" fmla="*/ 18 w 289"/>
                  <a:gd name="T11" fmla="*/ 247 h 298"/>
                  <a:gd name="T12" fmla="*/ 25 w 289"/>
                  <a:gd name="T13" fmla="*/ 252 h 298"/>
                  <a:gd name="T14" fmla="*/ 106 w 289"/>
                  <a:gd name="T15" fmla="*/ 296 h 298"/>
                  <a:gd name="T16" fmla="*/ 110 w 289"/>
                  <a:gd name="T17" fmla="*/ 298 h 298"/>
                  <a:gd name="T18" fmla="*/ 102 w 289"/>
                  <a:gd name="T19" fmla="*/ 293 h 298"/>
                  <a:gd name="T20" fmla="*/ 103 w 289"/>
                  <a:gd name="T21" fmla="*/ 225 h 298"/>
                  <a:gd name="T22" fmla="*/ 234 w 289"/>
                  <a:gd name="T23" fmla="*/ 65 h 298"/>
                  <a:gd name="T24" fmla="*/ 245 w 289"/>
                  <a:gd name="T25" fmla="*/ 55 h 298"/>
                  <a:gd name="T26" fmla="*/ 265 w 289"/>
                  <a:gd name="T27" fmla="*/ 47 h 298"/>
                  <a:gd name="T28" fmla="*/ 289 w 289"/>
                  <a:gd name="T29" fmla="*/ 51 h 298"/>
                  <a:gd name="T30" fmla="*/ 204 w 289"/>
                  <a:gd name="T31" fmla="*/ 5 h 2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9" h="298">
                    <a:moveTo>
                      <a:pt x="204" y="5"/>
                    </a:moveTo>
                    <a:cubicBezTo>
                      <a:pt x="197" y="1"/>
                      <a:pt x="189" y="0"/>
                      <a:pt x="180" y="1"/>
                    </a:cubicBezTo>
                    <a:cubicBezTo>
                      <a:pt x="173" y="2"/>
                      <a:pt x="166" y="5"/>
                      <a:pt x="160" y="9"/>
                    </a:cubicBezTo>
                    <a:cubicBezTo>
                      <a:pt x="156" y="12"/>
                      <a:pt x="152" y="15"/>
                      <a:pt x="149" y="19"/>
                    </a:cubicBezTo>
                    <a:cubicBezTo>
                      <a:pt x="18" y="179"/>
                      <a:pt x="18" y="179"/>
                      <a:pt x="18" y="179"/>
                    </a:cubicBezTo>
                    <a:cubicBezTo>
                      <a:pt x="0" y="200"/>
                      <a:pt x="0" y="230"/>
                      <a:pt x="18" y="247"/>
                    </a:cubicBezTo>
                    <a:cubicBezTo>
                      <a:pt x="20" y="249"/>
                      <a:pt x="23" y="251"/>
                      <a:pt x="25" y="252"/>
                    </a:cubicBezTo>
                    <a:cubicBezTo>
                      <a:pt x="52" y="267"/>
                      <a:pt x="79" y="282"/>
                      <a:pt x="106" y="296"/>
                    </a:cubicBezTo>
                    <a:cubicBezTo>
                      <a:pt x="107" y="297"/>
                      <a:pt x="109" y="298"/>
                      <a:pt x="110" y="298"/>
                    </a:cubicBezTo>
                    <a:cubicBezTo>
                      <a:pt x="107" y="297"/>
                      <a:pt x="105" y="295"/>
                      <a:pt x="102" y="293"/>
                    </a:cubicBezTo>
                    <a:cubicBezTo>
                      <a:pt x="85" y="277"/>
                      <a:pt x="85" y="246"/>
                      <a:pt x="103" y="225"/>
                    </a:cubicBezTo>
                    <a:cubicBezTo>
                      <a:pt x="234" y="65"/>
                      <a:pt x="234" y="65"/>
                      <a:pt x="234" y="65"/>
                    </a:cubicBezTo>
                    <a:cubicBezTo>
                      <a:pt x="237" y="61"/>
                      <a:pt x="241" y="58"/>
                      <a:pt x="245" y="55"/>
                    </a:cubicBezTo>
                    <a:cubicBezTo>
                      <a:pt x="251" y="51"/>
                      <a:pt x="258" y="48"/>
                      <a:pt x="265" y="47"/>
                    </a:cubicBezTo>
                    <a:cubicBezTo>
                      <a:pt x="273" y="46"/>
                      <a:pt x="282" y="47"/>
                      <a:pt x="289" y="51"/>
                    </a:cubicBezTo>
                    <a:lnTo>
                      <a:pt x="204" y="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1270">
                <a:noFill/>
                <a:prstDash val="sysDot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组合 208"/>
            <p:cNvGrpSpPr/>
            <p:nvPr/>
          </p:nvGrpSpPr>
          <p:grpSpPr>
            <a:xfrm>
              <a:off x="4731074" y="4973788"/>
              <a:ext cx="1185392" cy="1769046"/>
              <a:chOff x="3347864" y="2691235"/>
              <a:chExt cx="1185392" cy="1769046"/>
            </a:xfrm>
          </p:grpSpPr>
          <p:sp>
            <p:nvSpPr>
              <p:cNvPr id="38" name="Freeform 67"/>
              <p:cNvSpPr>
                <a:spLocks/>
              </p:cNvSpPr>
              <p:nvPr/>
            </p:nvSpPr>
            <p:spPr bwMode="auto">
              <a:xfrm>
                <a:off x="3732038" y="3029373"/>
                <a:ext cx="552450" cy="166687"/>
              </a:xfrm>
              <a:custGeom>
                <a:avLst/>
                <a:gdLst>
                  <a:gd name="T0" fmla="*/ 22 w 224"/>
                  <a:gd name="T1" fmla="*/ 0 h 67"/>
                  <a:gd name="T2" fmla="*/ 0 w 224"/>
                  <a:gd name="T3" fmla="*/ 3 h 67"/>
                  <a:gd name="T4" fmla="*/ 85 w 224"/>
                  <a:gd name="T5" fmla="*/ 49 h 67"/>
                  <a:gd name="T6" fmla="*/ 107 w 224"/>
                  <a:gd name="T7" fmla="*/ 46 h 67"/>
                  <a:gd name="T8" fmla="*/ 224 w 224"/>
                  <a:gd name="T9" fmla="*/ 67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67">
                    <a:moveTo>
                      <a:pt x="22" y="0"/>
                    </a:moveTo>
                    <a:cubicBezTo>
                      <a:pt x="0" y="3"/>
                      <a:pt x="0" y="3"/>
                      <a:pt x="0" y="3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50" y="40"/>
                      <a:pt x="190" y="48"/>
                      <a:pt x="224" y="67"/>
                    </a:cubicBezTo>
                  </a:path>
                </a:pathLst>
              </a:custGeom>
              <a:gradFill flip="none" rotWithShape="1">
                <a:gsLst>
                  <a:gs pos="37000">
                    <a:srgbClr val="FECE02"/>
                  </a:gs>
                  <a:gs pos="98000">
                    <a:srgbClr val="C73E01"/>
                  </a:gs>
                </a:gsLst>
                <a:lin ang="19800000" scaled="0"/>
                <a:tileRect/>
              </a:gra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2"/>
              <p:cNvSpPr>
                <a:spLocks/>
              </p:cNvSpPr>
              <p:nvPr/>
            </p:nvSpPr>
            <p:spPr bwMode="auto">
              <a:xfrm>
                <a:off x="3947947" y="3309811"/>
                <a:ext cx="404813" cy="1130972"/>
              </a:xfrm>
              <a:custGeom>
                <a:avLst/>
                <a:gdLst>
                  <a:gd name="T0" fmla="*/ 142 w 164"/>
                  <a:gd name="T1" fmla="*/ 419 h 459"/>
                  <a:gd name="T2" fmla="*/ 143 w 164"/>
                  <a:gd name="T3" fmla="*/ 153 h 459"/>
                  <a:gd name="T4" fmla="*/ 84 w 164"/>
                  <a:gd name="T5" fmla="*/ 46 h 459"/>
                  <a:gd name="T6" fmla="*/ 0 w 164"/>
                  <a:gd name="T7" fmla="*/ 0 h 459"/>
                  <a:gd name="T8" fmla="*/ 58 w 164"/>
                  <a:gd name="T9" fmla="*/ 107 h 459"/>
                  <a:gd name="T10" fmla="*/ 58 w 164"/>
                  <a:gd name="T11" fmla="*/ 373 h 459"/>
                  <a:gd name="T12" fmla="*/ 80 w 164"/>
                  <a:gd name="T13" fmla="*/ 413 h 459"/>
                  <a:gd name="T14" fmla="*/ 122 w 164"/>
                  <a:gd name="T15" fmla="*/ 436 h 459"/>
                  <a:gd name="T16" fmla="*/ 164 w 164"/>
                  <a:gd name="T17" fmla="*/ 459 h 459"/>
                  <a:gd name="T18" fmla="*/ 142 w 164"/>
                  <a:gd name="T19" fmla="*/ 41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4" h="459">
                    <a:moveTo>
                      <a:pt x="142" y="419"/>
                    </a:moveTo>
                    <a:cubicBezTo>
                      <a:pt x="143" y="153"/>
                      <a:pt x="143" y="153"/>
                      <a:pt x="143" y="153"/>
                    </a:cubicBezTo>
                    <a:cubicBezTo>
                      <a:pt x="143" y="104"/>
                      <a:pt x="120" y="65"/>
                      <a:pt x="84" y="46"/>
                    </a:cubicBezTo>
                    <a:cubicBezTo>
                      <a:pt x="56" y="31"/>
                      <a:pt x="28" y="15"/>
                      <a:pt x="0" y="0"/>
                    </a:cubicBezTo>
                    <a:cubicBezTo>
                      <a:pt x="35" y="19"/>
                      <a:pt x="58" y="58"/>
                      <a:pt x="58" y="107"/>
                    </a:cubicBezTo>
                    <a:cubicBezTo>
                      <a:pt x="58" y="373"/>
                      <a:pt x="58" y="373"/>
                      <a:pt x="58" y="373"/>
                    </a:cubicBezTo>
                    <a:cubicBezTo>
                      <a:pt x="58" y="391"/>
                      <a:pt x="66" y="406"/>
                      <a:pt x="80" y="413"/>
                    </a:cubicBezTo>
                    <a:cubicBezTo>
                      <a:pt x="94" y="421"/>
                      <a:pt x="108" y="428"/>
                      <a:pt x="122" y="436"/>
                    </a:cubicBezTo>
                    <a:cubicBezTo>
                      <a:pt x="136" y="444"/>
                      <a:pt x="150" y="452"/>
                      <a:pt x="164" y="459"/>
                    </a:cubicBezTo>
                    <a:cubicBezTo>
                      <a:pt x="151" y="452"/>
                      <a:pt x="142" y="437"/>
                      <a:pt x="142" y="419"/>
                    </a:cubicBez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auto">
              <a:xfrm>
                <a:off x="3548351" y="2795123"/>
                <a:ext cx="984905" cy="1665158"/>
              </a:xfrm>
              <a:custGeom>
                <a:avLst/>
                <a:gdLst>
                  <a:gd name="T0" fmla="*/ 178 w 399"/>
                  <a:gd name="T1" fmla="*/ 2 h 676"/>
                  <a:gd name="T2" fmla="*/ 210 w 399"/>
                  <a:gd name="T3" fmla="*/ 12 h 676"/>
                  <a:gd name="T4" fmla="*/ 210 w 399"/>
                  <a:gd name="T5" fmla="*/ 79 h 676"/>
                  <a:gd name="T6" fmla="*/ 157 w 399"/>
                  <a:gd name="T7" fmla="*/ 144 h 676"/>
                  <a:gd name="T8" fmla="*/ 178 w 399"/>
                  <a:gd name="T9" fmla="*/ 141 h 676"/>
                  <a:gd name="T10" fmla="*/ 399 w 399"/>
                  <a:gd name="T11" fmla="*/ 348 h 676"/>
                  <a:gd name="T12" fmla="*/ 398 w 399"/>
                  <a:gd name="T13" fmla="*/ 615 h 676"/>
                  <a:gd name="T14" fmla="*/ 351 w 399"/>
                  <a:gd name="T15" fmla="*/ 673 h 676"/>
                  <a:gd name="T16" fmla="*/ 303 w 399"/>
                  <a:gd name="T17" fmla="*/ 628 h 676"/>
                  <a:gd name="T18" fmla="*/ 304 w 399"/>
                  <a:gd name="T19" fmla="*/ 362 h 676"/>
                  <a:gd name="T20" fmla="*/ 178 w 399"/>
                  <a:gd name="T21" fmla="*/ 243 h 676"/>
                  <a:gd name="T22" fmla="*/ 158 w 399"/>
                  <a:gd name="T23" fmla="*/ 246 h 676"/>
                  <a:gd name="T24" fmla="*/ 209 w 399"/>
                  <a:gd name="T25" fmla="*/ 294 h 676"/>
                  <a:gd name="T26" fmla="*/ 209 w 399"/>
                  <a:gd name="T27" fmla="*/ 362 h 676"/>
                  <a:gd name="T28" fmla="*/ 178 w 399"/>
                  <a:gd name="T29" fmla="*/ 381 h 676"/>
                  <a:gd name="T30" fmla="*/ 146 w 399"/>
                  <a:gd name="T31" fmla="*/ 371 h 676"/>
                  <a:gd name="T32" fmla="*/ 16 w 399"/>
                  <a:gd name="T33" fmla="*/ 248 h 676"/>
                  <a:gd name="T34" fmla="*/ 8 w 399"/>
                  <a:gd name="T35" fmla="*/ 238 h 676"/>
                  <a:gd name="T36" fmla="*/ 10 w 399"/>
                  <a:gd name="T37" fmla="*/ 189 h 676"/>
                  <a:gd name="T38" fmla="*/ 11 w 399"/>
                  <a:gd name="T39" fmla="*/ 187 h 676"/>
                  <a:gd name="T40" fmla="*/ 16 w 399"/>
                  <a:gd name="T41" fmla="*/ 180 h 676"/>
                  <a:gd name="T42" fmla="*/ 147 w 399"/>
                  <a:gd name="T43" fmla="*/ 21 h 676"/>
                  <a:gd name="T44" fmla="*/ 178 w 399"/>
                  <a:gd name="T45" fmla="*/ 2 h 6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99" h="676">
                    <a:moveTo>
                      <a:pt x="178" y="2"/>
                    </a:moveTo>
                    <a:cubicBezTo>
                      <a:pt x="190" y="0"/>
                      <a:pt x="201" y="4"/>
                      <a:pt x="210" y="12"/>
                    </a:cubicBezTo>
                    <a:cubicBezTo>
                      <a:pt x="227" y="28"/>
                      <a:pt x="227" y="58"/>
                      <a:pt x="210" y="79"/>
                    </a:cubicBezTo>
                    <a:cubicBezTo>
                      <a:pt x="157" y="144"/>
                      <a:pt x="157" y="144"/>
                      <a:pt x="157" y="144"/>
                    </a:cubicBezTo>
                    <a:cubicBezTo>
                      <a:pt x="178" y="141"/>
                      <a:pt x="178" y="141"/>
                      <a:pt x="178" y="141"/>
                    </a:cubicBezTo>
                    <a:cubicBezTo>
                      <a:pt x="300" y="124"/>
                      <a:pt x="399" y="217"/>
                      <a:pt x="399" y="348"/>
                    </a:cubicBezTo>
                    <a:cubicBezTo>
                      <a:pt x="398" y="615"/>
                      <a:pt x="398" y="615"/>
                      <a:pt x="398" y="615"/>
                    </a:cubicBezTo>
                    <a:cubicBezTo>
                      <a:pt x="398" y="643"/>
                      <a:pt x="377" y="669"/>
                      <a:pt x="351" y="673"/>
                    </a:cubicBezTo>
                    <a:cubicBezTo>
                      <a:pt x="325" y="676"/>
                      <a:pt x="303" y="656"/>
                      <a:pt x="303" y="628"/>
                    </a:cubicBezTo>
                    <a:cubicBezTo>
                      <a:pt x="304" y="362"/>
                      <a:pt x="304" y="362"/>
                      <a:pt x="304" y="362"/>
                    </a:cubicBezTo>
                    <a:cubicBezTo>
                      <a:pt x="304" y="287"/>
                      <a:pt x="248" y="234"/>
                      <a:pt x="178" y="243"/>
                    </a:cubicBezTo>
                    <a:cubicBezTo>
                      <a:pt x="158" y="246"/>
                      <a:pt x="158" y="246"/>
                      <a:pt x="158" y="246"/>
                    </a:cubicBezTo>
                    <a:cubicBezTo>
                      <a:pt x="209" y="294"/>
                      <a:pt x="209" y="294"/>
                      <a:pt x="209" y="294"/>
                    </a:cubicBezTo>
                    <a:cubicBezTo>
                      <a:pt x="227" y="311"/>
                      <a:pt x="226" y="341"/>
                      <a:pt x="209" y="362"/>
                    </a:cubicBezTo>
                    <a:cubicBezTo>
                      <a:pt x="200" y="373"/>
                      <a:pt x="189" y="379"/>
                      <a:pt x="178" y="381"/>
                    </a:cubicBezTo>
                    <a:cubicBezTo>
                      <a:pt x="166" y="382"/>
                      <a:pt x="155" y="379"/>
                      <a:pt x="146" y="371"/>
                    </a:cubicBezTo>
                    <a:cubicBezTo>
                      <a:pt x="16" y="248"/>
                      <a:pt x="16" y="248"/>
                      <a:pt x="16" y="248"/>
                    </a:cubicBezTo>
                    <a:cubicBezTo>
                      <a:pt x="12" y="245"/>
                      <a:pt x="10" y="241"/>
                      <a:pt x="8" y="238"/>
                    </a:cubicBezTo>
                    <a:cubicBezTo>
                      <a:pt x="0" y="223"/>
                      <a:pt x="1" y="204"/>
                      <a:pt x="10" y="189"/>
                    </a:cubicBezTo>
                    <a:cubicBezTo>
                      <a:pt x="10" y="188"/>
                      <a:pt x="11" y="187"/>
                      <a:pt x="11" y="187"/>
                    </a:cubicBezTo>
                    <a:cubicBezTo>
                      <a:pt x="13" y="184"/>
                      <a:pt x="14" y="182"/>
                      <a:pt x="16" y="180"/>
                    </a:cubicBezTo>
                    <a:cubicBezTo>
                      <a:pt x="147" y="21"/>
                      <a:pt x="147" y="21"/>
                      <a:pt x="147" y="21"/>
                    </a:cubicBezTo>
                    <a:cubicBezTo>
                      <a:pt x="156" y="10"/>
                      <a:pt x="167" y="4"/>
                      <a:pt x="178" y="2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63"/>
              <p:cNvSpPr>
                <a:spLocks/>
              </p:cNvSpPr>
              <p:nvPr/>
            </p:nvSpPr>
            <p:spPr bwMode="auto">
              <a:xfrm>
                <a:off x="3347864" y="2691235"/>
                <a:ext cx="706438" cy="1038225"/>
              </a:xfrm>
              <a:custGeom>
                <a:avLst/>
                <a:gdLst>
                  <a:gd name="T0" fmla="*/ 202 w 287"/>
                  <a:gd name="T1" fmla="*/ 5 h 421"/>
                  <a:gd name="T2" fmla="*/ 179 w 287"/>
                  <a:gd name="T3" fmla="*/ 1 h 421"/>
                  <a:gd name="T4" fmla="*/ 147 w 287"/>
                  <a:gd name="T5" fmla="*/ 19 h 421"/>
                  <a:gd name="T6" fmla="*/ 16 w 287"/>
                  <a:gd name="T7" fmla="*/ 179 h 421"/>
                  <a:gd name="T8" fmla="*/ 11 w 287"/>
                  <a:gd name="T9" fmla="*/ 185 h 421"/>
                  <a:gd name="T10" fmla="*/ 10 w 287"/>
                  <a:gd name="T11" fmla="*/ 187 h 421"/>
                  <a:gd name="T12" fmla="*/ 8 w 287"/>
                  <a:gd name="T13" fmla="*/ 236 h 421"/>
                  <a:gd name="T14" fmla="*/ 16 w 287"/>
                  <a:gd name="T15" fmla="*/ 247 h 421"/>
                  <a:gd name="T16" fmla="*/ 146 w 287"/>
                  <a:gd name="T17" fmla="*/ 370 h 421"/>
                  <a:gd name="T18" fmla="*/ 154 w 287"/>
                  <a:gd name="T19" fmla="*/ 375 h 421"/>
                  <a:gd name="T20" fmla="*/ 235 w 287"/>
                  <a:gd name="T21" fmla="*/ 419 h 421"/>
                  <a:gd name="T22" fmla="*/ 239 w 287"/>
                  <a:gd name="T23" fmla="*/ 421 h 421"/>
                  <a:gd name="T24" fmla="*/ 231 w 287"/>
                  <a:gd name="T25" fmla="*/ 416 h 421"/>
                  <a:gd name="T26" fmla="*/ 101 w 287"/>
                  <a:gd name="T27" fmla="*/ 293 h 421"/>
                  <a:gd name="T28" fmla="*/ 93 w 287"/>
                  <a:gd name="T29" fmla="*/ 283 h 421"/>
                  <a:gd name="T30" fmla="*/ 95 w 287"/>
                  <a:gd name="T31" fmla="*/ 234 h 421"/>
                  <a:gd name="T32" fmla="*/ 96 w 287"/>
                  <a:gd name="T33" fmla="*/ 232 h 421"/>
                  <a:gd name="T34" fmla="*/ 101 w 287"/>
                  <a:gd name="T35" fmla="*/ 225 h 421"/>
                  <a:gd name="T36" fmla="*/ 232 w 287"/>
                  <a:gd name="T37" fmla="*/ 66 h 421"/>
                  <a:gd name="T38" fmla="*/ 263 w 287"/>
                  <a:gd name="T39" fmla="*/ 47 h 421"/>
                  <a:gd name="T40" fmla="*/ 287 w 287"/>
                  <a:gd name="T41" fmla="*/ 51 h 421"/>
                  <a:gd name="T42" fmla="*/ 202 w 287"/>
                  <a:gd name="T43" fmla="*/ 5 h 4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87" h="421">
                    <a:moveTo>
                      <a:pt x="202" y="5"/>
                    </a:moveTo>
                    <a:cubicBezTo>
                      <a:pt x="195" y="1"/>
                      <a:pt x="187" y="0"/>
                      <a:pt x="179" y="1"/>
                    </a:cubicBezTo>
                    <a:cubicBezTo>
                      <a:pt x="167" y="3"/>
                      <a:pt x="156" y="9"/>
                      <a:pt x="147" y="19"/>
                    </a:cubicBezTo>
                    <a:cubicBezTo>
                      <a:pt x="16" y="179"/>
                      <a:pt x="16" y="179"/>
                      <a:pt x="16" y="179"/>
                    </a:cubicBezTo>
                    <a:cubicBezTo>
                      <a:pt x="14" y="181"/>
                      <a:pt x="13" y="183"/>
                      <a:pt x="11" y="185"/>
                    </a:cubicBezTo>
                    <a:cubicBezTo>
                      <a:pt x="11" y="186"/>
                      <a:pt x="11" y="187"/>
                      <a:pt x="10" y="187"/>
                    </a:cubicBezTo>
                    <a:cubicBezTo>
                      <a:pt x="1" y="203"/>
                      <a:pt x="0" y="222"/>
                      <a:pt x="8" y="236"/>
                    </a:cubicBezTo>
                    <a:cubicBezTo>
                      <a:pt x="10" y="240"/>
                      <a:pt x="13" y="244"/>
                      <a:pt x="16" y="247"/>
                    </a:cubicBezTo>
                    <a:cubicBezTo>
                      <a:pt x="146" y="370"/>
                      <a:pt x="146" y="370"/>
                      <a:pt x="146" y="370"/>
                    </a:cubicBezTo>
                    <a:cubicBezTo>
                      <a:pt x="149" y="372"/>
                      <a:pt x="151" y="374"/>
                      <a:pt x="154" y="375"/>
                    </a:cubicBezTo>
                    <a:cubicBezTo>
                      <a:pt x="181" y="390"/>
                      <a:pt x="208" y="405"/>
                      <a:pt x="235" y="419"/>
                    </a:cubicBezTo>
                    <a:cubicBezTo>
                      <a:pt x="236" y="420"/>
                      <a:pt x="238" y="421"/>
                      <a:pt x="239" y="421"/>
                    </a:cubicBezTo>
                    <a:cubicBezTo>
                      <a:pt x="236" y="420"/>
                      <a:pt x="234" y="418"/>
                      <a:pt x="231" y="416"/>
                    </a:cubicBezTo>
                    <a:cubicBezTo>
                      <a:pt x="101" y="293"/>
                      <a:pt x="101" y="293"/>
                      <a:pt x="101" y="293"/>
                    </a:cubicBezTo>
                    <a:cubicBezTo>
                      <a:pt x="97" y="290"/>
                      <a:pt x="95" y="286"/>
                      <a:pt x="93" y="283"/>
                    </a:cubicBezTo>
                    <a:cubicBezTo>
                      <a:pt x="85" y="268"/>
                      <a:pt x="86" y="249"/>
                      <a:pt x="95" y="234"/>
                    </a:cubicBezTo>
                    <a:cubicBezTo>
                      <a:pt x="95" y="233"/>
                      <a:pt x="96" y="232"/>
                      <a:pt x="96" y="232"/>
                    </a:cubicBezTo>
                    <a:cubicBezTo>
                      <a:pt x="98" y="229"/>
                      <a:pt x="99" y="227"/>
                      <a:pt x="101" y="225"/>
                    </a:cubicBezTo>
                    <a:cubicBezTo>
                      <a:pt x="232" y="66"/>
                      <a:pt x="232" y="66"/>
                      <a:pt x="232" y="66"/>
                    </a:cubicBezTo>
                    <a:cubicBezTo>
                      <a:pt x="241" y="55"/>
                      <a:pt x="252" y="49"/>
                      <a:pt x="263" y="47"/>
                    </a:cubicBezTo>
                    <a:cubicBezTo>
                      <a:pt x="272" y="46"/>
                      <a:pt x="280" y="47"/>
                      <a:pt x="287" y="51"/>
                    </a:cubicBezTo>
                    <a:lnTo>
                      <a:pt x="202" y="5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63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zh-CN" altLang="en-US" sz="90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230728" y="3124666"/>
            <a:ext cx="2862461" cy="739953"/>
            <a:chOff x="8130600" y="2810798"/>
            <a:chExt cx="3856715" cy="701626"/>
          </a:xfrm>
        </p:grpSpPr>
        <p:sp>
          <p:nvSpPr>
            <p:cNvPr id="47" name="TextBox 46"/>
            <p:cNvSpPr txBox="1"/>
            <p:nvPr/>
          </p:nvSpPr>
          <p:spPr>
            <a:xfrm>
              <a:off x="8130600" y="2810798"/>
              <a:ext cx="1942086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8130600" y="3156750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756705" y="4111295"/>
            <a:ext cx="2880524" cy="739953"/>
            <a:chOff x="163141" y="3887744"/>
            <a:chExt cx="3881053" cy="701626"/>
          </a:xfrm>
        </p:grpSpPr>
        <p:sp>
          <p:nvSpPr>
            <p:cNvPr id="49" name="TextBox 48"/>
            <p:cNvSpPr txBox="1"/>
            <p:nvPr/>
          </p:nvSpPr>
          <p:spPr>
            <a:xfrm>
              <a:off x="163141" y="3887744"/>
              <a:ext cx="1942087" cy="3115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187479" y="4233696"/>
              <a:ext cx="3856715" cy="3556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2851062" y="1835480"/>
            <a:ext cx="2862459" cy="739954"/>
            <a:chOff x="1251208" y="1633722"/>
            <a:chExt cx="3856715" cy="701623"/>
          </a:xfrm>
        </p:grpSpPr>
        <p:sp>
          <p:nvSpPr>
            <p:cNvPr id="52" name="TextBox 51"/>
            <p:cNvSpPr txBox="1"/>
            <p:nvPr/>
          </p:nvSpPr>
          <p:spPr>
            <a:xfrm>
              <a:off x="1251208" y="1633722"/>
              <a:ext cx="1942088" cy="3115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251208" y="1979673"/>
              <a:ext cx="3856715" cy="3556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74854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H_Entry_1"/>
          <p:cNvSpPr/>
          <p:nvPr>
            <p:custDataLst>
              <p:tags r:id="rId2"/>
            </p:custDataLst>
          </p:nvPr>
        </p:nvSpPr>
        <p:spPr>
          <a:xfrm>
            <a:off x="6429375" y="3042837"/>
            <a:ext cx="2466542" cy="4924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969445" y="2437518"/>
            <a:ext cx="2328116" cy="2328116"/>
          </a:xfrm>
          <a:prstGeom prst="chevron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253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2"/>
          <p:cNvSpPr/>
          <p:nvPr>
            <p:custDataLst>
              <p:tags r:id="rId4"/>
            </p:custDataLst>
          </p:nvPr>
        </p:nvSpPr>
        <p:spPr>
          <a:xfrm>
            <a:off x="5195682" y="3212520"/>
            <a:ext cx="778112" cy="7781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dirty="0" err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6336586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049179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336586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049179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361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52319"/>
            <a:ext cx="7941543" cy="4420801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0079" y="2029182"/>
            <a:ext cx="5245872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85559" y="4345990"/>
            <a:ext cx="3960391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085559" y="4898321"/>
            <a:ext cx="3960391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149455" y="2206226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86473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05979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25589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9065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H_Entry_1"/>
          <p:cNvSpPr/>
          <p:nvPr>
            <p:custDataLst>
              <p:tags r:id="rId2"/>
            </p:custDataLst>
          </p:nvPr>
        </p:nvSpPr>
        <p:spPr>
          <a:xfrm>
            <a:off x="6429375" y="3042837"/>
            <a:ext cx="2466542" cy="4924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969445" y="2437518"/>
            <a:ext cx="2328116" cy="2328116"/>
          </a:xfrm>
          <a:prstGeom prst="chevron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253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2"/>
          <p:cNvSpPr/>
          <p:nvPr>
            <p:custDataLst>
              <p:tags r:id="rId4"/>
            </p:custDataLst>
          </p:nvPr>
        </p:nvSpPr>
        <p:spPr>
          <a:xfrm>
            <a:off x="5195682" y="3212520"/>
            <a:ext cx="778112" cy="7781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dirty="0" err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6336586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049179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336586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049179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1500940"/>
            <a:ext cx="3193563" cy="346006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250950" y="5285428"/>
            <a:ext cx="491734" cy="4917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12800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6"/>
          <p:cNvSpPr txBox="1"/>
          <p:nvPr/>
        </p:nvSpPr>
        <p:spPr>
          <a:xfrm>
            <a:off x="1818884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796861" y="1500940"/>
            <a:ext cx="3193563" cy="3460067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025461" y="5285428"/>
            <a:ext cx="491734" cy="4917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5"/>
          <p:cNvSpPr txBox="1"/>
          <p:nvPr/>
        </p:nvSpPr>
        <p:spPr>
          <a:xfrm>
            <a:off x="4796861" y="5771873"/>
            <a:ext cx="319356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6"/>
          <p:cNvSpPr txBox="1"/>
          <p:nvPr/>
        </p:nvSpPr>
        <p:spPr>
          <a:xfrm>
            <a:off x="559339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873561" y="1500940"/>
            <a:ext cx="3193563" cy="3460067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159311" y="5285428"/>
            <a:ext cx="491734" cy="4917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250" b="1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25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8873561" y="5771873"/>
            <a:ext cx="3172389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6"/>
          <p:cNvSpPr txBox="1"/>
          <p:nvPr/>
        </p:nvSpPr>
        <p:spPr>
          <a:xfrm>
            <a:off x="9727245" y="5423573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29200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"/>
                            </p:stCondLst>
                            <p:childTnLst>
                              <p:par>
                                <p:cTn id="4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6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1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21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 animBg="1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99896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5408976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929345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H_Entry_1"/>
          <p:cNvSpPr/>
          <p:nvPr>
            <p:custDataLst>
              <p:tags r:id="rId2"/>
            </p:custDataLst>
          </p:nvPr>
        </p:nvSpPr>
        <p:spPr>
          <a:xfrm>
            <a:off x="6429375" y="3042837"/>
            <a:ext cx="2466542" cy="4924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_1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969445" y="2437518"/>
            <a:ext cx="2328116" cy="2328116"/>
          </a:xfrm>
          <a:prstGeom prst="chevron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endParaRPr lang="zh-CN" altLang="en-US" sz="253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2"/>
          <p:cNvSpPr/>
          <p:nvPr>
            <p:custDataLst>
              <p:tags r:id="rId4"/>
            </p:custDataLst>
          </p:nvPr>
        </p:nvSpPr>
        <p:spPr>
          <a:xfrm>
            <a:off x="5195682" y="3212520"/>
            <a:ext cx="778112" cy="778112"/>
          </a:xfrm>
          <a:prstGeom prst="ellipse">
            <a:avLst/>
          </a:prstGeom>
          <a:solidFill>
            <a:srgbClr val="FFFFFF"/>
          </a:solidFill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dirty="0" err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1"/>
          <p:cNvSpPr txBox="1"/>
          <p:nvPr/>
        </p:nvSpPr>
        <p:spPr>
          <a:xfrm>
            <a:off x="6336586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049179" y="3622181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336586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049179" y="3895012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46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26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52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9" grpId="0" animBg="1"/>
          <p:bldP spid="20" grpId="0" animBg="1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941400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77580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92671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4090790"/>
            <a:ext cx="12858750" cy="2592288"/>
          </a:xfrm>
          <a:prstGeom prst="rect">
            <a:avLst/>
          </a:prstGeom>
          <a:solidFill>
            <a:srgbClr val="8A4795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590801" y="4548681"/>
            <a:ext cx="76771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590487" y="5813948"/>
            <a:ext cx="567777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760330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10" grpId="0"/>
          <p:bldP spid="10" grpId="1"/>
          <p:bldP spid="11" grpId="0"/>
          <p:bldP spid="11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1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 tmFilter="0,0; .5, 1; 1, 1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6" dur="500" tmFilter="0, 0; .2, .5; .8, .5; 1, 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7" dur="250" autoRev="1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3" grpId="0" animBg="1"/>
          <p:bldP spid="10" grpId="0"/>
          <p:bldP spid="10" grpId="1"/>
          <p:bldP spid="11" grpId="0"/>
          <p:bldP spid="11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实习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LiuChBZh#"/>
  <p:tag name="MH_LAYOUT" val="SubTitle"/>
  <p:tag name="MH" val="20161022193202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SubTitl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SubTitle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SubTitle"/>
  <p:tag name="MH_ORDER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SubTitle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3202"/>
  <p:tag name="MH_LIBRARY" val="GRAPHIC"/>
  <p:tag name="MH_TYPE" val="Other"/>
  <p:tag name="MH_ORDER" val="2"/>
</p:tagLst>
</file>

<file path=ppt/theme/theme1.xml><?xml version="1.0" encoding="utf-8"?>
<a:theme xmlns:a="http://schemas.openxmlformats.org/drawingml/2006/main" name="第一PPT，www.1ppt.com">
  <a:themeElements>
    <a:clrScheme name="自定义 4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2C0F7"/>
      </a:accent1>
      <a:accent2>
        <a:srgbClr val="8A4795"/>
      </a:accent2>
      <a:accent3>
        <a:srgbClr val="82C0F7"/>
      </a:accent3>
      <a:accent4>
        <a:srgbClr val="8A4795"/>
      </a:accent4>
      <a:accent5>
        <a:srgbClr val="82C0F7"/>
      </a:accent5>
      <a:accent6>
        <a:srgbClr val="8A4795"/>
      </a:accent6>
      <a:hlink>
        <a:srgbClr val="82C0F7"/>
      </a:hlink>
      <a:folHlink>
        <a:srgbClr val="8A479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2461</Words>
  <Application>Microsoft Office PowerPoint</Application>
  <PresentationFormat>自定义</PresentationFormat>
  <Paragraphs>226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实习报告</dc:title>
  <dc:creator/>
  <cp:keywords>第一PPT模板网-WWW.1PPT.COM</cp:keywords>
  <cp:lastModifiedBy/>
  <cp:revision>1</cp:revision>
  <dcterms:created xsi:type="dcterms:W3CDTF">2016-11-11T15:37:26Z</dcterms:created>
  <dcterms:modified xsi:type="dcterms:W3CDTF">2018-12-15T05:13:34Z</dcterms:modified>
</cp:coreProperties>
</file>