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0"/>
  </p:notesMasterIdLst>
  <p:sldIdLst>
    <p:sldId id="293" r:id="rId2"/>
    <p:sldId id="257" r:id="rId3"/>
    <p:sldId id="283" r:id="rId4"/>
    <p:sldId id="258" r:id="rId5"/>
    <p:sldId id="289" r:id="rId6"/>
    <p:sldId id="259" r:id="rId7"/>
    <p:sldId id="282" r:id="rId8"/>
    <p:sldId id="284" r:id="rId9"/>
    <p:sldId id="260" r:id="rId10"/>
    <p:sldId id="261" r:id="rId11"/>
    <p:sldId id="262" r:id="rId12"/>
    <p:sldId id="270" r:id="rId13"/>
    <p:sldId id="285" r:id="rId14"/>
    <p:sldId id="290" r:id="rId15"/>
    <p:sldId id="264" r:id="rId16"/>
    <p:sldId id="272" r:id="rId17"/>
    <p:sldId id="274" r:id="rId18"/>
    <p:sldId id="286" r:id="rId19"/>
    <p:sldId id="266" r:id="rId20"/>
    <p:sldId id="291" r:id="rId21"/>
    <p:sldId id="267" r:id="rId22"/>
    <p:sldId id="268" r:id="rId23"/>
    <p:sldId id="287" r:id="rId24"/>
    <p:sldId id="276" r:id="rId25"/>
    <p:sldId id="288" r:id="rId26"/>
    <p:sldId id="278" r:id="rId27"/>
    <p:sldId id="279" r:id="rId28"/>
    <p:sldId id="292" r:id="rId29"/>
  </p:sldIdLst>
  <p:sldSz cx="12192000" cy="6858000"/>
  <p:notesSz cx="6858000" cy="9144000"/>
  <p:custDataLst>
    <p:tags r:id="rId3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2D25EF-AADC-45A4-B2E1-5C5852FB25C2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6AF42-C332-47AA-A2FB-9F65757BF8E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095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547712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355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30725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52306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41289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90664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52719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2262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77130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592454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0598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37609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637233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049807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250946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2492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86197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77580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9653882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4221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014127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137150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73595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2750209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18685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411997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336BFB-84EE-4ADC-B265-81BF20D74ED2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6606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6AF42-C332-47AA-A2FB-9F65757BF8E1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882664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603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13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8854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2470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9548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845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4" name="流程图: 延期 13"/>
          <p:cNvSpPr/>
          <p:nvPr userDrawn="1"/>
        </p:nvSpPr>
        <p:spPr>
          <a:xfrm>
            <a:off x="1" y="-323850"/>
            <a:ext cx="4914900" cy="7448550"/>
          </a:xfrm>
          <a:prstGeom prst="flowChartDelay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14000" cy="6858000"/>
          </a:xfrm>
          <a:prstGeom prst="flowChartDelay">
            <a:avLst/>
          </a:prstGeom>
        </p:spPr>
      </p:pic>
    </p:spTree>
    <p:extLst>
      <p:ext uri="{BB962C8B-B14F-4D97-AF65-F5344CB8AC3E}">
        <p14:creationId xmlns:p14="http://schemas.microsoft.com/office/powerpoint/2010/main" val="3935422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59852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16816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9526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5988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9E1E9-1CD9-4F1B-A07D-D4DD9012593C}" type="datetimeFigureOut">
              <a:rPr lang="zh-CN" altLang="en-US" smtClean="0"/>
              <a:t>2018/12/4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8267F6-9574-4A09-B98A-DF47C94C851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38118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流程图: 延期 2"/>
          <p:cNvSpPr/>
          <p:nvPr/>
        </p:nvSpPr>
        <p:spPr>
          <a:xfrm rot="5400000">
            <a:off x="2886075" y="-7305675"/>
            <a:ext cx="6229350" cy="12192000"/>
          </a:xfrm>
          <a:prstGeom prst="flowChartDelay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1992295" y="3050600"/>
            <a:ext cx="8319906" cy="923330"/>
          </a:xfrm>
          <a:prstGeom prst="rect">
            <a:avLst/>
          </a:prstGeom>
          <a:solidFill>
            <a:srgbClr val="FF9966"/>
          </a:solidFill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产品调查问卷报告</a:t>
            </a:r>
            <a:r>
              <a:rPr lang="en-US" altLang="zh-CN" sz="54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ppt</a:t>
            </a:r>
            <a:r>
              <a:rPr lang="zh-CN" altLang="en-US" sz="5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模板</a:t>
            </a:r>
            <a:endParaRPr lang="zh-CN" altLang="en-US" sz="54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 flipH="1">
            <a:off x="3654473" y="4869128"/>
            <a:ext cx="5241925" cy="36988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txBody>
          <a:bodyPr>
            <a:spAutoFit/>
          </a:bodyPr>
          <a:lstStyle/>
          <a:p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市场调查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科研报告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产品调查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工作计划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| 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66800" y="2289442"/>
            <a:ext cx="10096499" cy="3600450"/>
          </a:xfrm>
          <a:prstGeom prst="rect">
            <a:avLst/>
          </a:prstGeom>
          <a:noFill/>
          <a:ln w="101600"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063363" y="-424074"/>
            <a:ext cx="4556077" cy="20159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500" dirty="0" smtClean="0">
                <a:solidFill>
                  <a:schemeClr val="bg1"/>
                </a:solidFill>
                <a:latin typeface="Adobe 宋体 Std L" panose="02020300000000000000" pitchFamily="18" charset="-122"/>
                <a:ea typeface="Adobe 宋体 Std L" panose="02020300000000000000" pitchFamily="18" charset="-122"/>
              </a:rPr>
              <a:t>2 0 1 X</a:t>
            </a:r>
            <a:endParaRPr lang="zh-CN" altLang="en-US" sz="12500" dirty="0">
              <a:solidFill>
                <a:schemeClr val="bg1"/>
              </a:solidFill>
              <a:latin typeface="Adobe 宋体 Std L" panose="02020300000000000000" pitchFamily="18" charset="-122"/>
              <a:ea typeface="Adobe 宋体 Std L" panose="02020300000000000000" pitchFamily="18" charset="-122"/>
            </a:endParaRPr>
          </a:p>
        </p:txBody>
      </p:sp>
      <p:sp>
        <p:nvSpPr>
          <p:cNvPr id="8" name="流程图: 合并 7"/>
          <p:cNvSpPr/>
          <p:nvPr/>
        </p:nvSpPr>
        <p:spPr>
          <a:xfrm>
            <a:off x="5888038" y="6384981"/>
            <a:ext cx="569912" cy="376716"/>
          </a:xfrm>
          <a:prstGeom prst="flowChartMerge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5840414" y="1234771"/>
            <a:ext cx="617536" cy="617536"/>
            <a:chOff x="5840414" y="1234771"/>
            <a:chExt cx="617536" cy="617536"/>
          </a:xfrm>
        </p:grpSpPr>
        <p:sp>
          <p:nvSpPr>
            <p:cNvPr id="12" name="椭圆 11"/>
            <p:cNvSpPr/>
            <p:nvPr/>
          </p:nvSpPr>
          <p:spPr>
            <a:xfrm>
              <a:off x="5840414" y="1234771"/>
              <a:ext cx="617536" cy="61753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F9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5983288" y="1364482"/>
              <a:ext cx="358115" cy="358115"/>
            </a:xfrm>
            <a:prstGeom prst="ellipse">
              <a:avLst/>
            </a:prstGeom>
            <a:solidFill>
              <a:srgbClr val="FF9966"/>
            </a:solidFill>
            <a:ln>
              <a:solidFill>
                <a:srgbClr val="FF99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27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200"/>
                            </p:stCondLst>
                            <p:childTnLst>
                              <p:par>
                                <p:cTn id="3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文本框 31"/>
          <p:cNvSpPr txBox="1"/>
          <p:nvPr/>
        </p:nvSpPr>
        <p:spPr>
          <a:xfrm>
            <a:off x="2451775" y="1626178"/>
            <a:ext cx="172996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latin typeface="+mj-ea"/>
                <a:ea typeface="+mj-ea"/>
              </a:rPr>
              <a:t>目录</a:t>
            </a:r>
            <a:endParaRPr lang="zh-CN" altLang="en-US" sz="6000" b="1" dirty="0"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1732510" y="1085848"/>
            <a:ext cx="1666212" cy="1476741"/>
            <a:chOff x="2417376" y="2938297"/>
            <a:chExt cx="388730" cy="344526"/>
          </a:xfrm>
          <a:solidFill>
            <a:schemeClr val="bg1">
              <a:lumMod val="95000"/>
            </a:schemeClr>
          </a:solidFill>
        </p:grpSpPr>
        <p:sp>
          <p:nvSpPr>
            <p:cNvPr id="33" name="矩形 32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 rot="5400000">
              <a:off x="2275831" y="3079842"/>
              <a:ext cx="344526" cy="61436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 rot="10800000">
            <a:off x="3212857" y="2009344"/>
            <a:ext cx="1666212" cy="1476741"/>
            <a:chOff x="2417376" y="2938297"/>
            <a:chExt cx="388730" cy="344526"/>
          </a:xfrm>
          <a:solidFill>
            <a:schemeClr val="bg1">
              <a:lumMod val="95000"/>
            </a:schemeClr>
          </a:solidFill>
        </p:grpSpPr>
        <p:sp>
          <p:nvSpPr>
            <p:cNvPr id="37" name="矩形 36"/>
            <p:cNvSpPr/>
            <p:nvPr/>
          </p:nvSpPr>
          <p:spPr>
            <a:xfrm>
              <a:off x="2417376" y="2938297"/>
              <a:ext cx="388730" cy="47902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 rot="5400000">
              <a:off x="2278798" y="3079842"/>
              <a:ext cx="344526" cy="61436"/>
            </a:xfrm>
            <a:prstGeom prst="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6171758" y="1035427"/>
            <a:ext cx="893044" cy="728537"/>
            <a:chOff x="4519974" y="1830139"/>
            <a:chExt cx="551542" cy="449943"/>
          </a:xfrm>
          <a:solidFill>
            <a:schemeClr val="bg1">
              <a:lumMod val="95000"/>
            </a:schemeClr>
          </a:solidFill>
        </p:grpSpPr>
        <p:sp>
          <p:nvSpPr>
            <p:cNvPr id="11" name="圆角矩形 10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4667165" y="1844646"/>
              <a:ext cx="240770" cy="361156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3200" dirty="0" smtClean="0">
                  <a:latin typeface="+mj-ea"/>
                  <a:ea typeface="+mj-ea"/>
                </a:rPr>
                <a:t>1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464321" y="1035428"/>
            <a:ext cx="4159710" cy="728537"/>
            <a:chOff x="5318258" y="1830139"/>
            <a:chExt cx="2569029" cy="449943"/>
          </a:xfrm>
          <a:solidFill>
            <a:schemeClr val="bg1">
              <a:lumMod val="95000"/>
            </a:schemeClr>
          </a:solidFill>
        </p:grpSpPr>
        <p:sp>
          <p:nvSpPr>
            <p:cNvPr id="12" name="圆角矩形 11"/>
            <p:cNvSpPr/>
            <p:nvPr/>
          </p:nvSpPr>
          <p:spPr>
            <a:xfrm>
              <a:off x="5318258" y="1830139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4" name="文本框 13"/>
            <p:cNvSpPr txBox="1"/>
            <p:nvPr/>
          </p:nvSpPr>
          <p:spPr>
            <a:xfrm>
              <a:off x="6165583" y="1909862"/>
              <a:ext cx="874378" cy="28512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调查内容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171758" y="2091441"/>
            <a:ext cx="893044" cy="728537"/>
            <a:chOff x="4519974" y="2482331"/>
            <a:chExt cx="551542" cy="449943"/>
          </a:xfrm>
          <a:solidFill>
            <a:schemeClr val="bg1">
              <a:lumMod val="95000"/>
            </a:schemeClr>
          </a:solidFill>
        </p:grpSpPr>
        <p:sp>
          <p:nvSpPr>
            <p:cNvPr id="15" name="圆角矩形 14"/>
            <p:cNvSpPr/>
            <p:nvPr/>
          </p:nvSpPr>
          <p:spPr>
            <a:xfrm>
              <a:off x="4519974" y="2482331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4667165" y="2526724"/>
              <a:ext cx="331160" cy="36115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2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464321" y="2091441"/>
            <a:ext cx="4159710" cy="728537"/>
            <a:chOff x="5318258" y="2482331"/>
            <a:chExt cx="2569029" cy="449943"/>
          </a:xfrm>
          <a:solidFill>
            <a:schemeClr val="bg1">
              <a:lumMod val="95000"/>
            </a:schemeClr>
          </a:solidFill>
        </p:grpSpPr>
        <p:sp>
          <p:nvSpPr>
            <p:cNvPr id="16" name="圆角矩形 15"/>
            <p:cNvSpPr/>
            <p:nvPr/>
          </p:nvSpPr>
          <p:spPr>
            <a:xfrm>
              <a:off x="5318258" y="2482331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165583" y="2558967"/>
              <a:ext cx="874378" cy="28512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调查目的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6171758" y="3147455"/>
            <a:ext cx="893044" cy="728537"/>
            <a:chOff x="4519974" y="3134523"/>
            <a:chExt cx="551542" cy="449943"/>
          </a:xfrm>
          <a:solidFill>
            <a:schemeClr val="bg1">
              <a:lumMod val="95000"/>
            </a:schemeClr>
          </a:solidFill>
        </p:grpSpPr>
        <p:sp>
          <p:nvSpPr>
            <p:cNvPr id="19" name="圆角矩形 18"/>
            <p:cNvSpPr/>
            <p:nvPr/>
          </p:nvSpPr>
          <p:spPr>
            <a:xfrm>
              <a:off x="4519974" y="3134523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4690579" y="3178915"/>
              <a:ext cx="284332" cy="36115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3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7464321" y="3147454"/>
            <a:ext cx="4159710" cy="728537"/>
            <a:chOff x="5318258" y="3134523"/>
            <a:chExt cx="2569029" cy="449943"/>
          </a:xfrm>
          <a:solidFill>
            <a:schemeClr val="bg1">
              <a:lumMod val="95000"/>
            </a:schemeClr>
          </a:solidFill>
        </p:grpSpPr>
        <p:sp>
          <p:nvSpPr>
            <p:cNvPr id="20" name="圆角矩形 19"/>
            <p:cNvSpPr/>
            <p:nvPr/>
          </p:nvSpPr>
          <p:spPr>
            <a:xfrm>
              <a:off x="5318258" y="3134523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6165583" y="3231874"/>
              <a:ext cx="874378" cy="285123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调查方式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6171758" y="4203467"/>
            <a:ext cx="893044" cy="728537"/>
            <a:chOff x="4519974" y="3786715"/>
            <a:chExt cx="551542" cy="449943"/>
          </a:xfrm>
          <a:solidFill>
            <a:schemeClr val="bg1">
              <a:lumMod val="95000"/>
            </a:schemeClr>
          </a:solidFill>
        </p:grpSpPr>
        <p:sp>
          <p:nvSpPr>
            <p:cNvPr id="23" name="圆角矩形 22"/>
            <p:cNvSpPr/>
            <p:nvPr/>
          </p:nvSpPr>
          <p:spPr>
            <a:xfrm>
              <a:off x="4519974" y="3786715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645474" y="3859811"/>
              <a:ext cx="331160" cy="36115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4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464321" y="4203467"/>
            <a:ext cx="4159710" cy="728537"/>
            <a:chOff x="5318258" y="3786715"/>
            <a:chExt cx="2569029" cy="449943"/>
          </a:xfrm>
          <a:solidFill>
            <a:schemeClr val="bg1">
              <a:lumMod val="95000"/>
            </a:schemeClr>
          </a:solidFill>
        </p:grpSpPr>
        <p:sp>
          <p:nvSpPr>
            <p:cNvPr id="24" name="圆角矩形 23"/>
            <p:cNvSpPr/>
            <p:nvPr/>
          </p:nvSpPr>
          <p:spPr>
            <a:xfrm>
              <a:off x="5318258" y="3786715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6165583" y="3859811"/>
              <a:ext cx="874378" cy="28512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调查分析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9" name="文本框 48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grpSp>
        <p:nvGrpSpPr>
          <p:cNvPr id="73" name="组合 72"/>
          <p:cNvGrpSpPr/>
          <p:nvPr/>
        </p:nvGrpSpPr>
        <p:grpSpPr>
          <a:xfrm>
            <a:off x="6171758" y="5259479"/>
            <a:ext cx="893044" cy="728537"/>
            <a:chOff x="4519974" y="3786715"/>
            <a:chExt cx="551542" cy="449943"/>
          </a:xfrm>
          <a:solidFill>
            <a:schemeClr val="bg1">
              <a:lumMod val="95000"/>
            </a:schemeClr>
          </a:solidFill>
        </p:grpSpPr>
        <p:sp>
          <p:nvSpPr>
            <p:cNvPr id="74" name="圆角矩形 73"/>
            <p:cNvSpPr/>
            <p:nvPr/>
          </p:nvSpPr>
          <p:spPr>
            <a:xfrm>
              <a:off x="4519974" y="3786715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5" name="文本框 74"/>
            <p:cNvSpPr txBox="1"/>
            <p:nvPr/>
          </p:nvSpPr>
          <p:spPr>
            <a:xfrm>
              <a:off x="4645474" y="3859811"/>
              <a:ext cx="331160" cy="361156"/>
            </a:xfrm>
            <a:prstGeom prst="rect">
              <a:avLst/>
            </a:prstGeom>
            <a:grpFill/>
            <a:ln>
              <a:noFill/>
            </a:ln>
          </p:spPr>
          <p:txBody>
            <a:bodyPr wrap="square" rtlCol="0">
              <a:spAutoFit/>
            </a:bodyPr>
            <a:lstStyle/>
            <a:p>
              <a:r>
                <a:rPr lang="en-US" altLang="zh-CN" sz="3200" dirty="0" smtClean="0">
                  <a:latin typeface="+mj-ea"/>
                  <a:ea typeface="+mj-ea"/>
                </a:rPr>
                <a:t>5</a:t>
              </a:r>
              <a:endParaRPr lang="zh-CN" altLang="en-US" sz="3200" dirty="0">
                <a:latin typeface="+mj-ea"/>
                <a:ea typeface="+mj-ea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7464321" y="5259481"/>
            <a:ext cx="4159710" cy="728537"/>
            <a:chOff x="5318258" y="3786715"/>
            <a:chExt cx="2569029" cy="449943"/>
          </a:xfrm>
          <a:solidFill>
            <a:schemeClr val="bg1">
              <a:lumMod val="95000"/>
            </a:schemeClr>
          </a:solidFill>
        </p:grpSpPr>
        <p:sp>
          <p:nvSpPr>
            <p:cNvPr id="77" name="圆角矩形 76"/>
            <p:cNvSpPr/>
            <p:nvPr/>
          </p:nvSpPr>
          <p:spPr>
            <a:xfrm>
              <a:off x="5318258" y="3786715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8" name="文本框 77"/>
            <p:cNvSpPr txBox="1"/>
            <p:nvPr/>
          </p:nvSpPr>
          <p:spPr>
            <a:xfrm>
              <a:off x="6165583" y="3849129"/>
              <a:ext cx="874378" cy="28512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2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调查总结</a:t>
              </a:r>
              <a:endParaRPr lang="en-US" altLang="zh-CN" sz="2400" b="1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直角三角形 7"/>
          <p:cNvSpPr/>
          <p:nvPr/>
        </p:nvSpPr>
        <p:spPr>
          <a:xfrm>
            <a:off x="0" y="2932043"/>
            <a:ext cx="4879069" cy="3925957"/>
          </a:xfrm>
          <a:prstGeom prst="rtTriangle">
            <a:avLst/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5536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750" tmFilter="0,0; .5, 1; 1, 1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75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7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7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75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75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7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75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7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4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33666" y="1051754"/>
            <a:ext cx="1706919" cy="1256479"/>
            <a:chOff x="4519974" y="1830139"/>
            <a:chExt cx="551542" cy="449943"/>
          </a:xfrm>
          <a:solidFill>
            <a:srgbClr val="FF9966"/>
          </a:solidFill>
        </p:grpSpPr>
        <p:sp>
          <p:nvSpPr>
            <p:cNvPr id="3" name="圆角矩形 2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685625" y="1883311"/>
              <a:ext cx="220239" cy="39677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40288" y="2934110"/>
            <a:ext cx="5285818" cy="1256479"/>
            <a:chOff x="5318258" y="1805786"/>
            <a:chExt cx="2569029" cy="449943"/>
          </a:xfrm>
          <a:solidFill>
            <a:srgbClr val="FF9966"/>
          </a:solidFill>
        </p:grpSpPr>
        <p:sp>
          <p:nvSpPr>
            <p:cNvPr id="6" name="圆角矩形 5"/>
            <p:cNvSpPr/>
            <p:nvPr/>
          </p:nvSpPr>
          <p:spPr>
            <a:xfrm>
              <a:off x="5318258" y="1805786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84482" y="1904011"/>
              <a:ext cx="1236581" cy="25349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4000" b="1" spc="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调查内容</a:t>
              </a:r>
              <a:endParaRPr lang="en-US" altLang="zh-CN" sz="4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539126" y="460668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1619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36" name="六边形 35"/>
          <p:cNvSpPr/>
          <p:nvPr/>
        </p:nvSpPr>
        <p:spPr>
          <a:xfrm>
            <a:off x="4442511" y="2768733"/>
            <a:ext cx="2963237" cy="2554515"/>
          </a:xfrm>
          <a:prstGeom prst="hexagon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4" name="六边形 63"/>
          <p:cNvSpPr/>
          <p:nvPr/>
        </p:nvSpPr>
        <p:spPr>
          <a:xfrm>
            <a:off x="5452414" y="1853831"/>
            <a:ext cx="943429" cy="813301"/>
          </a:xfrm>
          <a:prstGeom prst="hexagon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5" name="组合 64"/>
          <p:cNvGrpSpPr/>
          <p:nvPr/>
        </p:nvGrpSpPr>
        <p:grpSpPr>
          <a:xfrm flipV="1">
            <a:off x="7102345" y="2667132"/>
            <a:ext cx="2085296" cy="697292"/>
            <a:chOff x="5277805" y="4628205"/>
            <a:chExt cx="2085296" cy="697292"/>
          </a:xfrm>
        </p:grpSpPr>
        <p:sp>
          <p:nvSpPr>
            <p:cNvPr id="66" name="椭圆 65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67" name="任意多边形 66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 flipV="1">
            <a:off x="6971717" y="4278218"/>
            <a:ext cx="2085296" cy="697292"/>
            <a:chOff x="5277805" y="4628205"/>
            <a:chExt cx="2085296" cy="697292"/>
          </a:xfrm>
        </p:grpSpPr>
        <p:sp>
          <p:nvSpPr>
            <p:cNvPr id="69" name="椭圆 68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0" name="任意多边形 69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1" name="组合 70"/>
          <p:cNvGrpSpPr/>
          <p:nvPr/>
        </p:nvGrpSpPr>
        <p:grpSpPr>
          <a:xfrm flipH="1" flipV="1">
            <a:off x="2644484" y="2681646"/>
            <a:ext cx="2085296" cy="697292"/>
            <a:chOff x="5277805" y="4628205"/>
            <a:chExt cx="2085296" cy="697292"/>
          </a:xfrm>
        </p:grpSpPr>
        <p:sp>
          <p:nvSpPr>
            <p:cNvPr id="72" name="椭圆 71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3" name="任意多边形 72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grpSp>
        <p:nvGrpSpPr>
          <p:cNvPr id="74" name="组合 73"/>
          <p:cNvGrpSpPr/>
          <p:nvPr/>
        </p:nvGrpSpPr>
        <p:grpSpPr>
          <a:xfrm flipH="1" flipV="1">
            <a:off x="2807900" y="4278218"/>
            <a:ext cx="2085296" cy="697292"/>
            <a:chOff x="5277805" y="4628205"/>
            <a:chExt cx="2085296" cy="697292"/>
          </a:xfrm>
        </p:grpSpPr>
        <p:sp>
          <p:nvSpPr>
            <p:cNvPr id="75" name="椭圆 74"/>
            <p:cNvSpPr/>
            <p:nvPr/>
          </p:nvSpPr>
          <p:spPr>
            <a:xfrm>
              <a:off x="5277805" y="4628205"/>
              <a:ext cx="81021" cy="73655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6" name="任意多边形 75"/>
            <p:cNvSpPr/>
            <p:nvPr/>
          </p:nvSpPr>
          <p:spPr>
            <a:xfrm>
              <a:off x="5335429" y="4686869"/>
              <a:ext cx="2027672" cy="638628"/>
            </a:xfrm>
            <a:custGeom>
              <a:avLst/>
              <a:gdLst>
                <a:gd name="connsiteX0" fmla="*/ 0 w 2815771"/>
                <a:gd name="connsiteY0" fmla="*/ 0 h 638628"/>
                <a:gd name="connsiteX1" fmla="*/ 725714 w 2815771"/>
                <a:gd name="connsiteY1" fmla="*/ 638628 h 638628"/>
                <a:gd name="connsiteX2" fmla="*/ 2815771 w 2815771"/>
                <a:gd name="connsiteY2" fmla="*/ 638628 h 638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815771" h="638628">
                  <a:moveTo>
                    <a:pt x="0" y="0"/>
                  </a:moveTo>
                  <a:lnTo>
                    <a:pt x="725714" y="638628"/>
                  </a:lnTo>
                  <a:lnTo>
                    <a:pt x="2815771" y="638628"/>
                  </a:lnTo>
                </a:path>
              </a:pathLst>
            </a:custGeom>
            <a:noFill/>
            <a:ln w="19050"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77" name="文本框 76"/>
          <p:cNvSpPr txBox="1"/>
          <p:nvPr/>
        </p:nvSpPr>
        <p:spPr>
          <a:xfrm>
            <a:off x="4835572" y="3625076"/>
            <a:ext cx="224292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000" b="1" dirty="0">
                <a:solidFill>
                  <a:schemeClr val="bg1"/>
                </a:solidFill>
              </a:rPr>
              <a:t>添加标题</a:t>
            </a:r>
          </a:p>
        </p:txBody>
      </p:sp>
      <p:sp>
        <p:nvSpPr>
          <p:cNvPr id="78" name="矩形 77"/>
          <p:cNvSpPr/>
          <p:nvPr/>
        </p:nvSpPr>
        <p:spPr>
          <a:xfrm>
            <a:off x="9152439" y="2237470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79" name="矩形 78"/>
          <p:cNvSpPr/>
          <p:nvPr/>
        </p:nvSpPr>
        <p:spPr>
          <a:xfrm>
            <a:off x="8727780" y="2190259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01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9040359" y="3866680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81" name="矩形 80"/>
          <p:cNvSpPr/>
          <p:nvPr/>
        </p:nvSpPr>
        <p:spPr>
          <a:xfrm>
            <a:off x="8615700" y="3819469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02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603138" y="2274740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83" name="矩形 82"/>
          <p:cNvSpPr/>
          <p:nvPr/>
        </p:nvSpPr>
        <p:spPr>
          <a:xfrm>
            <a:off x="2514991" y="2201590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03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698948" y="3886959"/>
            <a:ext cx="2125228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您的内容打在这里，或者通过您的内容打在这里</a:t>
            </a:r>
          </a:p>
        </p:txBody>
      </p:sp>
      <p:sp>
        <p:nvSpPr>
          <p:cNvPr id="85" name="矩形 84"/>
          <p:cNvSpPr/>
          <p:nvPr/>
        </p:nvSpPr>
        <p:spPr>
          <a:xfrm>
            <a:off x="2610801" y="3813809"/>
            <a:ext cx="625157" cy="525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en-US" altLang="zh-CN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rPr>
              <a:t>04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2807900" y="5830640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5129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4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 animBg="1"/>
      <p:bldP spid="64" grpId="0" animBg="1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1" name="平行四边形 50"/>
          <p:cNvSpPr/>
          <p:nvPr/>
        </p:nvSpPr>
        <p:spPr>
          <a:xfrm>
            <a:off x="-1714500" y="2181225"/>
            <a:ext cx="10668000" cy="3009900"/>
          </a:xfrm>
          <a:prstGeom prst="parallelogram">
            <a:avLst>
              <a:gd name="adj" fmla="val 55380"/>
            </a:avLst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平行四边形 51"/>
          <p:cNvSpPr/>
          <p:nvPr/>
        </p:nvSpPr>
        <p:spPr>
          <a:xfrm>
            <a:off x="7410450" y="2771775"/>
            <a:ext cx="6477000" cy="3009900"/>
          </a:xfrm>
          <a:prstGeom prst="parallelogram">
            <a:avLst>
              <a:gd name="adj" fmla="val 55380"/>
            </a:avLst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矩形 52"/>
          <p:cNvSpPr/>
          <p:nvPr/>
        </p:nvSpPr>
        <p:spPr>
          <a:xfrm>
            <a:off x="404812" y="2443670"/>
            <a:ext cx="3348038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4045743" y="2443670"/>
            <a:ext cx="3348038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470" y="2771775"/>
            <a:ext cx="3884529" cy="3009900"/>
          </a:xfrm>
          <a:prstGeom prst="parallelogram">
            <a:avLst/>
          </a:prstGeom>
        </p:spPr>
      </p:pic>
      <p:sp>
        <p:nvSpPr>
          <p:cNvPr id="55" name="矩形 54"/>
          <p:cNvSpPr/>
          <p:nvPr/>
        </p:nvSpPr>
        <p:spPr>
          <a:xfrm>
            <a:off x="571500" y="1198345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0826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 animBg="1"/>
      <p:bldP spid="52" grpId="0" animBg="1"/>
      <p:bldP spid="53" grpId="0"/>
      <p:bldP spid="54" grpId="0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7" name="直接连接符 6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文本框 71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1464129" y="6032501"/>
            <a:ext cx="199572" cy="199572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1731305" y="595389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添加标题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17550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394529" y="6032501"/>
            <a:ext cx="199572" cy="199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3661705" y="595389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添加标题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36854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5490029" y="6032501"/>
            <a:ext cx="199572" cy="199572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88" name="文本框 87"/>
          <p:cNvSpPr txBox="1"/>
          <p:nvPr/>
        </p:nvSpPr>
        <p:spPr>
          <a:xfrm>
            <a:off x="5757205" y="595389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添加标题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57809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7471229" y="6032501"/>
            <a:ext cx="199572" cy="199572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7738405" y="595389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添加标题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77621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9515929" y="6032501"/>
            <a:ext cx="199572" cy="199572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9783105" y="5953896"/>
            <a:ext cx="1140056" cy="379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Arial Black" panose="020B0A04020102020204" pitchFamily="34" charset="0"/>
                <a:cs typeface="Arial" panose="020B0604020202020204" pitchFamily="34" charset="0"/>
              </a:rPr>
              <a:t>添加标题</a:t>
            </a:r>
            <a:endParaRPr lang="zh-CN" altLang="en-US" sz="1867" dirty="0">
              <a:solidFill>
                <a:prstClr val="black">
                  <a:lumMod val="65000"/>
                  <a:lumOff val="35000"/>
                </a:prstClr>
              </a:solidFill>
              <a:latin typeface="Arial Black" panose="020B0A04020102020204" pitchFamily="34" charset="0"/>
              <a:cs typeface="Arial" panose="020B0604020202020204" pitchFamily="34" charset="0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9806897" y="6249960"/>
            <a:ext cx="113204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800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" panose="020B0604020202020204" pitchFamily="34" charset="0"/>
              </a:rPr>
              <a:t>Add your title in here</a:t>
            </a:r>
            <a:endParaRPr lang="zh-CN" altLang="en-US" sz="800" dirty="0">
              <a:solidFill>
                <a:prstClr val="white">
                  <a:lumMod val="50000"/>
                </a:prstClr>
              </a:solidFill>
            </a:endParaRPr>
          </a:p>
        </p:txBody>
      </p:sp>
      <p:grpSp>
        <p:nvGrpSpPr>
          <p:cNvPr id="136" name="组合 135"/>
          <p:cNvGrpSpPr/>
          <p:nvPr/>
        </p:nvGrpSpPr>
        <p:grpSpPr>
          <a:xfrm>
            <a:off x="927101" y="3048001"/>
            <a:ext cx="952500" cy="952500"/>
            <a:chOff x="927101" y="3048001"/>
            <a:chExt cx="952500" cy="952500"/>
          </a:xfrm>
        </p:grpSpPr>
        <p:sp>
          <p:nvSpPr>
            <p:cNvPr id="73" name="椭圆 72"/>
            <p:cNvSpPr/>
            <p:nvPr/>
          </p:nvSpPr>
          <p:spPr>
            <a:xfrm>
              <a:off x="927101" y="3048001"/>
              <a:ext cx="952500" cy="9525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6" name="文本框 95"/>
            <p:cNvSpPr txBox="1"/>
            <p:nvPr/>
          </p:nvSpPr>
          <p:spPr>
            <a:xfrm>
              <a:off x="1144466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1727201" y="2857501"/>
            <a:ext cx="1333500" cy="1333500"/>
            <a:chOff x="1727201" y="2857501"/>
            <a:chExt cx="1333500" cy="1333500"/>
          </a:xfrm>
          <a:solidFill>
            <a:srgbClr val="FF9966"/>
          </a:solidFill>
        </p:grpSpPr>
        <p:sp>
          <p:nvSpPr>
            <p:cNvPr id="74" name="椭圆 73"/>
            <p:cNvSpPr/>
            <p:nvPr/>
          </p:nvSpPr>
          <p:spPr>
            <a:xfrm>
              <a:off x="1727201" y="2857501"/>
              <a:ext cx="1333500" cy="1333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7" name="文本框 96"/>
            <p:cNvSpPr txBox="1"/>
            <p:nvPr/>
          </p:nvSpPr>
          <p:spPr>
            <a:xfrm>
              <a:off x="2122366" y="3333625"/>
              <a:ext cx="595035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8" name="组合 137"/>
          <p:cNvGrpSpPr/>
          <p:nvPr/>
        </p:nvGrpSpPr>
        <p:grpSpPr>
          <a:xfrm>
            <a:off x="2908301" y="2946401"/>
            <a:ext cx="1155700" cy="1155700"/>
            <a:chOff x="2908301" y="2946401"/>
            <a:chExt cx="1155700" cy="1155700"/>
          </a:xfrm>
        </p:grpSpPr>
        <p:sp>
          <p:nvSpPr>
            <p:cNvPr id="75" name="椭圆 74"/>
            <p:cNvSpPr/>
            <p:nvPr/>
          </p:nvSpPr>
          <p:spPr>
            <a:xfrm>
              <a:off x="2908301" y="2946401"/>
              <a:ext cx="1155700" cy="11557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8" name="文本框 97"/>
            <p:cNvSpPr txBox="1"/>
            <p:nvPr/>
          </p:nvSpPr>
          <p:spPr>
            <a:xfrm>
              <a:off x="3188102" y="3333625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9" name="组合 138"/>
          <p:cNvGrpSpPr/>
          <p:nvPr/>
        </p:nvGrpSpPr>
        <p:grpSpPr>
          <a:xfrm>
            <a:off x="3873501" y="2387601"/>
            <a:ext cx="2273300" cy="2273300"/>
            <a:chOff x="3873501" y="2387601"/>
            <a:chExt cx="2273300" cy="2273300"/>
          </a:xfrm>
          <a:solidFill>
            <a:srgbClr val="FF9966"/>
          </a:solidFill>
        </p:grpSpPr>
        <p:sp>
          <p:nvSpPr>
            <p:cNvPr id="76" name="椭圆 75"/>
            <p:cNvSpPr/>
            <p:nvPr/>
          </p:nvSpPr>
          <p:spPr>
            <a:xfrm>
              <a:off x="3873501" y="2387601"/>
              <a:ext cx="2273300" cy="2273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99" name="文本框 98"/>
            <p:cNvSpPr txBox="1"/>
            <p:nvPr/>
          </p:nvSpPr>
          <p:spPr>
            <a:xfrm>
              <a:off x="4532509" y="3209937"/>
              <a:ext cx="867545" cy="707886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0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40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0" name="组合 139"/>
          <p:cNvGrpSpPr/>
          <p:nvPr/>
        </p:nvGrpSpPr>
        <p:grpSpPr>
          <a:xfrm>
            <a:off x="5956301" y="2857501"/>
            <a:ext cx="1333500" cy="1333500"/>
            <a:chOff x="5956301" y="2857501"/>
            <a:chExt cx="1333500" cy="1333500"/>
          </a:xfrm>
        </p:grpSpPr>
        <p:sp>
          <p:nvSpPr>
            <p:cNvPr id="77" name="椭圆 76"/>
            <p:cNvSpPr/>
            <p:nvPr/>
          </p:nvSpPr>
          <p:spPr>
            <a:xfrm>
              <a:off x="5956301" y="2857501"/>
              <a:ext cx="1333500" cy="1333500"/>
            </a:xfrm>
            <a:prstGeom prst="ellipse">
              <a:avLst/>
            </a:prstGeom>
            <a:solidFill>
              <a:schemeClr val="bg1">
                <a:lumMod val="6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0" name="文本框 99"/>
            <p:cNvSpPr txBox="1"/>
            <p:nvPr/>
          </p:nvSpPr>
          <p:spPr>
            <a:xfrm>
              <a:off x="6352799" y="3317492"/>
              <a:ext cx="595035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05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1" name="组合 140"/>
          <p:cNvGrpSpPr/>
          <p:nvPr/>
        </p:nvGrpSpPr>
        <p:grpSpPr>
          <a:xfrm>
            <a:off x="7137401" y="3048001"/>
            <a:ext cx="952500" cy="952500"/>
            <a:chOff x="7137401" y="3048001"/>
            <a:chExt cx="952500" cy="952500"/>
          </a:xfrm>
          <a:solidFill>
            <a:srgbClr val="FF9966"/>
          </a:solidFill>
        </p:grpSpPr>
        <p:sp>
          <p:nvSpPr>
            <p:cNvPr id="78" name="椭圆 77"/>
            <p:cNvSpPr/>
            <p:nvPr/>
          </p:nvSpPr>
          <p:spPr>
            <a:xfrm>
              <a:off x="7137401" y="3048001"/>
              <a:ext cx="952500" cy="9525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1" name="文本框 100"/>
            <p:cNvSpPr txBox="1"/>
            <p:nvPr/>
          </p:nvSpPr>
          <p:spPr>
            <a:xfrm>
              <a:off x="7380166" y="3333625"/>
              <a:ext cx="595035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06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>
            <a:off x="7924801" y="2679701"/>
            <a:ext cx="1689100" cy="1689100"/>
            <a:chOff x="7924801" y="2679701"/>
            <a:chExt cx="1689100" cy="1689100"/>
          </a:xfrm>
        </p:grpSpPr>
        <p:sp>
          <p:nvSpPr>
            <p:cNvPr id="79" name="椭圆 78"/>
            <p:cNvSpPr/>
            <p:nvPr/>
          </p:nvSpPr>
          <p:spPr>
            <a:xfrm>
              <a:off x="7924801" y="2679701"/>
              <a:ext cx="1689100" cy="16891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8441681" y="3255937"/>
              <a:ext cx="73289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07</a:t>
              </a:r>
              <a:endParaRPr lang="zh-CN" altLang="en-US" sz="32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9448801" y="3149601"/>
            <a:ext cx="749300" cy="749300"/>
            <a:chOff x="9448801" y="3149601"/>
            <a:chExt cx="749300" cy="749300"/>
          </a:xfrm>
          <a:solidFill>
            <a:srgbClr val="FF9966"/>
          </a:solidFill>
        </p:grpSpPr>
        <p:sp>
          <p:nvSpPr>
            <p:cNvPr id="80" name="椭圆 79"/>
            <p:cNvSpPr/>
            <p:nvPr/>
          </p:nvSpPr>
          <p:spPr>
            <a:xfrm>
              <a:off x="9448801" y="3149601"/>
              <a:ext cx="749300" cy="749300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9602666" y="3333625"/>
              <a:ext cx="595035" cy="461665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 Black" panose="020B0A04020102020204" pitchFamily="34" charset="0"/>
                  <a:cs typeface="Arial" panose="020B0604020202020204" pitchFamily="34" charset="0"/>
                </a:rPr>
                <a:t>08</a:t>
              </a:r>
              <a:endParaRPr lang="zh-CN" altLang="en-US" sz="2400" dirty="0">
                <a:solidFill>
                  <a:prstClr val="white"/>
                </a:solidFill>
                <a:latin typeface="Arial Black" panose="020B0A040201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04" name="任意多边形 103"/>
          <p:cNvSpPr/>
          <p:nvPr/>
        </p:nvSpPr>
        <p:spPr>
          <a:xfrm flipH="1">
            <a:off x="1346201" y="2006601"/>
            <a:ext cx="45719" cy="927100"/>
          </a:xfrm>
          <a:custGeom>
            <a:avLst/>
            <a:gdLst>
              <a:gd name="connsiteX0" fmla="*/ 0 w 0"/>
              <a:gd name="connsiteY0" fmla="*/ 711200 h 711200"/>
              <a:gd name="connsiteX1" fmla="*/ 0 w 0"/>
              <a:gd name="connsiteY1" fmla="*/ 0 h 71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711200">
                <a:moveTo>
                  <a:pt x="0" y="7112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5" name="任意多边形 104"/>
          <p:cNvSpPr/>
          <p:nvPr/>
        </p:nvSpPr>
        <p:spPr>
          <a:xfrm flipH="1">
            <a:off x="2341882" y="4292601"/>
            <a:ext cx="45719" cy="7493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6" name="任意多边形 105"/>
          <p:cNvSpPr/>
          <p:nvPr/>
        </p:nvSpPr>
        <p:spPr>
          <a:xfrm flipH="1">
            <a:off x="3416299" y="1689101"/>
            <a:ext cx="45719" cy="1155700"/>
          </a:xfrm>
          <a:custGeom>
            <a:avLst/>
            <a:gdLst>
              <a:gd name="connsiteX0" fmla="*/ 0 w 0"/>
              <a:gd name="connsiteY0" fmla="*/ 711200 h 711200"/>
              <a:gd name="connsiteX1" fmla="*/ 0 w 0"/>
              <a:gd name="connsiteY1" fmla="*/ 0 h 711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711200">
                <a:moveTo>
                  <a:pt x="0" y="7112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7" name="任意多边形 106"/>
          <p:cNvSpPr/>
          <p:nvPr/>
        </p:nvSpPr>
        <p:spPr>
          <a:xfrm>
            <a:off x="5016501" y="4737101"/>
            <a:ext cx="45719" cy="6477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8" name="任意多边形 107"/>
          <p:cNvSpPr/>
          <p:nvPr/>
        </p:nvSpPr>
        <p:spPr>
          <a:xfrm>
            <a:off x="6591301" y="1993901"/>
            <a:ext cx="63500" cy="800100"/>
          </a:xfrm>
          <a:custGeom>
            <a:avLst/>
            <a:gdLst>
              <a:gd name="connsiteX0" fmla="*/ 0 w 0"/>
              <a:gd name="connsiteY0" fmla="*/ 444500 h 444500"/>
              <a:gd name="connsiteX1" fmla="*/ 0 w 0"/>
              <a:gd name="connsiteY1" fmla="*/ 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4500">
                <a:moveTo>
                  <a:pt x="0" y="4445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09" name="任意多边形 108"/>
          <p:cNvSpPr/>
          <p:nvPr/>
        </p:nvSpPr>
        <p:spPr>
          <a:xfrm>
            <a:off x="7645401" y="4089401"/>
            <a:ext cx="45719" cy="1104900"/>
          </a:xfrm>
          <a:custGeom>
            <a:avLst/>
            <a:gdLst>
              <a:gd name="connsiteX0" fmla="*/ 0 w 0"/>
              <a:gd name="connsiteY0" fmla="*/ 0 h 457200"/>
              <a:gd name="connsiteX1" fmla="*/ 0 w 0"/>
              <a:gd name="connsiteY1" fmla="*/ 457200 h 457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57200">
                <a:moveTo>
                  <a:pt x="0" y="0"/>
                </a:moveTo>
                <a:lnTo>
                  <a:pt x="0" y="4572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0" name="任意多边形 109"/>
          <p:cNvSpPr/>
          <p:nvPr/>
        </p:nvSpPr>
        <p:spPr>
          <a:xfrm>
            <a:off x="8691882" y="1765300"/>
            <a:ext cx="45719" cy="838200"/>
          </a:xfrm>
          <a:custGeom>
            <a:avLst/>
            <a:gdLst>
              <a:gd name="connsiteX0" fmla="*/ 0 w 0"/>
              <a:gd name="connsiteY0" fmla="*/ 444500 h 444500"/>
              <a:gd name="connsiteX1" fmla="*/ 0 w 0"/>
              <a:gd name="connsiteY1" fmla="*/ 0 h 444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444500">
                <a:moveTo>
                  <a:pt x="0" y="444500"/>
                </a:moveTo>
                <a:lnTo>
                  <a:pt x="0" y="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1" name="任意多边形 110"/>
          <p:cNvSpPr/>
          <p:nvPr/>
        </p:nvSpPr>
        <p:spPr>
          <a:xfrm>
            <a:off x="9867900" y="3949700"/>
            <a:ext cx="0" cy="812800"/>
          </a:xfrm>
          <a:custGeom>
            <a:avLst/>
            <a:gdLst>
              <a:gd name="connsiteX0" fmla="*/ 0 w 0"/>
              <a:gd name="connsiteY0" fmla="*/ 0 h 812800"/>
              <a:gd name="connsiteX1" fmla="*/ 0 w 0"/>
              <a:gd name="connsiteY1" fmla="*/ 812800 h 812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812800">
                <a:moveTo>
                  <a:pt x="0" y="0"/>
                </a:moveTo>
                <a:lnTo>
                  <a:pt x="0" y="812800"/>
                </a:lnTo>
              </a:path>
            </a:pathLst>
          </a:custGeom>
          <a:ln>
            <a:solidFill>
              <a:schemeClr val="bg1">
                <a:lumMod val="75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12" name="组合 111"/>
          <p:cNvGrpSpPr/>
          <p:nvPr/>
        </p:nvGrpSpPr>
        <p:grpSpPr>
          <a:xfrm>
            <a:off x="1530351" y="1961895"/>
            <a:ext cx="1872911" cy="678676"/>
            <a:chOff x="2051050" y="1898394"/>
            <a:chExt cx="1872911" cy="678675"/>
          </a:xfrm>
        </p:grpSpPr>
        <p:sp>
          <p:nvSpPr>
            <p:cNvPr id="113" name="矩形 112"/>
            <p:cNvSpPr/>
            <p:nvPr/>
          </p:nvSpPr>
          <p:spPr>
            <a:xfrm>
              <a:off x="2057650" y="18983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14" name="文本框 113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2495551" y="4374896"/>
            <a:ext cx="1872911" cy="678676"/>
            <a:chOff x="3016250" y="4235194"/>
            <a:chExt cx="1872911" cy="678675"/>
          </a:xfrm>
        </p:grpSpPr>
        <p:sp>
          <p:nvSpPr>
            <p:cNvPr id="116" name="矩形 115"/>
            <p:cNvSpPr/>
            <p:nvPr/>
          </p:nvSpPr>
          <p:spPr>
            <a:xfrm>
              <a:off x="3022850" y="42351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17" name="文本框 116"/>
            <p:cNvSpPr txBox="1"/>
            <p:nvPr/>
          </p:nvSpPr>
          <p:spPr>
            <a:xfrm>
              <a:off x="3016250" y="44624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18" name="组合 117"/>
          <p:cNvGrpSpPr/>
          <p:nvPr/>
        </p:nvGrpSpPr>
        <p:grpSpPr>
          <a:xfrm>
            <a:off x="5187951" y="4717796"/>
            <a:ext cx="1872911" cy="678676"/>
            <a:chOff x="3016250" y="4235194"/>
            <a:chExt cx="1872911" cy="678675"/>
          </a:xfrm>
        </p:grpSpPr>
        <p:sp>
          <p:nvSpPr>
            <p:cNvPr id="119" name="矩形 118"/>
            <p:cNvSpPr/>
            <p:nvPr/>
          </p:nvSpPr>
          <p:spPr>
            <a:xfrm>
              <a:off x="3022850" y="42351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3016250" y="44624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1" name="组合 120"/>
          <p:cNvGrpSpPr/>
          <p:nvPr/>
        </p:nvGrpSpPr>
        <p:grpSpPr>
          <a:xfrm>
            <a:off x="3549651" y="1695195"/>
            <a:ext cx="1872911" cy="678676"/>
            <a:chOff x="2051050" y="1898394"/>
            <a:chExt cx="1872911" cy="678675"/>
          </a:xfrm>
        </p:grpSpPr>
        <p:sp>
          <p:nvSpPr>
            <p:cNvPr id="122" name="矩形 121"/>
            <p:cNvSpPr/>
            <p:nvPr/>
          </p:nvSpPr>
          <p:spPr>
            <a:xfrm>
              <a:off x="2057650" y="18983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3" name="文本框 122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6673851" y="1999995"/>
            <a:ext cx="1872911" cy="678676"/>
            <a:chOff x="2051050" y="1898394"/>
            <a:chExt cx="1872911" cy="678675"/>
          </a:xfrm>
        </p:grpSpPr>
        <p:sp>
          <p:nvSpPr>
            <p:cNvPr id="125" name="矩形 124"/>
            <p:cNvSpPr/>
            <p:nvPr/>
          </p:nvSpPr>
          <p:spPr>
            <a:xfrm>
              <a:off x="2057650" y="18983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27" name="组合 126"/>
          <p:cNvGrpSpPr/>
          <p:nvPr/>
        </p:nvGrpSpPr>
        <p:grpSpPr>
          <a:xfrm>
            <a:off x="7740651" y="4501896"/>
            <a:ext cx="1872911" cy="678676"/>
            <a:chOff x="3016250" y="4235194"/>
            <a:chExt cx="1872911" cy="678675"/>
          </a:xfrm>
        </p:grpSpPr>
        <p:sp>
          <p:nvSpPr>
            <p:cNvPr id="128" name="矩形 127"/>
            <p:cNvSpPr/>
            <p:nvPr/>
          </p:nvSpPr>
          <p:spPr>
            <a:xfrm>
              <a:off x="3022850" y="42351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29" name="文本框 128"/>
            <p:cNvSpPr txBox="1"/>
            <p:nvPr/>
          </p:nvSpPr>
          <p:spPr>
            <a:xfrm>
              <a:off x="3016250" y="44624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0" name="组合 129"/>
          <p:cNvGrpSpPr/>
          <p:nvPr/>
        </p:nvGrpSpPr>
        <p:grpSpPr>
          <a:xfrm>
            <a:off x="8807451" y="1872995"/>
            <a:ext cx="1872911" cy="678676"/>
            <a:chOff x="2051050" y="1898394"/>
            <a:chExt cx="1872911" cy="678675"/>
          </a:xfrm>
        </p:grpSpPr>
        <p:sp>
          <p:nvSpPr>
            <p:cNvPr id="131" name="矩形 130"/>
            <p:cNvSpPr/>
            <p:nvPr/>
          </p:nvSpPr>
          <p:spPr>
            <a:xfrm>
              <a:off x="2057650" y="18983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2" name="文本框 131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3" name="组合 132"/>
          <p:cNvGrpSpPr/>
          <p:nvPr/>
        </p:nvGrpSpPr>
        <p:grpSpPr>
          <a:xfrm>
            <a:off x="9899651" y="4044695"/>
            <a:ext cx="1872911" cy="678676"/>
            <a:chOff x="2051050" y="1898394"/>
            <a:chExt cx="1872911" cy="678675"/>
          </a:xfrm>
        </p:grpSpPr>
        <p:sp>
          <p:nvSpPr>
            <p:cNvPr id="134" name="矩形 133"/>
            <p:cNvSpPr/>
            <p:nvPr/>
          </p:nvSpPr>
          <p:spPr>
            <a:xfrm>
              <a:off x="2057650" y="1898394"/>
              <a:ext cx="902811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 smtClean="0">
                  <a:solidFill>
                    <a:prstClr val="black">
                      <a:lumMod val="65000"/>
                      <a:lumOff val="35000"/>
                    </a:prstClr>
                  </a:solidFill>
                  <a:latin typeface="Arial" panose="020B0604020202020204" pitchFamily="34" charset="0"/>
                  <a:ea typeface="Arial Unicode MS" panose="020B0604020202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400" dirty="0">
                <a:solidFill>
                  <a:prstClr val="black">
                    <a:lumMod val="65000"/>
                    <a:lumOff val="35000"/>
                  </a:prstClr>
                </a:solidFill>
              </a:endParaRPr>
            </a:p>
          </p:txBody>
        </p:sp>
        <p:sp>
          <p:nvSpPr>
            <p:cNvPr id="135" name="文本框 134"/>
            <p:cNvSpPr txBox="1"/>
            <p:nvPr/>
          </p:nvSpPr>
          <p:spPr>
            <a:xfrm>
              <a:off x="2051050" y="2125663"/>
              <a:ext cx="1872911" cy="4514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lnSpc>
                  <a:spcPts val="14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 this is a sample text. </a:t>
              </a:r>
              <a:endParaRPr lang="zh-CN" altLang="en-US" sz="8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44" name="文本框 143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51346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1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1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10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8"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5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 animBg="1"/>
      <p:bldP spid="82" grpId="0"/>
      <p:bldP spid="83" grpId="0"/>
      <p:bldP spid="84" grpId="0" animBg="1"/>
      <p:bldP spid="85" grpId="0"/>
      <p:bldP spid="86" grpId="0"/>
      <p:bldP spid="87" grpId="0" animBg="1"/>
      <p:bldP spid="88" grpId="0"/>
      <p:bldP spid="89" grpId="0"/>
      <p:bldP spid="90" grpId="0" animBg="1"/>
      <p:bldP spid="91" grpId="0"/>
      <p:bldP spid="92" grpId="0"/>
      <p:bldP spid="93" grpId="0" animBg="1"/>
      <p:bldP spid="94" grpId="0"/>
      <p:bldP spid="95" grpId="0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4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grpSp>
        <p:nvGrpSpPr>
          <p:cNvPr id="28" name="组合 27"/>
          <p:cNvGrpSpPr/>
          <p:nvPr/>
        </p:nvGrpSpPr>
        <p:grpSpPr>
          <a:xfrm>
            <a:off x="489248" y="2062494"/>
            <a:ext cx="4655320" cy="3853066"/>
            <a:chOff x="555625" y="285751"/>
            <a:chExt cx="7940675" cy="6572250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29" name="Freeform 7"/>
            <p:cNvSpPr/>
            <p:nvPr/>
          </p:nvSpPr>
          <p:spPr bwMode="auto">
            <a:xfrm>
              <a:off x="5489575" y="6505576"/>
              <a:ext cx="422275" cy="352425"/>
            </a:xfrm>
            <a:custGeom>
              <a:avLst/>
              <a:gdLst>
                <a:gd name="T0" fmla="*/ 88 w 266"/>
                <a:gd name="T1" fmla="*/ 222 h 222"/>
                <a:gd name="T2" fmla="*/ 88 w 266"/>
                <a:gd name="T3" fmla="*/ 222 h 222"/>
                <a:gd name="T4" fmla="*/ 62 w 266"/>
                <a:gd name="T5" fmla="*/ 212 h 222"/>
                <a:gd name="T6" fmla="*/ 40 w 266"/>
                <a:gd name="T7" fmla="*/ 206 h 222"/>
                <a:gd name="T8" fmla="*/ 20 w 266"/>
                <a:gd name="T9" fmla="*/ 196 h 222"/>
                <a:gd name="T10" fmla="*/ 12 w 266"/>
                <a:gd name="T11" fmla="*/ 190 h 222"/>
                <a:gd name="T12" fmla="*/ 6 w 266"/>
                <a:gd name="T13" fmla="*/ 184 h 222"/>
                <a:gd name="T14" fmla="*/ 6 w 266"/>
                <a:gd name="T15" fmla="*/ 184 h 222"/>
                <a:gd name="T16" fmla="*/ 2 w 266"/>
                <a:gd name="T17" fmla="*/ 160 h 222"/>
                <a:gd name="T18" fmla="*/ 0 w 266"/>
                <a:gd name="T19" fmla="*/ 132 h 222"/>
                <a:gd name="T20" fmla="*/ 2 w 266"/>
                <a:gd name="T21" fmla="*/ 108 h 222"/>
                <a:gd name="T22" fmla="*/ 4 w 266"/>
                <a:gd name="T23" fmla="*/ 98 h 222"/>
                <a:gd name="T24" fmla="*/ 8 w 266"/>
                <a:gd name="T25" fmla="*/ 88 h 222"/>
                <a:gd name="T26" fmla="*/ 8 w 266"/>
                <a:gd name="T27" fmla="*/ 88 h 222"/>
                <a:gd name="T28" fmla="*/ 26 w 266"/>
                <a:gd name="T29" fmla="*/ 82 h 222"/>
                <a:gd name="T30" fmla="*/ 36 w 266"/>
                <a:gd name="T31" fmla="*/ 78 h 222"/>
                <a:gd name="T32" fmla="*/ 44 w 266"/>
                <a:gd name="T33" fmla="*/ 74 h 222"/>
                <a:gd name="T34" fmla="*/ 44 w 266"/>
                <a:gd name="T35" fmla="*/ 74 h 222"/>
                <a:gd name="T36" fmla="*/ 46 w 266"/>
                <a:gd name="T37" fmla="*/ 36 h 222"/>
                <a:gd name="T38" fmla="*/ 46 w 266"/>
                <a:gd name="T39" fmla="*/ 36 h 222"/>
                <a:gd name="T40" fmla="*/ 52 w 266"/>
                <a:gd name="T41" fmla="*/ 32 h 222"/>
                <a:gd name="T42" fmla="*/ 56 w 266"/>
                <a:gd name="T43" fmla="*/ 30 h 222"/>
                <a:gd name="T44" fmla="*/ 66 w 266"/>
                <a:gd name="T45" fmla="*/ 32 h 222"/>
                <a:gd name="T46" fmla="*/ 76 w 266"/>
                <a:gd name="T47" fmla="*/ 34 h 222"/>
                <a:gd name="T48" fmla="*/ 84 w 266"/>
                <a:gd name="T49" fmla="*/ 34 h 222"/>
                <a:gd name="T50" fmla="*/ 90 w 266"/>
                <a:gd name="T51" fmla="*/ 34 h 222"/>
                <a:gd name="T52" fmla="*/ 90 w 266"/>
                <a:gd name="T53" fmla="*/ 34 h 222"/>
                <a:gd name="T54" fmla="*/ 142 w 266"/>
                <a:gd name="T55" fmla="*/ 6 h 222"/>
                <a:gd name="T56" fmla="*/ 142 w 266"/>
                <a:gd name="T57" fmla="*/ 6 h 222"/>
                <a:gd name="T58" fmla="*/ 234 w 266"/>
                <a:gd name="T59" fmla="*/ 0 h 222"/>
                <a:gd name="T60" fmla="*/ 234 w 266"/>
                <a:gd name="T61" fmla="*/ 0 h 222"/>
                <a:gd name="T62" fmla="*/ 242 w 266"/>
                <a:gd name="T63" fmla="*/ 4 h 222"/>
                <a:gd name="T64" fmla="*/ 250 w 266"/>
                <a:gd name="T65" fmla="*/ 10 h 222"/>
                <a:gd name="T66" fmla="*/ 258 w 266"/>
                <a:gd name="T67" fmla="*/ 20 h 222"/>
                <a:gd name="T68" fmla="*/ 266 w 266"/>
                <a:gd name="T69" fmla="*/ 32 h 222"/>
                <a:gd name="T70" fmla="*/ 266 w 266"/>
                <a:gd name="T71" fmla="*/ 32 h 222"/>
                <a:gd name="T72" fmla="*/ 266 w 266"/>
                <a:gd name="T73" fmla="*/ 52 h 222"/>
                <a:gd name="T74" fmla="*/ 266 w 266"/>
                <a:gd name="T75" fmla="*/ 52 h 222"/>
                <a:gd name="T76" fmla="*/ 262 w 266"/>
                <a:gd name="T77" fmla="*/ 60 h 222"/>
                <a:gd name="T78" fmla="*/ 258 w 266"/>
                <a:gd name="T79" fmla="*/ 68 h 222"/>
                <a:gd name="T80" fmla="*/ 258 w 266"/>
                <a:gd name="T81" fmla="*/ 68 h 222"/>
                <a:gd name="T82" fmla="*/ 236 w 266"/>
                <a:gd name="T83" fmla="*/ 100 h 222"/>
                <a:gd name="T84" fmla="*/ 226 w 266"/>
                <a:gd name="T85" fmla="*/ 116 h 222"/>
                <a:gd name="T86" fmla="*/ 218 w 266"/>
                <a:gd name="T87" fmla="*/ 134 h 222"/>
                <a:gd name="T88" fmla="*/ 218 w 266"/>
                <a:gd name="T89" fmla="*/ 134 h 222"/>
                <a:gd name="T90" fmla="*/ 212 w 266"/>
                <a:gd name="T91" fmla="*/ 148 h 222"/>
                <a:gd name="T92" fmla="*/ 208 w 266"/>
                <a:gd name="T93" fmla="*/ 158 h 222"/>
                <a:gd name="T94" fmla="*/ 202 w 266"/>
                <a:gd name="T95" fmla="*/ 166 h 222"/>
                <a:gd name="T96" fmla="*/ 202 w 266"/>
                <a:gd name="T97" fmla="*/ 166 h 222"/>
                <a:gd name="T98" fmla="*/ 178 w 266"/>
                <a:gd name="T99" fmla="*/ 178 h 222"/>
                <a:gd name="T100" fmla="*/ 156 w 266"/>
                <a:gd name="T101" fmla="*/ 192 h 222"/>
                <a:gd name="T102" fmla="*/ 116 w 266"/>
                <a:gd name="T103" fmla="*/ 218 h 222"/>
                <a:gd name="T104" fmla="*/ 116 w 266"/>
                <a:gd name="T105" fmla="*/ 218 h 222"/>
                <a:gd name="T106" fmla="*/ 88 w 266"/>
                <a:gd name="T107" fmla="*/ 222 h 222"/>
                <a:gd name="T108" fmla="*/ 88 w 266"/>
                <a:gd name="T109" fmla="*/ 222 h 22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266" h="222">
                  <a:moveTo>
                    <a:pt x="88" y="222"/>
                  </a:moveTo>
                  <a:lnTo>
                    <a:pt x="88" y="222"/>
                  </a:lnTo>
                  <a:lnTo>
                    <a:pt x="62" y="212"/>
                  </a:lnTo>
                  <a:lnTo>
                    <a:pt x="40" y="206"/>
                  </a:lnTo>
                  <a:lnTo>
                    <a:pt x="20" y="196"/>
                  </a:lnTo>
                  <a:lnTo>
                    <a:pt x="12" y="190"/>
                  </a:lnTo>
                  <a:lnTo>
                    <a:pt x="6" y="184"/>
                  </a:lnTo>
                  <a:lnTo>
                    <a:pt x="2" y="160"/>
                  </a:lnTo>
                  <a:lnTo>
                    <a:pt x="0" y="132"/>
                  </a:lnTo>
                  <a:lnTo>
                    <a:pt x="2" y="108"/>
                  </a:lnTo>
                  <a:lnTo>
                    <a:pt x="4" y="98"/>
                  </a:lnTo>
                  <a:lnTo>
                    <a:pt x="8" y="88"/>
                  </a:lnTo>
                  <a:lnTo>
                    <a:pt x="26" y="82"/>
                  </a:lnTo>
                  <a:lnTo>
                    <a:pt x="36" y="78"/>
                  </a:lnTo>
                  <a:lnTo>
                    <a:pt x="44" y="74"/>
                  </a:lnTo>
                  <a:lnTo>
                    <a:pt x="46" y="36"/>
                  </a:lnTo>
                  <a:lnTo>
                    <a:pt x="52" y="32"/>
                  </a:lnTo>
                  <a:lnTo>
                    <a:pt x="56" y="30"/>
                  </a:lnTo>
                  <a:lnTo>
                    <a:pt x="66" y="32"/>
                  </a:lnTo>
                  <a:lnTo>
                    <a:pt x="76" y="34"/>
                  </a:lnTo>
                  <a:lnTo>
                    <a:pt x="84" y="34"/>
                  </a:lnTo>
                  <a:lnTo>
                    <a:pt x="90" y="34"/>
                  </a:lnTo>
                  <a:lnTo>
                    <a:pt x="142" y="6"/>
                  </a:lnTo>
                  <a:lnTo>
                    <a:pt x="234" y="0"/>
                  </a:lnTo>
                  <a:lnTo>
                    <a:pt x="242" y="4"/>
                  </a:lnTo>
                  <a:lnTo>
                    <a:pt x="250" y="10"/>
                  </a:lnTo>
                  <a:lnTo>
                    <a:pt x="258" y="20"/>
                  </a:lnTo>
                  <a:lnTo>
                    <a:pt x="266" y="32"/>
                  </a:lnTo>
                  <a:lnTo>
                    <a:pt x="266" y="52"/>
                  </a:lnTo>
                  <a:lnTo>
                    <a:pt x="262" y="60"/>
                  </a:lnTo>
                  <a:lnTo>
                    <a:pt x="258" y="68"/>
                  </a:lnTo>
                  <a:lnTo>
                    <a:pt x="236" y="100"/>
                  </a:lnTo>
                  <a:lnTo>
                    <a:pt x="226" y="116"/>
                  </a:lnTo>
                  <a:lnTo>
                    <a:pt x="218" y="134"/>
                  </a:lnTo>
                  <a:lnTo>
                    <a:pt x="212" y="148"/>
                  </a:lnTo>
                  <a:lnTo>
                    <a:pt x="208" y="158"/>
                  </a:lnTo>
                  <a:lnTo>
                    <a:pt x="202" y="166"/>
                  </a:lnTo>
                  <a:lnTo>
                    <a:pt x="178" y="178"/>
                  </a:lnTo>
                  <a:lnTo>
                    <a:pt x="156" y="192"/>
                  </a:lnTo>
                  <a:lnTo>
                    <a:pt x="116" y="218"/>
                  </a:lnTo>
                  <a:lnTo>
                    <a:pt x="88" y="2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Freeform 10"/>
            <p:cNvSpPr/>
            <p:nvPr/>
          </p:nvSpPr>
          <p:spPr bwMode="auto">
            <a:xfrm>
              <a:off x="5661025" y="5511801"/>
              <a:ext cx="1244600" cy="955675"/>
            </a:xfrm>
            <a:custGeom>
              <a:avLst/>
              <a:gdLst>
                <a:gd name="T0" fmla="*/ 40 w 784"/>
                <a:gd name="T1" fmla="*/ 590 h 602"/>
                <a:gd name="T2" fmla="*/ 0 w 784"/>
                <a:gd name="T3" fmla="*/ 520 h 602"/>
                <a:gd name="T4" fmla="*/ 8 w 784"/>
                <a:gd name="T5" fmla="*/ 486 h 602"/>
                <a:gd name="T6" fmla="*/ 26 w 784"/>
                <a:gd name="T7" fmla="*/ 440 h 602"/>
                <a:gd name="T8" fmla="*/ 66 w 784"/>
                <a:gd name="T9" fmla="*/ 396 h 602"/>
                <a:gd name="T10" fmla="*/ 124 w 784"/>
                <a:gd name="T11" fmla="*/ 342 h 602"/>
                <a:gd name="T12" fmla="*/ 184 w 784"/>
                <a:gd name="T13" fmla="*/ 276 h 602"/>
                <a:gd name="T14" fmla="*/ 214 w 784"/>
                <a:gd name="T15" fmla="*/ 230 h 602"/>
                <a:gd name="T16" fmla="*/ 218 w 784"/>
                <a:gd name="T17" fmla="*/ 196 h 602"/>
                <a:gd name="T18" fmla="*/ 248 w 784"/>
                <a:gd name="T19" fmla="*/ 164 h 602"/>
                <a:gd name="T20" fmla="*/ 254 w 784"/>
                <a:gd name="T21" fmla="*/ 96 h 602"/>
                <a:gd name="T22" fmla="*/ 264 w 784"/>
                <a:gd name="T23" fmla="*/ 60 h 602"/>
                <a:gd name="T24" fmla="*/ 298 w 784"/>
                <a:gd name="T25" fmla="*/ 36 h 602"/>
                <a:gd name="T26" fmla="*/ 352 w 784"/>
                <a:gd name="T27" fmla="*/ 68 h 602"/>
                <a:gd name="T28" fmla="*/ 360 w 784"/>
                <a:gd name="T29" fmla="*/ 32 h 602"/>
                <a:gd name="T30" fmla="*/ 346 w 784"/>
                <a:gd name="T31" fmla="*/ 8 h 602"/>
                <a:gd name="T32" fmla="*/ 454 w 784"/>
                <a:gd name="T33" fmla="*/ 10 h 602"/>
                <a:gd name="T34" fmla="*/ 506 w 784"/>
                <a:gd name="T35" fmla="*/ 0 h 602"/>
                <a:gd name="T36" fmla="*/ 518 w 784"/>
                <a:gd name="T37" fmla="*/ 20 h 602"/>
                <a:gd name="T38" fmla="*/ 478 w 784"/>
                <a:gd name="T39" fmla="*/ 82 h 602"/>
                <a:gd name="T40" fmla="*/ 500 w 784"/>
                <a:gd name="T41" fmla="*/ 96 h 602"/>
                <a:gd name="T42" fmla="*/ 580 w 784"/>
                <a:gd name="T43" fmla="*/ 72 h 602"/>
                <a:gd name="T44" fmla="*/ 612 w 784"/>
                <a:gd name="T45" fmla="*/ 84 h 602"/>
                <a:gd name="T46" fmla="*/ 668 w 784"/>
                <a:gd name="T47" fmla="*/ 58 h 602"/>
                <a:gd name="T48" fmla="*/ 710 w 784"/>
                <a:gd name="T49" fmla="*/ 56 h 602"/>
                <a:gd name="T50" fmla="*/ 784 w 784"/>
                <a:gd name="T51" fmla="*/ 152 h 602"/>
                <a:gd name="T52" fmla="*/ 752 w 784"/>
                <a:gd name="T53" fmla="*/ 174 h 602"/>
                <a:gd name="T54" fmla="*/ 728 w 784"/>
                <a:gd name="T55" fmla="*/ 196 h 602"/>
                <a:gd name="T56" fmla="*/ 728 w 784"/>
                <a:gd name="T57" fmla="*/ 224 h 602"/>
                <a:gd name="T58" fmla="*/ 704 w 784"/>
                <a:gd name="T59" fmla="*/ 242 h 602"/>
                <a:gd name="T60" fmla="*/ 634 w 784"/>
                <a:gd name="T61" fmla="*/ 282 h 602"/>
                <a:gd name="T62" fmla="*/ 606 w 784"/>
                <a:gd name="T63" fmla="*/ 296 h 602"/>
                <a:gd name="T64" fmla="*/ 582 w 784"/>
                <a:gd name="T65" fmla="*/ 288 h 602"/>
                <a:gd name="T66" fmla="*/ 556 w 784"/>
                <a:gd name="T67" fmla="*/ 304 h 602"/>
                <a:gd name="T68" fmla="*/ 544 w 784"/>
                <a:gd name="T69" fmla="*/ 292 h 602"/>
                <a:gd name="T70" fmla="*/ 526 w 784"/>
                <a:gd name="T71" fmla="*/ 294 h 602"/>
                <a:gd name="T72" fmla="*/ 516 w 784"/>
                <a:gd name="T73" fmla="*/ 326 h 602"/>
                <a:gd name="T74" fmla="*/ 498 w 784"/>
                <a:gd name="T75" fmla="*/ 338 h 602"/>
                <a:gd name="T76" fmla="*/ 478 w 784"/>
                <a:gd name="T77" fmla="*/ 342 h 602"/>
                <a:gd name="T78" fmla="*/ 468 w 784"/>
                <a:gd name="T79" fmla="*/ 326 h 602"/>
                <a:gd name="T80" fmla="*/ 436 w 784"/>
                <a:gd name="T81" fmla="*/ 302 h 602"/>
                <a:gd name="T82" fmla="*/ 408 w 784"/>
                <a:gd name="T83" fmla="*/ 330 h 602"/>
                <a:gd name="T84" fmla="*/ 374 w 784"/>
                <a:gd name="T85" fmla="*/ 368 h 602"/>
                <a:gd name="T86" fmla="*/ 350 w 784"/>
                <a:gd name="T87" fmla="*/ 394 h 602"/>
                <a:gd name="T88" fmla="*/ 306 w 784"/>
                <a:gd name="T89" fmla="*/ 418 h 602"/>
                <a:gd name="T90" fmla="*/ 270 w 784"/>
                <a:gd name="T91" fmla="*/ 422 h 602"/>
                <a:gd name="T92" fmla="*/ 256 w 784"/>
                <a:gd name="T93" fmla="*/ 438 h 602"/>
                <a:gd name="T94" fmla="*/ 218 w 784"/>
                <a:gd name="T95" fmla="*/ 432 h 602"/>
                <a:gd name="T96" fmla="*/ 140 w 784"/>
                <a:gd name="T97" fmla="*/ 462 h 602"/>
                <a:gd name="T98" fmla="*/ 92 w 784"/>
                <a:gd name="T99" fmla="*/ 474 h 602"/>
                <a:gd name="T100" fmla="*/ 76 w 784"/>
                <a:gd name="T101" fmla="*/ 510 h 602"/>
                <a:gd name="T102" fmla="*/ 52 w 784"/>
                <a:gd name="T103" fmla="*/ 542 h 602"/>
                <a:gd name="T104" fmla="*/ 78 w 784"/>
                <a:gd name="T105" fmla="*/ 566 h 602"/>
                <a:gd name="T106" fmla="*/ 86 w 784"/>
                <a:gd name="T107" fmla="*/ 590 h 602"/>
                <a:gd name="T108" fmla="*/ 54 w 784"/>
                <a:gd name="T109" fmla="*/ 602 h 6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784" h="602">
                  <a:moveTo>
                    <a:pt x="54" y="602"/>
                  </a:moveTo>
                  <a:lnTo>
                    <a:pt x="54" y="602"/>
                  </a:lnTo>
                  <a:lnTo>
                    <a:pt x="46" y="596"/>
                  </a:lnTo>
                  <a:lnTo>
                    <a:pt x="40" y="590"/>
                  </a:lnTo>
                  <a:lnTo>
                    <a:pt x="34" y="580"/>
                  </a:lnTo>
                  <a:lnTo>
                    <a:pt x="28" y="558"/>
                  </a:lnTo>
                  <a:lnTo>
                    <a:pt x="0" y="520"/>
                  </a:lnTo>
                  <a:lnTo>
                    <a:pt x="0" y="502"/>
                  </a:lnTo>
                  <a:lnTo>
                    <a:pt x="2" y="492"/>
                  </a:lnTo>
                  <a:lnTo>
                    <a:pt x="8" y="486"/>
                  </a:lnTo>
                  <a:lnTo>
                    <a:pt x="18" y="478"/>
                  </a:lnTo>
                  <a:lnTo>
                    <a:pt x="22" y="450"/>
                  </a:lnTo>
                  <a:lnTo>
                    <a:pt x="26" y="440"/>
                  </a:lnTo>
                  <a:lnTo>
                    <a:pt x="30" y="430"/>
                  </a:lnTo>
                  <a:lnTo>
                    <a:pt x="36" y="422"/>
                  </a:lnTo>
                  <a:lnTo>
                    <a:pt x="44" y="414"/>
                  </a:lnTo>
                  <a:lnTo>
                    <a:pt x="66" y="396"/>
                  </a:lnTo>
                  <a:lnTo>
                    <a:pt x="94" y="366"/>
                  </a:lnTo>
                  <a:lnTo>
                    <a:pt x="108" y="354"/>
                  </a:lnTo>
                  <a:lnTo>
                    <a:pt x="124" y="342"/>
                  </a:lnTo>
                  <a:lnTo>
                    <a:pt x="154" y="306"/>
                  </a:lnTo>
                  <a:lnTo>
                    <a:pt x="184" y="276"/>
                  </a:lnTo>
                  <a:lnTo>
                    <a:pt x="196" y="266"/>
                  </a:lnTo>
                  <a:lnTo>
                    <a:pt x="204" y="256"/>
                  </a:lnTo>
                  <a:lnTo>
                    <a:pt x="210" y="244"/>
                  </a:lnTo>
                  <a:lnTo>
                    <a:pt x="214" y="230"/>
                  </a:lnTo>
                  <a:lnTo>
                    <a:pt x="214" y="214"/>
                  </a:lnTo>
                  <a:lnTo>
                    <a:pt x="216" y="204"/>
                  </a:lnTo>
                  <a:lnTo>
                    <a:pt x="218" y="196"/>
                  </a:lnTo>
                  <a:lnTo>
                    <a:pt x="222" y="190"/>
                  </a:lnTo>
                  <a:lnTo>
                    <a:pt x="232" y="180"/>
                  </a:lnTo>
                  <a:lnTo>
                    <a:pt x="240" y="174"/>
                  </a:lnTo>
                  <a:lnTo>
                    <a:pt x="248" y="164"/>
                  </a:lnTo>
                  <a:lnTo>
                    <a:pt x="244" y="106"/>
                  </a:lnTo>
                  <a:lnTo>
                    <a:pt x="254" y="96"/>
                  </a:lnTo>
                  <a:lnTo>
                    <a:pt x="260" y="84"/>
                  </a:lnTo>
                  <a:lnTo>
                    <a:pt x="262" y="72"/>
                  </a:lnTo>
                  <a:lnTo>
                    <a:pt x="264" y="60"/>
                  </a:lnTo>
                  <a:lnTo>
                    <a:pt x="278" y="36"/>
                  </a:lnTo>
                  <a:lnTo>
                    <a:pt x="298" y="36"/>
                  </a:lnTo>
                  <a:lnTo>
                    <a:pt x="332" y="68"/>
                  </a:lnTo>
                  <a:lnTo>
                    <a:pt x="352" y="68"/>
                  </a:lnTo>
                  <a:lnTo>
                    <a:pt x="354" y="64"/>
                  </a:lnTo>
                  <a:lnTo>
                    <a:pt x="356" y="60"/>
                  </a:lnTo>
                  <a:lnTo>
                    <a:pt x="358" y="48"/>
                  </a:lnTo>
                  <a:lnTo>
                    <a:pt x="360" y="32"/>
                  </a:lnTo>
                  <a:lnTo>
                    <a:pt x="340" y="10"/>
                  </a:lnTo>
                  <a:lnTo>
                    <a:pt x="346" y="8"/>
                  </a:lnTo>
                  <a:lnTo>
                    <a:pt x="442" y="8"/>
                  </a:lnTo>
                  <a:lnTo>
                    <a:pt x="454" y="10"/>
                  </a:lnTo>
                  <a:lnTo>
                    <a:pt x="472" y="10"/>
                  </a:lnTo>
                  <a:lnTo>
                    <a:pt x="490" y="8"/>
                  </a:lnTo>
                  <a:lnTo>
                    <a:pt x="500" y="4"/>
                  </a:lnTo>
                  <a:lnTo>
                    <a:pt x="506" y="0"/>
                  </a:lnTo>
                  <a:lnTo>
                    <a:pt x="518" y="0"/>
                  </a:lnTo>
                  <a:lnTo>
                    <a:pt x="518" y="20"/>
                  </a:lnTo>
                  <a:lnTo>
                    <a:pt x="476" y="68"/>
                  </a:lnTo>
                  <a:lnTo>
                    <a:pt x="478" y="82"/>
                  </a:lnTo>
                  <a:lnTo>
                    <a:pt x="482" y="88"/>
                  </a:lnTo>
                  <a:lnTo>
                    <a:pt x="486" y="92"/>
                  </a:lnTo>
                  <a:lnTo>
                    <a:pt x="492" y="94"/>
                  </a:lnTo>
                  <a:lnTo>
                    <a:pt x="500" y="96"/>
                  </a:lnTo>
                  <a:lnTo>
                    <a:pt x="524" y="98"/>
                  </a:lnTo>
                  <a:lnTo>
                    <a:pt x="580" y="72"/>
                  </a:lnTo>
                  <a:lnTo>
                    <a:pt x="600" y="72"/>
                  </a:lnTo>
                  <a:lnTo>
                    <a:pt x="612" y="84"/>
                  </a:lnTo>
                  <a:lnTo>
                    <a:pt x="624" y="82"/>
                  </a:lnTo>
                  <a:lnTo>
                    <a:pt x="634" y="78"/>
                  </a:lnTo>
                  <a:lnTo>
                    <a:pt x="656" y="64"/>
                  </a:lnTo>
                  <a:lnTo>
                    <a:pt x="668" y="58"/>
                  </a:lnTo>
                  <a:lnTo>
                    <a:pt x="680" y="54"/>
                  </a:lnTo>
                  <a:lnTo>
                    <a:pt x="694" y="52"/>
                  </a:lnTo>
                  <a:lnTo>
                    <a:pt x="710" y="56"/>
                  </a:lnTo>
                  <a:lnTo>
                    <a:pt x="740" y="92"/>
                  </a:lnTo>
                  <a:lnTo>
                    <a:pt x="784" y="152"/>
                  </a:lnTo>
                  <a:lnTo>
                    <a:pt x="784" y="168"/>
                  </a:lnTo>
                  <a:lnTo>
                    <a:pt x="764" y="170"/>
                  </a:lnTo>
                  <a:lnTo>
                    <a:pt x="752" y="174"/>
                  </a:lnTo>
                  <a:lnTo>
                    <a:pt x="746" y="180"/>
                  </a:lnTo>
                  <a:lnTo>
                    <a:pt x="740" y="186"/>
                  </a:lnTo>
                  <a:lnTo>
                    <a:pt x="728" y="196"/>
                  </a:lnTo>
                  <a:lnTo>
                    <a:pt x="724" y="200"/>
                  </a:lnTo>
                  <a:lnTo>
                    <a:pt x="722" y="208"/>
                  </a:lnTo>
                  <a:lnTo>
                    <a:pt x="722" y="214"/>
                  </a:lnTo>
                  <a:lnTo>
                    <a:pt x="728" y="224"/>
                  </a:lnTo>
                  <a:lnTo>
                    <a:pt x="728" y="230"/>
                  </a:lnTo>
                  <a:lnTo>
                    <a:pt x="704" y="242"/>
                  </a:lnTo>
                  <a:lnTo>
                    <a:pt x="680" y="256"/>
                  </a:lnTo>
                  <a:lnTo>
                    <a:pt x="656" y="270"/>
                  </a:lnTo>
                  <a:lnTo>
                    <a:pt x="634" y="282"/>
                  </a:lnTo>
                  <a:lnTo>
                    <a:pt x="618" y="298"/>
                  </a:lnTo>
                  <a:lnTo>
                    <a:pt x="612" y="298"/>
                  </a:lnTo>
                  <a:lnTo>
                    <a:pt x="606" y="296"/>
                  </a:lnTo>
                  <a:lnTo>
                    <a:pt x="602" y="292"/>
                  </a:lnTo>
                  <a:lnTo>
                    <a:pt x="600" y="288"/>
                  </a:lnTo>
                  <a:lnTo>
                    <a:pt x="582" y="288"/>
                  </a:lnTo>
                  <a:lnTo>
                    <a:pt x="570" y="304"/>
                  </a:lnTo>
                  <a:lnTo>
                    <a:pt x="556" y="304"/>
                  </a:lnTo>
                  <a:lnTo>
                    <a:pt x="552" y="298"/>
                  </a:lnTo>
                  <a:lnTo>
                    <a:pt x="548" y="294"/>
                  </a:lnTo>
                  <a:lnTo>
                    <a:pt x="544" y="292"/>
                  </a:lnTo>
                  <a:lnTo>
                    <a:pt x="540" y="292"/>
                  </a:lnTo>
                  <a:lnTo>
                    <a:pt x="534" y="292"/>
                  </a:lnTo>
                  <a:lnTo>
                    <a:pt x="526" y="294"/>
                  </a:lnTo>
                  <a:lnTo>
                    <a:pt x="526" y="318"/>
                  </a:lnTo>
                  <a:lnTo>
                    <a:pt x="520" y="322"/>
                  </a:lnTo>
                  <a:lnTo>
                    <a:pt x="516" y="326"/>
                  </a:lnTo>
                  <a:lnTo>
                    <a:pt x="508" y="328"/>
                  </a:lnTo>
                  <a:lnTo>
                    <a:pt x="504" y="328"/>
                  </a:lnTo>
                  <a:lnTo>
                    <a:pt x="500" y="332"/>
                  </a:lnTo>
                  <a:lnTo>
                    <a:pt x="498" y="338"/>
                  </a:lnTo>
                  <a:lnTo>
                    <a:pt x="494" y="346"/>
                  </a:lnTo>
                  <a:lnTo>
                    <a:pt x="482" y="344"/>
                  </a:lnTo>
                  <a:lnTo>
                    <a:pt x="478" y="342"/>
                  </a:lnTo>
                  <a:lnTo>
                    <a:pt x="476" y="340"/>
                  </a:lnTo>
                  <a:lnTo>
                    <a:pt x="472" y="334"/>
                  </a:lnTo>
                  <a:lnTo>
                    <a:pt x="468" y="326"/>
                  </a:lnTo>
                  <a:lnTo>
                    <a:pt x="462" y="326"/>
                  </a:lnTo>
                  <a:lnTo>
                    <a:pt x="436" y="302"/>
                  </a:lnTo>
                  <a:lnTo>
                    <a:pt x="420" y="302"/>
                  </a:lnTo>
                  <a:lnTo>
                    <a:pt x="414" y="314"/>
                  </a:lnTo>
                  <a:lnTo>
                    <a:pt x="408" y="330"/>
                  </a:lnTo>
                  <a:lnTo>
                    <a:pt x="388" y="362"/>
                  </a:lnTo>
                  <a:lnTo>
                    <a:pt x="374" y="368"/>
                  </a:lnTo>
                  <a:lnTo>
                    <a:pt x="366" y="374"/>
                  </a:lnTo>
                  <a:lnTo>
                    <a:pt x="358" y="382"/>
                  </a:lnTo>
                  <a:lnTo>
                    <a:pt x="350" y="394"/>
                  </a:lnTo>
                  <a:lnTo>
                    <a:pt x="338" y="396"/>
                  </a:lnTo>
                  <a:lnTo>
                    <a:pt x="328" y="398"/>
                  </a:lnTo>
                  <a:lnTo>
                    <a:pt x="306" y="418"/>
                  </a:lnTo>
                  <a:lnTo>
                    <a:pt x="290" y="418"/>
                  </a:lnTo>
                  <a:lnTo>
                    <a:pt x="278" y="420"/>
                  </a:lnTo>
                  <a:lnTo>
                    <a:pt x="270" y="422"/>
                  </a:lnTo>
                  <a:lnTo>
                    <a:pt x="262" y="426"/>
                  </a:lnTo>
                  <a:lnTo>
                    <a:pt x="256" y="438"/>
                  </a:lnTo>
                  <a:lnTo>
                    <a:pt x="244" y="438"/>
                  </a:lnTo>
                  <a:lnTo>
                    <a:pt x="228" y="432"/>
                  </a:lnTo>
                  <a:lnTo>
                    <a:pt x="218" y="432"/>
                  </a:lnTo>
                  <a:lnTo>
                    <a:pt x="210" y="436"/>
                  </a:lnTo>
                  <a:lnTo>
                    <a:pt x="198" y="440"/>
                  </a:lnTo>
                  <a:lnTo>
                    <a:pt x="140" y="462"/>
                  </a:lnTo>
                  <a:lnTo>
                    <a:pt x="120" y="464"/>
                  </a:lnTo>
                  <a:lnTo>
                    <a:pt x="104" y="466"/>
                  </a:lnTo>
                  <a:lnTo>
                    <a:pt x="92" y="474"/>
                  </a:lnTo>
                  <a:lnTo>
                    <a:pt x="78" y="486"/>
                  </a:lnTo>
                  <a:lnTo>
                    <a:pt x="76" y="510"/>
                  </a:lnTo>
                  <a:lnTo>
                    <a:pt x="64" y="514"/>
                  </a:lnTo>
                  <a:lnTo>
                    <a:pt x="56" y="520"/>
                  </a:lnTo>
                  <a:lnTo>
                    <a:pt x="52" y="528"/>
                  </a:lnTo>
                  <a:lnTo>
                    <a:pt x="52" y="542"/>
                  </a:lnTo>
                  <a:lnTo>
                    <a:pt x="60" y="548"/>
                  </a:lnTo>
                  <a:lnTo>
                    <a:pt x="72" y="558"/>
                  </a:lnTo>
                  <a:lnTo>
                    <a:pt x="78" y="566"/>
                  </a:lnTo>
                  <a:lnTo>
                    <a:pt x="82" y="572"/>
                  </a:lnTo>
                  <a:lnTo>
                    <a:pt x="86" y="580"/>
                  </a:lnTo>
                  <a:lnTo>
                    <a:pt x="86" y="590"/>
                  </a:lnTo>
                  <a:lnTo>
                    <a:pt x="78" y="594"/>
                  </a:lnTo>
                  <a:lnTo>
                    <a:pt x="68" y="598"/>
                  </a:lnTo>
                  <a:lnTo>
                    <a:pt x="54" y="60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Freeform 11"/>
            <p:cNvSpPr/>
            <p:nvPr/>
          </p:nvSpPr>
          <p:spPr bwMode="auto">
            <a:xfrm>
              <a:off x="3673475" y="4854576"/>
              <a:ext cx="1400175" cy="1479550"/>
            </a:xfrm>
            <a:custGeom>
              <a:avLst/>
              <a:gdLst>
                <a:gd name="T0" fmla="*/ 356 w 882"/>
                <a:gd name="T1" fmla="*/ 898 h 932"/>
                <a:gd name="T2" fmla="*/ 352 w 882"/>
                <a:gd name="T3" fmla="*/ 844 h 932"/>
                <a:gd name="T4" fmla="*/ 310 w 882"/>
                <a:gd name="T5" fmla="*/ 844 h 932"/>
                <a:gd name="T6" fmla="*/ 246 w 882"/>
                <a:gd name="T7" fmla="*/ 840 h 932"/>
                <a:gd name="T8" fmla="*/ 208 w 882"/>
                <a:gd name="T9" fmla="*/ 800 h 932"/>
                <a:gd name="T10" fmla="*/ 164 w 882"/>
                <a:gd name="T11" fmla="*/ 782 h 932"/>
                <a:gd name="T12" fmla="*/ 166 w 882"/>
                <a:gd name="T13" fmla="*/ 724 h 932"/>
                <a:gd name="T14" fmla="*/ 138 w 882"/>
                <a:gd name="T15" fmla="*/ 676 h 932"/>
                <a:gd name="T16" fmla="*/ 114 w 882"/>
                <a:gd name="T17" fmla="*/ 616 h 932"/>
                <a:gd name="T18" fmla="*/ 88 w 882"/>
                <a:gd name="T19" fmla="*/ 564 h 932"/>
                <a:gd name="T20" fmla="*/ 16 w 882"/>
                <a:gd name="T21" fmla="*/ 578 h 932"/>
                <a:gd name="T22" fmla="*/ 0 w 882"/>
                <a:gd name="T23" fmla="*/ 490 h 932"/>
                <a:gd name="T24" fmla="*/ 84 w 882"/>
                <a:gd name="T25" fmla="*/ 392 h 932"/>
                <a:gd name="T26" fmla="*/ 120 w 882"/>
                <a:gd name="T27" fmla="*/ 310 h 932"/>
                <a:gd name="T28" fmla="*/ 130 w 882"/>
                <a:gd name="T29" fmla="*/ 236 h 932"/>
                <a:gd name="T30" fmla="*/ 126 w 882"/>
                <a:gd name="T31" fmla="*/ 178 h 932"/>
                <a:gd name="T32" fmla="*/ 104 w 882"/>
                <a:gd name="T33" fmla="*/ 108 h 932"/>
                <a:gd name="T34" fmla="*/ 126 w 882"/>
                <a:gd name="T35" fmla="*/ 52 h 932"/>
                <a:gd name="T36" fmla="*/ 134 w 882"/>
                <a:gd name="T37" fmla="*/ 0 h 932"/>
                <a:gd name="T38" fmla="*/ 170 w 882"/>
                <a:gd name="T39" fmla="*/ 44 h 932"/>
                <a:gd name="T40" fmla="*/ 208 w 882"/>
                <a:gd name="T41" fmla="*/ 100 h 932"/>
                <a:gd name="T42" fmla="*/ 218 w 882"/>
                <a:gd name="T43" fmla="*/ 44 h 932"/>
                <a:gd name="T44" fmla="*/ 252 w 882"/>
                <a:gd name="T45" fmla="*/ 88 h 932"/>
                <a:gd name="T46" fmla="*/ 332 w 882"/>
                <a:gd name="T47" fmla="*/ 148 h 932"/>
                <a:gd name="T48" fmla="*/ 406 w 882"/>
                <a:gd name="T49" fmla="*/ 280 h 932"/>
                <a:gd name="T50" fmla="*/ 400 w 882"/>
                <a:gd name="T51" fmla="*/ 336 h 932"/>
                <a:gd name="T52" fmla="*/ 452 w 882"/>
                <a:gd name="T53" fmla="*/ 370 h 932"/>
                <a:gd name="T54" fmla="*/ 574 w 882"/>
                <a:gd name="T55" fmla="*/ 346 h 932"/>
                <a:gd name="T56" fmla="*/ 586 w 882"/>
                <a:gd name="T57" fmla="*/ 290 h 932"/>
                <a:gd name="T58" fmla="*/ 558 w 882"/>
                <a:gd name="T59" fmla="*/ 230 h 932"/>
                <a:gd name="T60" fmla="*/ 620 w 882"/>
                <a:gd name="T61" fmla="*/ 178 h 932"/>
                <a:gd name="T62" fmla="*/ 606 w 882"/>
                <a:gd name="T63" fmla="*/ 122 h 932"/>
                <a:gd name="T64" fmla="*/ 614 w 882"/>
                <a:gd name="T65" fmla="*/ 104 h 932"/>
                <a:gd name="T66" fmla="*/ 654 w 882"/>
                <a:gd name="T67" fmla="*/ 64 h 932"/>
                <a:gd name="T68" fmla="*/ 712 w 882"/>
                <a:gd name="T69" fmla="*/ 144 h 932"/>
                <a:gd name="T70" fmla="*/ 790 w 882"/>
                <a:gd name="T71" fmla="*/ 128 h 932"/>
                <a:gd name="T72" fmla="*/ 790 w 882"/>
                <a:gd name="T73" fmla="*/ 188 h 932"/>
                <a:gd name="T74" fmla="*/ 752 w 882"/>
                <a:gd name="T75" fmla="*/ 208 h 932"/>
                <a:gd name="T76" fmla="*/ 660 w 882"/>
                <a:gd name="T77" fmla="*/ 204 h 932"/>
                <a:gd name="T78" fmla="*/ 630 w 882"/>
                <a:gd name="T79" fmla="*/ 266 h 932"/>
                <a:gd name="T80" fmla="*/ 652 w 882"/>
                <a:gd name="T81" fmla="*/ 308 h 932"/>
                <a:gd name="T82" fmla="*/ 698 w 882"/>
                <a:gd name="T83" fmla="*/ 300 h 932"/>
                <a:gd name="T84" fmla="*/ 718 w 882"/>
                <a:gd name="T85" fmla="*/ 330 h 932"/>
                <a:gd name="T86" fmla="*/ 692 w 882"/>
                <a:gd name="T87" fmla="*/ 418 h 932"/>
                <a:gd name="T88" fmla="*/ 732 w 882"/>
                <a:gd name="T89" fmla="*/ 472 h 932"/>
                <a:gd name="T90" fmla="*/ 726 w 882"/>
                <a:gd name="T91" fmla="*/ 528 h 932"/>
                <a:gd name="T92" fmla="*/ 828 w 882"/>
                <a:gd name="T93" fmla="*/ 590 h 932"/>
                <a:gd name="T94" fmla="*/ 876 w 882"/>
                <a:gd name="T95" fmla="*/ 606 h 932"/>
                <a:gd name="T96" fmla="*/ 850 w 882"/>
                <a:gd name="T97" fmla="*/ 658 h 932"/>
                <a:gd name="T98" fmla="*/ 784 w 882"/>
                <a:gd name="T99" fmla="*/ 676 h 932"/>
                <a:gd name="T100" fmla="*/ 720 w 882"/>
                <a:gd name="T101" fmla="*/ 734 h 932"/>
                <a:gd name="T102" fmla="*/ 650 w 882"/>
                <a:gd name="T103" fmla="*/ 764 h 932"/>
                <a:gd name="T104" fmla="*/ 612 w 882"/>
                <a:gd name="T105" fmla="*/ 742 h 932"/>
                <a:gd name="T106" fmla="*/ 564 w 882"/>
                <a:gd name="T107" fmla="*/ 760 h 932"/>
                <a:gd name="T108" fmla="*/ 526 w 882"/>
                <a:gd name="T109" fmla="*/ 740 h 932"/>
                <a:gd name="T110" fmla="*/ 482 w 882"/>
                <a:gd name="T111" fmla="*/ 750 h 932"/>
                <a:gd name="T112" fmla="*/ 448 w 882"/>
                <a:gd name="T113" fmla="*/ 768 h 932"/>
                <a:gd name="T114" fmla="*/ 404 w 882"/>
                <a:gd name="T115" fmla="*/ 766 h 932"/>
                <a:gd name="T116" fmla="*/ 410 w 882"/>
                <a:gd name="T117" fmla="*/ 826 h 932"/>
                <a:gd name="T118" fmla="*/ 410 w 882"/>
                <a:gd name="T119" fmla="*/ 872 h 932"/>
                <a:gd name="T120" fmla="*/ 406 w 882"/>
                <a:gd name="T121" fmla="*/ 932 h 932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882" h="932">
                  <a:moveTo>
                    <a:pt x="406" y="932"/>
                  </a:moveTo>
                  <a:lnTo>
                    <a:pt x="406" y="932"/>
                  </a:lnTo>
                  <a:lnTo>
                    <a:pt x="392" y="920"/>
                  </a:lnTo>
                  <a:lnTo>
                    <a:pt x="380" y="910"/>
                  </a:lnTo>
                  <a:lnTo>
                    <a:pt x="368" y="904"/>
                  </a:lnTo>
                  <a:lnTo>
                    <a:pt x="356" y="898"/>
                  </a:lnTo>
                  <a:lnTo>
                    <a:pt x="358" y="880"/>
                  </a:lnTo>
                  <a:lnTo>
                    <a:pt x="358" y="866"/>
                  </a:lnTo>
                  <a:lnTo>
                    <a:pt x="356" y="854"/>
                  </a:lnTo>
                  <a:lnTo>
                    <a:pt x="352" y="844"/>
                  </a:lnTo>
                  <a:lnTo>
                    <a:pt x="342" y="836"/>
                  </a:lnTo>
                  <a:lnTo>
                    <a:pt x="332" y="836"/>
                  </a:lnTo>
                  <a:lnTo>
                    <a:pt x="324" y="838"/>
                  </a:lnTo>
                  <a:lnTo>
                    <a:pt x="316" y="840"/>
                  </a:lnTo>
                  <a:lnTo>
                    <a:pt x="310" y="844"/>
                  </a:lnTo>
                  <a:lnTo>
                    <a:pt x="298" y="854"/>
                  </a:lnTo>
                  <a:lnTo>
                    <a:pt x="288" y="866"/>
                  </a:lnTo>
                  <a:lnTo>
                    <a:pt x="260" y="860"/>
                  </a:lnTo>
                  <a:lnTo>
                    <a:pt x="246" y="840"/>
                  </a:lnTo>
                  <a:lnTo>
                    <a:pt x="240" y="832"/>
                  </a:lnTo>
                  <a:lnTo>
                    <a:pt x="234" y="828"/>
                  </a:lnTo>
                  <a:lnTo>
                    <a:pt x="218" y="808"/>
                  </a:lnTo>
                  <a:lnTo>
                    <a:pt x="212" y="802"/>
                  </a:lnTo>
                  <a:lnTo>
                    <a:pt x="208" y="800"/>
                  </a:lnTo>
                  <a:lnTo>
                    <a:pt x="202" y="798"/>
                  </a:lnTo>
                  <a:lnTo>
                    <a:pt x="194" y="798"/>
                  </a:lnTo>
                  <a:lnTo>
                    <a:pt x="172" y="798"/>
                  </a:lnTo>
                  <a:lnTo>
                    <a:pt x="168" y="790"/>
                  </a:lnTo>
                  <a:lnTo>
                    <a:pt x="164" y="782"/>
                  </a:lnTo>
                  <a:lnTo>
                    <a:pt x="162" y="774"/>
                  </a:lnTo>
                  <a:lnTo>
                    <a:pt x="160" y="766"/>
                  </a:lnTo>
                  <a:lnTo>
                    <a:pt x="160" y="752"/>
                  </a:lnTo>
                  <a:lnTo>
                    <a:pt x="160" y="740"/>
                  </a:lnTo>
                  <a:lnTo>
                    <a:pt x="166" y="724"/>
                  </a:lnTo>
                  <a:lnTo>
                    <a:pt x="168" y="708"/>
                  </a:lnTo>
                  <a:lnTo>
                    <a:pt x="166" y="694"/>
                  </a:lnTo>
                  <a:lnTo>
                    <a:pt x="164" y="688"/>
                  </a:lnTo>
                  <a:lnTo>
                    <a:pt x="162" y="682"/>
                  </a:lnTo>
                  <a:lnTo>
                    <a:pt x="138" y="676"/>
                  </a:lnTo>
                  <a:lnTo>
                    <a:pt x="126" y="670"/>
                  </a:lnTo>
                  <a:lnTo>
                    <a:pt x="124" y="668"/>
                  </a:lnTo>
                  <a:lnTo>
                    <a:pt x="124" y="664"/>
                  </a:lnTo>
                  <a:lnTo>
                    <a:pt x="124" y="650"/>
                  </a:lnTo>
                  <a:lnTo>
                    <a:pt x="114" y="616"/>
                  </a:lnTo>
                  <a:lnTo>
                    <a:pt x="102" y="598"/>
                  </a:lnTo>
                  <a:lnTo>
                    <a:pt x="96" y="576"/>
                  </a:lnTo>
                  <a:lnTo>
                    <a:pt x="92" y="568"/>
                  </a:lnTo>
                  <a:lnTo>
                    <a:pt x="88" y="564"/>
                  </a:lnTo>
                  <a:lnTo>
                    <a:pt x="82" y="560"/>
                  </a:lnTo>
                  <a:lnTo>
                    <a:pt x="76" y="558"/>
                  </a:lnTo>
                  <a:lnTo>
                    <a:pt x="58" y="556"/>
                  </a:lnTo>
                  <a:lnTo>
                    <a:pt x="30" y="572"/>
                  </a:lnTo>
                  <a:lnTo>
                    <a:pt x="16" y="578"/>
                  </a:lnTo>
                  <a:lnTo>
                    <a:pt x="4" y="580"/>
                  </a:lnTo>
                  <a:lnTo>
                    <a:pt x="2" y="576"/>
                  </a:lnTo>
                  <a:lnTo>
                    <a:pt x="0" y="490"/>
                  </a:lnTo>
                  <a:lnTo>
                    <a:pt x="16" y="454"/>
                  </a:lnTo>
                  <a:lnTo>
                    <a:pt x="32" y="436"/>
                  </a:lnTo>
                  <a:lnTo>
                    <a:pt x="46" y="422"/>
                  </a:lnTo>
                  <a:lnTo>
                    <a:pt x="62" y="408"/>
                  </a:lnTo>
                  <a:lnTo>
                    <a:pt x="84" y="392"/>
                  </a:lnTo>
                  <a:lnTo>
                    <a:pt x="108" y="370"/>
                  </a:lnTo>
                  <a:lnTo>
                    <a:pt x="110" y="328"/>
                  </a:lnTo>
                  <a:lnTo>
                    <a:pt x="120" y="310"/>
                  </a:lnTo>
                  <a:lnTo>
                    <a:pt x="120" y="288"/>
                  </a:lnTo>
                  <a:lnTo>
                    <a:pt x="120" y="266"/>
                  </a:lnTo>
                  <a:lnTo>
                    <a:pt x="124" y="248"/>
                  </a:lnTo>
                  <a:lnTo>
                    <a:pt x="126" y="240"/>
                  </a:lnTo>
                  <a:lnTo>
                    <a:pt x="130" y="236"/>
                  </a:lnTo>
                  <a:lnTo>
                    <a:pt x="132" y="218"/>
                  </a:lnTo>
                  <a:lnTo>
                    <a:pt x="134" y="204"/>
                  </a:lnTo>
                  <a:lnTo>
                    <a:pt x="132" y="190"/>
                  </a:lnTo>
                  <a:lnTo>
                    <a:pt x="126" y="178"/>
                  </a:lnTo>
                  <a:lnTo>
                    <a:pt x="84" y="142"/>
                  </a:lnTo>
                  <a:lnTo>
                    <a:pt x="84" y="110"/>
                  </a:lnTo>
                  <a:lnTo>
                    <a:pt x="94" y="110"/>
                  </a:lnTo>
                  <a:lnTo>
                    <a:pt x="104" y="108"/>
                  </a:lnTo>
                  <a:lnTo>
                    <a:pt x="126" y="100"/>
                  </a:lnTo>
                  <a:lnTo>
                    <a:pt x="128" y="88"/>
                  </a:lnTo>
                  <a:lnTo>
                    <a:pt x="128" y="76"/>
                  </a:lnTo>
                  <a:lnTo>
                    <a:pt x="128" y="64"/>
                  </a:lnTo>
                  <a:lnTo>
                    <a:pt x="126" y="52"/>
                  </a:lnTo>
                  <a:lnTo>
                    <a:pt x="120" y="32"/>
                  </a:lnTo>
                  <a:lnTo>
                    <a:pt x="120" y="22"/>
                  </a:lnTo>
                  <a:lnTo>
                    <a:pt x="118" y="12"/>
                  </a:lnTo>
                  <a:lnTo>
                    <a:pt x="126" y="6"/>
                  </a:lnTo>
                  <a:lnTo>
                    <a:pt x="134" y="0"/>
                  </a:lnTo>
                  <a:lnTo>
                    <a:pt x="138" y="0"/>
                  </a:lnTo>
                  <a:lnTo>
                    <a:pt x="142" y="0"/>
                  </a:lnTo>
                  <a:lnTo>
                    <a:pt x="148" y="4"/>
                  </a:lnTo>
                  <a:lnTo>
                    <a:pt x="154" y="8"/>
                  </a:lnTo>
                  <a:lnTo>
                    <a:pt x="170" y="44"/>
                  </a:lnTo>
                  <a:lnTo>
                    <a:pt x="178" y="66"/>
                  </a:lnTo>
                  <a:lnTo>
                    <a:pt x="184" y="90"/>
                  </a:lnTo>
                  <a:lnTo>
                    <a:pt x="188" y="96"/>
                  </a:lnTo>
                  <a:lnTo>
                    <a:pt x="192" y="98"/>
                  </a:lnTo>
                  <a:lnTo>
                    <a:pt x="208" y="100"/>
                  </a:lnTo>
                  <a:lnTo>
                    <a:pt x="212" y="92"/>
                  </a:lnTo>
                  <a:lnTo>
                    <a:pt x="216" y="86"/>
                  </a:lnTo>
                  <a:lnTo>
                    <a:pt x="218" y="70"/>
                  </a:lnTo>
                  <a:lnTo>
                    <a:pt x="218" y="44"/>
                  </a:lnTo>
                  <a:lnTo>
                    <a:pt x="230" y="34"/>
                  </a:lnTo>
                  <a:lnTo>
                    <a:pt x="236" y="44"/>
                  </a:lnTo>
                  <a:lnTo>
                    <a:pt x="242" y="56"/>
                  </a:lnTo>
                  <a:lnTo>
                    <a:pt x="252" y="88"/>
                  </a:lnTo>
                  <a:lnTo>
                    <a:pt x="268" y="112"/>
                  </a:lnTo>
                  <a:lnTo>
                    <a:pt x="278" y="126"/>
                  </a:lnTo>
                  <a:lnTo>
                    <a:pt x="292" y="142"/>
                  </a:lnTo>
                  <a:lnTo>
                    <a:pt x="332" y="148"/>
                  </a:lnTo>
                  <a:lnTo>
                    <a:pt x="368" y="216"/>
                  </a:lnTo>
                  <a:lnTo>
                    <a:pt x="404" y="264"/>
                  </a:lnTo>
                  <a:lnTo>
                    <a:pt x="406" y="280"/>
                  </a:lnTo>
                  <a:lnTo>
                    <a:pt x="398" y="290"/>
                  </a:lnTo>
                  <a:lnTo>
                    <a:pt x="392" y="298"/>
                  </a:lnTo>
                  <a:lnTo>
                    <a:pt x="390" y="306"/>
                  </a:lnTo>
                  <a:lnTo>
                    <a:pt x="390" y="324"/>
                  </a:lnTo>
                  <a:lnTo>
                    <a:pt x="400" y="336"/>
                  </a:lnTo>
                  <a:lnTo>
                    <a:pt x="408" y="346"/>
                  </a:lnTo>
                  <a:lnTo>
                    <a:pt x="422" y="356"/>
                  </a:lnTo>
                  <a:lnTo>
                    <a:pt x="430" y="358"/>
                  </a:lnTo>
                  <a:lnTo>
                    <a:pt x="440" y="362"/>
                  </a:lnTo>
                  <a:lnTo>
                    <a:pt x="452" y="370"/>
                  </a:lnTo>
                  <a:lnTo>
                    <a:pt x="460" y="376"/>
                  </a:lnTo>
                  <a:lnTo>
                    <a:pt x="472" y="380"/>
                  </a:lnTo>
                  <a:lnTo>
                    <a:pt x="500" y="378"/>
                  </a:lnTo>
                  <a:lnTo>
                    <a:pt x="574" y="346"/>
                  </a:lnTo>
                  <a:lnTo>
                    <a:pt x="580" y="330"/>
                  </a:lnTo>
                  <a:lnTo>
                    <a:pt x="584" y="318"/>
                  </a:lnTo>
                  <a:lnTo>
                    <a:pt x="586" y="304"/>
                  </a:lnTo>
                  <a:lnTo>
                    <a:pt x="586" y="290"/>
                  </a:lnTo>
                  <a:lnTo>
                    <a:pt x="578" y="278"/>
                  </a:lnTo>
                  <a:lnTo>
                    <a:pt x="572" y="272"/>
                  </a:lnTo>
                  <a:lnTo>
                    <a:pt x="558" y="262"/>
                  </a:lnTo>
                  <a:lnTo>
                    <a:pt x="558" y="238"/>
                  </a:lnTo>
                  <a:lnTo>
                    <a:pt x="558" y="230"/>
                  </a:lnTo>
                  <a:lnTo>
                    <a:pt x="564" y="222"/>
                  </a:lnTo>
                  <a:lnTo>
                    <a:pt x="578" y="214"/>
                  </a:lnTo>
                  <a:lnTo>
                    <a:pt x="594" y="204"/>
                  </a:lnTo>
                  <a:lnTo>
                    <a:pt x="608" y="192"/>
                  </a:lnTo>
                  <a:lnTo>
                    <a:pt x="620" y="178"/>
                  </a:lnTo>
                  <a:lnTo>
                    <a:pt x="620" y="152"/>
                  </a:lnTo>
                  <a:lnTo>
                    <a:pt x="616" y="138"/>
                  </a:lnTo>
                  <a:lnTo>
                    <a:pt x="610" y="128"/>
                  </a:lnTo>
                  <a:lnTo>
                    <a:pt x="606" y="122"/>
                  </a:lnTo>
                  <a:lnTo>
                    <a:pt x="600" y="116"/>
                  </a:lnTo>
                  <a:lnTo>
                    <a:pt x="598" y="108"/>
                  </a:lnTo>
                  <a:lnTo>
                    <a:pt x="614" y="104"/>
                  </a:lnTo>
                  <a:lnTo>
                    <a:pt x="622" y="94"/>
                  </a:lnTo>
                  <a:lnTo>
                    <a:pt x="628" y="84"/>
                  </a:lnTo>
                  <a:lnTo>
                    <a:pt x="632" y="72"/>
                  </a:lnTo>
                  <a:lnTo>
                    <a:pt x="636" y="66"/>
                  </a:lnTo>
                  <a:lnTo>
                    <a:pt x="642" y="64"/>
                  </a:lnTo>
                  <a:lnTo>
                    <a:pt x="654" y="64"/>
                  </a:lnTo>
                  <a:lnTo>
                    <a:pt x="672" y="66"/>
                  </a:lnTo>
                  <a:lnTo>
                    <a:pt x="694" y="124"/>
                  </a:lnTo>
                  <a:lnTo>
                    <a:pt x="704" y="136"/>
                  </a:lnTo>
                  <a:lnTo>
                    <a:pt x="712" y="144"/>
                  </a:lnTo>
                  <a:lnTo>
                    <a:pt x="722" y="152"/>
                  </a:lnTo>
                  <a:lnTo>
                    <a:pt x="758" y="152"/>
                  </a:lnTo>
                  <a:lnTo>
                    <a:pt x="774" y="140"/>
                  </a:lnTo>
                  <a:lnTo>
                    <a:pt x="790" y="128"/>
                  </a:lnTo>
                  <a:lnTo>
                    <a:pt x="796" y="138"/>
                  </a:lnTo>
                  <a:lnTo>
                    <a:pt x="796" y="152"/>
                  </a:lnTo>
                  <a:lnTo>
                    <a:pt x="794" y="170"/>
                  </a:lnTo>
                  <a:lnTo>
                    <a:pt x="790" y="188"/>
                  </a:lnTo>
                  <a:lnTo>
                    <a:pt x="786" y="196"/>
                  </a:lnTo>
                  <a:lnTo>
                    <a:pt x="780" y="204"/>
                  </a:lnTo>
                  <a:lnTo>
                    <a:pt x="766" y="208"/>
                  </a:lnTo>
                  <a:lnTo>
                    <a:pt x="752" y="208"/>
                  </a:lnTo>
                  <a:lnTo>
                    <a:pt x="720" y="192"/>
                  </a:lnTo>
                  <a:lnTo>
                    <a:pt x="694" y="192"/>
                  </a:lnTo>
                  <a:lnTo>
                    <a:pt x="676" y="196"/>
                  </a:lnTo>
                  <a:lnTo>
                    <a:pt x="668" y="198"/>
                  </a:lnTo>
                  <a:lnTo>
                    <a:pt x="660" y="204"/>
                  </a:lnTo>
                  <a:lnTo>
                    <a:pt x="642" y="218"/>
                  </a:lnTo>
                  <a:lnTo>
                    <a:pt x="630" y="236"/>
                  </a:lnTo>
                  <a:lnTo>
                    <a:pt x="630" y="256"/>
                  </a:lnTo>
                  <a:lnTo>
                    <a:pt x="630" y="266"/>
                  </a:lnTo>
                  <a:lnTo>
                    <a:pt x="636" y="280"/>
                  </a:lnTo>
                  <a:lnTo>
                    <a:pt x="638" y="290"/>
                  </a:lnTo>
                  <a:lnTo>
                    <a:pt x="642" y="296"/>
                  </a:lnTo>
                  <a:lnTo>
                    <a:pt x="646" y="302"/>
                  </a:lnTo>
                  <a:lnTo>
                    <a:pt x="652" y="308"/>
                  </a:lnTo>
                  <a:lnTo>
                    <a:pt x="658" y="310"/>
                  </a:lnTo>
                  <a:lnTo>
                    <a:pt x="666" y="308"/>
                  </a:lnTo>
                  <a:lnTo>
                    <a:pt x="676" y="304"/>
                  </a:lnTo>
                  <a:lnTo>
                    <a:pt x="692" y="302"/>
                  </a:lnTo>
                  <a:lnTo>
                    <a:pt x="698" y="300"/>
                  </a:lnTo>
                  <a:lnTo>
                    <a:pt x="706" y="300"/>
                  </a:lnTo>
                  <a:lnTo>
                    <a:pt x="710" y="304"/>
                  </a:lnTo>
                  <a:lnTo>
                    <a:pt x="714" y="308"/>
                  </a:lnTo>
                  <a:lnTo>
                    <a:pt x="716" y="318"/>
                  </a:lnTo>
                  <a:lnTo>
                    <a:pt x="718" y="330"/>
                  </a:lnTo>
                  <a:lnTo>
                    <a:pt x="704" y="378"/>
                  </a:lnTo>
                  <a:lnTo>
                    <a:pt x="696" y="390"/>
                  </a:lnTo>
                  <a:lnTo>
                    <a:pt x="690" y="400"/>
                  </a:lnTo>
                  <a:lnTo>
                    <a:pt x="690" y="410"/>
                  </a:lnTo>
                  <a:lnTo>
                    <a:pt x="692" y="418"/>
                  </a:lnTo>
                  <a:lnTo>
                    <a:pt x="698" y="426"/>
                  </a:lnTo>
                  <a:lnTo>
                    <a:pt x="706" y="432"/>
                  </a:lnTo>
                  <a:lnTo>
                    <a:pt x="718" y="438"/>
                  </a:lnTo>
                  <a:lnTo>
                    <a:pt x="734" y="444"/>
                  </a:lnTo>
                  <a:lnTo>
                    <a:pt x="732" y="472"/>
                  </a:lnTo>
                  <a:lnTo>
                    <a:pt x="730" y="486"/>
                  </a:lnTo>
                  <a:lnTo>
                    <a:pt x="724" y="502"/>
                  </a:lnTo>
                  <a:lnTo>
                    <a:pt x="724" y="510"/>
                  </a:lnTo>
                  <a:lnTo>
                    <a:pt x="724" y="520"/>
                  </a:lnTo>
                  <a:lnTo>
                    <a:pt x="726" y="528"/>
                  </a:lnTo>
                  <a:lnTo>
                    <a:pt x="730" y="536"/>
                  </a:lnTo>
                  <a:lnTo>
                    <a:pt x="760" y="572"/>
                  </a:lnTo>
                  <a:lnTo>
                    <a:pt x="828" y="590"/>
                  </a:lnTo>
                  <a:lnTo>
                    <a:pt x="836" y="596"/>
                  </a:lnTo>
                  <a:lnTo>
                    <a:pt x="842" y="600"/>
                  </a:lnTo>
                  <a:lnTo>
                    <a:pt x="850" y="604"/>
                  </a:lnTo>
                  <a:lnTo>
                    <a:pt x="876" y="606"/>
                  </a:lnTo>
                  <a:lnTo>
                    <a:pt x="882" y="628"/>
                  </a:lnTo>
                  <a:lnTo>
                    <a:pt x="876" y="636"/>
                  </a:lnTo>
                  <a:lnTo>
                    <a:pt x="872" y="644"/>
                  </a:lnTo>
                  <a:lnTo>
                    <a:pt x="850" y="658"/>
                  </a:lnTo>
                  <a:lnTo>
                    <a:pt x="832" y="666"/>
                  </a:lnTo>
                  <a:lnTo>
                    <a:pt x="818" y="666"/>
                  </a:lnTo>
                  <a:lnTo>
                    <a:pt x="806" y="668"/>
                  </a:lnTo>
                  <a:lnTo>
                    <a:pt x="794" y="672"/>
                  </a:lnTo>
                  <a:lnTo>
                    <a:pt x="784" y="676"/>
                  </a:lnTo>
                  <a:lnTo>
                    <a:pt x="764" y="686"/>
                  </a:lnTo>
                  <a:lnTo>
                    <a:pt x="744" y="700"/>
                  </a:lnTo>
                  <a:lnTo>
                    <a:pt x="736" y="716"/>
                  </a:lnTo>
                  <a:lnTo>
                    <a:pt x="728" y="726"/>
                  </a:lnTo>
                  <a:lnTo>
                    <a:pt x="720" y="734"/>
                  </a:lnTo>
                  <a:lnTo>
                    <a:pt x="682" y="734"/>
                  </a:lnTo>
                  <a:lnTo>
                    <a:pt x="662" y="756"/>
                  </a:lnTo>
                  <a:lnTo>
                    <a:pt x="656" y="760"/>
                  </a:lnTo>
                  <a:lnTo>
                    <a:pt x="650" y="764"/>
                  </a:lnTo>
                  <a:lnTo>
                    <a:pt x="642" y="766"/>
                  </a:lnTo>
                  <a:lnTo>
                    <a:pt x="636" y="766"/>
                  </a:lnTo>
                  <a:lnTo>
                    <a:pt x="628" y="754"/>
                  </a:lnTo>
                  <a:lnTo>
                    <a:pt x="620" y="746"/>
                  </a:lnTo>
                  <a:lnTo>
                    <a:pt x="612" y="742"/>
                  </a:lnTo>
                  <a:lnTo>
                    <a:pt x="604" y="742"/>
                  </a:lnTo>
                  <a:lnTo>
                    <a:pt x="596" y="744"/>
                  </a:lnTo>
                  <a:lnTo>
                    <a:pt x="588" y="748"/>
                  </a:lnTo>
                  <a:lnTo>
                    <a:pt x="574" y="758"/>
                  </a:lnTo>
                  <a:lnTo>
                    <a:pt x="564" y="760"/>
                  </a:lnTo>
                  <a:lnTo>
                    <a:pt x="556" y="760"/>
                  </a:lnTo>
                  <a:lnTo>
                    <a:pt x="548" y="758"/>
                  </a:lnTo>
                  <a:lnTo>
                    <a:pt x="544" y="756"/>
                  </a:lnTo>
                  <a:lnTo>
                    <a:pt x="534" y="748"/>
                  </a:lnTo>
                  <a:lnTo>
                    <a:pt x="526" y="740"/>
                  </a:lnTo>
                  <a:lnTo>
                    <a:pt x="514" y="738"/>
                  </a:lnTo>
                  <a:lnTo>
                    <a:pt x="506" y="738"/>
                  </a:lnTo>
                  <a:lnTo>
                    <a:pt x="498" y="738"/>
                  </a:lnTo>
                  <a:lnTo>
                    <a:pt x="492" y="742"/>
                  </a:lnTo>
                  <a:lnTo>
                    <a:pt x="486" y="746"/>
                  </a:lnTo>
                  <a:lnTo>
                    <a:pt x="482" y="750"/>
                  </a:lnTo>
                  <a:lnTo>
                    <a:pt x="474" y="764"/>
                  </a:lnTo>
                  <a:lnTo>
                    <a:pt x="468" y="768"/>
                  </a:lnTo>
                  <a:lnTo>
                    <a:pt x="462" y="770"/>
                  </a:lnTo>
                  <a:lnTo>
                    <a:pt x="454" y="770"/>
                  </a:lnTo>
                  <a:lnTo>
                    <a:pt x="448" y="768"/>
                  </a:lnTo>
                  <a:lnTo>
                    <a:pt x="436" y="762"/>
                  </a:lnTo>
                  <a:lnTo>
                    <a:pt x="430" y="756"/>
                  </a:lnTo>
                  <a:lnTo>
                    <a:pt x="414" y="756"/>
                  </a:lnTo>
                  <a:lnTo>
                    <a:pt x="404" y="766"/>
                  </a:lnTo>
                  <a:lnTo>
                    <a:pt x="398" y="774"/>
                  </a:lnTo>
                  <a:lnTo>
                    <a:pt x="396" y="784"/>
                  </a:lnTo>
                  <a:lnTo>
                    <a:pt x="394" y="802"/>
                  </a:lnTo>
                  <a:lnTo>
                    <a:pt x="402" y="814"/>
                  </a:lnTo>
                  <a:lnTo>
                    <a:pt x="410" y="826"/>
                  </a:lnTo>
                  <a:lnTo>
                    <a:pt x="412" y="832"/>
                  </a:lnTo>
                  <a:lnTo>
                    <a:pt x="412" y="840"/>
                  </a:lnTo>
                  <a:lnTo>
                    <a:pt x="412" y="850"/>
                  </a:lnTo>
                  <a:lnTo>
                    <a:pt x="410" y="860"/>
                  </a:lnTo>
                  <a:lnTo>
                    <a:pt x="410" y="872"/>
                  </a:lnTo>
                  <a:lnTo>
                    <a:pt x="414" y="886"/>
                  </a:lnTo>
                  <a:lnTo>
                    <a:pt x="416" y="902"/>
                  </a:lnTo>
                  <a:lnTo>
                    <a:pt x="420" y="922"/>
                  </a:lnTo>
                  <a:lnTo>
                    <a:pt x="412" y="928"/>
                  </a:lnTo>
                  <a:lnTo>
                    <a:pt x="406" y="9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Freeform 12"/>
            <p:cNvSpPr/>
            <p:nvPr/>
          </p:nvSpPr>
          <p:spPr bwMode="auto">
            <a:xfrm>
              <a:off x="4851400" y="5384801"/>
              <a:ext cx="1187450" cy="885825"/>
            </a:xfrm>
            <a:custGeom>
              <a:avLst/>
              <a:gdLst>
                <a:gd name="T0" fmla="*/ 450 w 748"/>
                <a:gd name="T1" fmla="*/ 540 h 558"/>
                <a:gd name="T2" fmla="*/ 440 w 748"/>
                <a:gd name="T3" fmla="*/ 532 h 558"/>
                <a:gd name="T4" fmla="*/ 422 w 748"/>
                <a:gd name="T5" fmla="*/ 516 h 558"/>
                <a:gd name="T6" fmla="*/ 406 w 748"/>
                <a:gd name="T7" fmla="*/ 508 h 558"/>
                <a:gd name="T8" fmla="*/ 390 w 748"/>
                <a:gd name="T9" fmla="*/ 536 h 558"/>
                <a:gd name="T10" fmla="*/ 280 w 748"/>
                <a:gd name="T11" fmla="*/ 532 h 558"/>
                <a:gd name="T12" fmla="*/ 218 w 748"/>
                <a:gd name="T13" fmla="*/ 498 h 558"/>
                <a:gd name="T14" fmla="*/ 204 w 748"/>
                <a:gd name="T15" fmla="*/ 478 h 558"/>
                <a:gd name="T16" fmla="*/ 212 w 748"/>
                <a:gd name="T17" fmla="*/ 432 h 558"/>
                <a:gd name="T18" fmla="*/ 188 w 748"/>
                <a:gd name="T19" fmla="*/ 390 h 558"/>
                <a:gd name="T20" fmla="*/ 142 w 748"/>
                <a:gd name="T21" fmla="*/ 382 h 558"/>
                <a:gd name="T22" fmla="*/ 82 w 748"/>
                <a:gd name="T23" fmla="*/ 368 h 558"/>
                <a:gd name="T24" fmla="*/ 104 w 748"/>
                <a:gd name="T25" fmla="*/ 342 h 558"/>
                <a:gd name="T26" fmla="*/ 140 w 748"/>
                <a:gd name="T27" fmla="*/ 316 h 558"/>
                <a:gd name="T28" fmla="*/ 142 w 748"/>
                <a:gd name="T29" fmla="*/ 262 h 558"/>
                <a:gd name="T30" fmla="*/ 102 w 748"/>
                <a:gd name="T31" fmla="*/ 252 h 558"/>
                <a:gd name="T32" fmla="*/ 20 w 748"/>
                <a:gd name="T33" fmla="*/ 222 h 558"/>
                <a:gd name="T34" fmla="*/ 0 w 748"/>
                <a:gd name="T35" fmla="*/ 192 h 558"/>
                <a:gd name="T36" fmla="*/ 22 w 748"/>
                <a:gd name="T37" fmla="*/ 162 h 558"/>
                <a:gd name="T38" fmla="*/ 62 w 748"/>
                <a:gd name="T39" fmla="*/ 154 h 558"/>
                <a:gd name="T40" fmla="*/ 120 w 748"/>
                <a:gd name="T41" fmla="*/ 190 h 558"/>
                <a:gd name="T42" fmla="*/ 156 w 748"/>
                <a:gd name="T43" fmla="*/ 192 h 558"/>
                <a:gd name="T44" fmla="*/ 206 w 748"/>
                <a:gd name="T45" fmla="*/ 156 h 558"/>
                <a:gd name="T46" fmla="*/ 240 w 748"/>
                <a:gd name="T47" fmla="*/ 98 h 558"/>
                <a:gd name="T48" fmla="*/ 274 w 748"/>
                <a:gd name="T49" fmla="*/ 110 h 558"/>
                <a:gd name="T50" fmla="*/ 308 w 748"/>
                <a:gd name="T51" fmla="*/ 128 h 558"/>
                <a:gd name="T52" fmla="*/ 342 w 748"/>
                <a:gd name="T53" fmla="*/ 134 h 558"/>
                <a:gd name="T54" fmla="*/ 410 w 748"/>
                <a:gd name="T55" fmla="*/ 100 h 558"/>
                <a:gd name="T56" fmla="*/ 442 w 748"/>
                <a:gd name="T57" fmla="*/ 78 h 558"/>
                <a:gd name="T58" fmla="*/ 470 w 748"/>
                <a:gd name="T59" fmla="*/ 52 h 558"/>
                <a:gd name="T60" fmla="*/ 514 w 748"/>
                <a:gd name="T61" fmla="*/ 38 h 558"/>
                <a:gd name="T62" fmla="*/ 588 w 748"/>
                <a:gd name="T63" fmla="*/ 10 h 558"/>
                <a:gd name="T64" fmla="*/ 632 w 748"/>
                <a:gd name="T65" fmla="*/ 0 h 558"/>
                <a:gd name="T66" fmla="*/ 672 w 748"/>
                <a:gd name="T67" fmla="*/ 54 h 558"/>
                <a:gd name="T68" fmla="*/ 640 w 748"/>
                <a:gd name="T69" fmla="*/ 112 h 558"/>
                <a:gd name="T70" fmla="*/ 642 w 748"/>
                <a:gd name="T71" fmla="*/ 142 h 558"/>
                <a:gd name="T72" fmla="*/ 682 w 748"/>
                <a:gd name="T73" fmla="*/ 172 h 558"/>
                <a:gd name="T74" fmla="*/ 734 w 748"/>
                <a:gd name="T75" fmla="*/ 180 h 558"/>
                <a:gd name="T76" fmla="*/ 748 w 748"/>
                <a:gd name="T77" fmla="*/ 220 h 558"/>
                <a:gd name="T78" fmla="*/ 734 w 748"/>
                <a:gd name="T79" fmla="*/ 254 h 558"/>
                <a:gd name="T80" fmla="*/ 722 w 748"/>
                <a:gd name="T81" fmla="*/ 264 h 558"/>
                <a:gd name="T82" fmla="*/ 712 w 748"/>
                <a:gd name="T83" fmla="*/ 312 h 558"/>
                <a:gd name="T84" fmla="*/ 688 w 748"/>
                <a:gd name="T85" fmla="*/ 346 h 558"/>
                <a:gd name="T86" fmla="*/ 672 w 748"/>
                <a:gd name="T87" fmla="*/ 360 h 558"/>
                <a:gd name="T88" fmla="*/ 634 w 748"/>
                <a:gd name="T89" fmla="*/ 406 h 558"/>
                <a:gd name="T90" fmla="*/ 614 w 748"/>
                <a:gd name="T91" fmla="*/ 424 h 558"/>
                <a:gd name="T92" fmla="*/ 586 w 748"/>
                <a:gd name="T93" fmla="*/ 448 h 558"/>
                <a:gd name="T94" fmla="*/ 570 w 748"/>
                <a:gd name="T95" fmla="*/ 468 h 558"/>
                <a:gd name="T96" fmla="*/ 566 w 748"/>
                <a:gd name="T97" fmla="*/ 474 h 558"/>
                <a:gd name="T98" fmla="*/ 546 w 748"/>
                <a:gd name="T99" fmla="*/ 484 h 558"/>
                <a:gd name="T100" fmla="*/ 518 w 748"/>
                <a:gd name="T101" fmla="*/ 534 h 558"/>
                <a:gd name="T102" fmla="*/ 466 w 748"/>
                <a:gd name="T103" fmla="*/ 558 h 55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748" h="558">
                  <a:moveTo>
                    <a:pt x="450" y="558"/>
                  </a:moveTo>
                  <a:lnTo>
                    <a:pt x="450" y="558"/>
                  </a:lnTo>
                  <a:lnTo>
                    <a:pt x="450" y="540"/>
                  </a:lnTo>
                  <a:lnTo>
                    <a:pt x="446" y="540"/>
                  </a:lnTo>
                  <a:lnTo>
                    <a:pt x="444" y="538"/>
                  </a:lnTo>
                  <a:lnTo>
                    <a:pt x="440" y="532"/>
                  </a:lnTo>
                  <a:lnTo>
                    <a:pt x="428" y="530"/>
                  </a:lnTo>
                  <a:lnTo>
                    <a:pt x="426" y="522"/>
                  </a:lnTo>
                  <a:lnTo>
                    <a:pt x="422" y="516"/>
                  </a:lnTo>
                  <a:lnTo>
                    <a:pt x="418" y="510"/>
                  </a:lnTo>
                  <a:lnTo>
                    <a:pt x="414" y="508"/>
                  </a:lnTo>
                  <a:lnTo>
                    <a:pt x="410" y="508"/>
                  </a:lnTo>
                  <a:lnTo>
                    <a:pt x="406" y="508"/>
                  </a:lnTo>
                  <a:lnTo>
                    <a:pt x="396" y="510"/>
                  </a:lnTo>
                  <a:lnTo>
                    <a:pt x="390" y="536"/>
                  </a:lnTo>
                  <a:lnTo>
                    <a:pt x="322" y="540"/>
                  </a:lnTo>
                  <a:lnTo>
                    <a:pt x="280" y="532"/>
                  </a:lnTo>
                  <a:lnTo>
                    <a:pt x="246" y="528"/>
                  </a:lnTo>
                  <a:lnTo>
                    <a:pt x="218" y="498"/>
                  </a:lnTo>
                  <a:lnTo>
                    <a:pt x="208" y="478"/>
                  </a:lnTo>
                  <a:lnTo>
                    <a:pt x="204" y="478"/>
                  </a:lnTo>
                  <a:lnTo>
                    <a:pt x="200" y="464"/>
                  </a:lnTo>
                  <a:lnTo>
                    <a:pt x="202" y="452"/>
                  </a:lnTo>
                  <a:lnTo>
                    <a:pt x="206" y="442"/>
                  </a:lnTo>
                  <a:lnTo>
                    <a:pt x="212" y="432"/>
                  </a:lnTo>
                  <a:lnTo>
                    <a:pt x="212" y="406"/>
                  </a:lnTo>
                  <a:lnTo>
                    <a:pt x="188" y="390"/>
                  </a:lnTo>
                  <a:lnTo>
                    <a:pt x="188" y="384"/>
                  </a:lnTo>
                  <a:lnTo>
                    <a:pt x="142" y="382"/>
                  </a:lnTo>
                  <a:lnTo>
                    <a:pt x="104" y="378"/>
                  </a:lnTo>
                  <a:lnTo>
                    <a:pt x="82" y="368"/>
                  </a:lnTo>
                  <a:lnTo>
                    <a:pt x="72" y="344"/>
                  </a:lnTo>
                  <a:lnTo>
                    <a:pt x="104" y="342"/>
                  </a:lnTo>
                  <a:lnTo>
                    <a:pt x="112" y="338"/>
                  </a:lnTo>
                  <a:lnTo>
                    <a:pt x="122" y="332"/>
                  </a:lnTo>
                  <a:lnTo>
                    <a:pt x="140" y="316"/>
                  </a:lnTo>
                  <a:lnTo>
                    <a:pt x="148" y="300"/>
                  </a:lnTo>
                  <a:lnTo>
                    <a:pt x="150" y="286"/>
                  </a:lnTo>
                  <a:lnTo>
                    <a:pt x="148" y="274"/>
                  </a:lnTo>
                  <a:lnTo>
                    <a:pt x="142" y="262"/>
                  </a:lnTo>
                  <a:lnTo>
                    <a:pt x="114" y="260"/>
                  </a:lnTo>
                  <a:lnTo>
                    <a:pt x="102" y="252"/>
                  </a:lnTo>
                  <a:lnTo>
                    <a:pt x="88" y="246"/>
                  </a:lnTo>
                  <a:lnTo>
                    <a:pt x="64" y="238"/>
                  </a:lnTo>
                  <a:lnTo>
                    <a:pt x="40" y="230"/>
                  </a:lnTo>
                  <a:lnTo>
                    <a:pt x="20" y="222"/>
                  </a:lnTo>
                  <a:lnTo>
                    <a:pt x="6" y="204"/>
                  </a:lnTo>
                  <a:lnTo>
                    <a:pt x="2" y="196"/>
                  </a:lnTo>
                  <a:lnTo>
                    <a:pt x="0" y="192"/>
                  </a:lnTo>
                  <a:lnTo>
                    <a:pt x="12" y="174"/>
                  </a:lnTo>
                  <a:lnTo>
                    <a:pt x="18" y="166"/>
                  </a:lnTo>
                  <a:lnTo>
                    <a:pt x="22" y="162"/>
                  </a:lnTo>
                  <a:lnTo>
                    <a:pt x="30" y="158"/>
                  </a:lnTo>
                  <a:lnTo>
                    <a:pt x="36" y="156"/>
                  </a:lnTo>
                  <a:lnTo>
                    <a:pt x="48" y="154"/>
                  </a:lnTo>
                  <a:lnTo>
                    <a:pt x="62" y="154"/>
                  </a:lnTo>
                  <a:lnTo>
                    <a:pt x="90" y="164"/>
                  </a:lnTo>
                  <a:lnTo>
                    <a:pt x="120" y="190"/>
                  </a:lnTo>
                  <a:lnTo>
                    <a:pt x="130" y="192"/>
                  </a:lnTo>
                  <a:lnTo>
                    <a:pt x="142" y="192"/>
                  </a:lnTo>
                  <a:lnTo>
                    <a:pt x="156" y="192"/>
                  </a:lnTo>
                  <a:lnTo>
                    <a:pt x="172" y="190"/>
                  </a:lnTo>
                  <a:lnTo>
                    <a:pt x="188" y="174"/>
                  </a:lnTo>
                  <a:lnTo>
                    <a:pt x="206" y="156"/>
                  </a:lnTo>
                  <a:lnTo>
                    <a:pt x="222" y="136"/>
                  </a:lnTo>
                  <a:lnTo>
                    <a:pt x="238" y="120"/>
                  </a:lnTo>
                  <a:lnTo>
                    <a:pt x="240" y="98"/>
                  </a:lnTo>
                  <a:lnTo>
                    <a:pt x="264" y="96"/>
                  </a:lnTo>
                  <a:lnTo>
                    <a:pt x="274" y="110"/>
                  </a:lnTo>
                  <a:lnTo>
                    <a:pt x="284" y="114"/>
                  </a:lnTo>
                  <a:lnTo>
                    <a:pt x="294" y="120"/>
                  </a:lnTo>
                  <a:lnTo>
                    <a:pt x="308" y="128"/>
                  </a:lnTo>
                  <a:lnTo>
                    <a:pt x="324" y="134"/>
                  </a:lnTo>
                  <a:lnTo>
                    <a:pt x="342" y="134"/>
                  </a:lnTo>
                  <a:lnTo>
                    <a:pt x="384" y="120"/>
                  </a:lnTo>
                  <a:lnTo>
                    <a:pt x="398" y="108"/>
                  </a:lnTo>
                  <a:lnTo>
                    <a:pt x="410" y="100"/>
                  </a:lnTo>
                  <a:lnTo>
                    <a:pt x="422" y="92"/>
                  </a:lnTo>
                  <a:lnTo>
                    <a:pt x="438" y="84"/>
                  </a:lnTo>
                  <a:lnTo>
                    <a:pt x="442" y="78"/>
                  </a:lnTo>
                  <a:lnTo>
                    <a:pt x="450" y="72"/>
                  </a:lnTo>
                  <a:lnTo>
                    <a:pt x="462" y="56"/>
                  </a:lnTo>
                  <a:lnTo>
                    <a:pt x="470" y="52"/>
                  </a:lnTo>
                  <a:lnTo>
                    <a:pt x="476" y="46"/>
                  </a:lnTo>
                  <a:lnTo>
                    <a:pt x="494" y="40"/>
                  </a:lnTo>
                  <a:lnTo>
                    <a:pt x="514" y="38"/>
                  </a:lnTo>
                  <a:lnTo>
                    <a:pt x="550" y="36"/>
                  </a:lnTo>
                  <a:lnTo>
                    <a:pt x="570" y="22"/>
                  </a:lnTo>
                  <a:lnTo>
                    <a:pt x="588" y="10"/>
                  </a:lnTo>
                  <a:lnTo>
                    <a:pt x="596" y="6"/>
                  </a:lnTo>
                  <a:lnTo>
                    <a:pt x="606" y="2"/>
                  </a:lnTo>
                  <a:lnTo>
                    <a:pt x="618" y="0"/>
                  </a:lnTo>
                  <a:lnTo>
                    <a:pt x="632" y="0"/>
                  </a:lnTo>
                  <a:lnTo>
                    <a:pt x="654" y="36"/>
                  </a:lnTo>
                  <a:lnTo>
                    <a:pt x="672" y="54"/>
                  </a:lnTo>
                  <a:lnTo>
                    <a:pt x="656" y="82"/>
                  </a:lnTo>
                  <a:lnTo>
                    <a:pt x="646" y="96"/>
                  </a:lnTo>
                  <a:lnTo>
                    <a:pt x="640" y="112"/>
                  </a:lnTo>
                  <a:lnTo>
                    <a:pt x="638" y="140"/>
                  </a:lnTo>
                  <a:lnTo>
                    <a:pt x="642" y="142"/>
                  </a:lnTo>
                  <a:lnTo>
                    <a:pt x="650" y="142"/>
                  </a:lnTo>
                  <a:lnTo>
                    <a:pt x="672" y="142"/>
                  </a:lnTo>
                  <a:lnTo>
                    <a:pt x="682" y="172"/>
                  </a:lnTo>
                  <a:lnTo>
                    <a:pt x="690" y="184"/>
                  </a:lnTo>
                  <a:lnTo>
                    <a:pt x="734" y="180"/>
                  </a:lnTo>
                  <a:lnTo>
                    <a:pt x="740" y="190"/>
                  </a:lnTo>
                  <a:lnTo>
                    <a:pt x="744" y="204"/>
                  </a:lnTo>
                  <a:lnTo>
                    <a:pt x="748" y="220"/>
                  </a:lnTo>
                  <a:lnTo>
                    <a:pt x="748" y="238"/>
                  </a:lnTo>
                  <a:lnTo>
                    <a:pt x="740" y="248"/>
                  </a:lnTo>
                  <a:lnTo>
                    <a:pt x="734" y="254"/>
                  </a:lnTo>
                  <a:lnTo>
                    <a:pt x="726" y="258"/>
                  </a:lnTo>
                  <a:lnTo>
                    <a:pt x="724" y="262"/>
                  </a:lnTo>
                  <a:lnTo>
                    <a:pt x="722" y="264"/>
                  </a:lnTo>
                  <a:lnTo>
                    <a:pt x="718" y="266"/>
                  </a:lnTo>
                  <a:lnTo>
                    <a:pt x="712" y="312"/>
                  </a:lnTo>
                  <a:lnTo>
                    <a:pt x="706" y="324"/>
                  </a:lnTo>
                  <a:lnTo>
                    <a:pt x="700" y="338"/>
                  </a:lnTo>
                  <a:lnTo>
                    <a:pt x="688" y="346"/>
                  </a:lnTo>
                  <a:lnTo>
                    <a:pt x="682" y="350"/>
                  </a:lnTo>
                  <a:lnTo>
                    <a:pt x="682" y="356"/>
                  </a:lnTo>
                  <a:lnTo>
                    <a:pt x="672" y="360"/>
                  </a:lnTo>
                  <a:lnTo>
                    <a:pt x="664" y="366"/>
                  </a:lnTo>
                  <a:lnTo>
                    <a:pt x="656" y="376"/>
                  </a:lnTo>
                  <a:lnTo>
                    <a:pt x="648" y="386"/>
                  </a:lnTo>
                  <a:lnTo>
                    <a:pt x="634" y="406"/>
                  </a:lnTo>
                  <a:lnTo>
                    <a:pt x="626" y="414"/>
                  </a:lnTo>
                  <a:lnTo>
                    <a:pt x="616" y="420"/>
                  </a:lnTo>
                  <a:lnTo>
                    <a:pt x="614" y="424"/>
                  </a:lnTo>
                  <a:lnTo>
                    <a:pt x="610" y="428"/>
                  </a:lnTo>
                  <a:lnTo>
                    <a:pt x="600" y="434"/>
                  </a:lnTo>
                  <a:lnTo>
                    <a:pt x="586" y="448"/>
                  </a:lnTo>
                  <a:lnTo>
                    <a:pt x="572" y="464"/>
                  </a:lnTo>
                  <a:lnTo>
                    <a:pt x="570" y="466"/>
                  </a:lnTo>
                  <a:lnTo>
                    <a:pt x="570" y="468"/>
                  </a:lnTo>
                  <a:lnTo>
                    <a:pt x="566" y="468"/>
                  </a:lnTo>
                  <a:lnTo>
                    <a:pt x="566" y="474"/>
                  </a:lnTo>
                  <a:lnTo>
                    <a:pt x="560" y="474"/>
                  </a:lnTo>
                  <a:lnTo>
                    <a:pt x="556" y="476"/>
                  </a:lnTo>
                  <a:lnTo>
                    <a:pt x="546" y="484"/>
                  </a:lnTo>
                  <a:lnTo>
                    <a:pt x="532" y="500"/>
                  </a:lnTo>
                  <a:lnTo>
                    <a:pt x="518" y="534"/>
                  </a:lnTo>
                  <a:lnTo>
                    <a:pt x="502" y="538"/>
                  </a:lnTo>
                  <a:lnTo>
                    <a:pt x="488" y="544"/>
                  </a:lnTo>
                  <a:lnTo>
                    <a:pt x="478" y="550"/>
                  </a:lnTo>
                  <a:lnTo>
                    <a:pt x="466" y="558"/>
                  </a:lnTo>
                  <a:lnTo>
                    <a:pt x="450" y="55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Freeform 13"/>
            <p:cNvSpPr/>
            <p:nvPr/>
          </p:nvSpPr>
          <p:spPr bwMode="auto">
            <a:xfrm>
              <a:off x="7381875" y="5387976"/>
              <a:ext cx="282575" cy="654050"/>
            </a:xfrm>
            <a:custGeom>
              <a:avLst/>
              <a:gdLst>
                <a:gd name="T0" fmla="*/ 82 w 178"/>
                <a:gd name="T1" fmla="*/ 412 h 412"/>
                <a:gd name="T2" fmla="*/ 82 w 178"/>
                <a:gd name="T3" fmla="*/ 412 h 412"/>
                <a:gd name="T4" fmla="*/ 50 w 178"/>
                <a:gd name="T5" fmla="*/ 364 h 412"/>
                <a:gd name="T6" fmla="*/ 50 w 178"/>
                <a:gd name="T7" fmla="*/ 364 h 412"/>
                <a:gd name="T8" fmla="*/ 40 w 178"/>
                <a:gd name="T9" fmla="*/ 360 h 412"/>
                <a:gd name="T10" fmla="*/ 34 w 178"/>
                <a:gd name="T11" fmla="*/ 356 h 412"/>
                <a:gd name="T12" fmla="*/ 28 w 178"/>
                <a:gd name="T13" fmla="*/ 350 h 412"/>
                <a:gd name="T14" fmla="*/ 26 w 178"/>
                <a:gd name="T15" fmla="*/ 346 h 412"/>
                <a:gd name="T16" fmla="*/ 20 w 178"/>
                <a:gd name="T17" fmla="*/ 336 h 412"/>
                <a:gd name="T18" fmla="*/ 16 w 178"/>
                <a:gd name="T19" fmla="*/ 324 h 412"/>
                <a:gd name="T20" fmla="*/ 16 w 178"/>
                <a:gd name="T21" fmla="*/ 324 h 412"/>
                <a:gd name="T22" fmla="*/ 0 w 178"/>
                <a:gd name="T23" fmla="*/ 304 h 412"/>
                <a:gd name="T24" fmla="*/ 0 w 178"/>
                <a:gd name="T25" fmla="*/ 304 h 412"/>
                <a:gd name="T26" fmla="*/ 2 w 178"/>
                <a:gd name="T27" fmla="*/ 280 h 412"/>
                <a:gd name="T28" fmla="*/ 6 w 178"/>
                <a:gd name="T29" fmla="*/ 258 h 412"/>
                <a:gd name="T30" fmla="*/ 8 w 178"/>
                <a:gd name="T31" fmla="*/ 238 h 412"/>
                <a:gd name="T32" fmla="*/ 8 w 178"/>
                <a:gd name="T33" fmla="*/ 228 h 412"/>
                <a:gd name="T34" fmla="*/ 6 w 178"/>
                <a:gd name="T35" fmla="*/ 220 h 412"/>
                <a:gd name="T36" fmla="*/ 6 w 178"/>
                <a:gd name="T37" fmla="*/ 220 h 412"/>
                <a:gd name="T38" fmla="*/ 6 w 178"/>
                <a:gd name="T39" fmla="*/ 196 h 412"/>
                <a:gd name="T40" fmla="*/ 10 w 178"/>
                <a:gd name="T41" fmla="*/ 180 h 412"/>
                <a:gd name="T42" fmla="*/ 16 w 178"/>
                <a:gd name="T43" fmla="*/ 166 h 412"/>
                <a:gd name="T44" fmla="*/ 30 w 178"/>
                <a:gd name="T45" fmla="*/ 150 h 412"/>
                <a:gd name="T46" fmla="*/ 30 w 178"/>
                <a:gd name="T47" fmla="*/ 150 h 412"/>
                <a:gd name="T48" fmla="*/ 38 w 178"/>
                <a:gd name="T49" fmla="*/ 112 h 412"/>
                <a:gd name="T50" fmla="*/ 38 w 178"/>
                <a:gd name="T51" fmla="*/ 112 h 412"/>
                <a:gd name="T52" fmla="*/ 60 w 178"/>
                <a:gd name="T53" fmla="*/ 64 h 412"/>
                <a:gd name="T54" fmla="*/ 60 w 178"/>
                <a:gd name="T55" fmla="*/ 64 h 412"/>
                <a:gd name="T56" fmla="*/ 76 w 178"/>
                <a:gd name="T57" fmla="*/ 44 h 412"/>
                <a:gd name="T58" fmla="*/ 90 w 178"/>
                <a:gd name="T59" fmla="*/ 28 h 412"/>
                <a:gd name="T60" fmla="*/ 104 w 178"/>
                <a:gd name="T61" fmla="*/ 14 h 412"/>
                <a:gd name="T62" fmla="*/ 122 w 178"/>
                <a:gd name="T63" fmla="*/ 0 h 412"/>
                <a:gd name="T64" fmla="*/ 122 w 178"/>
                <a:gd name="T65" fmla="*/ 0 h 412"/>
                <a:gd name="T66" fmla="*/ 164 w 178"/>
                <a:gd name="T67" fmla="*/ 2 h 412"/>
                <a:gd name="T68" fmla="*/ 164 w 178"/>
                <a:gd name="T69" fmla="*/ 2 h 412"/>
                <a:gd name="T70" fmla="*/ 170 w 178"/>
                <a:gd name="T71" fmla="*/ 6 h 412"/>
                <a:gd name="T72" fmla="*/ 170 w 178"/>
                <a:gd name="T73" fmla="*/ 6 h 412"/>
                <a:gd name="T74" fmla="*/ 176 w 178"/>
                <a:gd name="T75" fmla="*/ 30 h 412"/>
                <a:gd name="T76" fmla="*/ 178 w 178"/>
                <a:gd name="T77" fmla="*/ 44 h 412"/>
                <a:gd name="T78" fmla="*/ 178 w 178"/>
                <a:gd name="T79" fmla="*/ 58 h 412"/>
                <a:gd name="T80" fmla="*/ 178 w 178"/>
                <a:gd name="T81" fmla="*/ 58 h 412"/>
                <a:gd name="T82" fmla="*/ 172 w 178"/>
                <a:gd name="T83" fmla="*/ 72 h 412"/>
                <a:gd name="T84" fmla="*/ 168 w 178"/>
                <a:gd name="T85" fmla="*/ 86 h 412"/>
                <a:gd name="T86" fmla="*/ 166 w 178"/>
                <a:gd name="T87" fmla="*/ 102 h 412"/>
                <a:gd name="T88" fmla="*/ 166 w 178"/>
                <a:gd name="T89" fmla="*/ 118 h 412"/>
                <a:gd name="T90" fmla="*/ 168 w 178"/>
                <a:gd name="T91" fmla="*/ 154 h 412"/>
                <a:gd name="T92" fmla="*/ 170 w 178"/>
                <a:gd name="T93" fmla="*/ 188 h 412"/>
                <a:gd name="T94" fmla="*/ 170 w 178"/>
                <a:gd name="T95" fmla="*/ 188 h 412"/>
                <a:gd name="T96" fmla="*/ 164 w 178"/>
                <a:gd name="T97" fmla="*/ 202 h 412"/>
                <a:gd name="T98" fmla="*/ 158 w 178"/>
                <a:gd name="T99" fmla="*/ 218 h 412"/>
                <a:gd name="T100" fmla="*/ 158 w 178"/>
                <a:gd name="T101" fmla="*/ 218 h 412"/>
                <a:gd name="T102" fmla="*/ 118 w 178"/>
                <a:gd name="T103" fmla="*/ 304 h 412"/>
                <a:gd name="T104" fmla="*/ 118 w 178"/>
                <a:gd name="T105" fmla="*/ 304 h 412"/>
                <a:gd name="T106" fmla="*/ 108 w 178"/>
                <a:gd name="T107" fmla="*/ 398 h 412"/>
                <a:gd name="T108" fmla="*/ 108 w 178"/>
                <a:gd name="T109" fmla="*/ 398 h 412"/>
                <a:gd name="T110" fmla="*/ 98 w 178"/>
                <a:gd name="T111" fmla="*/ 408 h 412"/>
                <a:gd name="T112" fmla="*/ 98 w 178"/>
                <a:gd name="T113" fmla="*/ 408 h 412"/>
                <a:gd name="T114" fmla="*/ 90 w 178"/>
                <a:gd name="T115" fmla="*/ 410 h 412"/>
                <a:gd name="T116" fmla="*/ 82 w 178"/>
                <a:gd name="T117" fmla="*/ 412 h 412"/>
                <a:gd name="T118" fmla="*/ 82 w 178"/>
                <a:gd name="T119" fmla="*/ 412 h 41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178" h="412">
                  <a:moveTo>
                    <a:pt x="82" y="412"/>
                  </a:moveTo>
                  <a:lnTo>
                    <a:pt x="82" y="412"/>
                  </a:lnTo>
                  <a:lnTo>
                    <a:pt x="50" y="364"/>
                  </a:lnTo>
                  <a:lnTo>
                    <a:pt x="40" y="360"/>
                  </a:lnTo>
                  <a:lnTo>
                    <a:pt x="34" y="356"/>
                  </a:lnTo>
                  <a:lnTo>
                    <a:pt x="28" y="350"/>
                  </a:lnTo>
                  <a:lnTo>
                    <a:pt x="26" y="346"/>
                  </a:lnTo>
                  <a:lnTo>
                    <a:pt x="20" y="336"/>
                  </a:lnTo>
                  <a:lnTo>
                    <a:pt x="16" y="324"/>
                  </a:lnTo>
                  <a:lnTo>
                    <a:pt x="0" y="304"/>
                  </a:lnTo>
                  <a:lnTo>
                    <a:pt x="2" y="280"/>
                  </a:lnTo>
                  <a:lnTo>
                    <a:pt x="6" y="258"/>
                  </a:lnTo>
                  <a:lnTo>
                    <a:pt x="8" y="238"/>
                  </a:lnTo>
                  <a:lnTo>
                    <a:pt x="8" y="228"/>
                  </a:lnTo>
                  <a:lnTo>
                    <a:pt x="6" y="220"/>
                  </a:lnTo>
                  <a:lnTo>
                    <a:pt x="6" y="196"/>
                  </a:lnTo>
                  <a:lnTo>
                    <a:pt x="10" y="180"/>
                  </a:lnTo>
                  <a:lnTo>
                    <a:pt x="16" y="166"/>
                  </a:lnTo>
                  <a:lnTo>
                    <a:pt x="30" y="150"/>
                  </a:lnTo>
                  <a:lnTo>
                    <a:pt x="38" y="112"/>
                  </a:lnTo>
                  <a:lnTo>
                    <a:pt x="60" y="64"/>
                  </a:lnTo>
                  <a:lnTo>
                    <a:pt x="76" y="44"/>
                  </a:lnTo>
                  <a:lnTo>
                    <a:pt x="90" y="28"/>
                  </a:lnTo>
                  <a:lnTo>
                    <a:pt x="104" y="14"/>
                  </a:lnTo>
                  <a:lnTo>
                    <a:pt x="122" y="0"/>
                  </a:lnTo>
                  <a:lnTo>
                    <a:pt x="164" y="2"/>
                  </a:lnTo>
                  <a:lnTo>
                    <a:pt x="170" y="6"/>
                  </a:lnTo>
                  <a:lnTo>
                    <a:pt x="176" y="30"/>
                  </a:lnTo>
                  <a:lnTo>
                    <a:pt x="178" y="44"/>
                  </a:lnTo>
                  <a:lnTo>
                    <a:pt x="178" y="58"/>
                  </a:lnTo>
                  <a:lnTo>
                    <a:pt x="172" y="72"/>
                  </a:lnTo>
                  <a:lnTo>
                    <a:pt x="168" y="86"/>
                  </a:lnTo>
                  <a:lnTo>
                    <a:pt x="166" y="102"/>
                  </a:lnTo>
                  <a:lnTo>
                    <a:pt x="166" y="118"/>
                  </a:lnTo>
                  <a:lnTo>
                    <a:pt x="168" y="154"/>
                  </a:lnTo>
                  <a:lnTo>
                    <a:pt x="170" y="188"/>
                  </a:lnTo>
                  <a:lnTo>
                    <a:pt x="164" y="202"/>
                  </a:lnTo>
                  <a:lnTo>
                    <a:pt x="158" y="218"/>
                  </a:lnTo>
                  <a:lnTo>
                    <a:pt x="118" y="304"/>
                  </a:lnTo>
                  <a:lnTo>
                    <a:pt x="108" y="398"/>
                  </a:lnTo>
                  <a:lnTo>
                    <a:pt x="98" y="408"/>
                  </a:lnTo>
                  <a:lnTo>
                    <a:pt x="90" y="410"/>
                  </a:lnTo>
                  <a:lnTo>
                    <a:pt x="82" y="41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Freeform 15"/>
            <p:cNvSpPr/>
            <p:nvPr/>
          </p:nvSpPr>
          <p:spPr bwMode="auto">
            <a:xfrm>
              <a:off x="6708775" y="4911726"/>
              <a:ext cx="657225" cy="854075"/>
            </a:xfrm>
            <a:custGeom>
              <a:avLst/>
              <a:gdLst>
                <a:gd name="T0" fmla="*/ 136 w 414"/>
                <a:gd name="T1" fmla="*/ 532 h 538"/>
                <a:gd name="T2" fmla="*/ 122 w 414"/>
                <a:gd name="T3" fmla="*/ 508 h 538"/>
                <a:gd name="T4" fmla="*/ 116 w 414"/>
                <a:gd name="T5" fmla="*/ 498 h 538"/>
                <a:gd name="T6" fmla="*/ 58 w 414"/>
                <a:gd name="T7" fmla="*/ 426 h 538"/>
                <a:gd name="T8" fmla="*/ 12 w 414"/>
                <a:gd name="T9" fmla="*/ 420 h 538"/>
                <a:gd name="T10" fmla="*/ 0 w 414"/>
                <a:gd name="T11" fmla="*/ 402 h 538"/>
                <a:gd name="T12" fmla="*/ 6 w 414"/>
                <a:gd name="T13" fmla="*/ 360 h 538"/>
                <a:gd name="T14" fmla="*/ 10 w 414"/>
                <a:gd name="T15" fmla="*/ 332 h 538"/>
                <a:gd name="T16" fmla="*/ 8 w 414"/>
                <a:gd name="T17" fmla="*/ 306 h 538"/>
                <a:gd name="T18" fmla="*/ 44 w 414"/>
                <a:gd name="T19" fmla="*/ 246 h 538"/>
                <a:gd name="T20" fmla="*/ 42 w 414"/>
                <a:gd name="T21" fmla="*/ 200 h 538"/>
                <a:gd name="T22" fmla="*/ 46 w 414"/>
                <a:gd name="T23" fmla="*/ 190 h 538"/>
                <a:gd name="T24" fmla="*/ 74 w 414"/>
                <a:gd name="T25" fmla="*/ 174 h 538"/>
                <a:gd name="T26" fmla="*/ 102 w 414"/>
                <a:gd name="T27" fmla="*/ 134 h 538"/>
                <a:gd name="T28" fmla="*/ 102 w 414"/>
                <a:gd name="T29" fmla="*/ 116 h 538"/>
                <a:gd name="T30" fmla="*/ 92 w 414"/>
                <a:gd name="T31" fmla="*/ 88 h 538"/>
                <a:gd name="T32" fmla="*/ 104 w 414"/>
                <a:gd name="T33" fmla="*/ 72 h 538"/>
                <a:gd name="T34" fmla="*/ 132 w 414"/>
                <a:gd name="T35" fmla="*/ 58 h 538"/>
                <a:gd name="T36" fmla="*/ 172 w 414"/>
                <a:gd name="T37" fmla="*/ 48 h 538"/>
                <a:gd name="T38" fmla="*/ 190 w 414"/>
                <a:gd name="T39" fmla="*/ 28 h 538"/>
                <a:gd name="T40" fmla="*/ 204 w 414"/>
                <a:gd name="T41" fmla="*/ 2 h 538"/>
                <a:gd name="T42" fmla="*/ 224 w 414"/>
                <a:gd name="T43" fmla="*/ 2 h 538"/>
                <a:gd name="T44" fmla="*/ 236 w 414"/>
                <a:gd name="T45" fmla="*/ 16 h 538"/>
                <a:gd name="T46" fmla="*/ 250 w 414"/>
                <a:gd name="T47" fmla="*/ 64 h 538"/>
                <a:gd name="T48" fmla="*/ 280 w 414"/>
                <a:gd name="T49" fmla="*/ 96 h 538"/>
                <a:gd name="T50" fmla="*/ 336 w 414"/>
                <a:gd name="T51" fmla="*/ 100 h 538"/>
                <a:gd name="T52" fmla="*/ 366 w 414"/>
                <a:gd name="T53" fmla="*/ 86 h 538"/>
                <a:gd name="T54" fmla="*/ 404 w 414"/>
                <a:gd name="T55" fmla="*/ 84 h 538"/>
                <a:gd name="T56" fmla="*/ 398 w 414"/>
                <a:gd name="T57" fmla="*/ 104 h 538"/>
                <a:gd name="T58" fmla="*/ 384 w 414"/>
                <a:gd name="T59" fmla="*/ 124 h 538"/>
                <a:gd name="T60" fmla="*/ 362 w 414"/>
                <a:gd name="T61" fmla="*/ 154 h 538"/>
                <a:gd name="T62" fmla="*/ 330 w 414"/>
                <a:gd name="T63" fmla="*/ 162 h 538"/>
                <a:gd name="T64" fmla="*/ 328 w 414"/>
                <a:gd name="T65" fmla="*/ 180 h 538"/>
                <a:gd name="T66" fmla="*/ 348 w 414"/>
                <a:gd name="T67" fmla="*/ 198 h 538"/>
                <a:gd name="T68" fmla="*/ 350 w 414"/>
                <a:gd name="T69" fmla="*/ 222 h 538"/>
                <a:gd name="T70" fmla="*/ 348 w 414"/>
                <a:gd name="T71" fmla="*/ 240 h 538"/>
                <a:gd name="T72" fmla="*/ 340 w 414"/>
                <a:gd name="T73" fmla="*/ 278 h 538"/>
                <a:gd name="T74" fmla="*/ 346 w 414"/>
                <a:gd name="T75" fmla="*/ 296 h 538"/>
                <a:gd name="T76" fmla="*/ 356 w 414"/>
                <a:gd name="T77" fmla="*/ 308 h 538"/>
                <a:gd name="T78" fmla="*/ 350 w 414"/>
                <a:gd name="T79" fmla="*/ 306 h 538"/>
                <a:gd name="T80" fmla="*/ 318 w 414"/>
                <a:gd name="T81" fmla="*/ 312 h 538"/>
                <a:gd name="T82" fmla="*/ 318 w 414"/>
                <a:gd name="T83" fmla="*/ 336 h 538"/>
                <a:gd name="T84" fmla="*/ 296 w 414"/>
                <a:gd name="T85" fmla="*/ 354 h 538"/>
                <a:gd name="T86" fmla="*/ 288 w 414"/>
                <a:gd name="T87" fmla="*/ 384 h 538"/>
                <a:gd name="T88" fmla="*/ 268 w 414"/>
                <a:gd name="T89" fmla="*/ 408 h 538"/>
                <a:gd name="T90" fmla="*/ 228 w 414"/>
                <a:gd name="T91" fmla="*/ 416 h 538"/>
                <a:gd name="T92" fmla="*/ 240 w 414"/>
                <a:gd name="T93" fmla="*/ 440 h 538"/>
                <a:gd name="T94" fmla="*/ 218 w 414"/>
                <a:gd name="T95" fmla="*/ 450 h 538"/>
                <a:gd name="T96" fmla="*/ 184 w 414"/>
                <a:gd name="T97" fmla="*/ 480 h 538"/>
                <a:gd name="T98" fmla="*/ 166 w 414"/>
                <a:gd name="T99" fmla="*/ 514 h 538"/>
                <a:gd name="T100" fmla="*/ 150 w 414"/>
                <a:gd name="T101" fmla="*/ 528 h 53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14" h="538">
                  <a:moveTo>
                    <a:pt x="136" y="538"/>
                  </a:moveTo>
                  <a:lnTo>
                    <a:pt x="136" y="538"/>
                  </a:lnTo>
                  <a:lnTo>
                    <a:pt x="136" y="532"/>
                  </a:lnTo>
                  <a:lnTo>
                    <a:pt x="134" y="526"/>
                  </a:lnTo>
                  <a:lnTo>
                    <a:pt x="128" y="516"/>
                  </a:lnTo>
                  <a:lnTo>
                    <a:pt x="122" y="508"/>
                  </a:lnTo>
                  <a:lnTo>
                    <a:pt x="116" y="504"/>
                  </a:lnTo>
                  <a:lnTo>
                    <a:pt x="116" y="498"/>
                  </a:lnTo>
                  <a:lnTo>
                    <a:pt x="58" y="426"/>
                  </a:lnTo>
                  <a:lnTo>
                    <a:pt x="40" y="422"/>
                  </a:lnTo>
                  <a:lnTo>
                    <a:pt x="26" y="420"/>
                  </a:lnTo>
                  <a:lnTo>
                    <a:pt x="12" y="420"/>
                  </a:lnTo>
                  <a:lnTo>
                    <a:pt x="2" y="418"/>
                  </a:lnTo>
                  <a:lnTo>
                    <a:pt x="0" y="402"/>
                  </a:lnTo>
                  <a:lnTo>
                    <a:pt x="0" y="386"/>
                  </a:lnTo>
                  <a:lnTo>
                    <a:pt x="6" y="360"/>
                  </a:lnTo>
                  <a:lnTo>
                    <a:pt x="8" y="352"/>
                  </a:lnTo>
                  <a:lnTo>
                    <a:pt x="10" y="346"/>
                  </a:lnTo>
                  <a:lnTo>
                    <a:pt x="10" y="332"/>
                  </a:lnTo>
                  <a:lnTo>
                    <a:pt x="10" y="318"/>
                  </a:lnTo>
                  <a:lnTo>
                    <a:pt x="8" y="306"/>
                  </a:lnTo>
                  <a:lnTo>
                    <a:pt x="40" y="270"/>
                  </a:lnTo>
                  <a:lnTo>
                    <a:pt x="44" y="246"/>
                  </a:lnTo>
                  <a:lnTo>
                    <a:pt x="42" y="214"/>
                  </a:lnTo>
                  <a:lnTo>
                    <a:pt x="42" y="200"/>
                  </a:lnTo>
                  <a:lnTo>
                    <a:pt x="44" y="194"/>
                  </a:lnTo>
                  <a:lnTo>
                    <a:pt x="46" y="190"/>
                  </a:lnTo>
                  <a:lnTo>
                    <a:pt x="60" y="182"/>
                  </a:lnTo>
                  <a:lnTo>
                    <a:pt x="74" y="174"/>
                  </a:lnTo>
                  <a:lnTo>
                    <a:pt x="94" y="152"/>
                  </a:lnTo>
                  <a:lnTo>
                    <a:pt x="102" y="134"/>
                  </a:lnTo>
                  <a:lnTo>
                    <a:pt x="102" y="116"/>
                  </a:lnTo>
                  <a:lnTo>
                    <a:pt x="96" y="104"/>
                  </a:lnTo>
                  <a:lnTo>
                    <a:pt x="94" y="94"/>
                  </a:lnTo>
                  <a:lnTo>
                    <a:pt x="92" y="88"/>
                  </a:lnTo>
                  <a:lnTo>
                    <a:pt x="94" y="82"/>
                  </a:lnTo>
                  <a:lnTo>
                    <a:pt x="98" y="76"/>
                  </a:lnTo>
                  <a:lnTo>
                    <a:pt x="104" y="72"/>
                  </a:lnTo>
                  <a:lnTo>
                    <a:pt x="120" y="60"/>
                  </a:lnTo>
                  <a:lnTo>
                    <a:pt x="132" y="58"/>
                  </a:lnTo>
                  <a:lnTo>
                    <a:pt x="144" y="56"/>
                  </a:lnTo>
                  <a:lnTo>
                    <a:pt x="158" y="54"/>
                  </a:lnTo>
                  <a:lnTo>
                    <a:pt x="172" y="48"/>
                  </a:lnTo>
                  <a:lnTo>
                    <a:pt x="182" y="40"/>
                  </a:lnTo>
                  <a:lnTo>
                    <a:pt x="190" y="28"/>
                  </a:lnTo>
                  <a:lnTo>
                    <a:pt x="198" y="14"/>
                  </a:lnTo>
                  <a:lnTo>
                    <a:pt x="204" y="2"/>
                  </a:lnTo>
                  <a:lnTo>
                    <a:pt x="210" y="0"/>
                  </a:lnTo>
                  <a:lnTo>
                    <a:pt x="216" y="0"/>
                  </a:lnTo>
                  <a:lnTo>
                    <a:pt x="224" y="2"/>
                  </a:lnTo>
                  <a:lnTo>
                    <a:pt x="232" y="6"/>
                  </a:lnTo>
                  <a:lnTo>
                    <a:pt x="236" y="16"/>
                  </a:lnTo>
                  <a:lnTo>
                    <a:pt x="238" y="28"/>
                  </a:lnTo>
                  <a:lnTo>
                    <a:pt x="246" y="52"/>
                  </a:lnTo>
                  <a:lnTo>
                    <a:pt x="250" y="64"/>
                  </a:lnTo>
                  <a:lnTo>
                    <a:pt x="258" y="76"/>
                  </a:lnTo>
                  <a:lnTo>
                    <a:pt x="266" y="86"/>
                  </a:lnTo>
                  <a:lnTo>
                    <a:pt x="280" y="96"/>
                  </a:lnTo>
                  <a:lnTo>
                    <a:pt x="336" y="100"/>
                  </a:lnTo>
                  <a:lnTo>
                    <a:pt x="342" y="94"/>
                  </a:lnTo>
                  <a:lnTo>
                    <a:pt x="350" y="92"/>
                  </a:lnTo>
                  <a:lnTo>
                    <a:pt x="366" y="86"/>
                  </a:lnTo>
                  <a:lnTo>
                    <a:pt x="386" y="86"/>
                  </a:lnTo>
                  <a:lnTo>
                    <a:pt x="404" y="84"/>
                  </a:lnTo>
                  <a:lnTo>
                    <a:pt x="414" y="90"/>
                  </a:lnTo>
                  <a:lnTo>
                    <a:pt x="398" y="104"/>
                  </a:lnTo>
                  <a:lnTo>
                    <a:pt x="392" y="112"/>
                  </a:lnTo>
                  <a:lnTo>
                    <a:pt x="384" y="124"/>
                  </a:lnTo>
                  <a:lnTo>
                    <a:pt x="382" y="156"/>
                  </a:lnTo>
                  <a:lnTo>
                    <a:pt x="362" y="154"/>
                  </a:lnTo>
                  <a:lnTo>
                    <a:pt x="342" y="154"/>
                  </a:lnTo>
                  <a:lnTo>
                    <a:pt x="336" y="158"/>
                  </a:lnTo>
                  <a:lnTo>
                    <a:pt x="330" y="162"/>
                  </a:lnTo>
                  <a:lnTo>
                    <a:pt x="326" y="168"/>
                  </a:lnTo>
                  <a:lnTo>
                    <a:pt x="328" y="180"/>
                  </a:lnTo>
                  <a:lnTo>
                    <a:pt x="338" y="186"/>
                  </a:lnTo>
                  <a:lnTo>
                    <a:pt x="348" y="198"/>
                  </a:lnTo>
                  <a:lnTo>
                    <a:pt x="364" y="208"/>
                  </a:lnTo>
                  <a:lnTo>
                    <a:pt x="350" y="222"/>
                  </a:lnTo>
                  <a:lnTo>
                    <a:pt x="350" y="230"/>
                  </a:lnTo>
                  <a:lnTo>
                    <a:pt x="348" y="240"/>
                  </a:lnTo>
                  <a:lnTo>
                    <a:pt x="342" y="258"/>
                  </a:lnTo>
                  <a:lnTo>
                    <a:pt x="342" y="268"/>
                  </a:lnTo>
                  <a:lnTo>
                    <a:pt x="340" y="278"/>
                  </a:lnTo>
                  <a:lnTo>
                    <a:pt x="342" y="286"/>
                  </a:lnTo>
                  <a:lnTo>
                    <a:pt x="346" y="296"/>
                  </a:lnTo>
                  <a:lnTo>
                    <a:pt x="356" y="304"/>
                  </a:lnTo>
                  <a:lnTo>
                    <a:pt x="356" y="308"/>
                  </a:lnTo>
                  <a:lnTo>
                    <a:pt x="350" y="306"/>
                  </a:lnTo>
                  <a:lnTo>
                    <a:pt x="322" y="306"/>
                  </a:lnTo>
                  <a:lnTo>
                    <a:pt x="318" y="312"/>
                  </a:lnTo>
                  <a:lnTo>
                    <a:pt x="318" y="318"/>
                  </a:lnTo>
                  <a:lnTo>
                    <a:pt x="320" y="324"/>
                  </a:lnTo>
                  <a:lnTo>
                    <a:pt x="318" y="336"/>
                  </a:lnTo>
                  <a:lnTo>
                    <a:pt x="304" y="346"/>
                  </a:lnTo>
                  <a:lnTo>
                    <a:pt x="296" y="354"/>
                  </a:lnTo>
                  <a:lnTo>
                    <a:pt x="292" y="364"/>
                  </a:lnTo>
                  <a:lnTo>
                    <a:pt x="288" y="384"/>
                  </a:lnTo>
                  <a:lnTo>
                    <a:pt x="278" y="396"/>
                  </a:lnTo>
                  <a:lnTo>
                    <a:pt x="268" y="408"/>
                  </a:lnTo>
                  <a:lnTo>
                    <a:pt x="232" y="410"/>
                  </a:lnTo>
                  <a:lnTo>
                    <a:pt x="228" y="416"/>
                  </a:lnTo>
                  <a:lnTo>
                    <a:pt x="228" y="422"/>
                  </a:lnTo>
                  <a:lnTo>
                    <a:pt x="230" y="430"/>
                  </a:lnTo>
                  <a:lnTo>
                    <a:pt x="240" y="440"/>
                  </a:lnTo>
                  <a:lnTo>
                    <a:pt x="228" y="444"/>
                  </a:lnTo>
                  <a:lnTo>
                    <a:pt x="218" y="450"/>
                  </a:lnTo>
                  <a:lnTo>
                    <a:pt x="208" y="456"/>
                  </a:lnTo>
                  <a:lnTo>
                    <a:pt x="200" y="464"/>
                  </a:lnTo>
                  <a:lnTo>
                    <a:pt x="184" y="480"/>
                  </a:lnTo>
                  <a:lnTo>
                    <a:pt x="168" y="500"/>
                  </a:lnTo>
                  <a:lnTo>
                    <a:pt x="166" y="514"/>
                  </a:lnTo>
                  <a:lnTo>
                    <a:pt x="158" y="522"/>
                  </a:lnTo>
                  <a:lnTo>
                    <a:pt x="150" y="528"/>
                  </a:lnTo>
                  <a:lnTo>
                    <a:pt x="136" y="5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Freeform 16"/>
            <p:cNvSpPr/>
            <p:nvPr/>
          </p:nvSpPr>
          <p:spPr bwMode="auto">
            <a:xfrm>
              <a:off x="4689475" y="4829176"/>
              <a:ext cx="962025" cy="844550"/>
            </a:xfrm>
            <a:custGeom>
              <a:avLst/>
              <a:gdLst>
                <a:gd name="T0" fmla="*/ 210 w 606"/>
                <a:gd name="T1" fmla="*/ 516 h 532"/>
                <a:gd name="T2" fmla="*/ 172 w 606"/>
                <a:gd name="T3" fmla="*/ 494 h 532"/>
                <a:gd name="T4" fmla="*/ 126 w 606"/>
                <a:gd name="T5" fmla="*/ 498 h 532"/>
                <a:gd name="T6" fmla="*/ 96 w 606"/>
                <a:gd name="T7" fmla="*/ 530 h 532"/>
                <a:gd name="T8" fmla="*/ 104 w 606"/>
                <a:gd name="T9" fmla="*/ 494 h 532"/>
                <a:gd name="T10" fmla="*/ 62 w 606"/>
                <a:gd name="T11" fmla="*/ 432 h 532"/>
                <a:gd name="T12" fmla="*/ 84 w 606"/>
                <a:gd name="T13" fmla="*/ 356 h 532"/>
                <a:gd name="T14" fmla="*/ 88 w 606"/>
                <a:gd name="T15" fmla="*/ 336 h 532"/>
                <a:gd name="T16" fmla="*/ 70 w 606"/>
                <a:gd name="T17" fmla="*/ 304 h 532"/>
                <a:gd name="T18" fmla="*/ 20 w 606"/>
                <a:gd name="T19" fmla="*/ 314 h 532"/>
                <a:gd name="T20" fmla="*/ 6 w 606"/>
                <a:gd name="T21" fmla="*/ 302 h 532"/>
                <a:gd name="T22" fmla="*/ 0 w 606"/>
                <a:gd name="T23" fmla="*/ 278 h 532"/>
                <a:gd name="T24" fmla="*/ 10 w 606"/>
                <a:gd name="T25" fmla="*/ 240 h 532"/>
                <a:gd name="T26" fmla="*/ 60 w 606"/>
                <a:gd name="T27" fmla="*/ 218 h 532"/>
                <a:gd name="T28" fmla="*/ 90 w 606"/>
                <a:gd name="T29" fmla="*/ 226 h 532"/>
                <a:gd name="T30" fmla="*/ 134 w 606"/>
                <a:gd name="T31" fmla="*/ 234 h 532"/>
                <a:gd name="T32" fmla="*/ 158 w 606"/>
                <a:gd name="T33" fmla="*/ 214 h 532"/>
                <a:gd name="T34" fmla="*/ 174 w 606"/>
                <a:gd name="T35" fmla="*/ 194 h 532"/>
                <a:gd name="T36" fmla="*/ 252 w 606"/>
                <a:gd name="T37" fmla="*/ 204 h 532"/>
                <a:gd name="T38" fmla="*/ 264 w 606"/>
                <a:gd name="T39" fmla="*/ 182 h 532"/>
                <a:gd name="T40" fmla="*/ 266 w 606"/>
                <a:gd name="T41" fmla="*/ 146 h 532"/>
                <a:gd name="T42" fmla="*/ 196 w 606"/>
                <a:gd name="T43" fmla="*/ 108 h 532"/>
                <a:gd name="T44" fmla="*/ 192 w 606"/>
                <a:gd name="T45" fmla="*/ 88 h 532"/>
                <a:gd name="T46" fmla="*/ 216 w 606"/>
                <a:gd name="T47" fmla="*/ 78 h 532"/>
                <a:gd name="T48" fmla="*/ 278 w 606"/>
                <a:gd name="T49" fmla="*/ 102 h 532"/>
                <a:gd name="T50" fmla="*/ 326 w 606"/>
                <a:gd name="T51" fmla="*/ 88 h 532"/>
                <a:gd name="T52" fmla="*/ 378 w 606"/>
                <a:gd name="T53" fmla="*/ 44 h 532"/>
                <a:gd name="T54" fmla="*/ 390 w 606"/>
                <a:gd name="T55" fmla="*/ 14 h 532"/>
                <a:gd name="T56" fmla="*/ 414 w 606"/>
                <a:gd name="T57" fmla="*/ 0 h 532"/>
                <a:gd name="T58" fmla="*/ 444 w 606"/>
                <a:gd name="T59" fmla="*/ 10 h 532"/>
                <a:gd name="T60" fmla="*/ 468 w 606"/>
                <a:gd name="T61" fmla="*/ 66 h 532"/>
                <a:gd name="T62" fmla="*/ 526 w 606"/>
                <a:gd name="T63" fmla="*/ 130 h 532"/>
                <a:gd name="T64" fmla="*/ 562 w 606"/>
                <a:gd name="T65" fmla="*/ 154 h 532"/>
                <a:gd name="T66" fmla="*/ 564 w 606"/>
                <a:gd name="T67" fmla="*/ 196 h 532"/>
                <a:gd name="T68" fmla="*/ 534 w 606"/>
                <a:gd name="T69" fmla="*/ 216 h 532"/>
                <a:gd name="T70" fmla="*/ 506 w 606"/>
                <a:gd name="T71" fmla="*/ 246 h 532"/>
                <a:gd name="T72" fmla="*/ 532 w 606"/>
                <a:gd name="T73" fmla="*/ 258 h 532"/>
                <a:gd name="T74" fmla="*/ 568 w 606"/>
                <a:gd name="T75" fmla="*/ 326 h 532"/>
                <a:gd name="T76" fmla="*/ 592 w 606"/>
                <a:gd name="T77" fmla="*/ 356 h 532"/>
                <a:gd name="T78" fmla="*/ 590 w 606"/>
                <a:gd name="T79" fmla="*/ 380 h 532"/>
                <a:gd name="T80" fmla="*/ 546 w 606"/>
                <a:gd name="T81" fmla="*/ 408 h 532"/>
                <a:gd name="T82" fmla="*/ 482 w 606"/>
                <a:gd name="T83" fmla="*/ 460 h 532"/>
                <a:gd name="T84" fmla="*/ 434 w 606"/>
                <a:gd name="T85" fmla="*/ 472 h 532"/>
                <a:gd name="T86" fmla="*/ 392 w 606"/>
                <a:gd name="T87" fmla="*/ 456 h 532"/>
                <a:gd name="T88" fmla="*/ 358 w 606"/>
                <a:gd name="T89" fmla="*/ 436 h 532"/>
                <a:gd name="T90" fmla="*/ 332 w 606"/>
                <a:gd name="T91" fmla="*/ 442 h 532"/>
                <a:gd name="T92" fmla="*/ 302 w 606"/>
                <a:gd name="T93" fmla="*/ 492 h 532"/>
                <a:gd name="T94" fmla="*/ 266 w 606"/>
                <a:gd name="T95" fmla="*/ 528 h 532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06" h="532">
                  <a:moveTo>
                    <a:pt x="240" y="532"/>
                  </a:moveTo>
                  <a:lnTo>
                    <a:pt x="240" y="532"/>
                  </a:lnTo>
                  <a:lnTo>
                    <a:pt x="222" y="524"/>
                  </a:lnTo>
                  <a:lnTo>
                    <a:pt x="210" y="516"/>
                  </a:lnTo>
                  <a:lnTo>
                    <a:pt x="202" y="508"/>
                  </a:lnTo>
                  <a:lnTo>
                    <a:pt x="194" y="502"/>
                  </a:lnTo>
                  <a:lnTo>
                    <a:pt x="172" y="494"/>
                  </a:lnTo>
                  <a:lnTo>
                    <a:pt x="152" y="494"/>
                  </a:lnTo>
                  <a:lnTo>
                    <a:pt x="138" y="494"/>
                  </a:lnTo>
                  <a:lnTo>
                    <a:pt x="126" y="498"/>
                  </a:lnTo>
                  <a:lnTo>
                    <a:pt x="112" y="508"/>
                  </a:lnTo>
                  <a:lnTo>
                    <a:pt x="96" y="530"/>
                  </a:lnTo>
                  <a:lnTo>
                    <a:pt x="96" y="518"/>
                  </a:lnTo>
                  <a:lnTo>
                    <a:pt x="98" y="508"/>
                  </a:lnTo>
                  <a:lnTo>
                    <a:pt x="104" y="494"/>
                  </a:lnTo>
                  <a:lnTo>
                    <a:pt x="106" y="452"/>
                  </a:lnTo>
                  <a:lnTo>
                    <a:pt x="62" y="432"/>
                  </a:lnTo>
                  <a:lnTo>
                    <a:pt x="64" y="420"/>
                  </a:lnTo>
                  <a:lnTo>
                    <a:pt x="68" y="410"/>
                  </a:lnTo>
                  <a:lnTo>
                    <a:pt x="84" y="356"/>
                  </a:lnTo>
                  <a:lnTo>
                    <a:pt x="88" y="352"/>
                  </a:lnTo>
                  <a:lnTo>
                    <a:pt x="88" y="346"/>
                  </a:lnTo>
                  <a:lnTo>
                    <a:pt x="88" y="336"/>
                  </a:lnTo>
                  <a:lnTo>
                    <a:pt x="84" y="320"/>
                  </a:lnTo>
                  <a:lnTo>
                    <a:pt x="70" y="304"/>
                  </a:lnTo>
                  <a:lnTo>
                    <a:pt x="58" y="306"/>
                  </a:lnTo>
                  <a:lnTo>
                    <a:pt x="46" y="308"/>
                  </a:lnTo>
                  <a:lnTo>
                    <a:pt x="20" y="314"/>
                  </a:lnTo>
                  <a:lnTo>
                    <a:pt x="14" y="314"/>
                  </a:lnTo>
                  <a:lnTo>
                    <a:pt x="10" y="310"/>
                  </a:lnTo>
                  <a:lnTo>
                    <a:pt x="8" y="308"/>
                  </a:lnTo>
                  <a:lnTo>
                    <a:pt x="6" y="302"/>
                  </a:lnTo>
                  <a:lnTo>
                    <a:pt x="6" y="294"/>
                  </a:lnTo>
                  <a:lnTo>
                    <a:pt x="6" y="290"/>
                  </a:lnTo>
                  <a:lnTo>
                    <a:pt x="0" y="278"/>
                  </a:lnTo>
                  <a:lnTo>
                    <a:pt x="2" y="262"/>
                  </a:lnTo>
                  <a:lnTo>
                    <a:pt x="4" y="250"/>
                  </a:lnTo>
                  <a:lnTo>
                    <a:pt x="10" y="240"/>
                  </a:lnTo>
                  <a:lnTo>
                    <a:pt x="16" y="234"/>
                  </a:lnTo>
                  <a:lnTo>
                    <a:pt x="24" y="228"/>
                  </a:lnTo>
                  <a:lnTo>
                    <a:pt x="34" y="224"/>
                  </a:lnTo>
                  <a:lnTo>
                    <a:pt x="60" y="218"/>
                  </a:lnTo>
                  <a:lnTo>
                    <a:pt x="74" y="218"/>
                  </a:lnTo>
                  <a:lnTo>
                    <a:pt x="90" y="226"/>
                  </a:lnTo>
                  <a:lnTo>
                    <a:pt x="106" y="232"/>
                  </a:lnTo>
                  <a:lnTo>
                    <a:pt x="114" y="234"/>
                  </a:lnTo>
                  <a:lnTo>
                    <a:pt x="124" y="236"/>
                  </a:lnTo>
                  <a:lnTo>
                    <a:pt x="134" y="234"/>
                  </a:lnTo>
                  <a:lnTo>
                    <a:pt x="144" y="230"/>
                  </a:lnTo>
                  <a:lnTo>
                    <a:pt x="158" y="214"/>
                  </a:lnTo>
                  <a:lnTo>
                    <a:pt x="164" y="196"/>
                  </a:lnTo>
                  <a:lnTo>
                    <a:pt x="174" y="194"/>
                  </a:lnTo>
                  <a:lnTo>
                    <a:pt x="178" y="198"/>
                  </a:lnTo>
                  <a:lnTo>
                    <a:pt x="186" y="200"/>
                  </a:lnTo>
                  <a:lnTo>
                    <a:pt x="206" y="202"/>
                  </a:lnTo>
                  <a:lnTo>
                    <a:pt x="252" y="204"/>
                  </a:lnTo>
                  <a:lnTo>
                    <a:pt x="258" y="196"/>
                  </a:lnTo>
                  <a:lnTo>
                    <a:pt x="262" y="190"/>
                  </a:lnTo>
                  <a:lnTo>
                    <a:pt x="264" y="182"/>
                  </a:lnTo>
                  <a:lnTo>
                    <a:pt x="266" y="174"/>
                  </a:lnTo>
                  <a:lnTo>
                    <a:pt x="266" y="160"/>
                  </a:lnTo>
                  <a:lnTo>
                    <a:pt x="266" y="146"/>
                  </a:lnTo>
                  <a:lnTo>
                    <a:pt x="256" y="136"/>
                  </a:lnTo>
                  <a:lnTo>
                    <a:pt x="248" y="130"/>
                  </a:lnTo>
                  <a:lnTo>
                    <a:pt x="230" y="120"/>
                  </a:lnTo>
                  <a:lnTo>
                    <a:pt x="196" y="108"/>
                  </a:lnTo>
                  <a:lnTo>
                    <a:pt x="194" y="100"/>
                  </a:lnTo>
                  <a:lnTo>
                    <a:pt x="192" y="94"/>
                  </a:lnTo>
                  <a:lnTo>
                    <a:pt x="192" y="88"/>
                  </a:lnTo>
                  <a:lnTo>
                    <a:pt x="194" y="84"/>
                  </a:lnTo>
                  <a:lnTo>
                    <a:pt x="198" y="82"/>
                  </a:lnTo>
                  <a:lnTo>
                    <a:pt x="202" y="80"/>
                  </a:lnTo>
                  <a:lnTo>
                    <a:pt x="216" y="78"/>
                  </a:lnTo>
                  <a:lnTo>
                    <a:pt x="238" y="94"/>
                  </a:lnTo>
                  <a:lnTo>
                    <a:pt x="278" y="102"/>
                  </a:lnTo>
                  <a:lnTo>
                    <a:pt x="294" y="100"/>
                  </a:lnTo>
                  <a:lnTo>
                    <a:pt x="310" y="96"/>
                  </a:lnTo>
                  <a:lnTo>
                    <a:pt x="326" y="88"/>
                  </a:lnTo>
                  <a:lnTo>
                    <a:pt x="342" y="80"/>
                  </a:lnTo>
                  <a:lnTo>
                    <a:pt x="356" y="68"/>
                  </a:lnTo>
                  <a:lnTo>
                    <a:pt x="368" y="56"/>
                  </a:lnTo>
                  <a:lnTo>
                    <a:pt x="378" y="44"/>
                  </a:lnTo>
                  <a:lnTo>
                    <a:pt x="386" y="30"/>
                  </a:lnTo>
                  <a:lnTo>
                    <a:pt x="388" y="22"/>
                  </a:lnTo>
                  <a:lnTo>
                    <a:pt x="390" y="14"/>
                  </a:lnTo>
                  <a:lnTo>
                    <a:pt x="394" y="8"/>
                  </a:lnTo>
                  <a:lnTo>
                    <a:pt x="400" y="4"/>
                  </a:lnTo>
                  <a:lnTo>
                    <a:pt x="406" y="2"/>
                  </a:lnTo>
                  <a:lnTo>
                    <a:pt x="414" y="0"/>
                  </a:lnTo>
                  <a:lnTo>
                    <a:pt x="432" y="0"/>
                  </a:lnTo>
                  <a:lnTo>
                    <a:pt x="438" y="4"/>
                  </a:lnTo>
                  <a:lnTo>
                    <a:pt x="444" y="10"/>
                  </a:lnTo>
                  <a:lnTo>
                    <a:pt x="450" y="16"/>
                  </a:lnTo>
                  <a:lnTo>
                    <a:pt x="456" y="24"/>
                  </a:lnTo>
                  <a:lnTo>
                    <a:pt x="464" y="44"/>
                  </a:lnTo>
                  <a:lnTo>
                    <a:pt x="468" y="66"/>
                  </a:lnTo>
                  <a:lnTo>
                    <a:pt x="494" y="98"/>
                  </a:lnTo>
                  <a:lnTo>
                    <a:pt x="508" y="114"/>
                  </a:lnTo>
                  <a:lnTo>
                    <a:pt x="526" y="130"/>
                  </a:lnTo>
                  <a:lnTo>
                    <a:pt x="558" y="142"/>
                  </a:lnTo>
                  <a:lnTo>
                    <a:pt x="562" y="154"/>
                  </a:lnTo>
                  <a:lnTo>
                    <a:pt x="566" y="170"/>
                  </a:lnTo>
                  <a:lnTo>
                    <a:pt x="566" y="178"/>
                  </a:lnTo>
                  <a:lnTo>
                    <a:pt x="566" y="188"/>
                  </a:lnTo>
                  <a:lnTo>
                    <a:pt x="564" y="196"/>
                  </a:lnTo>
                  <a:lnTo>
                    <a:pt x="558" y="204"/>
                  </a:lnTo>
                  <a:lnTo>
                    <a:pt x="546" y="210"/>
                  </a:lnTo>
                  <a:lnTo>
                    <a:pt x="534" y="216"/>
                  </a:lnTo>
                  <a:lnTo>
                    <a:pt x="516" y="222"/>
                  </a:lnTo>
                  <a:lnTo>
                    <a:pt x="510" y="228"/>
                  </a:lnTo>
                  <a:lnTo>
                    <a:pt x="506" y="234"/>
                  </a:lnTo>
                  <a:lnTo>
                    <a:pt x="506" y="246"/>
                  </a:lnTo>
                  <a:lnTo>
                    <a:pt x="506" y="262"/>
                  </a:lnTo>
                  <a:lnTo>
                    <a:pt x="518" y="262"/>
                  </a:lnTo>
                  <a:lnTo>
                    <a:pt x="532" y="258"/>
                  </a:lnTo>
                  <a:lnTo>
                    <a:pt x="572" y="256"/>
                  </a:lnTo>
                  <a:lnTo>
                    <a:pt x="568" y="326"/>
                  </a:lnTo>
                  <a:lnTo>
                    <a:pt x="572" y="334"/>
                  </a:lnTo>
                  <a:lnTo>
                    <a:pt x="576" y="340"/>
                  </a:lnTo>
                  <a:lnTo>
                    <a:pt x="592" y="356"/>
                  </a:lnTo>
                  <a:lnTo>
                    <a:pt x="606" y="378"/>
                  </a:lnTo>
                  <a:lnTo>
                    <a:pt x="590" y="380"/>
                  </a:lnTo>
                  <a:lnTo>
                    <a:pt x="576" y="384"/>
                  </a:lnTo>
                  <a:lnTo>
                    <a:pt x="554" y="398"/>
                  </a:lnTo>
                  <a:lnTo>
                    <a:pt x="546" y="408"/>
                  </a:lnTo>
                  <a:lnTo>
                    <a:pt x="538" y="416"/>
                  </a:lnTo>
                  <a:lnTo>
                    <a:pt x="520" y="430"/>
                  </a:lnTo>
                  <a:lnTo>
                    <a:pt x="500" y="444"/>
                  </a:lnTo>
                  <a:lnTo>
                    <a:pt x="482" y="460"/>
                  </a:lnTo>
                  <a:lnTo>
                    <a:pt x="466" y="464"/>
                  </a:lnTo>
                  <a:lnTo>
                    <a:pt x="450" y="470"/>
                  </a:lnTo>
                  <a:lnTo>
                    <a:pt x="434" y="472"/>
                  </a:lnTo>
                  <a:lnTo>
                    <a:pt x="420" y="472"/>
                  </a:lnTo>
                  <a:lnTo>
                    <a:pt x="392" y="456"/>
                  </a:lnTo>
                  <a:lnTo>
                    <a:pt x="376" y="440"/>
                  </a:lnTo>
                  <a:lnTo>
                    <a:pt x="372" y="438"/>
                  </a:lnTo>
                  <a:lnTo>
                    <a:pt x="368" y="436"/>
                  </a:lnTo>
                  <a:lnTo>
                    <a:pt x="358" y="436"/>
                  </a:lnTo>
                  <a:lnTo>
                    <a:pt x="342" y="436"/>
                  </a:lnTo>
                  <a:lnTo>
                    <a:pt x="336" y="438"/>
                  </a:lnTo>
                  <a:lnTo>
                    <a:pt x="332" y="442"/>
                  </a:lnTo>
                  <a:lnTo>
                    <a:pt x="330" y="464"/>
                  </a:lnTo>
                  <a:lnTo>
                    <a:pt x="302" y="492"/>
                  </a:lnTo>
                  <a:lnTo>
                    <a:pt x="290" y="506"/>
                  </a:lnTo>
                  <a:lnTo>
                    <a:pt x="278" y="522"/>
                  </a:lnTo>
                  <a:lnTo>
                    <a:pt x="266" y="528"/>
                  </a:lnTo>
                  <a:lnTo>
                    <a:pt x="256" y="530"/>
                  </a:lnTo>
                  <a:lnTo>
                    <a:pt x="240" y="5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Freeform 17"/>
            <p:cNvSpPr/>
            <p:nvPr/>
          </p:nvSpPr>
          <p:spPr bwMode="auto">
            <a:xfrm>
              <a:off x="5508625" y="4654551"/>
              <a:ext cx="854075" cy="1012825"/>
            </a:xfrm>
            <a:custGeom>
              <a:avLst/>
              <a:gdLst>
                <a:gd name="T0" fmla="*/ 324 w 538"/>
                <a:gd name="T1" fmla="*/ 632 h 638"/>
                <a:gd name="T2" fmla="*/ 306 w 538"/>
                <a:gd name="T3" fmla="*/ 628 h 638"/>
                <a:gd name="T4" fmla="*/ 282 w 538"/>
                <a:gd name="T5" fmla="*/ 636 h 638"/>
                <a:gd name="T6" fmla="*/ 272 w 538"/>
                <a:gd name="T7" fmla="*/ 608 h 638"/>
                <a:gd name="T8" fmla="*/ 258 w 538"/>
                <a:gd name="T9" fmla="*/ 594 h 638"/>
                <a:gd name="T10" fmla="*/ 234 w 538"/>
                <a:gd name="T11" fmla="*/ 594 h 638"/>
                <a:gd name="T12" fmla="*/ 234 w 538"/>
                <a:gd name="T13" fmla="*/ 580 h 638"/>
                <a:gd name="T14" fmla="*/ 268 w 538"/>
                <a:gd name="T15" fmla="*/ 508 h 638"/>
                <a:gd name="T16" fmla="*/ 240 w 538"/>
                <a:gd name="T17" fmla="*/ 472 h 638"/>
                <a:gd name="T18" fmla="*/ 226 w 538"/>
                <a:gd name="T19" fmla="*/ 452 h 638"/>
                <a:gd name="T20" fmla="*/ 204 w 538"/>
                <a:gd name="T21" fmla="*/ 448 h 638"/>
                <a:gd name="T22" fmla="*/ 172 w 538"/>
                <a:gd name="T23" fmla="*/ 456 h 638"/>
                <a:gd name="T24" fmla="*/ 132 w 538"/>
                <a:gd name="T25" fmla="*/ 486 h 638"/>
                <a:gd name="T26" fmla="*/ 98 w 538"/>
                <a:gd name="T27" fmla="*/ 488 h 638"/>
                <a:gd name="T28" fmla="*/ 86 w 538"/>
                <a:gd name="T29" fmla="*/ 458 h 638"/>
                <a:gd name="T30" fmla="*/ 68 w 538"/>
                <a:gd name="T31" fmla="*/ 442 h 638"/>
                <a:gd name="T32" fmla="*/ 64 w 538"/>
                <a:gd name="T33" fmla="*/ 354 h 638"/>
                <a:gd name="T34" fmla="*/ 14 w 538"/>
                <a:gd name="T35" fmla="*/ 358 h 638"/>
                <a:gd name="T36" fmla="*/ 0 w 538"/>
                <a:gd name="T37" fmla="*/ 352 h 638"/>
                <a:gd name="T38" fmla="*/ 8 w 538"/>
                <a:gd name="T39" fmla="*/ 340 h 638"/>
                <a:gd name="T40" fmla="*/ 32 w 538"/>
                <a:gd name="T41" fmla="*/ 334 h 638"/>
                <a:gd name="T42" fmla="*/ 54 w 538"/>
                <a:gd name="T43" fmla="*/ 312 h 638"/>
                <a:gd name="T44" fmla="*/ 62 w 538"/>
                <a:gd name="T45" fmla="*/ 284 h 638"/>
                <a:gd name="T46" fmla="*/ 46 w 538"/>
                <a:gd name="T47" fmla="*/ 154 h 638"/>
                <a:gd name="T48" fmla="*/ 40 w 538"/>
                <a:gd name="T49" fmla="*/ 130 h 638"/>
                <a:gd name="T50" fmla="*/ 64 w 538"/>
                <a:gd name="T51" fmla="*/ 108 h 638"/>
                <a:gd name="T52" fmla="*/ 80 w 538"/>
                <a:gd name="T53" fmla="*/ 78 h 638"/>
                <a:gd name="T54" fmla="*/ 114 w 538"/>
                <a:gd name="T55" fmla="*/ 56 h 638"/>
                <a:gd name="T56" fmla="*/ 142 w 538"/>
                <a:gd name="T57" fmla="*/ 58 h 638"/>
                <a:gd name="T58" fmla="*/ 158 w 538"/>
                <a:gd name="T59" fmla="*/ 54 h 638"/>
                <a:gd name="T60" fmla="*/ 168 w 538"/>
                <a:gd name="T61" fmla="*/ 42 h 638"/>
                <a:gd name="T62" fmla="*/ 158 w 538"/>
                <a:gd name="T63" fmla="*/ 14 h 638"/>
                <a:gd name="T64" fmla="*/ 156 w 538"/>
                <a:gd name="T65" fmla="*/ 4 h 638"/>
                <a:gd name="T66" fmla="*/ 174 w 538"/>
                <a:gd name="T67" fmla="*/ 2 h 638"/>
                <a:gd name="T68" fmla="*/ 210 w 538"/>
                <a:gd name="T69" fmla="*/ 12 h 638"/>
                <a:gd name="T70" fmla="*/ 274 w 538"/>
                <a:gd name="T71" fmla="*/ 34 h 638"/>
                <a:gd name="T72" fmla="*/ 312 w 538"/>
                <a:gd name="T73" fmla="*/ 56 h 638"/>
                <a:gd name="T74" fmla="*/ 372 w 538"/>
                <a:gd name="T75" fmla="*/ 68 h 638"/>
                <a:gd name="T76" fmla="*/ 392 w 538"/>
                <a:gd name="T77" fmla="*/ 44 h 638"/>
                <a:gd name="T78" fmla="*/ 420 w 538"/>
                <a:gd name="T79" fmla="*/ 60 h 638"/>
                <a:gd name="T80" fmla="*/ 450 w 538"/>
                <a:gd name="T81" fmla="*/ 82 h 638"/>
                <a:gd name="T82" fmla="*/ 482 w 538"/>
                <a:gd name="T83" fmla="*/ 100 h 638"/>
                <a:gd name="T84" fmla="*/ 514 w 538"/>
                <a:gd name="T85" fmla="*/ 134 h 638"/>
                <a:gd name="T86" fmla="*/ 522 w 538"/>
                <a:gd name="T87" fmla="*/ 180 h 638"/>
                <a:gd name="T88" fmla="*/ 516 w 538"/>
                <a:gd name="T89" fmla="*/ 214 h 638"/>
                <a:gd name="T90" fmla="*/ 486 w 538"/>
                <a:gd name="T91" fmla="*/ 248 h 638"/>
                <a:gd name="T92" fmla="*/ 480 w 538"/>
                <a:gd name="T93" fmla="*/ 286 h 638"/>
                <a:gd name="T94" fmla="*/ 494 w 538"/>
                <a:gd name="T95" fmla="*/ 320 h 638"/>
                <a:gd name="T96" fmla="*/ 502 w 538"/>
                <a:gd name="T97" fmla="*/ 344 h 638"/>
                <a:gd name="T98" fmla="*/ 522 w 538"/>
                <a:gd name="T99" fmla="*/ 414 h 638"/>
                <a:gd name="T100" fmla="*/ 532 w 538"/>
                <a:gd name="T101" fmla="*/ 440 h 638"/>
                <a:gd name="T102" fmla="*/ 528 w 538"/>
                <a:gd name="T103" fmla="*/ 472 h 638"/>
                <a:gd name="T104" fmla="*/ 538 w 538"/>
                <a:gd name="T105" fmla="*/ 536 h 638"/>
                <a:gd name="T106" fmla="*/ 426 w 538"/>
                <a:gd name="T107" fmla="*/ 540 h 638"/>
                <a:gd name="T108" fmla="*/ 428 w 538"/>
                <a:gd name="T109" fmla="*/ 558 h 638"/>
                <a:gd name="T110" fmla="*/ 446 w 538"/>
                <a:gd name="T111" fmla="*/ 580 h 638"/>
                <a:gd name="T112" fmla="*/ 436 w 538"/>
                <a:gd name="T113" fmla="*/ 598 h 638"/>
                <a:gd name="T114" fmla="*/ 402 w 538"/>
                <a:gd name="T115" fmla="*/ 568 h 638"/>
                <a:gd name="T116" fmla="*/ 368 w 538"/>
                <a:gd name="T117" fmla="*/ 566 h 638"/>
                <a:gd name="T118" fmla="*/ 348 w 538"/>
                <a:gd name="T119" fmla="*/ 604 h 638"/>
                <a:gd name="T120" fmla="*/ 336 w 538"/>
                <a:gd name="T121" fmla="*/ 634 h 6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538" h="638">
                  <a:moveTo>
                    <a:pt x="332" y="638"/>
                  </a:moveTo>
                  <a:lnTo>
                    <a:pt x="332" y="638"/>
                  </a:lnTo>
                  <a:lnTo>
                    <a:pt x="324" y="632"/>
                  </a:lnTo>
                  <a:lnTo>
                    <a:pt x="318" y="630"/>
                  </a:lnTo>
                  <a:lnTo>
                    <a:pt x="312" y="628"/>
                  </a:lnTo>
                  <a:lnTo>
                    <a:pt x="306" y="628"/>
                  </a:lnTo>
                  <a:lnTo>
                    <a:pt x="294" y="632"/>
                  </a:lnTo>
                  <a:lnTo>
                    <a:pt x="282" y="636"/>
                  </a:lnTo>
                  <a:lnTo>
                    <a:pt x="274" y="620"/>
                  </a:lnTo>
                  <a:lnTo>
                    <a:pt x="272" y="608"/>
                  </a:lnTo>
                  <a:lnTo>
                    <a:pt x="270" y="600"/>
                  </a:lnTo>
                  <a:lnTo>
                    <a:pt x="264" y="596"/>
                  </a:lnTo>
                  <a:lnTo>
                    <a:pt x="258" y="594"/>
                  </a:lnTo>
                  <a:lnTo>
                    <a:pt x="252" y="592"/>
                  </a:lnTo>
                  <a:lnTo>
                    <a:pt x="246" y="592"/>
                  </a:lnTo>
                  <a:lnTo>
                    <a:pt x="234" y="594"/>
                  </a:lnTo>
                  <a:lnTo>
                    <a:pt x="234" y="580"/>
                  </a:lnTo>
                  <a:lnTo>
                    <a:pt x="254" y="542"/>
                  </a:lnTo>
                  <a:lnTo>
                    <a:pt x="264" y="524"/>
                  </a:lnTo>
                  <a:lnTo>
                    <a:pt x="268" y="508"/>
                  </a:lnTo>
                  <a:lnTo>
                    <a:pt x="246" y="484"/>
                  </a:lnTo>
                  <a:lnTo>
                    <a:pt x="240" y="472"/>
                  </a:lnTo>
                  <a:lnTo>
                    <a:pt x="236" y="462"/>
                  </a:lnTo>
                  <a:lnTo>
                    <a:pt x="226" y="452"/>
                  </a:lnTo>
                  <a:lnTo>
                    <a:pt x="218" y="448"/>
                  </a:lnTo>
                  <a:lnTo>
                    <a:pt x="212" y="448"/>
                  </a:lnTo>
                  <a:lnTo>
                    <a:pt x="204" y="448"/>
                  </a:lnTo>
                  <a:lnTo>
                    <a:pt x="172" y="456"/>
                  </a:lnTo>
                  <a:lnTo>
                    <a:pt x="162" y="466"/>
                  </a:lnTo>
                  <a:lnTo>
                    <a:pt x="152" y="472"/>
                  </a:lnTo>
                  <a:lnTo>
                    <a:pt x="132" y="486"/>
                  </a:lnTo>
                  <a:lnTo>
                    <a:pt x="98" y="488"/>
                  </a:lnTo>
                  <a:lnTo>
                    <a:pt x="96" y="478"/>
                  </a:lnTo>
                  <a:lnTo>
                    <a:pt x="94" y="470"/>
                  </a:lnTo>
                  <a:lnTo>
                    <a:pt x="86" y="458"/>
                  </a:lnTo>
                  <a:lnTo>
                    <a:pt x="76" y="448"/>
                  </a:lnTo>
                  <a:lnTo>
                    <a:pt x="68" y="442"/>
                  </a:lnTo>
                  <a:lnTo>
                    <a:pt x="64" y="432"/>
                  </a:lnTo>
                  <a:lnTo>
                    <a:pt x="64" y="354"/>
                  </a:lnTo>
                  <a:lnTo>
                    <a:pt x="28" y="356"/>
                  </a:lnTo>
                  <a:lnTo>
                    <a:pt x="14" y="358"/>
                  </a:lnTo>
                  <a:lnTo>
                    <a:pt x="0" y="362"/>
                  </a:lnTo>
                  <a:lnTo>
                    <a:pt x="0" y="352"/>
                  </a:lnTo>
                  <a:lnTo>
                    <a:pt x="2" y="346"/>
                  </a:lnTo>
                  <a:lnTo>
                    <a:pt x="4" y="344"/>
                  </a:lnTo>
                  <a:lnTo>
                    <a:pt x="8" y="340"/>
                  </a:lnTo>
                  <a:lnTo>
                    <a:pt x="18" y="338"/>
                  </a:lnTo>
                  <a:lnTo>
                    <a:pt x="32" y="334"/>
                  </a:lnTo>
                  <a:lnTo>
                    <a:pt x="38" y="330"/>
                  </a:lnTo>
                  <a:lnTo>
                    <a:pt x="44" y="326"/>
                  </a:lnTo>
                  <a:lnTo>
                    <a:pt x="54" y="312"/>
                  </a:lnTo>
                  <a:lnTo>
                    <a:pt x="60" y="298"/>
                  </a:lnTo>
                  <a:lnTo>
                    <a:pt x="62" y="284"/>
                  </a:lnTo>
                  <a:lnTo>
                    <a:pt x="48" y="224"/>
                  </a:lnTo>
                  <a:lnTo>
                    <a:pt x="46" y="154"/>
                  </a:lnTo>
                  <a:lnTo>
                    <a:pt x="40" y="130"/>
                  </a:lnTo>
                  <a:lnTo>
                    <a:pt x="46" y="126"/>
                  </a:lnTo>
                  <a:lnTo>
                    <a:pt x="54" y="120"/>
                  </a:lnTo>
                  <a:lnTo>
                    <a:pt x="64" y="108"/>
                  </a:lnTo>
                  <a:lnTo>
                    <a:pt x="72" y="94"/>
                  </a:lnTo>
                  <a:lnTo>
                    <a:pt x="80" y="78"/>
                  </a:lnTo>
                  <a:lnTo>
                    <a:pt x="94" y="68"/>
                  </a:lnTo>
                  <a:lnTo>
                    <a:pt x="108" y="60"/>
                  </a:lnTo>
                  <a:lnTo>
                    <a:pt x="114" y="56"/>
                  </a:lnTo>
                  <a:lnTo>
                    <a:pt x="122" y="56"/>
                  </a:lnTo>
                  <a:lnTo>
                    <a:pt x="132" y="56"/>
                  </a:lnTo>
                  <a:lnTo>
                    <a:pt x="142" y="58"/>
                  </a:lnTo>
                  <a:lnTo>
                    <a:pt x="150" y="58"/>
                  </a:lnTo>
                  <a:lnTo>
                    <a:pt x="158" y="54"/>
                  </a:lnTo>
                  <a:lnTo>
                    <a:pt x="164" y="50"/>
                  </a:lnTo>
                  <a:lnTo>
                    <a:pt x="168" y="42"/>
                  </a:lnTo>
                  <a:lnTo>
                    <a:pt x="166" y="30"/>
                  </a:lnTo>
                  <a:lnTo>
                    <a:pt x="164" y="20"/>
                  </a:lnTo>
                  <a:lnTo>
                    <a:pt x="158" y="14"/>
                  </a:lnTo>
                  <a:lnTo>
                    <a:pt x="152" y="10"/>
                  </a:lnTo>
                  <a:lnTo>
                    <a:pt x="156" y="4"/>
                  </a:lnTo>
                  <a:lnTo>
                    <a:pt x="160" y="2"/>
                  </a:lnTo>
                  <a:lnTo>
                    <a:pt x="166" y="0"/>
                  </a:lnTo>
                  <a:lnTo>
                    <a:pt x="174" y="2"/>
                  </a:lnTo>
                  <a:lnTo>
                    <a:pt x="192" y="6"/>
                  </a:lnTo>
                  <a:lnTo>
                    <a:pt x="210" y="12"/>
                  </a:lnTo>
                  <a:lnTo>
                    <a:pt x="238" y="16"/>
                  </a:lnTo>
                  <a:lnTo>
                    <a:pt x="274" y="34"/>
                  </a:lnTo>
                  <a:lnTo>
                    <a:pt x="292" y="44"/>
                  </a:lnTo>
                  <a:lnTo>
                    <a:pt x="312" y="56"/>
                  </a:lnTo>
                  <a:lnTo>
                    <a:pt x="342" y="68"/>
                  </a:lnTo>
                  <a:lnTo>
                    <a:pt x="372" y="68"/>
                  </a:lnTo>
                  <a:lnTo>
                    <a:pt x="392" y="44"/>
                  </a:lnTo>
                  <a:lnTo>
                    <a:pt x="400" y="46"/>
                  </a:lnTo>
                  <a:lnTo>
                    <a:pt x="410" y="52"/>
                  </a:lnTo>
                  <a:lnTo>
                    <a:pt x="420" y="60"/>
                  </a:lnTo>
                  <a:lnTo>
                    <a:pt x="430" y="72"/>
                  </a:lnTo>
                  <a:lnTo>
                    <a:pt x="450" y="82"/>
                  </a:lnTo>
                  <a:lnTo>
                    <a:pt x="466" y="90"/>
                  </a:lnTo>
                  <a:lnTo>
                    <a:pt x="482" y="100"/>
                  </a:lnTo>
                  <a:lnTo>
                    <a:pt x="500" y="116"/>
                  </a:lnTo>
                  <a:lnTo>
                    <a:pt x="514" y="134"/>
                  </a:lnTo>
                  <a:lnTo>
                    <a:pt x="520" y="152"/>
                  </a:lnTo>
                  <a:lnTo>
                    <a:pt x="522" y="170"/>
                  </a:lnTo>
                  <a:lnTo>
                    <a:pt x="522" y="180"/>
                  </a:lnTo>
                  <a:lnTo>
                    <a:pt x="522" y="190"/>
                  </a:lnTo>
                  <a:lnTo>
                    <a:pt x="520" y="202"/>
                  </a:lnTo>
                  <a:lnTo>
                    <a:pt x="516" y="214"/>
                  </a:lnTo>
                  <a:lnTo>
                    <a:pt x="494" y="238"/>
                  </a:lnTo>
                  <a:lnTo>
                    <a:pt x="486" y="248"/>
                  </a:lnTo>
                  <a:lnTo>
                    <a:pt x="482" y="260"/>
                  </a:lnTo>
                  <a:lnTo>
                    <a:pt x="480" y="272"/>
                  </a:lnTo>
                  <a:lnTo>
                    <a:pt x="480" y="286"/>
                  </a:lnTo>
                  <a:lnTo>
                    <a:pt x="486" y="302"/>
                  </a:lnTo>
                  <a:lnTo>
                    <a:pt x="494" y="320"/>
                  </a:lnTo>
                  <a:lnTo>
                    <a:pt x="500" y="340"/>
                  </a:lnTo>
                  <a:lnTo>
                    <a:pt x="502" y="344"/>
                  </a:lnTo>
                  <a:lnTo>
                    <a:pt x="506" y="352"/>
                  </a:lnTo>
                  <a:lnTo>
                    <a:pt x="512" y="372"/>
                  </a:lnTo>
                  <a:lnTo>
                    <a:pt x="522" y="414"/>
                  </a:lnTo>
                  <a:lnTo>
                    <a:pt x="530" y="428"/>
                  </a:lnTo>
                  <a:lnTo>
                    <a:pt x="532" y="440"/>
                  </a:lnTo>
                  <a:lnTo>
                    <a:pt x="532" y="454"/>
                  </a:lnTo>
                  <a:lnTo>
                    <a:pt x="528" y="472"/>
                  </a:lnTo>
                  <a:lnTo>
                    <a:pt x="528" y="500"/>
                  </a:lnTo>
                  <a:lnTo>
                    <a:pt x="532" y="518"/>
                  </a:lnTo>
                  <a:lnTo>
                    <a:pt x="538" y="536"/>
                  </a:lnTo>
                  <a:lnTo>
                    <a:pt x="426" y="540"/>
                  </a:lnTo>
                  <a:lnTo>
                    <a:pt x="424" y="544"/>
                  </a:lnTo>
                  <a:lnTo>
                    <a:pt x="424" y="548"/>
                  </a:lnTo>
                  <a:lnTo>
                    <a:pt x="428" y="558"/>
                  </a:lnTo>
                  <a:lnTo>
                    <a:pt x="438" y="570"/>
                  </a:lnTo>
                  <a:lnTo>
                    <a:pt x="446" y="580"/>
                  </a:lnTo>
                  <a:lnTo>
                    <a:pt x="442" y="598"/>
                  </a:lnTo>
                  <a:lnTo>
                    <a:pt x="436" y="598"/>
                  </a:lnTo>
                  <a:lnTo>
                    <a:pt x="428" y="594"/>
                  </a:lnTo>
                  <a:lnTo>
                    <a:pt x="416" y="584"/>
                  </a:lnTo>
                  <a:lnTo>
                    <a:pt x="402" y="568"/>
                  </a:lnTo>
                  <a:lnTo>
                    <a:pt x="368" y="566"/>
                  </a:lnTo>
                  <a:lnTo>
                    <a:pt x="350" y="594"/>
                  </a:lnTo>
                  <a:lnTo>
                    <a:pt x="348" y="604"/>
                  </a:lnTo>
                  <a:lnTo>
                    <a:pt x="346" y="616"/>
                  </a:lnTo>
                  <a:lnTo>
                    <a:pt x="340" y="628"/>
                  </a:lnTo>
                  <a:lnTo>
                    <a:pt x="336" y="634"/>
                  </a:lnTo>
                  <a:lnTo>
                    <a:pt x="332" y="6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Freeform 18"/>
            <p:cNvSpPr/>
            <p:nvPr/>
          </p:nvSpPr>
          <p:spPr bwMode="auto">
            <a:xfrm>
              <a:off x="6286500" y="4597401"/>
              <a:ext cx="739775" cy="1057275"/>
            </a:xfrm>
            <a:custGeom>
              <a:avLst/>
              <a:gdLst>
                <a:gd name="T0" fmla="*/ 112 w 466"/>
                <a:gd name="T1" fmla="*/ 660 h 666"/>
                <a:gd name="T2" fmla="*/ 94 w 466"/>
                <a:gd name="T3" fmla="*/ 656 h 666"/>
                <a:gd name="T4" fmla="*/ 134 w 466"/>
                <a:gd name="T5" fmla="*/ 598 h 666"/>
                <a:gd name="T6" fmla="*/ 128 w 466"/>
                <a:gd name="T7" fmla="*/ 566 h 666"/>
                <a:gd name="T8" fmla="*/ 104 w 466"/>
                <a:gd name="T9" fmla="*/ 568 h 666"/>
                <a:gd name="T10" fmla="*/ 88 w 466"/>
                <a:gd name="T11" fmla="*/ 576 h 666"/>
                <a:gd name="T12" fmla="*/ 48 w 466"/>
                <a:gd name="T13" fmla="*/ 536 h 666"/>
                <a:gd name="T14" fmla="*/ 52 w 466"/>
                <a:gd name="T15" fmla="*/ 494 h 666"/>
                <a:gd name="T16" fmla="*/ 52 w 466"/>
                <a:gd name="T17" fmla="*/ 456 h 666"/>
                <a:gd name="T18" fmla="*/ 42 w 466"/>
                <a:gd name="T19" fmla="*/ 446 h 666"/>
                <a:gd name="T20" fmla="*/ 30 w 466"/>
                <a:gd name="T21" fmla="*/ 398 h 666"/>
                <a:gd name="T22" fmla="*/ 16 w 466"/>
                <a:gd name="T23" fmla="*/ 356 h 666"/>
                <a:gd name="T24" fmla="*/ 2 w 466"/>
                <a:gd name="T25" fmla="*/ 316 h 666"/>
                <a:gd name="T26" fmla="*/ 6 w 466"/>
                <a:gd name="T27" fmla="*/ 292 h 666"/>
                <a:gd name="T28" fmla="*/ 16 w 466"/>
                <a:gd name="T29" fmla="*/ 280 h 666"/>
                <a:gd name="T30" fmla="*/ 42 w 466"/>
                <a:gd name="T31" fmla="*/ 240 h 666"/>
                <a:gd name="T32" fmla="*/ 42 w 466"/>
                <a:gd name="T33" fmla="*/ 188 h 666"/>
                <a:gd name="T34" fmla="*/ 22 w 466"/>
                <a:gd name="T35" fmla="*/ 146 h 666"/>
                <a:gd name="T36" fmla="*/ 46 w 466"/>
                <a:gd name="T37" fmla="*/ 126 h 666"/>
                <a:gd name="T38" fmla="*/ 78 w 466"/>
                <a:gd name="T39" fmla="*/ 116 h 666"/>
                <a:gd name="T40" fmla="*/ 88 w 466"/>
                <a:gd name="T41" fmla="*/ 114 h 666"/>
                <a:gd name="T42" fmla="*/ 102 w 466"/>
                <a:gd name="T43" fmla="*/ 98 h 666"/>
                <a:gd name="T44" fmla="*/ 160 w 466"/>
                <a:gd name="T45" fmla="*/ 60 h 666"/>
                <a:gd name="T46" fmla="*/ 176 w 466"/>
                <a:gd name="T47" fmla="*/ 46 h 666"/>
                <a:gd name="T48" fmla="*/ 226 w 466"/>
                <a:gd name="T49" fmla="*/ 32 h 666"/>
                <a:gd name="T50" fmla="*/ 250 w 466"/>
                <a:gd name="T51" fmla="*/ 22 h 666"/>
                <a:gd name="T52" fmla="*/ 260 w 466"/>
                <a:gd name="T53" fmla="*/ 2 h 666"/>
                <a:gd name="T54" fmla="*/ 284 w 466"/>
                <a:gd name="T55" fmla="*/ 0 h 666"/>
                <a:gd name="T56" fmla="*/ 292 w 466"/>
                <a:gd name="T57" fmla="*/ 52 h 666"/>
                <a:gd name="T58" fmla="*/ 314 w 466"/>
                <a:gd name="T59" fmla="*/ 56 h 666"/>
                <a:gd name="T60" fmla="*/ 326 w 466"/>
                <a:gd name="T61" fmla="*/ 34 h 666"/>
                <a:gd name="T62" fmla="*/ 334 w 466"/>
                <a:gd name="T63" fmla="*/ 14 h 666"/>
                <a:gd name="T64" fmla="*/ 344 w 466"/>
                <a:gd name="T65" fmla="*/ 36 h 666"/>
                <a:gd name="T66" fmla="*/ 362 w 466"/>
                <a:gd name="T67" fmla="*/ 50 h 666"/>
                <a:gd name="T68" fmla="*/ 384 w 466"/>
                <a:gd name="T69" fmla="*/ 54 h 666"/>
                <a:gd name="T70" fmla="*/ 424 w 466"/>
                <a:gd name="T71" fmla="*/ 42 h 666"/>
                <a:gd name="T72" fmla="*/ 442 w 466"/>
                <a:gd name="T73" fmla="*/ 42 h 666"/>
                <a:gd name="T74" fmla="*/ 422 w 466"/>
                <a:gd name="T75" fmla="*/ 66 h 666"/>
                <a:gd name="T76" fmla="*/ 414 w 466"/>
                <a:gd name="T77" fmla="*/ 88 h 666"/>
                <a:gd name="T78" fmla="*/ 428 w 466"/>
                <a:gd name="T79" fmla="*/ 112 h 666"/>
                <a:gd name="T80" fmla="*/ 466 w 466"/>
                <a:gd name="T81" fmla="*/ 168 h 666"/>
                <a:gd name="T82" fmla="*/ 464 w 466"/>
                <a:gd name="T83" fmla="*/ 192 h 666"/>
                <a:gd name="T84" fmla="*/ 450 w 466"/>
                <a:gd name="T85" fmla="*/ 218 h 666"/>
                <a:gd name="T86" fmla="*/ 430 w 466"/>
                <a:gd name="T87" fmla="*/ 236 h 666"/>
                <a:gd name="T88" fmla="*/ 396 w 466"/>
                <a:gd name="T89" fmla="*/ 244 h 666"/>
                <a:gd name="T90" fmla="*/ 376 w 466"/>
                <a:gd name="T91" fmla="*/ 250 h 666"/>
                <a:gd name="T92" fmla="*/ 348 w 466"/>
                <a:gd name="T93" fmla="*/ 276 h 666"/>
                <a:gd name="T94" fmla="*/ 348 w 466"/>
                <a:gd name="T95" fmla="*/ 304 h 666"/>
                <a:gd name="T96" fmla="*/ 354 w 466"/>
                <a:gd name="T97" fmla="*/ 332 h 666"/>
                <a:gd name="T98" fmla="*/ 328 w 466"/>
                <a:gd name="T99" fmla="*/ 366 h 666"/>
                <a:gd name="T100" fmla="*/ 302 w 466"/>
                <a:gd name="T101" fmla="*/ 386 h 666"/>
                <a:gd name="T102" fmla="*/ 296 w 466"/>
                <a:gd name="T103" fmla="*/ 408 h 666"/>
                <a:gd name="T104" fmla="*/ 292 w 466"/>
                <a:gd name="T105" fmla="*/ 468 h 666"/>
                <a:gd name="T106" fmla="*/ 270 w 466"/>
                <a:gd name="T107" fmla="*/ 490 h 666"/>
                <a:gd name="T108" fmla="*/ 264 w 466"/>
                <a:gd name="T109" fmla="*/ 522 h 666"/>
                <a:gd name="T110" fmla="*/ 266 w 466"/>
                <a:gd name="T111" fmla="*/ 546 h 666"/>
                <a:gd name="T112" fmla="*/ 254 w 466"/>
                <a:gd name="T113" fmla="*/ 596 h 666"/>
                <a:gd name="T114" fmla="*/ 260 w 466"/>
                <a:gd name="T115" fmla="*/ 630 h 666"/>
                <a:gd name="T116" fmla="*/ 224 w 466"/>
                <a:gd name="T117" fmla="*/ 650 h 666"/>
                <a:gd name="T118" fmla="*/ 196 w 466"/>
                <a:gd name="T119" fmla="*/ 636 h 666"/>
                <a:gd name="T120" fmla="*/ 168 w 466"/>
                <a:gd name="T121" fmla="*/ 646 h 666"/>
                <a:gd name="T122" fmla="*/ 134 w 466"/>
                <a:gd name="T123" fmla="*/ 660 h 6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466" h="666">
                  <a:moveTo>
                    <a:pt x="118" y="666"/>
                  </a:moveTo>
                  <a:lnTo>
                    <a:pt x="118" y="666"/>
                  </a:lnTo>
                  <a:lnTo>
                    <a:pt x="112" y="660"/>
                  </a:lnTo>
                  <a:lnTo>
                    <a:pt x="106" y="658"/>
                  </a:lnTo>
                  <a:lnTo>
                    <a:pt x="94" y="656"/>
                  </a:lnTo>
                  <a:lnTo>
                    <a:pt x="94" y="650"/>
                  </a:lnTo>
                  <a:lnTo>
                    <a:pt x="134" y="598"/>
                  </a:lnTo>
                  <a:lnTo>
                    <a:pt x="132" y="578"/>
                  </a:lnTo>
                  <a:lnTo>
                    <a:pt x="128" y="566"/>
                  </a:lnTo>
                  <a:lnTo>
                    <a:pt x="114" y="566"/>
                  </a:lnTo>
                  <a:lnTo>
                    <a:pt x="104" y="568"/>
                  </a:lnTo>
                  <a:lnTo>
                    <a:pt x="96" y="572"/>
                  </a:lnTo>
                  <a:lnTo>
                    <a:pt x="88" y="576"/>
                  </a:lnTo>
                  <a:lnTo>
                    <a:pt x="60" y="576"/>
                  </a:lnTo>
                  <a:lnTo>
                    <a:pt x="48" y="536"/>
                  </a:lnTo>
                  <a:lnTo>
                    <a:pt x="50" y="514"/>
                  </a:lnTo>
                  <a:lnTo>
                    <a:pt x="52" y="494"/>
                  </a:lnTo>
                  <a:lnTo>
                    <a:pt x="54" y="474"/>
                  </a:lnTo>
                  <a:lnTo>
                    <a:pt x="52" y="466"/>
                  </a:lnTo>
                  <a:lnTo>
                    <a:pt x="52" y="456"/>
                  </a:lnTo>
                  <a:lnTo>
                    <a:pt x="42" y="446"/>
                  </a:lnTo>
                  <a:lnTo>
                    <a:pt x="40" y="434"/>
                  </a:lnTo>
                  <a:lnTo>
                    <a:pt x="38" y="422"/>
                  </a:lnTo>
                  <a:lnTo>
                    <a:pt x="30" y="398"/>
                  </a:lnTo>
                  <a:lnTo>
                    <a:pt x="22" y="376"/>
                  </a:lnTo>
                  <a:lnTo>
                    <a:pt x="16" y="356"/>
                  </a:lnTo>
                  <a:lnTo>
                    <a:pt x="6" y="334"/>
                  </a:lnTo>
                  <a:lnTo>
                    <a:pt x="4" y="326"/>
                  </a:lnTo>
                  <a:lnTo>
                    <a:pt x="2" y="316"/>
                  </a:lnTo>
                  <a:lnTo>
                    <a:pt x="0" y="308"/>
                  </a:lnTo>
                  <a:lnTo>
                    <a:pt x="2" y="300"/>
                  </a:lnTo>
                  <a:lnTo>
                    <a:pt x="6" y="292"/>
                  </a:lnTo>
                  <a:lnTo>
                    <a:pt x="12" y="282"/>
                  </a:lnTo>
                  <a:lnTo>
                    <a:pt x="16" y="280"/>
                  </a:lnTo>
                  <a:lnTo>
                    <a:pt x="20" y="276"/>
                  </a:lnTo>
                  <a:lnTo>
                    <a:pt x="30" y="264"/>
                  </a:lnTo>
                  <a:lnTo>
                    <a:pt x="42" y="240"/>
                  </a:lnTo>
                  <a:lnTo>
                    <a:pt x="42" y="188"/>
                  </a:lnTo>
                  <a:lnTo>
                    <a:pt x="30" y="156"/>
                  </a:lnTo>
                  <a:lnTo>
                    <a:pt x="22" y="146"/>
                  </a:lnTo>
                  <a:lnTo>
                    <a:pt x="46" y="126"/>
                  </a:lnTo>
                  <a:lnTo>
                    <a:pt x="62" y="122"/>
                  </a:lnTo>
                  <a:lnTo>
                    <a:pt x="74" y="118"/>
                  </a:lnTo>
                  <a:lnTo>
                    <a:pt x="78" y="116"/>
                  </a:lnTo>
                  <a:lnTo>
                    <a:pt x="80" y="114"/>
                  </a:lnTo>
                  <a:lnTo>
                    <a:pt x="88" y="114"/>
                  </a:lnTo>
                  <a:lnTo>
                    <a:pt x="94" y="106"/>
                  </a:lnTo>
                  <a:lnTo>
                    <a:pt x="102" y="98"/>
                  </a:lnTo>
                  <a:lnTo>
                    <a:pt x="122" y="84"/>
                  </a:lnTo>
                  <a:lnTo>
                    <a:pt x="142" y="72"/>
                  </a:lnTo>
                  <a:lnTo>
                    <a:pt x="160" y="60"/>
                  </a:lnTo>
                  <a:lnTo>
                    <a:pt x="168" y="52"/>
                  </a:lnTo>
                  <a:lnTo>
                    <a:pt x="176" y="46"/>
                  </a:lnTo>
                  <a:lnTo>
                    <a:pt x="188" y="42"/>
                  </a:lnTo>
                  <a:lnTo>
                    <a:pt x="200" y="38"/>
                  </a:lnTo>
                  <a:lnTo>
                    <a:pt x="226" y="32"/>
                  </a:lnTo>
                  <a:lnTo>
                    <a:pt x="238" y="28"/>
                  </a:lnTo>
                  <a:lnTo>
                    <a:pt x="250" y="22"/>
                  </a:lnTo>
                  <a:lnTo>
                    <a:pt x="256" y="8"/>
                  </a:lnTo>
                  <a:lnTo>
                    <a:pt x="258" y="4"/>
                  </a:lnTo>
                  <a:lnTo>
                    <a:pt x="260" y="2"/>
                  </a:lnTo>
                  <a:lnTo>
                    <a:pt x="270" y="0"/>
                  </a:lnTo>
                  <a:lnTo>
                    <a:pt x="284" y="0"/>
                  </a:lnTo>
                  <a:lnTo>
                    <a:pt x="286" y="48"/>
                  </a:lnTo>
                  <a:lnTo>
                    <a:pt x="292" y="52"/>
                  </a:lnTo>
                  <a:lnTo>
                    <a:pt x="298" y="54"/>
                  </a:lnTo>
                  <a:lnTo>
                    <a:pt x="314" y="56"/>
                  </a:lnTo>
                  <a:lnTo>
                    <a:pt x="320" y="50"/>
                  </a:lnTo>
                  <a:lnTo>
                    <a:pt x="322" y="44"/>
                  </a:lnTo>
                  <a:lnTo>
                    <a:pt x="326" y="34"/>
                  </a:lnTo>
                  <a:lnTo>
                    <a:pt x="330" y="22"/>
                  </a:lnTo>
                  <a:lnTo>
                    <a:pt x="332" y="18"/>
                  </a:lnTo>
                  <a:lnTo>
                    <a:pt x="334" y="14"/>
                  </a:lnTo>
                  <a:lnTo>
                    <a:pt x="338" y="24"/>
                  </a:lnTo>
                  <a:lnTo>
                    <a:pt x="344" y="36"/>
                  </a:lnTo>
                  <a:lnTo>
                    <a:pt x="350" y="42"/>
                  </a:lnTo>
                  <a:lnTo>
                    <a:pt x="356" y="46"/>
                  </a:lnTo>
                  <a:lnTo>
                    <a:pt x="362" y="50"/>
                  </a:lnTo>
                  <a:lnTo>
                    <a:pt x="370" y="54"/>
                  </a:lnTo>
                  <a:lnTo>
                    <a:pt x="384" y="54"/>
                  </a:lnTo>
                  <a:lnTo>
                    <a:pt x="396" y="52"/>
                  </a:lnTo>
                  <a:lnTo>
                    <a:pt x="410" y="48"/>
                  </a:lnTo>
                  <a:lnTo>
                    <a:pt x="424" y="42"/>
                  </a:lnTo>
                  <a:lnTo>
                    <a:pt x="442" y="42"/>
                  </a:lnTo>
                  <a:lnTo>
                    <a:pt x="438" y="48"/>
                  </a:lnTo>
                  <a:lnTo>
                    <a:pt x="432" y="54"/>
                  </a:lnTo>
                  <a:lnTo>
                    <a:pt x="422" y="66"/>
                  </a:lnTo>
                  <a:lnTo>
                    <a:pt x="418" y="74"/>
                  </a:lnTo>
                  <a:lnTo>
                    <a:pt x="414" y="80"/>
                  </a:lnTo>
                  <a:lnTo>
                    <a:pt x="414" y="88"/>
                  </a:lnTo>
                  <a:lnTo>
                    <a:pt x="414" y="96"/>
                  </a:lnTo>
                  <a:lnTo>
                    <a:pt x="428" y="112"/>
                  </a:lnTo>
                  <a:lnTo>
                    <a:pt x="440" y="128"/>
                  </a:lnTo>
                  <a:lnTo>
                    <a:pt x="452" y="146"/>
                  </a:lnTo>
                  <a:lnTo>
                    <a:pt x="466" y="168"/>
                  </a:lnTo>
                  <a:lnTo>
                    <a:pt x="464" y="192"/>
                  </a:lnTo>
                  <a:lnTo>
                    <a:pt x="460" y="196"/>
                  </a:lnTo>
                  <a:lnTo>
                    <a:pt x="456" y="202"/>
                  </a:lnTo>
                  <a:lnTo>
                    <a:pt x="450" y="218"/>
                  </a:lnTo>
                  <a:lnTo>
                    <a:pt x="440" y="228"/>
                  </a:lnTo>
                  <a:lnTo>
                    <a:pt x="430" y="236"/>
                  </a:lnTo>
                  <a:lnTo>
                    <a:pt x="422" y="240"/>
                  </a:lnTo>
                  <a:lnTo>
                    <a:pt x="414" y="242"/>
                  </a:lnTo>
                  <a:lnTo>
                    <a:pt x="396" y="244"/>
                  </a:lnTo>
                  <a:lnTo>
                    <a:pt x="386" y="246"/>
                  </a:lnTo>
                  <a:lnTo>
                    <a:pt x="376" y="250"/>
                  </a:lnTo>
                  <a:lnTo>
                    <a:pt x="360" y="262"/>
                  </a:lnTo>
                  <a:lnTo>
                    <a:pt x="352" y="272"/>
                  </a:lnTo>
                  <a:lnTo>
                    <a:pt x="348" y="276"/>
                  </a:lnTo>
                  <a:lnTo>
                    <a:pt x="348" y="282"/>
                  </a:lnTo>
                  <a:lnTo>
                    <a:pt x="348" y="304"/>
                  </a:lnTo>
                  <a:lnTo>
                    <a:pt x="354" y="312"/>
                  </a:lnTo>
                  <a:lnTo>
                    <a:pt x="356" y="322"/>
                  </a:lnTo>
                  <a:lnTo>
                    <a:pt x="354" y="332"/>
                  </a:lnTo>
                  <a:lnTo>
                    <a:pt x="350" y="344"/>
                  </a:lnTo>
                  <a:lnTo>
                    <a:pt x="328" y="366"/>
                  </a:lnTo>
                  <a:lnTo>
                    <a:pt x="308" y="382"/>
                  </a:lnTo>
                  <a:lnTo>
                    <a:pt x="302" y="386"/>
                  </a:lnTo>
                  <a:lnTo>
                    <a:pt x="298" y="392"/>
                  </a:lnTo>
                  <a:lnTo>
                    <a:pt x="296" y="400"/>
                  </a:lnTo>
                  <a:lnTo>
                    <a:pt x="296" y="408"/>
                  </a:lnTo>
                  <a:lnTo>
                    <a:pt x="300" y="440"/>
                  </a:lnTo>
                  <a:lnTo>
                    <a:pt x="292" y="468"/>
                  </a:lnTo>
                  <a:lnTo>
                    <a:pt x="278" y="480"/>
                  </a:lnTo>
                  <a:lnTo>
                    <a:pt x="270" y="490"/>
                  </a:lnTo>
                  <a:lnTo>
                    <a:pt x="266" y="496"/>
                  </a:lnTo>
                  <a:lnTo>
                    <a:pt x="264" y="502"/>
                  </a:lnTo>
                  <a:lnTo>
                    <a:pt x="264" y="522"/>
                  </a:lnTo>
                  <a:lnTo>
                    <a:pt x="266" y="546"/>
                  </a:lnTo>
                  <a:lnTo>
                    <a:pt x="262" y="560"/>
                  </a:lnTo>
                  <a:lnTo>
                    <a:pt x="256" y="576"/>
                  </a:lnTo>
                  <a:lnTo>
                    <a:pt x="254" y="596"/>
                  </a:lnTo>
                  <a:lnTo>
                    <a:pt x="254" y="614"/>
                  </a:lnTo>
                  <a:lnTo>
                    <a:pt x="260" y="630"/>
                  </a:lnTo>
                  <a:lnTo>
                    <a:pt x="224" y="650"/>
                  </a:lnTo>
                  <a:lnTo>
                    <a:pt x="216" y="642"/>
                  </a:lnTo>
                  <a:lnTo>
                    <a:pt x="206" y="638"/>
                  </a:lnTo>
                  <a:lnTo>
                    <a:pt x="196" y="636"/>
                  </a:lnTo>
                  <a:lnTo>
                    <a:pt x="188" y="638"/>
                  </a:lnTo>
                  <a:lnTo>
                    <a:pt x="178" y="642"/>
                  </a:lnTo>
                  <a:lnTo>
                    <a:pt x="168" y="646"/>
                  </a:lnTo>
                  <a:lnTo>
                    <a:pt x="148" y="654"/>
                  </a:lnTo>
                  <a:lnTo>
                    <a:pt x="134" y="660"/>
                  </a:lnTo>
                  <a:lnTo>
                    <a:pt x="118" y="66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0" name="Freeform 19"/>
            <p:cNvSpPr/>
            <p:nvPr/>
          </p:nvSpPr>
          <p:spPr bwMode="auto">
            <a:xfrm>
              <a:off x="3746500" y="3927476"/>
              <a:ext cx="1543050" cy="1517650"/>
            </a:xfrm>
            <a:custGeom>
              <a:avLst/>
              <a:gdLst>
                <a:gd name="T0" fmla="*/ 392 w 972"/>
                <a:gd name="T1" fmla="*/ 934 h 956"/>
                <a:gd name="T2" fmla="*/ 354 w 972"/>
                <a:gd name="T3" fmla="*/ 888 h 956"/>
                <a:gd name="T4" fmla="*/ 366 w 972"/>
                <a:gd name="T5" fmla="*/ 840 h 956"/>
                <a:gd name="T6" fmla="*/ 324 w 972"/>
                <a:gd name="T7" fmla="*/ 780 h 956"/>
                <a:gd name="T8" fmla="*/ 290 w 972"/>
                <a:gd name="T9" fmla="*/ 722 h 956"/>
                <a:gd name="T10" fmla="*/ 248 w 972"/>
                <a:gd name="T11" fmla="*/ 712 h 956"/>
                <a:gd name="T12" fmla="*/ 192 w 972"/>
                <a:gd name="T13" fmla="*/ 608 h 956"/>
                <a:gd name="T14" fmla="*/ 160 w 972"/>
                <a:gd name="T15" fmla="*/ 662 h 956"/>
                <a:gd name="T16" fmla="*/ 140 w 972"/>
                <a:gd name="T17" fmla="*/ 634 h 956"/>
                <a:gd name="T18" fmla="*/ 138 w 972"/>
                <a:gd name="T19" fmla="*/ 590 h 956"/>
                <a:gd name="T20" fmla="*/ 130 w 972"/>
                <a:gd name="T21" fmla="*/ 500 h 956"/>
                <a:gd name="T22" fmla="*/ 150 w 972"/>
                <a:gd name="T23" fmla="*/ 442 h 956"/>
                <a:gd name="T24" fmla="*/ 110 w 972"/>
                <a:gd name="T25" fmla="*/ 312 h 956"/>
                <a:gd name="T26" fmla="*/ 50 w 972"/>
                <a:gd name="T27" fmla="*/ 222 h 956"/>
                <a:gd name="T28" fmla="*/ 6 w 972"/>
                <a:gd name="T29" fmla="*/ 178 h 956"/>
                <a:gd name="T30" fmla="*/ 2 w 972"/>
                <a:gd name="T31" fmla="*/ 134 h 956"/>
                <a:gd name="T32" fmla="*/ 26 w 972"/>
                <a:gd name="T33" fmla="*/ 80 h 956"/>
                <a:gd name="T34" fmla="*/ 74 w 972"/>
                <a:gd name="T35" fmla="*/ 24 h 956"/>
                <a:gd name="T36" fmla="*/ 112 w 972"/>
                <a:gd name="T37" fmla="*/ 64 h 956"/>
                <a:gd name="T38" fmla="*/ 166 w 972"/>
                <a:gd name="T39" fmla="*/ 152 h 956"/>
                <a:gd name="T40" fmla="*/ 200 w 972"/>
                <a:gd name="T41" fmla="*/ 172 h 956"/>
                <a:gd name="T42" fmla="*/ 236 w 972"/>
                <a:gd name="T43" fmla="*/ 158 h 956"/>
                <a:gd name="T44" fmla="*/ 250 w 972"/>
                <a:gd name="T45" fmla="*/ 170 h 956"/>
                <a:gd name="T46" fmla="*/ 290 w 972"/>
                <a:gd name="T47" fmla="*/ 188 h 956"/>
                <a:gd name="T48" fmla="*/ 374 w 972"/>
                <a:gd name="T49" fmla="*/ 166 h 956"/>
                <a:gd name="T50" fmla="*/ 378 w 972"/>
                <a:gd name="T51" fmla="*/ 128 h 956"/>
                <a:gd name="T52" fmla="*/ 370 w 972"/>
                <a:gd name="T53" fmla="*/ 66 h 956"/>
                <a:gd name="T54" fmla="*/ 412 w 972"/>
                <a:gd name="T55" fmla="*/ 100 h 956"/>
                <a:gd name="T56" fmla="*/ 468 w 972"/>
                <a:gd name="T57" fmla="*/ 100 h 956"/>
                <a:gd name="T58" fmla="*/ 472 w 972"/>
                <a:gd name="T59" fmla="*/ 30 h 956"/>
                <a:gd name="T60" fmla="*/ 516 w 972"/>
                <a:gd name="T61" fmla="*/ 0 h 956"/>
                <a:gd name="T62" fmla="*/ 562 w 972"/>
                <a:gd name="T63" fmla="*/ 50 h 956"/>
                <a:gd name="T64" fmla="*/ 628 w 972"/>
                <a:gd name="T65" fmla="*/ 98 h 956"/>
                <a:gd name="T66" fmla="*/ 656 w 972"/>
                <a:gd name="T67" fmla="*/ 150 h 956"/>
                <a:gd name="T68" fmla="*/ 764 w 972"/>
                <a:gd name="T69" fmla="*/ 184 h 956"/>
                <a:gd name="T70" fmla="*/ 812 w 972"/>
                <a:gd name="T71" fmla="*/ 168 h 956"/>
                <a:gd name="T72" fmla="*/ 932 w 972"/>
                <a:gd name="T73" fmla="*/ 208 h 956"/>
                <a:gd name="T74" fmla="*/ 972 w 972"/>
                <a:gd name="T75" fmla="*/ 278 h 956"/>
                <a:gd name="T76" fmla="*/ 908 w 972"/>
                <a:gd name="T77" fmla="*/ 388 h 956"/>
                <a:gd name="T78" fmla="*/ 840 w 972"/>
                <a:gd name="T79" fmla="*/ 418 h 956"/>
                <a:gd name="T80" fmla="*/ 788 w 972"/>
                <a:gd name="T81" fmla="*/ 376 h 956"/>
                <a:gd name="T82" fmla="*/ 764 w 972"/>
                <a:gd name="T83" fmla="*/ 422 h 956"/>
                <a:gd name="T84" fmla="*/ 772 w 972"/>
                <a:gd name="T85" fmla="*/ 478 h 956"/>
                <a:gd name="T86" fmla="*/ 784 w 972"/>
                <a:gd name="T87" fmla="*/ 564 h 956"/>
                <a:gd name="T88" fmla="*/ 810 w 972"/>
                <a:gd name="T89" fmla="*/ 602 h 956"/>
                <a:gd name="T90" fmla="*/ 780 w 972"/>
                <a:gd name="T91" fmla="*/ 646 h 956"/>
                <a:gd name="T92" fmla="*/ 788 w 972"/>
                <a:gd name="T93" fmla="*/ 686 h 956"/>
                <a:gd name="T94" fmla="*/ 848 w 972"/>
                <a:gd name="T95" fmla="*/ 740 h 956"/>
                <a:gd name="T96" fmla="*/ 796 w 972"/>
                <a:gd name="T97" fmla="*/ 758 h 956"/>
                <a:gd name="T98" fmla="*/ 756 w 972"/>
                <a:gd name="T99" fmla="*/ 712 h 956"/>
                <a:gd name="T100" fmla="*/ 716 w 972"/>
                <a:gd name="T101" fmla="*/ 718 h 956"/>
                <a:gd name="T102" fmla="*/ 662 w 972"/>
                <a:gd name="T103" fmla="*/ 706 h 956"/>
                <a:gd name="T104" fmla="*/ 630 w 972"/>
                <a:gd name="T105" fmla="*/ 636 h 956"/>
                <a:gd name="T106" fmla="*/ 578 w 972"/>
                <a:gd name="T107" fmla="*/ 648 h 956"/>
                <a:gd name="T108" fmla="*/ 550 w 972"/>
                <a:gd name="T109" fmla="*/ 682 h 956"/>
                <a:gd name="T110" fmla="*/ 558 w 972"/>
                <a:gd name="T111" fmla="*/ 726 h 956"/>
                <a:gd name="T112" fmla="*/ 558 w 972"/>
                <a:gd name="T113" fmla="*/ 766 h 956"/>
                <a:gd name="T114" fmla="*/ 500 w 972"/>
                <a:gd name="T115" fmla="*/ 810 h 956"/>
                <a:gd name="T116" fmla="*/ 522 w 972"/>
                <a:gd name="T117" fmla="*/ 870 h 956"/>
                <a:gd name="T118" fmla="*/ 522 w 972"/>
                <a:gd name="T119" fmla="*/ 918 h 95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972" h="956">
                  <a:moveTo>
                    <a:pt x="432" y="956"/>
                  </a:moveTo>
                  <a:lnTo>
                    <a:pt x="432" y="956"/>
                  </a:lnTo>
                  <a:lnTo>
                    <a:pt x="422" y="952"/>
                  </a:lnTo>
                  <a:lnTo>
                    <a:pt x="406" y="942"/>
                  </a:lnTo>
                  <a:lnTo>
                    <a:pt x="392" y="934"/>
                  </a:lnTo>
                  <a:lnTo>
                    <a:pt x="380" y="928"/>
                  </a:lnTo>
                  <a:lnTo>
                    <a:pt x="368" y="920"/>
                  </a:lnTo>
                  <a:lnTo>
                    <a:pt x="354" y="904"/>
                  </a:lnTo>
                  <a:lnTo>
                    <a:pt x="354" y="888"/>
                  </a:lnTo>
                  <a:lnTo>
                    <a:pt x="362" y="878"/>
                  </a:lnTo>
                  <a:lnTo>
                    <a:pt x="368" y="866"/>
                  </a:lnTo>
                  <a:lnTo>
                    <a:pt x="370" y="858"/>
                  </a:lnTo>
                  <a:lnTo>
                    <a:pt x="368" y="848"/>
                  </a:lnTo>
                  <a:lnTo>
                    <a:pt x="366" y="840"/>
                  </a:lnTo>
                  <a:lnTo>
                    <a:pt x="362" y="832"/>
                  </a:lnTo>
                  <a:lnTo>
                    <a:pt x="350" y="816"/>
                  </a:lnTo>
                  <a:lnTo>
                    <a:pt x="342" y="808"/>
                  </a:lnTo>
                  <a:lnTo>
                    <a:pt x="336" y="798"/>
                  </a:lnTo>
                  <a:lnTo>
                    <a:pt x="324" y="780"/>
                  </a:lnTo>
                  <a:lnTo>
                    <a:pt x="316" y="764"/>
                  </a:lnTo>
                  <a:lnTo>
                    <a:pt x="306" y="750"/>
                  </a:lnTo>
                  <a:lnTo>
                    <a:pt x="298" y="730"/>
                  </a:lnTo>
                  <a:lnTo>
                    <a:pt x="294" y="726"/>
                  </a:lnTo>
                  <a:lnTo>
                    <a:pt x="290" y="722"/>
                  </a:lnTo>
                  <a:lnTo>
                    <a:pt x="286" y="720"/>
                  </a:lnTo>
                  <a:lnTo>
                    <a:pt x="282" y="720"/>
                  </a:lnTo>
                  <a:lnTo>
                    <a:pt x="266" y="720"/>
                  </a:lnTo>
                  <a:lnTo>
                    <a:pt x="248" y="712"/>
                  </a:lnTo>
                  <a:lnTo>
                    <a:pt x="224" y="678"/>
                  </a:lnTo>
                  <a:lnTo>
                    <a:pt x="206" y="626"/>
                  </a:lnTo>
                  <a:lnTo>
                    <a:pt x="192" y="608"/>
                  </a:lnTo>
                  <a:lnTo>
                    <a:pt x="178" y="608"/>
                  </a:lnTo>
                  <a:lnTo>
                    <a:pt x="170" y="614"/>
                  </a:lnTo>
                  <a:lnTo>
                    <a:pt x="164" y="620"/>
                  </a:lnTo>
                  <a:lnTo>
                    <a:pt x="162" y="630"/>
                  </a:lnTo>
                  <a:lnTo>
                    <a:pt x="162" y="652"/>
                  </a:lnTo>
                  <a:lnTo>
                    <a:pt x="160" y="662"/>
                  </a:lnTo>
                  <a:lnTo>
                    <a:pt x="156" y="674"/>
                  </a:lnTo>
                  <a:lnTo>
                    <a:pt x="148" y="670"/>
                  </a:lnTo>
                  <a:lnTo>
                    <a:pt x="146" y="652"/>
                  </a:lnTo>
                  <a:lnTo>
                    <a:pt x="140" y="634"/>
                  </a:lnTo>
                  <a:lnTo>
                    <a:pt x="134" y="620"/>
                  </a:lnTo>
                  <a:lnTo>
                    <a:pt x="130" y="606"/>
                  </a:lnTo>
                  <a:lnTo>
                    <a:pt x="134" y="602"/>
                  </a:lnTo>
                  <a:lnTo>
                    <a:pt x="136" y="598"/>
                  </a:lnTo>
                  <a:lnTo>
                    <a:pt x="138" y="590"/>
                  </a:lnTo>
                  <a:lnTo>
                    <a:pt x="138" y="576"/>
                  </a:lnTo>
                  <a:lnTo>
                    <a:pt x="142" y="538"/>
                  </a:lnTo>
                  <a:lnTo>
                    <a:pt x="134" y="518"/>
                  </a:lnTo>
                  <a:lnTo>
                    <a:pt x="130" y="500"/>
                  </a:lnTo>
                  <a:lnTo>
                    <a:pt x="128" y="482"/>
                  </a:lnTo>
                  <a:lnTo>
                    <a:pt x="130" y="466"/>
                  </a:lnTo>
                  <a:lnTo>
                    <a:pt x="140" y="454"/>
                  </a:lnTo>
                  <a:lnTo>
                    <a:pt x="150" y="442"/>
                  </a:lnTo>
                  <a:lnTo>
                    <a:pt x="146" y="396"/>
                  </a:lnTo>
                  <a:lnTo>
                    <a:pt x="124" y="364"/>
                  </a:lnTo>
                  <a:lnTo>
                    <a:pt x="114" y="326"/>
                  </a:lnTo>
                  <a:lnTo>
                    <a:pt x="110" y="312"/>
                  </a:lnTo>
                  <a:lnTo>
                    <a:pt x="104" y="300"/>
                  </a:lnTo>
                  <a:lnTo>
                    <a:pt x="84" y="276"/>
                  </a:lnTo>
                  <a:lnTo>
                    <a:pt x="68" y="254"/>
                  </a:lnTo>
                  <a:lnTo>
                    <a:pt x="54" y="232"/>
                  </a:lnTo>
                  <a:lnTo>
                    <a:pt x="50" y="222"/>
                  </a:lnTo>
                  <a:lnTo>
                    <a:pt x="48" y="212"/>
                  </a:lnTo>
                  <a:lnTo>
                    <a:pt x="12" y="188"/>
                  </a:lnTo>
                  <a:lnTo>
                    <a:pt x="6" y="178"/>
                  </a:lnTo>
                  <a:lnTo>
                    <a:pt x="0" y="178"/>
                  </a:lnTo>
                  <a:lnTo>
                    <a:pt x="0" y="154"/>
                  </a:lnTo>
                  <a:lnTo>
                    <a:pt x="0" y="142"/>
                  </a:lnTo>
                  <a:lnTo>
                    <a:pt x="2" y="134"/>
                  </a:lnTo>
                  <a:lnTo>
                    <a:pt x="10" y="130"/>
                  </a:lnTo>
                  <a:lnTo>
                    <a:pt x="16" y="124"/>
                  </a:lnTo>
                  <a:lnTo>
                    <a:pt x="20" y="118"/>
                  </a:lnTo>
                  <a:lnTo>
                    <a:pt x="22" y="110"/>
                  </a:lnTo>
                  <a:lnTo>
                    <a:pt x="24" y="96"/>
                  </a:lnTo>
                  <a:lnTo>
                    <a:pt x="26" y="80"/>
                  </a:lnTo>
                  <a:lnTo>
                    <a:pt x="0" y="50"/>
                  </a:lnTo>
                  <a:lnTo>
                    <a:pt x="0" y="28"/>
                  </a:lnTo>
                  <a:lnTo>
                    <a:pt x="74" y="24"/>
                  </a:lnTo>
                  <a:lnTo>
                    <a:pt x="82" y="28"/>
                  </a:lnTo>
                  <a:lnTo>
                    <a:pt x="92" y="38"/>
                  </a:lnTo>
                  <a:lnTo>
                    <a:pt x="102" y="50"/>
                  </a:lnTo>
                  <a:lnTo>
                    <a:pt x="112" y="64"/>
                  </a:lnTo>
                  <a:lnTo>
                    <a:pt x="112" y="76"/>
                  </a:lnTo>
                  <a:lnTo>
                    <a:pt x="116" y="88"/>
                  </a:lnTo>
                  <a:lnTo>
                    <a:pt x="122" y="98"/>
                  </a:lnTo>
                  <a:lnTo>
                    <a:pt x="128" y="110"/>
                  </a:lnTo>
                  <a:lnTo>
                    <a:pt x="146" y="132"/>
                  </a:lnTo>
                  <a:lnTo>
                    <a:pt x="166" y="152"/>
                  </a:lnTo>
                  <a:lnTo>
                    <a:pt x="174" y="152"/>
                  </a:lnTo>
                  <a:lnTo>
                    <a:pt x="182" y="154"/>
                  </a:lnTo>
                  <a:lnTo>
                    <a:pt x="186" y="156"/>
                  </a:lnTo>
                  <a:lnTo>
                    <a:pt x="190" y="158"/>
                  </a:lnTo>
                  <a:lnTo>
                    <a:pt x="200" y="172"/>
                  </a:lnTo>
                  <a:lnTo>
                    <a:pt x="208" y="170"/>
                  </a:lnTo>
                  <a:lnTo>
                    <a:pt x="216" y="170"/>
                  </a:lnTo>
                  <a:lnTo>
                    <a:pt x="224" y="166"/>
                  </a:lnTo>
                  <a:lnTo>
                    <a:pt x="236" y="158"/>
                  </a:lnTo>
                  <a:lnTo>
                    <a:pt x="242" y="158"/>
                  </a:lnTo>
                  <a:lnTo>
                    <a:pt x="248" y="162"/>
                  </a:lnTo>
                  <a:lnTo>
                    <a:pt x="248" y="166"/>
                  </a:lnTo>
                  <a:lnTo>
                    <a:pt x="250" y="170"/>
                  </a:lnTo>
                  <a:lnTo>
                    <a:pt x="254" y="172"/>
                  </a:lnTo>
                  <a:lnTo>
                    <a:pt x="258" y="174"/>
                  </a:lnTo>
                  <a:lnTo>
                    <a:pt x="270" y="176"/>
                  </a:lnTo>
                  <a:lnTo>
                    <a:pt x="282" y="178"/>
                  </a:lnTo>
                  <a:lnTo>
                    <a:pt x="290" y="188"/>
                  </a:lnTo>
                  <a:lnTo>
                    <a:pt x="310" y="188"/>
                  </a:lnTo>
                  <a:lnTo>
                    <a:pt x="328" y="174"/>
                  </a:lnTo>
                  <a:lnTo>
                    <a:pt x="374" y="166"/>
                  </a:lnTo>
                  <a:lnTo>
                    <a:pt x="378" y="160"/>
                  </a:lnTo>
                  <a:lnTo>
                    <a:pt x="382" y="154"/>
                  </a:lnTo>
                  <a:lnTo>
                    <a:pt x="382" y="142"/>
                  </a:lnTo>
                  <a:lnTo>
                    <a:pt x="378" y="128"/>
                  </a:lnTo>
                  <a:lnTo>
                    <a:pt x="372" y="104"/>
                  </a:lnTo>
                  <a:lnTo>
                    <a:pt x="368" y="92"/>
                  </a:lnTo>
                  <a:lnTo>
                    <a:pt x="366" y="80"/>
                  </a:lnTo>
                  <a:lnTo>
                    <a:pt x="368" y="72"/>
                  </a:lnTo>
                  <a:lnTo>
                    <a:pt x="370" y="66"/>
                  </a:lnTo>
                  <a:lnTo>
                    <a:pt x="376" y="70"/>
                  </a:lnTo>
                  <a:lnTo>
                    <a:pt x="384" y="78"/>
                  </a:lnTo>
                  <a:lnTo>
                    <a:pt x="392" y="84"/>
                  </a:lnTo>
                  <a:lnTo>
                    <a:pt x="406" y="92"/>
                  </a:lnTo>
                  <a:lnTo>
                    <a:pt x="412" y="100"/>
                  </a:lnTo>
                  <a:lnTo>
                    <a:pt x="424" y="104"/>
                  </a:lnTo>
                  <a:lnTo>
                    <a:pt x="438" y="104"/>
                  </a:lnTo>
                  <a:lnTo>
                    <a:pt x="452" y="104"/>
                  </a:lnTo>
                  <a:lnTo>
                    <a:pt x="468" y="100"/>
                  </a:lnTo>
                  <a:lnTo>
                    <a:pt x="484" y="84"/>
                  </a:lnTo>
                  <a:lnTo>
                    <a:pt x="482" y="64"/>
                  </a:lnTo>
                  <a:lnTo>
                    <a:pt x="478" y="50"/>
                  </a:lnTo>
                  <a:lnTo>
                    <a:pt x="474" y="40"/>
                  </a:lnTo>
                  <a:lnTo>
                    <a:pt x="472" y="30"/>
                  </a:lnTo>
                  <a:lnTo>
                    <a:pt x="482" y="18"/>
                  </a:lnTo>
                  <a:lnTo>
                    <a:pt x="494" y="8"/>
                  </a:lnTo>
                  <a:lnTo>
                    <a:pt x="502" y="2"/>
                  </a:lnTo>
                  <a:lnTo>
                    <a:pt x="508" y="0"/>
                  </a:lnTo>
                  <a:lnTo>
                    <a:pt x="516" y="0"/>
                  </a:lnTo>
                  <a:lnTo>
                    <a:pt x="526" y="4"/>
                  </a:lnTo>
                  <a:lnTo>
                    <a:pt x="530" y="16"/>
                  </a:lnTo>
                  <a:lnTo>
                    <a:pt x="536" y="26"/>
                  </a:lnTo>
                  <a:lnTo>
                    <a:pt x="546" y="36"/>
                  </a:lnTo>
                  <a:lnTo>
                    <a:pt x="562" y="50"/>
                  </a:lnTo>
                  <a:lnTo>
                    <a:pt x="588" y="60"/>
                  </a:lnTo>
                  <a:lnTo>
                    <a:pt x="598" y="72"/>
                  </a:lnTo>
                  <a:lnTo>
                    <a:pt x="612" y="84"/>
                  </a:lnTo>
                  <a:lnTo>
                    <a:pt x="628" y="98"/>
                  </a:lnTo>
                  <a:lnTo>
                    <a:pt x="636" y="106"/>
                  </a:lnTo>
                  <a:lnTo>
                    <a:pt x="642" y="118"/>
                  </a:lnTo>
                  <a:lnTo>
                    <a:pt x="650" y="138"/>
                  </a:lnTo>
                  <a:lnTo>
                    <a:pt x="656" y="150"/>
                  </a:lnTo>
                  <a:lnTo>
                    <a:pt x="666" y="164"/>
                  </a:lnTo>
                  <a:lnTo>
                    <a:pt x="678" y="176"/>
                  </a:lnTo>
                  <a:lnTo>
                    <a:pt x="686" y="182"/>
                  </a:lnTo>
                  <a:lnTo>
                    <a:pt x="694" y="184"/>
                  </a:lnTo>
                  <a:lnTo>
                    <a:pt x="764" y="184"/>
                  </a:lnTo>
                  <a:lnTo>
                    <a:pt x="774" y="178"/>
                  </a:lnTo>
                  <a:lnTo>
                    <a:pt x="786" y="172"/>
                  </a:lnTo>
                  <a:lnTo>
                    <a:pt x="798" y="168"/>
                  </a:lnTo>
                  <a:lnTo>
                    <a:pt x="812" y="168"/>
                  </a:lnTo>
                  <a:lnTo>
                    <a:pt x="858" y="184"/>
                  </a:lnTo>
                  <a:lnTo>
                    <a:pt x="900" y="184"/>
                  </a:lnTo>
                  <a:lnTo>
                    <a:pt x="920" y="202"/>
                  </a:lnTo>
                  <a:lnTo>
                    <a:pt x="932" y="208"/>
                  </a:lnTo>
                  <a:lnTo>
                    <a:pt x="952" y="210"/>
                  </a:lnTo>
                  <a:lnTo>
                    <a:pt x="972" y="228"/>
                  </a:lnTo>
                  <a:lnTo>
                    <a:pt x="972" y="278"/>
                  </a:lnTo>
                  <a:lnTo>
                    <a:pt x="958" y="296"/>
                  </a:lnTo>
                  <a:lnTo>
                    <a:pt x="946" y="316"/>
                  </a:lnTo>
                  <a:lnTo>
                    <a:pt x="938" y="336"/>
                  </a:lnTo>
                  <a:lnTo>
                    <a:pt x="930" y="358"/>
                  </a:lnTo>
                  <a:lnTo>
                    <a:pt x="908" y="388"/>
                  </a:lnTo>
                  <a:lnTo>
                    <a:pt x="880" y="418"/>
                  </a:lnTo>
                  <a:lnTo>
                    <a:pt x="866" y="422"/>
                  </a:lnTo>
                  <a:lnTo>
                    <a:pt x="856" y="422"/>
                  </a:lnTo>
                  <a:lnTo>
                    <a:pt x="846" y="420"/>
                  </a:lnTo>
                  <a:lnTo>
                    <a:pt x="840" y="418"/>
                  </a:lnTo>
                  <a:lnTo>
                    <a:pt x="828" y="406"/>
                  </a:lnTo>
                  <a:lnTo>
                    <a:pt x="812" y="394"/>
                  </a:lnTo>
                  <a:lnTo>
                    <a:pt x="806" y="388"/>
                  </a:lnTo>
                  <a:lnTo>
                    <a:pt x="800" y="382"/>
                  </a:lnTo>
                  <a:lnTo>
                    <a:pt x="788" y="376"/>
                  </a:lnTo>
                  <a:lnTo>
                    <a:pt x="778" y="374"/>
                  </a:lnTo>
                  <a:lnTo>
                    <a:pt x="768" y="374"/>
                  </a:lnTo>
                  <a:lnTo>
                    <a:pt x="764" y="382"/>
                  </a:lnTo>
                  <a:lnTo>
                    <a:pt x="764" y="422"/>
                  </a:lnTo>
                  <a:lnTo>
                    <a:pt x="768" y="434"/>
                  </a:lnTo>
                  <a:lnTo>
                    <a:pt x="772" y="446"/>
                  </a:lnTo>
                  <a:lnTo>
                    <a:pt x="772" y="460"/>
                  </a:lnTo>
                  <a:lnTo>
                    <a:pt x="772" y="478"/>
                  </a:lnTo>
                  <a:lnTo>
                    <a:pt x="770" y="492"/>
                  </a:lnTo>
                  <a:lnTo>
                    <a:pt x="766" y="510"/>
                  </a:lnTo>
                  <a:lnTo>
                    <a:pt x="766" y="528"/>
                  </a:lnTo>
                  <a:lnTo>
                    <a:pt x="768" y="548"/>
                  </a:lnTo>
                  <a:lnTo>
                    <a:pt x="784" y="564"/>
                  </a:lnTo>
                  <a:lnTo>
                    <a:pt x="790" y="568"/>
                  </a:lnTo>
                  <a:lnTo>
                    <a:pt x="796" y="574"/>
                  </a:lnTo>
                  <a:lnTo>
                    <a:pt x="802" y="582"/>
                  </a:lnTo>
                  <a:lnTo>
                    <a:pt x="808" y="592"/>
                  </a:lnTo>
                  <a:lnTo>
                    <a:pt x="810" y="602"/>
                  </a:lnTo>
                  <a:lnTo>
                    <a:pt x="810" y="612"/>
                  </a:lnTo>
                  <a:lnTo>
                    <a:pt x="808" y="622"/>
                  </a:lnTo>
                  <a:lnTo>
                    <a:pt x="800" y="632"/>
                  </a:lnTo>
                  <a:lnTo>
                    <a:pt x="786" y="640"/>
                  </a:lnTo>
                  <a:lnTo>
                    <a:pt x="780" y="646"/>
                  </a:lnTo>
                  <a:lnTo>
                    <a:pt x="778" y="650"/>
                  </a:lnTo>
                  <a:lnTo>
                    <a:pt x="776" y="656"/>
                  </a:lnTo>
                  <a:lnTo>
                    <a:pt x="776" y="674"/>
                  </a:lnTo>
                  <a:lnTo>
                    <a:pt x="782" y="680"/>
                  </a:lnTo>
                  <a:lnTo>
                    <a:pt x="788" y="686"/>
                  </a:lnTo>
                  <a:lnTo>
                    <a:pt x="806" y="694"/>
                  </a:lnTo>
                  <a:lnTo>
                    <a:pt x="828" y="702"/>
                  </a:lnTo>
                  <a:lnTo>
                    <a:pt x="840" y="710"/>
                  </a:lnTo>
                  <a:lnTo>
                    <a:pt x="850" y="718"/>
                  </a:lnTo>
                  <a:lnTo>
                    <a:pt x="848" y="740"/>
                  </a:lnTo>
                  <a:lnTo>
                    <a:pt x="846" y="752"/>
                  </a:lnTo>
                  <a:lnTo>
                    <a:pt x="842" y="756"/>
                  </a:lnTo>
                  <a:lnTo>
                    <a:pt x="840" y="762"/>
                  </a:lnTo>
                  <a:lnTo>
                    <a:pt x="818" y="760"/>
                  </a:lnTo>
                  <a:lnTo>
                    <a:pt x="796" y="758"/>
                  </a:lnTo>
                  <a:lnTo>
                    <a:pt x="778" y="754"/>
                  </a:lnTo>
                  <a:lnTo>
                    <a:pt x="764" y="748"/>
                  </a:lnTo>
                  <a:lnTo>
                    <a:pt x="762" y="734"/>
                  </a:lnTo>
                  <a:lnTo>
                    <a:pt x="760" y="722"/>
                  </a:lnTo>
                  <a:lnTo>
                    <a:pt x="756" y="712"/>
                  </a:lnTo>
                  <a:lnTo>
                    <a:pt x="752" y="702"/>
                  </a:lnTo>
                  <a:lnTo>
                    <a:pt x="744" y="704"/>
                  </a:lnTo>
                  <a:lnTo>
                    <a:pt x="736" y="704"/>
                  </a:lnTo>
                  <a:lnTo>
                    <a:pt x="726" y="710"/>
                  </a:lnTo>
                  <a:lnTo>
                    <a:pt x="716" y="718"/>
                  </a:lnTo>
                  <a:lnTo>
                    <a:pt x="706" y="724"/>
                  </a:lnTo>
                  <a:lnTo>
                    <a:pt x="680" y="724"/>
                  </a:lnTo>
                  <a:lnTo>
                    <a:pt x="670" y="716"/>
                  </a:lnTo>
                  <a:lnTo>
                    <a:pt x="662" y="706"/>
                  </a:lnTo>
                  <a:lnTo>
                    <a:pt x="656" y="698"/>
                  </a:lnTo>
                  <a:lnTo>
                    <a:pt x="652" y="688"/>
                  </a:lnTo>
                  <a:lnTo>
                    <a:pt x="646" y="668"/>
                  </a:lnTo>
                  <a:lnTo>
                    <a:pt x="642" y="652"/>
                  </a:lnTo>
                  <a:lnTo>
                    <a:pt x="630" y="636"/>
                  </a:lnTo>
                  <a:lnTo>
                    <a:pt x="604" y="636"/>
                  </a:lnTo>
                  <a:lnTo>
                    <a:pt x="594" y="636"/>
                  </a:lnTo>
                  <a:lnTo>
                    <a:pt x="588" y="638"/>
                  </a:lnTo>
                  <a:lnTo>
                    <a:pt x="582" y="642"/>
                  </a:lnTo>
                  <a:lnTo>
                    <a:pt x="578" y="648"/>
                  </a:lnTo>
                  <a:lnTo>
                    <a:pt x="574" y="658"/>
                  </a:lnTo>
                  <a:lnTo>
                    <a:pt x="572" y="670"/>
                  </a:lnTo>
                  <a:lnTo>
                    <a:pt x="564" y="676"/>
                  </a:lnTo>
                  <a:lnTo>
                    <a:pt x="556" y="680"/>
                  </a:lnTo>
                  <a:lnTo>
                    <a:pt x="550" y="682"/>
                  </a:lnTo>
                  <a:lnTo>
                    <a:pt x="542" y="686"/>
                  </a:lnTo>
                  <a:lnTo>
                    <a:pt x="542" y="704"/>
                  </a:lnTo>
                  <a:lnTo>
                    <a:pt x="550" y="712"/>
                  </a:lnTo>
                  <a:lnTo>
                    <a:pt x="558" y="726"/>
                  </a:lnTo>
                  <a:lnTo>
                    <a:pt x="562" y="732"/>
                  </a:lnTo>
                  <a:lnTo>
                    <a:pt x="564" y="740"/>
                  </a:lnTo>
                  <a:lnTo>
                    <a:pt x="564" y="748"/>
                  </a:lnTo>
                  <a:lnTo>
                    <a:pt x="562" y="758"/>
                  </a:lnTo>
                  <a:lnTo>
                    <a:pt x="558" y="766"/>
                  </a:lnTo>
                  <a:lnTo>
                    <a:pt x="552" y="772"/>
                  </a:lnTo>
                  <a:lnTo>
                    <a:pt x="536" y="782"/>
                  </a:lnTo>
                  <a:lnTo>
                    <a:pt x="508" y="800"/>
                  </a:lnTo>
                  <a:lnTo>
                    <a:pt x="500" y="810"/>
                  </a:lnTo>
                  <a:lnTo>
                    <a:pt x="500" y="850"/>
                  </a:lnTo>
                  <a:lnTo>
                    <a:pt x="504" y="856"/>
                  </a:lnTo>
                  <a:lnTo>
                    <a:pt x="508" y="860"/>
                  </a:lnTo>
                  <a:lnTo>
                    <a:pt x="518" y="866"/>
                  </a:lnTo>
                  <a:lnTo>
                    <a:pt x="522" y="870"/>
                  </a:lnTo>
                  <a:lnTo>
                    <a:pt x="526" y="878"/>
                  </a:lnTo>
                  <a:lnTo>
                    <a:pt x="528" y="888"/>
                  </a:lnTo>
                  <a:lnTo>
                    <a:pt x="530" y="902"/>
                  </a:lnTo>
                  <a:lnTo>
                    <a:pt x="522" y="918"/>
                  </a:lnTo>
                  <a:lnTo>
                    <a:pt x="510" y="924"/>
                  </a:lnTo>
                  <a:lnTo>
                    <a:pt x="498" y="930"/>
                  </a:lnTo>
                  <a:lnTo>
                    <a:pt x="432" y="95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1" name="Freeform 20"/>
            <p:cNvSpPr/>
            <p:nvPr/>
          </p:nvSpPr>
          <p:spPr bwMode="auto">
            <a:xfrm>
              <a:off x="873125" y="3270251"/>
              <a:ext cx="3095625" cy="1895475"/>
            </a:xfrm>
            <a:custGeom>
              <a:avLst/>
              <a:gdLst>
                <a:gd name="T0" fmla="*/ 1244 w 1950"/>
                <a:gd name="T1" fmla="*/ 1192 h 1194"/>
                <a:gd name="T2" fmla="*/ 1218 w 1950"/>
                <a:gd name="T3" fmla="*/ 1156 h 1194"/>
                <a:gd name="T4" fmla="*/ 1200 w 1950"/>
                <a:gd name="T5" fmla="*/ 1100 h 1194"/>
                <a:gd name="T6" fmla="*/ 1152 w 1950"/>
                <a:gd name="T7" fmla="*/ 1058 h 1194"/>
                <a:gd name="T8" fmla="*/ 1050 w 1950"/>
                <a:gd name="T9" fmla="*/ 1000 h 1194"/>
                <a:gd name="T10" fmla="*/ 970 w 1950"/>
                <a:gd name="T11" fmla="*/ 1022 h 1194"/>
                <a:gd name="T12" fmla="*/ 928 w 1950"/>
                <a:gd name="T13" fmla="*/ 1096 h 1194"/>
                <a:gd name="T14" fmla="*/ 898 w 1950"/>
                <a:gd name="T15" fmla="*/ 1042 h 1194"/>
                <a:gd name="T16" fmla="*/ 872 w 1950"/>
                <a:gd name="T17" fmla="*/ 992 h 1194"/>
                <a:gd name="T18" fmla="*/ 754 w 1950"/>
                <a:gd name="T19" fmla="*/ 1010 h 1194"/>
                <a:gd name="T20" fmla="*/ 634 w 1950"/>
                <a:gd name="T21" fmla="*/ 966 h 1194"/>
                <a:gd name="T22" fmla="*/ 580 w 1950"/>
                <a:gd name="T23" fmla="*/ 900 h 1194"/>
                <a:gd name="T24" fmla="*/ 492 w 1950"/>
                <a:gd name="T25" fmla="*/ 842 h 1194"/>
                <a:gd name="T26" fmla="*/ 468 w 1950"/>
                <a:gd name="T27" fmla="*/ 764 h 1194"/>
                <a:gd name="T28" fmla="*/ 390 w 1950"/>
                <a:gd name="T29" fmla="*/ 726 h 1194"/>
                <a:gd name="T30" fmla="*/ 284 w 1950"/>
                <a:gd name="T31" fmla="*/ 610 h 1194"/>
                <a:gd name="T32" fmla="*/ 182 w 1950"/>
                <a:gd name="T33" fmla="*/ 630 h 1194"/>
                <a:gd name="T34" fmla="*/ 142 w 1950"/>
                <a:gd name="T35" fmla="*/ 552 h 1194"/>
                <a:gd name="T36" fmla="*/ 12 w 1950"/>
                <a:gd name="T37" fmla="*/ 454 h 1194"/>
                <a:gd name="T38" fmla="*/ 8 w 1950"/>
                <a:gd name="T39" fmla="*/ 412 h 1194"/>
                <a:gd name="T40" fmla="*/ 16 w 1950"/>
                <a:gd name="T41" fmla="*/ 290 h 1194"/>
                <a:gd name="T42" fmla="*/ 54 w 1950"/>
                <a:gd name="T43" fmla="*/ 300 h 1194"/>
                <a:gd name="T44" fmla="*/ 104 w 1950"/>
                <a:gd name="T45" fmla="*/ 280 h 1194"/>
                <a:gd name="T46" fmla="*/ 78 w 1950"/>
                <a:gd name="T47" fmla="*/ 126 h 1194"/>
                <a:gd name="T48" fmla="*/ 146 w 1950"/>
                <a:gd name="T49" fmla="*/ 98 h 1194"/>
                <a:gd name="T50" fmla="*/ 216 w 1950"/>
                <a:gd name="T51" fmla="*/ 72 h 1194"/>
                <a:gd name="T52" fmla="*/ 304 w 1950"/>
                <a:gd name="T53" fmla="*/ 6 h 1194"/>
                <a:gd name="T54" fmla="*/ 386 w 1950"/>
                <a:gd name="T55" fmla="*/ 48 h 1194"/>
                <a:gd name="T56" fmla="*/ 470 w 1950"/>
                <a:gd name="T57" fmla="*/ 10 h 1194"/>
                <a:gd name="T58" fmla="*/ 510 w 1950"/>
                <a:gd name="T59" fmla="*/ 56 h 1194"/>
                <a:gd name="T60" fmla="*/ 622 w 1950"/>
                <a:gd name="T61" fmla="*/ 72 h 1194"/>
                <a:gd name="T62" fmla="*/ 710 w 1950"/>
                <a:gd name="T63" fmla="*/ 56 h 1194"/>
                <a:gd name="T64" fmla="*/ 804 w 1950"/>
                <a:gd name="T65" fmla="*/ 44 h 1194"/>
                <a:gd name="T66" fmla="*/ 898 w 1950"/>
                <a:gd name="T67" fmla="*/ 30 h 1194"/>
                <a:gd name="T68" fmla="*/ 1046 w 1950"/>
                <a:gd name="T69" fmla="*/ 38 h 1194"/>
                <a:gd name="T70" fmla="*/ 1106 w 1950"/>
                <a:gd name="T71" fmla="*/ 114 h 1194"/>
                <a:gd name="T72" fmla="*/ 1092 w 1950"/>
                <a:gd name="T73" fmla="*/ 220 h 1194"/>
                <a:gd name="T74" fmla="*/ 1118 w 1950"/>
                <a:gd name="T75" fmla="*/ 378 h 1194"/>
                <a:gd name="T76" fmla="*/ 1192 w 1950"/>
                <a:gd name="T77" fmla="*/ 440 h 1194"/>
                <a:gd name="T78" fmla="*/ 1308 w 1950"/>
                <a:gd name="T79" fmla="*/ 502 h 1194"/>
                <a:gd name="T80" fmla="*/ 1406 w 1950"/>
                <a:gd name="T81" fmla="*/ 546 h 1194"/>
                <a:gd name="T82" fmla="*/ 1586 w 1950"/>
                <a:gd name="T83" fmla="*/ 576 h 1194"/>
                <a:gd name="T84" fmla="*/ 1666 w 1950"/>
                <a:gd name="T85" fmla="*/ 682 h 1194"/>
                <a:gd name="T86" fmla="*/ 1706 w 1950"/>
                <a:gd name="T87" fmla="*/ 676 h 1194"/>
                <a:gd name="T88" fmla="*/ 1794 w 1950"/>
                <a:gd name="T89" fmla="*/ 616 h 1194"/>
                <a:gd name="T90" fmla="*/ 1848 w 1950"/>
                <a:gd name="T91" fmla="*/ 632 h 1194"/>
                <a:gd name="T92" fmla="*/ 1926 w 1950"/>
                <a:gd name="T93" fmla="*/ 788 h 1194"/>
                <a:gd name="T94" fmla="*/ 1930 w 1950"/>
                <a:gd name="T95" fmla="*/ 878 h 1194"/>
                <a:gd name="T96" fmla="*/ 1940 w 1950"/>
                <a:gd name="T97" fmla="*/ 976 h 1194"/>
                <a:gd name="T98" fmla="*/ 1930 w 1950"/>
                <a:gd name="T99" fmla="*/ 1002 h 1194"/>
                <a:gd name="T100" fmla="*/ 1872 w 1950"/>
                <a:gd name="T101" fmla="*/ 1006 h 1194"/>
                <a:gd name="T102" fmla="*/ 1866 w 1950"/>
                <a:gd name="T103" fmla="*/ 1096 h 1194"/>
                <a:gd name="T104" fmla="*/ 1772 w 1950"/>
                <a:gd name="T105" fmla="*/ 1052 h 1194"/>
                <a:gd name="T106" fmla="*/ 1744 w 1950"/>
                <a:gd name="T107" fmla="*/ 1124 h 1194"/>
                <a:gd name="T108" fmla="*/ 1696 w 1950"/>
                <a:gd name="T109" fmla="*/ 1086 h 1194"/>
                <a:gd name="T110" fmla="*/ 1594 w 1950"/>
                <a:gd name="T111" fmla="*/ 1048 h 1194"/>
                <a:gd name="T112" fmla="*/ 1498 w 1950"/>
                <a:gd name="T113" fmla="*/ 1102 h 1194"/>
                <a:gd name="T114" fmla="*/ 1430 w 1950"/>
                <a:gd name="T115" fmla="*/ 1144 h 1194"/>
                <a:gd name="T116" fmla="*/ 1342 w 1950"/>
                <a:gd name="T117" fmla="*/ 1194 h 119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950" h="1194">
                  <a:moveTo>
                    <a:pt x="1342" y="1194"/>
                  </a:moveTo>
                  <a:lnTo>
                    <a:pt x="1342" y="1194"/>
                  </a:lnTo>
                  <a:lnTo>
                    <a:pt x="1336" y="1192"/>
                  </a:lnTo>
                  <a:lnTo>
                    <a:pt x="1324" y="1188"/>
                  </a:lnTo>
                  <a:lnTo>
                    <a:pt x="1298" y="1186"/>
                  </a:lnTo>
                  <a:lnTo>
                    <a:pt x="1258" y="1186"/>
                  </a:lnTo>
                  <a:lnTo>
                    <a:pt x="1244" y="1192"/>
                  </a:lnTo>
                  <a:lnTo>
                    <a:pt x="1226" y="1188"/>
                  </a:lnTo>
                  <a:lnTo>
                    <a:pt x="1216" y="1184"/>
                  </a:lnTo>
                  <a:lnTo>
                    <a:pt x="1212" y="1182"/>
                  </a:lnTo>
                  <a:lnTo>
                    <a:pt x="1210" y="1180"/>
                  </a:lnTo>
                  <a:lnTo>
                    <a:pt x="1210" y="1172"/>
                  </a:lnTo>
                  <a:lnTo>
                    <a:pt x="1214" y="1164"/>
                  </a:lnTo>
                  <a:lnTo>
                    <a:pt x="1218" y="1156"/>
                  </a:lnTo>
                  <a:lnTo>
                    <a:pt x="1224" y="1146"/>
                  </a:lnTo>
                  <a:lnTo>
                    <a:pt x="1228" y="1136"/>
                  </a:lnTo>
                  <a:lnTo>
                    <a:pt x="1228" y="1114"/>
                  </a:lnTo>
                  <a:lnTo>
                    <a:pt x="1216" y="1108"/>
                  </a:lnTo>
                  <a:lnTo>
                    <a:pt x="1206" y="1104"/>
                  </a:lnTo>
                  <a:lnTo>
                    <a:pt x="1200" y="1100"/>
                  </a:lnTo>
                  <a:lnTo>
                    <a:pt x="1194" y="1094"/>
                  </a:lnTo>
                  <a:lnTo>
                    <a:pt x="1192" y="1088"/>
                  </a:lnTo>
                  <a:lnTo>
                    <a:pt x="1190" y="1082"/>
                  </a:lnTo>
                  <a:lnTo>
                    <a:pt x="1186" y="1068"/>
                  </a:lnTo>
                  <a:lnTo>
                    <a:pt x="1180" y="1058"/>
                  </a:lnTo>
                  <a:lnTo>
                    <a:pt x="1152" y="1058"/>
                  </a:lnTo>
                  <a:lnTo>
                    <a:pt x="1128" y="1052"/>
                  </a:lnTo>
                  <a:lnTo>
                    <a:pt x="1112" y="1028"/>
                  </a:lnTo>
                  <a:lnTo>
                    <a:pt x="1092" y="1022"/>
                  </a:lnTo>
                  <a:lnTo>
                    <a:pt x="1074" y="1014"/>
                  </a:lnTo>
                  <a:lnTo>
                    <a:pt x="1060" y="1006"/>
                  </a:lnTo>
                  <a:lnTo>
                    <a:pt x="1050" y="1000"/>
                  </a:lnTo>
                  <a:lnTo>
                    <a:pt x="1038" y="994"/>
                  </a:lnTo>
                  <a:lnTo>
                    <a:pt x="1002" y="994"/>
                  </a:lnTo>
                  <a:lnTo>
                    <a:pt x="992" y="1002"/>
                  </a:lnTo>
                  <a:lnTo>
                    <a:pt x="982" y="1012"/>
                  </a:lnTo>
                  <a:lnTo>
                    <a:pt x="970" y="1022"/>
                  </a:lnTo>
                  <a:lnTo>
                    <a:pt x="956" y="1028"/>
                  </a:lnTo>
                  <a:lnTo>
                    <a:pt x="944" y="1040"/>
                  </a:lnTo>
                  <a:lnTo>
                    <a:pt x="936" y="1056"/>
                  </a:lnTo>
                  <a:lnTo>
                    <a:pt x="932" y="1076"/>
                  </a:lnTo>
                  <a:lnTo>
                    <a:pt x="928" y="1096"/>
                  </a:lnTo>
                  <a:lnTo>
                    <a:pt x="912" y="1092"/>
                  </a:lnTo>
                  <a:lnTo>
                    <a:pt x="906" y="1090"/>
                  </a:lnTo>
                  <a:lnTo>
                    <a:pt x="902" y="1086"/>
                  </a:lnTo>
                  <a:lnTo>
                    <a:pt x="896" y="1076"/>
                  </a:lnTo>
                  <a:lnTo>
                    <a:pt x="894" y="1066"/>
                  </a:lnTo>
                  <a:lnTo>
                    <a:pt x="894" y="1054"/>
                  </a:lnTo>
                  <a:lnTo>
                    <a:pt x="898" y="1042"/>
                  </a:lnTo>
                  <a:lnTo>
                    <a:pt x="902" y="1030"/>
                  </a:lnTo>
                  <a:lnTo>
                    <a:pt x="908" y="1020"/>
                  </a:lnTo>
                  <a:lnTo>
                    <a:pt x="908" y="1004"/>
                  </a:lnTo>
                  <a:lnTo>
                    <a:pt x="894" y="996"/>
                  </a:lnTo>
                  <a:lnTo>
                    <a:pt x="886" y="992"/>
                  </a:lnTo>
                  <a:lnTo>
                    <a:pt x="872" y="992"/>
                  </a:lnTo>
                  <a:lnTo>
                    <a:pt x="822" y="1002"/>
                  </a:lnTo>
                  <a:lnTo>
                    <a:pt x="802" y="1008"/>
                  </a:lnTo>
                  <a:lnTo>
                    <a:pt x="782" y="1018"/>
                  </a:lnTo>
                  <a:lnTo>
                    <a:pt x="772" y="1016"/>
                  </a:lnTo>
                  <a:lnTo>
                    <a:pt x="762" y="1014"/>
                  </a:lnTo>
                  <a:lnTo>
                    <a:pt x="754" y="1010"/>
                  </a:lnTo>
                  <a:lnTo>
                    <a:pt x="748" y="1006"/>
                  </a:lnTo>
                  <a:lnTo>
                    <a:pt x="736" y="994"/>
                  </a:lnTo>
                  <a:lnTo>
                    <a:pt x="728" y="982"/>
                  </a:lnTo>
                  <a:lnTo>
                    <a:pt x="714" y="966"/>
                  </a:lnTo>
                  <a:lnTo>
                    <a:pt x="634" y="966"/>
                  </a:lnTo>
                  <a:lnTo>
                    <a:pt x="626" y="960"/>
                  </a:lnTo>
                  <a:lnTo>
                    <a:pt x="620" y="954"/>
                  </a:lnTo>
                  <a:lnTo>
                    <a:pt x="612" y="938"/>
                  </a:lnTo>
                  <a:lnTo>
                    <a:pt x="606" y="922"/>
                  </a:lnTo>
                  <a:lnTo>
                    <a:pt x="600" y="908"/>
                  </a:lnTo>
                  <a:lnTo>
                    <a:pt x="584" y="904"/>
                  </a:lnTo>
                  <a:lnTo>
                    <a:pt x="580" y="900"/>
                  </a:lnTo>
                  <a:lnTo>
                    <a:pt x="576" y="894"/>
                  </a:lnTo>
                  <a:lnTo>
                    <a:pt x="554" y="878"/>
                  </a:lnTo>
                  <a:lnTo>
                    <a:pt x="514" y="864"/>
                  </a:lnTo>
                  <a:lnTo>
                    <a:pt x="500" y="852"/>
                  </a:lnTo>
                  <a:lnTo>
                    <a:pt x="492" y="842"/>
                  </a:lnTo>
                  <a:lnTo>
                    <a:pt x="486" y="832"/>
                  </a:lnTo>
                  <a:lnTo>
                    <a:pt x="482" y="824"/>
                  </a:lnTo>
                  <a:lnTo>
                    <a:pt x="480" y="816"/>
                  </a:lnTo>
                  <a:lnTo>
                    <a:pt x="480" y="808"/>
                  </a:lnTo>
                  <a:lnTo>
                    <a:pt x="478" y="784"/>
                  </a:lnTo>
                  <a:lnTo>
                    <a:pt x="468" y="764"/>
                  </a:lnTo>
                  <a:lnTo>
                    <a:pt x="424" y="766"/>
                  </a:lnTo>
                  <a:lnTo>
                    <a:pt x="406" y="758"/>
                  </a:lnTo>
                  <a:lnTo>
                    <a:pt x="400" y="754"/>
                  </a:lnTo>
                  <a:lnTo>
                    <a:pt x="396" y="750"/>
                  </a:lnTo>
                  <a:lnTo>
                    <a:pt x="392" y="740"/>
                  </a:lnTo>
                  <a:lnTo>
                    <a:pt x="390" y="726"/>
                  </a:lnTo>
                  <a:lnTo>
                    <a:pt x="380" y="716"/>
                  </a:lnTo>
                  <a:lnTo>
                    <a:pt x="372" y="710"/>
                  </a:lnTo>
                  <a:lnTo>
                    <a:pt x="358" y="700"/>
                  </a:lnTo>
                  <a:lnTo>
                    <a:pt x="318" y="666"/>
                  </a:lnTo>
                  <a:lnTo>
                    <a:pt x="284" y="610"/>
                  </a:lnTo>
                  <a:lnTo>
                    <a:pt x="260" y="610"/>
                  </a:lnTo>
                  <a:lnTo>
                    <a:pt x="252" y="612"/>
                  </a:lnTo>
                  <a:lnTo>
                    <a:pt x="242" y="616"/>
                  </a:lnTo>
                  <a:lnTo>
                    <a:pt x="230" y="622"/>
                  </a:lnTo>
                  <a:lnTo>
                    <a:pt x="218" y="630"/>
                  </a:lnTo>
                  <a:lnTo>
                    <a:pt x="182" y="630"/>
                  </a:lnTo>
                  <a:lnTo>
                    <a:pt x="170" y="620"/>
                  </a:lnTo>
                  <a:lnTo>
                    <a:pt x="162" y="612"/>
                  </a:lnTo>
                  <a:lnTo>
                    <a:pt x="156" y="602"/>
                  </a:lnTo>
                  <a:lnTo>
                    <a:pt x="150" y="592"/>
                  </a:lnTo>
                  <a:lnTo>
                    <a:pt x="144" y="572"/>
                  </a:lnTo>
                  <a:lnTo>
                    <a:pt x="142" y="552"/>
                  </a:lnTo>
                  <a:lnTo>
                    <a:pt x="112" y="506"/>
                  </a:lnTo>
                  <a:lnTo>
                    <a:pt x="100" y="494"/>
                  </a:lnTo>
                  <a:lnTo>
                    <a:pt x="88" y="486"/>
                  </a:lnTo>
                  <a:lnTo>
                    <a:pt x="74" y="478"/>
                  </a:lnTo>
                  <a:lnTo>
                    <a:pt x="62" y="472"/>
                  </a:lnTo>
                  <a:lnTo>
                    <a:pt x="36" y="462"/>
                  </a:lnTo>
                  <a:lnTo>
                    <a:pt x="12" y="454"/>
                  </a:lnTo>
                  <a:lnTo>
                    <a:pt x="4" y="448"/>
                  </a:lnTo>
                  <a:lnTo>
                    <a:pt x="0" y="442"/>
                  </a:lnTo>
                  <a:lnTo>
                    <a:pt x="0" y="436"/>
                  </a:lnTo>
                  <a:lnTo>
                    <a:pt x="0" y="430"/>
                  </a:lnTo>
                  <a:lnTo>
                    <a:pt x="2" y="420"/>
                  </a:lnTo>
                  <a:lnTo>
                    <a:pt x="8" y="412"/>
                  </a:lnTo>
                  <a:lnTo>
                    <a:pt x="14" y="406"/>
                  </a:lnTo>
                  <a:lnTo>
                    <a:pt x="18" y="400"/>
                  </a:lnTo>
                  <a:lnTo>
                    <a:pt x="22" y="388"/>
                  </a:lnTo>
                  <a:lnTo>
                    <a:pt x="26" y="316"/>
                  </a:lnTo>
                  <a:lnTo>
                    <a:pt x="18" y="296"/>
                  </a:lnTo>
                  <a:lnTo>
                    <a:pt x="16" y="290"/>
                  </a:lnTo>
                  <a:lnTo>
                    <a:pt x="14" y="286"/>
                  </a:lnTo>
                  <a:lnTo>
                    <a:pt x="16" y="284"/>
                  </a:lnTo>
                  <a:lnTo>
                    <a:pt x="20" y="282"/>
                  </a:lnTo>
                  <a:lnTo>
                    <a:pt x="36" y="280"/>
                  </a:lnTo>
                  <a:lnTo>
                    <a:pt x="48" y="288"/>
                  </a:lnTo>
                  <a:lnTo>
                    <a:pt x="54" y="300"/>
                  </a:lnTo>
                  <a:lnTo>
                    <a:pt x="58" y="308"/>
                  </a:lnTo>
                  <a:lnTo>
                    <a:pt x="64" y="314"/>
                  </a:lnTo>
                  <a:lnTo>
                    <a:pt x="70" y="318"/>
                  </a:lnTo>
                  <a:lnTo>
                    <a:pt x="78" y="320"/>
                  </a:lnTo>
                  <a:lnTo>
                    <a:pt x="86" y="316"/>
                  </a:lnTo>
                  <a:lnTo>
                    <a:pt x="94" y="308"/>
                  </a:lnTo>
                  <a:lnTo>
                    <a:pt x="104" y="280"/>
                  </a:lnTo>
                  <a:lnTo>
                    <a:pt x="98" y="216"/>
                  </a:lnTo>
                  <a:lnTo>
                    <a:pt x="80" y="166"/>
                  </a:lnTo>
                  <a:lnTo>
                    <a:pt x="76" y="144"/>
                  </a:lnTo>
                  <a:lnTo>
                    <a:pt x="76" y="134"/>
                  </a:lnTo>
                  <a:lnTo>
                    <a:pt x="78" y="126"/>
                  </a:lnTo>
                  <a:lnTo>
                    <a:pt x="80" y="118"/>
                  </a:lnTo>
                  <a:lnTo>
                    <a:pt x="84" y="112"/>
                  </a:lnTo>
                  <a:lnTo>
                    <a:pt x="90" y="104"/>
                  </a:lnTo>
                  <a:lnTo>
                    <a:pt x="98" y="98"/>
                  </a:lnTo>
                  <a:lnTo>
                    <a:pt x="108" y="82"/>
                  </a:lnTo>
                  <a:lnTo>
                    <a:pt x="146" y="98"/>
                  </a:lnTo>
                  <a:lnTo>
                    <a:pt x="182" y="98"/>
                  </a:lnTo>
                  <a:lnTo>
                    <a:pt x="190" y="92"/>
                  </a:lnTo>
                  <a:lnTo>
                    <a:pt x="198" y="86"/>
                  </a:lnTo>
                  <a:lnTo>
                    <a:pt x="206" y="80"/>
                  </a:lnTo>
                  <a:lnTo>
                    <a:pt x="216" y="72"/>
                  </a:lnTo>
                  <a:lnTo>
                    <a:pt x="226" y="48"/>
                  </a:lnTo>
                  <a:lnTo>
                    <a:pt x="238" y="30"/>
                  </a:lnTo>
                  <a:lnTo>
                    <a:pt x="244" y="22"/>
                  </a:lnTo>
                  <a:lnTo>
                    <a:pt x="254" y="14"/>
                  </a:lnTo>
                  <a:lnTo>
                    <a:pt x="276" y="0"/>
                  </a:lnTo>
                  <a:lnTo>
                    <a:pt x="286" y="0"/>
                  </a:lnTo>
                  <a:lnTo>
                    <a:pt x="304" y="6"/>
                  </a:lnTo>
                  <a:lnTo>
                    <a:pt x="350" y="34"/>
                  </a:lnTo>
                  <a:lnTo>
                    <a:pt x="352" y="42"/>
                  </a:lnTo>
                  <a:lnTo>
                    <a:pt x="356" y="48"/>
                  </a:lnTo>
                  <a:lnTo>
                    <a:pt x="362" y="50"/>
                  </a:lnTo>
                  <a:lnTo>
                    <a:pt x="368" y="50"/>
                  </a:lnTo>
                  <a:lnTo>
                    <a:pt x="386" y="48"/>
                  </a:lnTo>
                  <a:lnTo>
                    <a:pt x="402" y="42"/>
                  </a:lnTo>
                  <a:lnTo>
                    <a:pt x="438" y="36"/>
                  </a:lnTo>
                  <a:lnTo>
                    <a:pt x="454" y="20"/>
                  </a:lnTo>
                  <a:lnTo>
                    <a:pt x="458" y="14"/>
                  </a:lnTo>
                  <a:lnTo>
                    <a:pt x="464" y="10"/>
                  </a:lnTo>
                  <a:lnTo>
                    <a:pt x="470" y="10"/>
                  </a:lnTo>
                  <a:lnTo>
                    <a:pt x="476" y="10"/>
                  </a:lnTo>
                  <a:lnTo>
                    <a:pt x="486" y="14"/>
                  </a:lnTo>
                  <a:lnTo>
                    <a:pt x="496" y="22"/>
                  </a:lnTo>
                  <a:lnTo>
                    <a:pt x="498" y="38"/>
                  </a:lnTo>
                  <a:lnTo>
                    <a:pt x="498" y="44"/>
                  </a:lnTo>
                  <a:lnTo>
                    <a:pt x="500" y="48"/>
                  </a:lnTo>
                  <a:lnTo>
                    <a:pt x="510" y="56"/>
                  </a:lnTo>
                  <a:lnTo>
                    <a:pt x="528" y="68"/>
                  </a:lnTo>
                  <a:lnTo>
                    <a:pt x="564" y="82"/>
                  </a:lnTo>
                  <a:lnTo>
                    <a:pt x="594" y="82"/>
                  </a:lnTo>
                  <a:lnTo>
                    <a:pt x="608" y="76"/>
                  </a:lnTo>
                  <a:lnTo>
                    <a:pt x="622" y="72"/>
                  </a:lnTo>
                  <a:lnTo>
                    <a:pt x="638" y="68"/>
                  </a:lnTo>
                  <a:lnTo>
                    <a:pt x="658" y="66"/>
                  </a:lnTo>
                  <a:lnTo>
                    <a:pt x="678" y="56"/>
                  </a:lnTo>
                  <a:lnTo>
                    <a:pt x="686" y="54"/>
                  </a:lnTo>
                  <a:lnTo>
                    <a:pt x="694" y="54"/>
                  </a:lnTo>
                  <a:lnTo>
                    <a:pt x="700" y="54"/>
                  </a:lnTo>
                  <a:lnTo>
                    <a:pt x="710" y="56"/>
                  </a:lnTo>
                  <a:lnTo>
                    <a:pt x="734" y="68"/>
                  </a:lnTo>
                  <a:lnTo>
                    <a:pt x="776" y="68"/>
                  </a:lnTo>
                  <a:lnTo>
                    <a:pt x="784" y="60"/>
                  </a:lnTo>
                  <a:lnTo>
                    <a:pt x="788" y="54"/>
                  </a:lnTo>
                  <a:lnTo>
                    <a:pt x="794" y="48"/>
                  </a:lnTo>
                  <a:lnTo>
                    <a:pt x="804" y="44"/>
                  </a:lnTo>
                  <a:lnTo>
                    <a:pt x="824" y="28"/>
                  </a:lnTo>
                  <a:lnTo>
                    <a:pt x="834" y="22"/>
                  </a:lnTo>
                  <a:lnTo>
                    <a:pt x="844" y="18"/>
                  </a:lnTo>
                  <a:lnTo>
                    <a:pt x="854" y="18"/>
                  </a:lnTo>
                  <a:lnTo>
                    <a:pt x="866" y="18"/>
                  </a:lnTo>
                  <a:lnTo>
                    <a:pt x="882" y="24"/>
                  </a:lnTo>
                  <a:lnTo>
                    <a:pt x="898" y="30"/>
                  </a:lnTo>
                  <a:lnTo>
                    <a:pt x="926" y="30"/>
                  </a:lnTo>
                  <a:lnTo>
                    <a:pt x="956" y="26"/>
                  </a:lnTo>
                  <a:lnTo>
                    <a:pt x="986" y="24"/>
                  </a:lnTo>
                  <a:lnTo>
                    <a:pt x="1018" y="24"/>
                  </a:lnTo>
                  <a:lnTo>
                    <a:pt x="1046" y="38"/>
                  </a:lnTo>
                  <a:lnTo>
                    <a:pt x="1060" y="52"/>
                  </a:lnTo>
                  <a:lnTo>
                    <a:pt x="1072" y="60"/>
                  </a:lnTo>
                  <a:lnTo>
                    <a:pt x="1086" y="66"/>
                  </a:lnTo>
                  <a:lnTo>
                    <a:pt x="1088" y="90"/>
                  </a:lnTo>
                  <a:lnTo>
                    <a:pt x="1096" y="100"/>
                  </a:lnTo>
                  <a:lnTo>
                    <a:pt x="1106" y="114"/>
                  </a:lnTo>
                  <a:lnTo>
                    <a:pt x="1110" y="122"/>
                  </a:lnTo>
                  <a:lnTo>
                    <a:pt x="1112" y="130"/>
                  </a:lnTo>
                  <a:lnTo>
                    <a:pt x="1112" y="140"/>
                  </a:lnTo>
                  <a:lnTo>
                    <a:pt x="1110" y="152"/>
                  </a:lnTo>
                  <a:lnTo>
                    <a:pt x="1092" y="182"/>
                  </a:lnTo>
                  <a:lnTo>
                    <a:pt x="1092" y="220"/>
                  </a:lnTo>
                  <a:lnTo>
                    <a:pt x="1094" y="246"/>
                  </a:lnTo>
                  <a:lnTo>
                    <a:pt x="1096" y="270"/>
                  </a:lnTo>
                  <a:lnTo>
                    <a:pt x="1096" y="294"/>
                  </a:lnTo>
                  <a:lnTo>
                    <a:pt x="1100" y="320"/>
                  </a:lnTo>
                  <a:lnTo>
                    <a:pt x="1104" y="344"/>
                  </a:lnTo>
                  <a:lnTo>
                    <a:pt x="1112" y="368"/>
                  </a:lnTo>
                  <a:lnTo>
                    <a:pt x="1118" y="378"/>
                  </a:lnTo>
                  <a:lnTo>
                    <a:pt x="1126" y="390"/>
                  </a:lnTo>
                  <a:lnTo>
                    <a:pt x="1134" y="402"/>
                  </a:lnTo>
                  <a:lnTo>
                    <a:pt x="1144" y="412"/>
                  </a:lnTo>
                  <a:lnTo>
                    <a:pt x="1166" y="426"/>
                  </a:lnTo>
                  <a:lnTo>
                    <a:pt x="1178" y="432"/>
                  </a:lnTo>
                  <a:lnTo>
                    <a:pt x="1192" y="440"/>
                  </a:lnTo>
                  <a:lnTo>
                    <a:pt x="1236" y="446"/>
                  </a:lnTo>
                  <a:lnTo>
                    <a:pt x="1244" y="460"/>
                  </a:lnTo>
                  <a:lnTo>
                    <a:pt x="1254" y="472"/>
                  </a:lnTo>
                  <a:lnTo>
                    <a:pt x="1266" y="482"/>
                  </a:lnTo>
                  <a:lnTo>
                    <a:pt x="1278" y="490"/>
                  </a:lnTo>
                  <a:lnTo>
                    <a:pt x="1292" y="496"/>
                  </a:lnTo>
                  <a:lnTo>
                    <a:pt x="1308" y="502"/>
                  </a:lnTo>
                  <a:lnTo>
                    <a:pt x="1324" y="506"/>
                  </a:lnTo>
                  <a:lnTo>
                    <a:pt x="1344" y="510"/>
                  </a:lnTo>
                  <a:lnTo>
                    <a:pt x="1360" y="522"/>
                  </a:lnTo>
                  <a:lnTo>
                    <a:pt x="1376" y="534"/>
                  </a:lnTo>
                  <a:lnTo>
                    <a:pt x="1384" y="538"/>
                  </a:lnTo>
                  <a:lnTo>
                    <a:pt x="1394" y="542"/>
                  </a:lnTo>
                  <a:lnTo>
                    <a:pt x="1406" y="546"/>
                  </a:lnTo>
                  <a:lnTo>
                    <a:pt x="1420" y="548"/>
                  </a:lnTo>
                  <a:lnTo>
                    <a:pt x="1528" y="546"/>
                  </a:lnTo>
                  <a:lnTo>
                    <a:pt x="1552" y="554"/>
                  </a:lnTo>
                  <a:lnTo>
                    <a:pt x="1586" y="576"/>
                  </a:lnTo>
                  <a:lnTo>
                    <a:pt x="1606" y="622"/>
                  </a:lnTo>
                  <a:lnTo>
                    <a:pt x="1610" y="640"/>
                  </a:lnTo>
                  <a:lnTo>
                    <a:pt x="1616" y="652"/>
                  </a:lnTo>
                  <a:lnTo>
                    <a:pt x="1626" y="664"/>
                  </a:lnTo>
                  <a:lnTo>
                    <a:pt x="1644" y="682"/>
                  </a:lnTo>
                  <a:lnTo>
                    <a:pt x="1666" y="682"/>
                  </a:lnTo>
                  <a:lnTo>
                    <a:pt x="1678" y="664"/>
                  </a:lnTo>
                  <a:lnTo>
                    <a:pt x="1696" y="662"/>
                  </a:lnTo>
                  <a:lnTo>
                    <a:pt x="1698" y="666"/>
                  </a:lnTo>
                  <a:lnTo>
                    <a:pt x="1698" y="670"/>
                  </a:lnTo>
                  <a:lnTo>
                    <a:pt x="1706" y="676"/>
                  </a:lnTo>
                  <a:lnTo>
                    <a:pt x="1716" y="680"/>
                  </a:lnTo>
                  <a:lnTo>
                    <a:pt x="1728" y="682"/>
                  </a:lnTo>
                  <a:lnTo>
                    <a:pt x="1764" y="660"/>
                  </a:lnTo>
                  <a:lnTo>
                    <a:pt x="1774" y="646"/>
                  </a:lnTo>
                  <a:lnTo>
                    <a:pt x="1784" y="632"/>
                  </a:lnTo>
                  <a:lnTo>
                    <a:pt x="1794" y="616"/>
                  </a:lnTo>
                  <a:lnTo>
                    <a:pt x="1804" y="604"/>
                  </a:lnTo>
                  <a:lnTo>
                    <a:pt x="1808" y="602"/>
                  </a:lnTo>
                  <a:lnTo>
                    <a:pt x="1814" y="610"/>
                  </a:lnTo>
                  <a:lnTo>
                    <a:pt x="1824" y="616"/>
                  </a:lnTo>
                  <a:lnTo>
                    <a:pt x="1848" y="632"/>
                  </a:lnTo>
                  <a:lnTo>
                    <a:pt x="1850" y="642"/>
                  </a:lnTo>
                  <a:lnTo>
                    <a:pt x="1856" y="654"/>
                  </a:lnTo>
                  <a:lnTo>
                    <a:pt x="1868" y="676"/>
                  </a:lnTo>
                  <a:lnTo>
                    <a:pt x="1886" y="698"/>
                  </a:lnTo>
                  <a:lnTo>
                    <a:pt x="1906" y="722"/>
                  </a:lnTo>
                  <a:lnTo>
                    <a:pt x="1926" y="788"/>
                  </a:lnTo>
                  <a:lnTo>
                    <a:pt x="1934" y="800"/>
                  </a:lnTo>
                  <a:lnTo>
                    <a:pt x="1942" y="814"/>
                  </a:lnTo>
                  <a:lnTo>
                    <a:pt x="1948" y="830"/>
                  </a:lnTo>
                  <a:lnTo>
                    <a:pt x="1950" y="840"/>
                  </a:lnTo>
                  <a:lnTo>
                    <a:pt x="1950" y="850"/>
                  </a:lnTo>
                  <a:lnTo>
                    <a:pt x="1938" y="866"/>
                  </a:lnTo>
                  <a:lnTo>
                    <a:pt x="1930" y="878"/>
                  </a:lnTo>
                  <a:lnTo>
                    <a:pt x="1928" y="892"/>
                  </a:lnTo>
                  <a:lnTo>
                    <a:pt x="1928" y="918"/>
                  </a:lnTo>
                  <a:lnTo>
                    <a:pt x="1932" y="932"/>
                  </a:lnTo>
                  <a:lnTo>
                    <a:pt x="1938" y="948"/>
                  </a:lnTo>
                  <a:lnTo>
                    <a:pt x="1940" y="958"/>
                  </a:lnTo>
                  <a:lnTo>
                    <a:pt x="1942" y="966"/>
                  </a:lnTo>
                  <a:lnTo>
                    <a:pt x="1940" y="976"/>
                  </a:lnTo>
                  <a:lnTo>
                    <a:pt x="1938" y="986"/>
                  </a:lnTo>
                  <a:lnTo>
                    <a:pt x="1938" y="1008"/>
                  </a:lnTo>
                  <a:lnTo>
                    <a:pt x="1932" y="1008"/>
                  </a:lnTo>
                  <a:lnTo>
                    <a:pt x="1932" y="1004"/>
                  </a:lnTo>
                  <a:lnTo>
                    <a:pt x="1930" y="1002"/>
                  </a:lnTo>
                  <a:lnTo>
                    <a:pt x="1924" y="996"/>
                  </a:lnTo>
                  <a:lnTo>
                    <a:pt x="1918" y="992"/>
                  </a:lnTo>
                  <a:lnTo>
                    <a:pt x="1912" y="988"/>
                  </a:lnTo>
                  <a:lnTo>
                    <a:pt x="1896" y="990"/>
                  </a:lnTo>
                  <a:lnTo>
                    <a:pt x="1886" y="994"/>
                  </a:lnTo>
                  <a:lnTo>
                    <a:pt x="1880" y="998"/>
                  </a:lnTo>
                  <a:lnTo>
                    <a:pt x="1872" y="1006"/>
                  </a:lnTo>
                  <a:lnTo>
                    <a:pt x="1872" y="1018"/>
                  </a:lnTo>
                  <a:lnTo>
                    <a:pt x="1876" y="1032"/>
                  </a:lnTo>
                  <a:lnTo>
                    <a:pt x="1882" y="1066"/>
                  </a:lnTo>
                  <a:lnTo>
                    <a:pt x="1880" y="1092"/>
                  </a:lnTo>
                  <a:lnTo>
                    <a:pt x="1866" y="1096"/>
                  </a:lnTo>
                  <a:lnTo>
                    <a:pt x="1842" y="1096"/>
                  </a:lnTo>
                  <a:lnTo>
                    <a:pt x="1810" y="1054"/>
                  </a:lnTo>
                  <a:lnTo>
                    <a:pt x="1796" y="1050"/>
                  </a:lnTo>
                  <a:lnTo>
                    <a:pt x="1782" y="1048"/>
                  </a:lnTo>
                  <a:lnTo>
                    <a:pt x="1772" y="1052"/>
                  </a:lnTo>
                  <a:lnTo>
                    <a:pt x="1762" y="1058"/>
                  </a:lnTo>
                  <a:lnTo>
                    <a:pt x="1756" y="1068"/>
                  </a:lnTo>
                  <a:lnTo>
                    <a:pt x="1752" y="1078"/>
                  </a:lnTo>
                  <a:lnTo>
                    <a:pt x="1752" y="1092"/>
                  </a:lnTo>
                  <a:lnTo>
                    <a:pt x="1754" y="1108"/>
                  </a:lnTo>
                  <a:lnTo>
                    <a:pt x="1748" y="1116"/>
                  </a:lnTo>
                  <a:lnTo>
                    <a:pt x="1744" y="1124"/>
                  </a:lnTo>
                  <a:lnTo>
                    <a:pt x="1730" y="1122"/>
                  </a:lnTo>
                  <a:lnTo>
                    <a:pt x="1718" y="1118"/>
                  </a:lnTo>
                  <a:lnTo>
                    <a:pt x="1706" y="1112"/>
                  </a:lnTo>
                  <a:lnTo>
                    <a:pt x="1700" y="1108"/>
                  </a:lnTo>
                  <a:lnTo>
                    <a:pt x="1696" y="1086"/>
                  </a:lnTo>
                  <a:lnTo>
                    <a:pt x="1678" y="1076"/>
                  </a:lnTo>
                  <a:lnTo>
                    <a:pt x="1660" y="1070"/>
                  </a:lnTo>
                  <a:lnTo>
                    <a:pt x="1632" y="1060"/>
                  </a:lnTo>
                  <a:lnTo>
                    <a:pt x="1620" y="1046"/>
                  </a:lnTo>
                  <a:lnTo>
                    <a:pt x="1600" y="1046"/>
                  </a:lnTo>
                  <a:lnTo>
                    <a:pt x="1594" y="1048"/>
                  </a:lnTo>
                  <a:lnTo>
                    <a:pt x="1588" y="1050"/>
                  </a:lnTo>
                  <a:lnTo>
                    <a:pt x="1580" y="1058"/>
                  </a:lnTo>
                  <a:lnTo>
                    <a:pt x="1566" y="1070"/>
                  </a:lnTo>
                  <a:lnTo>
                    <a:pt x="1522" y="1094"/>
                  </a:lnTo>
                  <a:lnTo>
                    <a:pt x="1504" y="1100"/>
                  </a:lnTo>
                  <a:lnTo>
                    <a:pt x="1498" y="1102"/>
                  </a:lnTo>
                  <a:lnTo>
                    <a:pt x="1492" y="1106"/>
                  </a:lnTo>
                  <a:lnTo>
                    <a:pt x="1486" y="1116"/>
                  </a:lnTo>
                  <a:lnTo>
                    <a:pt x="1474" y="1132"/>
                  </a:lnTo>
                  <a:lnTo>
                    <a:pt x="1450" y="1134"/>
                  </a:lnTo>
                  <a:lnTo>
                    <a:pt x="1442" y="1138"/>
                  </a:lnTo>
                  <a:lnTo>
                    <a:pt x="1436" y="1140"/>
                  </a:lnTo>
                  <a:lnTo>
                    <a:pt x="1430" y="1144"/>
                  </a:lnTo>
                  <a:lnTo>
                    <a:pt x="1424" y="1150"/>
                  </a:lnTo>
                  <a:lnTo>
                    <a:pt x="1410" y="1170"/>
                  </a:lnTo>
                  <a:lnTo>
                    <a:pt x="1400" y="1178"/>
                  </a:lnTo>
                  <a:lnTo>
                    <a:pt x="1382" y="1182"/>
                  </a:lnTo>
                  <a:lnTo>
                    <a:pt x="1368" y="1186"/>
                  </a:lnTo>
                  <a:lnTo>
                    <a:pt x="1342" y="119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Freeform 21"/>
            <p:cNvSpPr/>
            <p:nvPr/>
          </p:nvSpPr>
          <p:spPr bwMode="auto">
            <a:xfrm>
              <a:off x="6962775" y="4486276"/>
              <a:ext cx="577850" cy="571500"/>
            </a:xfrm>
            <a:custGeom>
              <a:avLst/>
              <a:gdLst>
                <a:gd name="T0" fmla="*/ 138 w 364"/>
                <a:gd name="T1" fmla="*/ 356 h 360"/>
                <a:gd name="T2" fmla="*/ 108 w 364"/>
                <a:gd name="T3" fmla="*/ 340 h 360"/>
                <a:gd name="T4" fmla="*/ 86 w 364"/>
                <a:gd name="T5" fmla="*/ 274 h 360"/>
                <a:gd name="T6" fmla="*/ 48 w 364"/>
                <a:gd name="T7" fmla="*/ 256 h 360"/>
                <a:gd name="T8" fmla="*/ 46 w 364"/>
                <a:gd name="T9" fmla="*/ 226 h 360"/>
                <a:gd name="T10" fmla="*/ 24 w 364"/>
                <a:gd name="T11" fmla="*/ 188 h 360"/>
                <a:gd name="T12" fmla="*/ 0 w 364"/>
                <a:gd name="T13" fmla="*/ 162 h 360"/>
                <a:gd name="T14" fmla="*/ 10 w 364"/>
                <a:gd name="T15" fmla="*/ 140 h 360"/>
                <a:gd name="T16" fmla="*/ 26 w 364"/>
                <a:gd name="T17" fmla="*/ 122 h 360"/>
                <a:gd name="T18" fmla="*/ 32 w 364"/>
                <a:gd name="T19" fmla="*/ 104 h 360"/>
                <a:gd name="T20" fmla="*/ 58 w 364"/>
                <a:gd name="T21" fmla="*/ 88 h 360"/>
                <a:gd name="T22" fmla="*/ 70 w 364"/>
                <a:gd name="T23" fmla="*/ 68 h 360"/>
                <a:gd name="T24" fmla="*/ 72 w 364"/>
                <a:gd name="T25" fmla="*/ 16 h 360"/>
                <a:gd name="T26" fmla="*/ 90 w 364"/>
                <a:gd name="T27" fmla="*/ 8 h 360"/>
                <a:gd name="T28" fmla="*/ 106 w 364"/>
                <a:gd name="T29" fmla="*/ 6 h 360"/>
                <a:gd name="T30" fmla="*/ 140 w 364"/>
                <a:gd name="T31" fmla="*/ 10 h 360"/>
                <a:gd name="T32" fmla="*/ 152 w 364"/>
                <a:gd name="T33" fmla="*/ 2 h 360"/>
                <a:gd name="T34" fmla="*/ 186 w 364"/>
                <a:gd name="T35" fmla="*/ 4 h 360"/>
                <a:gd name="T36" fmla="*/ 212 w 364"/>
                <a:gd name="T37" fmla="*/ 16 h 360"/>
                <a:gd name="T38" fmla="*/ 238 w 364"/>
                <a:gd name="T39" fmla="*/ 26 h 360"/>
                <a:gd name="T40" fmla="*/ 254 w 364"/>
                <a:gd name="T41" fmla="*/ 22 h 360"/>
                <a:gd name="T42" fmla="*/ 280 w 364"/>
                <a:gd name="T43" fmla="*/ 2 h 360"/>
                <a:gd name="T44" fmla="*/ 300 w 364"/>
                <a:gd name="T45" fmla="*/ 8 h 360"/>
                <a:gd name="T46" fmla="*/ 324 w 364"/>
                <a:gd name="T47" fmla="*/ 18 h 360"/>
                <a:gd name="T48" fmla="*/ 360 w 364"/>
                <a:gd name="T49" fmla="*/ 28 h 360"/>
                <a:gd name="T50" fmla="*/ 324 w 364"/>
                <a:gd name="T51" fmla="*/ 58 h 360"/>
                <a:gd name="T52" fmla="*/ 316 w 364"/>
                <a:gd name="T53" fmla="*/ 76 h 360"/>
                <a:gd name="T54" fmla="*/ 320 w 364"/>
                <a:gd name="T55" fmla="*/ 84 h 360"/>
                <a:gd name="T56" fmla="*/ 362 w 364"/>
                <a:gd name="T57" fmla="*/ 72 h 360"/>
                <a:gd name="T58" fmla="*/ 364 w 364"/>
                <a:gd name="T59" fmla="*/ 90 h 360"/>
                <a:gd name="T60" fmla="*/ 346 w 364"/>
                <a:gd name="T61" fmla="*/ 100 h 360"/>
                <a:gd name="T62" fmla="*/ 322 w 364"/>
                <a:gd name="T63" fmla="*/ 112 h 360"/>
                <a:gd name="T64" fmla="*/ 344 w 364"/>
                <a:gd name="T65" fmla="*/ 142 h 360"/>
                <a:gd name="T66" fmla="*/ 340 w 364"/>
                <a:gd name="T67" fmla="*/ 196 h 360"/>
                <a:gd name="T68" fmla="*/ 344 w 364"/>
                <a:gd name="T69" fmla="*/ 214 h 360"/>
                <a:gd name="T70" fmla="*/ 338 w 364"/>
                <a:gd name="T71" fmla="*/ 238 h 360"/>
                <a:gd name="T72" fmla="*/ 330 w 364"/>
                <a:gd name="T73" fmla="*/ 240 h 360"/>
                <a:gd name="T74" fmla="*/ 324 w 364"/>
                <a:gd name="T75" fmla="*/ 224 h 360"/>
                <a:gd name="T76" fmla="*/ 304 w 364"/>
                <a:gd name="T77" fmla="*/ 232 h 360"/>
                <a:gd name="T78" fmla="*/ 270 w 364"/>
                <a:gd name="T79" fmla="*/ 268 h 360"/>
                <a:gd name="T80" fmla="*/ 262 w 364"/>
                <a:gd name="T81" fmla="*/ 286 h 360"/>
                <a:gd name="T82" fmla="*/ 260 w 364"/>
                <a:gd name="T83" fmla="*/ 344 h 360"/>
                <a:gd name="T84" fmla="*/ 222 w 364"/>
                <a:gd name="T85" fmla="*/ 344 h 360"/>
                <a:gd name="T86" fmla="*/ 158 w 364"/>
                <a:gd name="T87" fmla="*/ 360 h 360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0" t="0" r="r" b="b"/>
              <a:pathLst>
                <a:path w="364" h="360">
                  <a:moveTo>
                    <a:pt x="158" y="360"/>
                  </a:moveTo>
                  <a:lnTo>
                    <a:pt x="158" y="360"/>
                  </a:lnTo>
                  <a:lnTo>
                    <a:pt x="138" y="356"/>
                  </a:lnTo>
                  <a:lnTo>
                    <a:pt x="126" y="352"/>
                  </a:lnTo>
                  <a:lnTo>
                    <a:pt x="116" y="346"/>
                  </a:lnTo>
                  <a:lnTo>
                    <a:pt x="108" y="340"/>
                  </a:lnTo>
                  <a:lnTo>
                    <a:pt x="86" y="274"/>
                  </a:lnTo>
                  <a:lnTo>
                    <a:pt x="66" y="258"/>
                  </a:lnTo>
                  <a:lnTo>
                    <a:pt x="48" y="256"/>
                  </a:lnTo>
                  <a:lnTo>
                    <a:pt x="50" y="240"/>
                  </a:lnTo>
                  <a:lnTo>
                    <a:pt x="46" y="226"/>
                  </a:lnTo>
                  <a:lnTo>
                    <a:pt x="40" y="212"/>
                  </a:lnTo>
                  <a:lnTo>
                    <a:pt x="34" y="200"/>
                  </a:lnTo>
                  <a:lnTo>
                    <a:pt x="24" y="188"/>
                  </a:lnTo>
                  <a:lnTo>
                    <a:pt x="14" y="178"/>
                  </a:lnTo>
                  <a:lnTo>
                    <a:pt x="0" y="162"/>
                  </a:lnTo>
                  <a:lnTo>
                    <a:pt x="0" y="156"/>
                  </a:lnTo>
                  <a:lnTo>
                    <a:pt x="2" y="150"/>
                  </a:lnTo>
                  <a:lnTo>
                    <a:pt x="10" y="140"/>
                  </a:lnTo>
                  <a:lnTo>
                    <a:pt x="18" y="130"/>
                  </a:lnTo>
                  <a:lnTo>
                    <a:pt x="26" y="122"/>
                  </a:lnTo>
                  <a:lnTo>
                    <a:pt x="26" y="114"/>
                  </a:lnTo>
                  <a:lnTo>
                    <a:pt x="28" y="110"/>
                  </a:lnTo>
                  <a:lnTo>
                    <a:pt x="32" y="104"/>
                  </a:lnTo>
                  <a:lnTo>
                    <a:pt x="36" y="102"/>
                  </a:lnTo>
                  <a:lnTo>
                    <a:pt x="48" y="94"/>
                  </a:lnTo>
                  <a:lnTo>
                    <a:pt x="58" y="88"/>
                  </a:lnTo>
                  <a:lnTo>
                    <a:pt x="70" y="68"/>
                  </a:lnTo>
                  <a:lnTo>
                    <a:pt x="70" y="38"/>
                  </a:lnTo>
                  <a:lnTo>
                    <a:pt x="70" y="24"/>
                  </a:lnTo>
                  <a:lnTo>
                    <a:pt x="72" y="16"/>
                  </a:lnTo>
                  <a:lnTo>
                    <a:pt x="80" y="14"/>
                  </a:lnTo>
                  <a:lnTo>
                    <a:pt x="90" y="8"/>
                  </a:lnTo>
                  <a:lnTo>
                    <a:pt x="94" y="6"/>
                  </a:lnTo>
                  <a:lnTo>
                    <a:pt x="100" y="6"/>
                  </a:lnTo>
                  <a:lnTo>
                    <a:pt x="106" y="6"/>
                  </a:lnTo>
                  <a:lnTo>
                    <a:pt x="112" y="10"/>
                  </a:lnTo>
                  <a:lnTo>
                    <a:pt x="140" y="10"/>
                  </a:lnTo>
                  <a:lnTo>
                    <a:pt x="146" y="6"/>
                  </a:lnTo>
                  <a:lnTo>
                    <a:pt x="152" y="2"/>
                  </a:lnTo>
                  <a:lnTo>
                    <a:pt x="160" y="0"/>
                  </a:lnTo>
                  <a:lnTo>
                    <a:pt x="168" y="0"/>
                  </a:lnTo>
                  <a:lnTo>
                    <a:pt x="186" y="4"/>
                  </a:lnTo>
                  <a:lnTo>
                    <a:pt x="202" y="8"/>
                  </a:lnTo>
                  <a:lnTo>
                    <a:pt x="212" y="16"/>
                  </a:lnTo>
                  <a:lnTo>
                    <a:pt x="224" y="22"/>
                  </a:lnTo>
                  <a:lnTo>
                    <a:pt x="230" y="24"/>
                  </a:lnTo>
                  <a:lnTo>
                    <a:pt x="238" y="26"/>
                  </a:lnTo>
                  <a:lnTo>
                    <a:pt x="246" y="24"/>
                  </a:lnTo>
                  <a:lnTo>
                    <a:pt x="254" y="22"/>
                  </a:lnTo>
                  <a:lnTo>
                    <a:pt x="264" y="14"/>
                  </a:lnTo>
                  <a:lnTo>
                    <a:pt x="274" y="4"/>
                  </a:lnTo>
                  <a:lnTo>
                    <a:pt x="280" y="2"/>
                  </a:lnTo>
                  <a:lnTo>
                    <a:pt x="286" y="0"/>
                  </a:lnTo>
                  <a:lnTo>
                    <a:pt x="292" y="2"/>
                  </a:lnTo>
                  <a:lnTo>
                    <a:pt x="300" y="8"/>
                  </a:lnTo>
                  <a:lnTo>
                    <a:pt x="324" y="18"/>
                  </a:lnTo>
                  <a:lnTo>
                    <a:pt x="364" y="22"/>
                  </a:lnTo>
                  <a:lnTo>
                    <a:pt x="360" y="28"/>
                  </a:lnTo>
                  <a:lnTo>
                    <a:pt x="352" y="34"/>
                  </a:lnTo>
                  <a:lnTo>
                    <a:pt x="332" y="48"/>
                  </a:lnTo>
                  <a:lnTo>
                    <a:pt x="324" y="58"/>
                  </a:lnTo>
                  <a:lnTo>
                    <a:pt x="318" y="66"/>
                  </a:lnTo>
                  <a:lnTo>
                    <a:pt x="316" y="72"/>
                  </a:lnTo>
                  <a:lnTo>
                    <a:pt x="316" y="76"/>
                  </a:lnTo>
                  <a:lnTo>
                    <a:pt x="316" y="80"/>
                  </a:lnTo>
                  <a:lnTo>
                    <a:pt x="320" y="84"/>
                  </a:lnTo>
                  <a:lnTo>
                    <a:pt x="350" y="84"/>
                  </a:lnTo>
                  <a:lnTo>
                    <a:pt x="362" y="72"/>
                  </a:lnTo>
                  <a:lnTo>
                    <a:pt x="364" y="82"/>
                  </a:lnTo>
                  <a:lnTo>
                    <a:pt x="364" y="90"/>
                  </a:lnTo>
                  <a:lnTo>
                    <a:pt x="360" y="96"/>
                  </a:lnTo>
                  <a:lnTo>
                    <a:pt x="346" y="100"/>
                  </a:lnTo>
                  <a:lnTo>
                    <a:pt x="338" y="104"/>
                  </a:lnTo>
                  <a:lnTo>
                    <a:pt x="322" y="112"/>
                  </a:lnTo>
                  <a:lnTo>
                    <a:pt x="324" y="132"/>
                  </a:lnTo>
                  <a:lnTo>
                    <a:pt x="344" y="142"/>
                  </a:lnTo>
                  <a:lnTo>
                    <a:pt x="340" y="166"/>
                  </a:lnTo>
                  <a:lnTo>
                    <a:pt x="340" y="196"/>
                  </a:lnTo>
                  <a:lnTo>
                    <a:pt x="342" y="204"/>
                  </a:lnTo>
                  <a:lnTo>
                    <a:pt x="344" y="214"/>
                  </a:lnTo>
                  <a:lnTo>
                    <a:pt x="342" y="228"/>
                  </a:lnTo>
                  <a:lnTo>
                    <a:pt x="340" y="232"/>
                  </a:lnTo>
                  <a:lnTo>
                    <a:pt x="338" y="238"/>
                  </a:lnTo>
                  <a:lnTo>
                    <a:pt x="330" y="240"/>
                  </a:lnTo>
                  <a:lnTo>
                    <a:pt x="328" y="226"/>
                  </a:lnTo>
                  <a:lnTo>
                    <a:pt x="324" y="224"/>
                  </a:lnTo>
                  <a:lnTo>
                    <a:pt x="320" y="224"/>
                  </a:lnTo>
                  <a:lnTo>
                    <a:pt x="312" y="226"/>
                  </a:lnTo>
                  <a:lnTo>
                    <a:pt x="304" y="232"/>
                  </a:lnTo>
                  <a:lnTo>
                    <a:pt x="296" y="240"/>
                  </a:lnTo>
                  <a:lnTo>
                    <a:pt x="280" y="256"/>
                  </a:lnTo>
                  <a:lnTo>
                    <a:pt x="270" y="268"/>
                  </a:lnTo>
                  <a:lnTo>
                    <a:pt x="266" y="278"/>
                  </a:lnTo>
                  <a:lnTo>
                    <a:pt x="262" y="286"/>
                  </a:lnTo>
                  <a:lnTo>
                    <a:pt x="260" y="344"/>
                  </a:lnTo>
                  <a:lnTo>
                    <a:pt x="250" y="342"/>
                  </a:lnTo>
                  <a:lnTo>
                    <a:pt x="222" y="344"/>
                  </a:lnTo>
                  <a:lnTo>
                    <a:pt x="200" y="346"/>
                  </a:lnTo>
                  <a:lnTo>
                    <a:pt x="180" y="352"/>
                  </a:lnTo>
                  <a:lnTo>
                    <a:pt x="158" y="36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Freeform 22"/>
            <p:cNvSpPr/>
            <p:nvPr/>
          </p:nvSpPr>
          <p:spPr bwMode="auto">
            <a:xfrm>
              <a:off x="4975225" y="4273551"/>
              <a:ext cx="733425" cy="762000"/>
            </a:xfrm>
            <a:custGeom>
              <a:avLst/>
              <a:gdLst>
                <a:gd name="T0" fmla="*/ 360 w 462"/>
                <a:gd name="T1" fmla="*/ 474 h 480"/>
                <a:gd name="T2" fmla="*/ 328 w 462"/>
                <a:gd name="T3" fmla="*/ 448 h 480"/>
                <a:gd name="T4" fmla="*/ 300 w 462"/>
                <a:gd name="T5" fmla="*/ 412 h 480"/>
                <a:gd name="T6" fmla="*/ 282 w 462"/>
                <a:gd name="T7" fmla="*/ 362 h 480"/>
                <a:gd name="T8" fmla="*/ 252 w 462"/>
                <a:gd name="T9" fmla="*/ 340 h 480"/>
                <a:gd name="T10" fmla="*/ 230 w 462"/>
                <a:gd name="T11" fmla="*/ 340 h 480"/>
                <a:gd name="T12" fmla="*/ 214 w 462"/>
                <a:gd name="T13" fmla="*/ 346 h 480"/>
                <a:gd name="T14" fmla="*/ 196 w 462"/>
                <a:gd name="T15" fmla="*/ 376 h 480"/>
                <a:gd name="T16" fmla="*/ 176 w 462"/>
                <a:gd name="T17" fmla="*/ 402 h 480"/>
                <a:gd name="T18" fmla="*/ 152 w 462"/>
                <a:gd name="T19" fmla="*/ 428 h 480"/>
                <a:gd name="T20" fmla="*/ 144 w 462"/>
                <a:gd name="T21" fmla="*/ 430 h 480"/>
                <a:gd name="T22" fmla="*/ 118 w 462"/>
                <a:gd name="T23" fmla="*/ 442 h 480"/>
                <a:gd name="T24" fmla="*/ 72 w 462"/>
                <a:gd name="T25" fmla="*/ 434 h 480"/>
                <a:gd name="T26" fmla="*/ 38 w 462"/>
                <a:gd name="T27" fmla="*/ 416 h 480"/>
                <a:gd name="T28" fmla="*/ 46 w 462"/>
                <a:gd name="T29" fmla="*/ 386 h 480"/>
                <a:gd name="T30" fmla="*/ 42 w 462"/>
                <a:gd name="T31" fmla="*/ 360 h 480"/>
                <a:gd name="T32" fmla="*/ 2 w 462"/>
                <a:gd name="T33" fmla="*/ 312 h 480"/>
                <a:gd name="T34" fmla="*/ 10 w 462"/>
                <a:gd name="T35" fmla="*/ 228 h 480"/>
                <a:gd name="T36" fmla="*/ 0 w 462"/>
                <a:gd name="T37" fmla="*/ 168 h 480"/>
                <a:gd name="T38" fmla="*/ 4 w 462"/>
                <a:gd name="T39" fmla="*/ 166 h 480"/>
                <a:gd name="T40" fmla="*/ 64 w 462"/>
                <a:gd name="T41" fmla="*/ 212 h 480"/>
                <a:gd name="T42" fmla="*/ 82 w 462"/>
                <a:gd name="T43" fmla="*/ 216 h 480"/>
                <a:gd name="T44" fmla="*/ 110 w 462"/>
                <a:gd name="T45" fmla="*/ 208 h 480"/>
                <a:gd name="T46" fmla="*/ 148 w 462"/>
                <a:gd name="T47" fmla="*/ 172 h 480"/>
                <a:gd name="T48" fmla="*/ 176 w 462"/>
                <a:gd name="T49" fmla="*/ 116 h 480"/>
                <a:gd name="T50" fmla="*/ 210 w 462"/>
                <a:gd name="T51" fmla="*/ 62 h 480"/>
                <a:gd name="T52" fmla="*/ 232 w 462"/>
                <a:gd name="T53" fmla="*/ 4 h 480"/>
                <a:gd name="T54" fmla="*/ 272 w 462"/>
                <a:gd name="T55" fmla="*/ 0 h 480"/>
                <a:gd name="T56" fmla="*/ 306 w 462"/>
                <a:gd name="T57" fmla="*/ 10 h 480"/>
                <a:gd name="T58" fmla="*/ 352 w 462"/>
                <a:gd name="T59" fmla="*/ 50 h 480"/>
                <a:gd name="T60" fmla="*/ 394 w 462"/>
                <a:gd name="T61" fmla="*/ 60 h 480"/>
                <a:gd name="T62" fmla="*/ 444 w 462"/>
                <a:gd name="T63" fmla="*/ 98 h 480"/>
                <a:gd name="T64" fmla="*/ 462 w 462"/>
                <a:gd name="T65" fmla="*/ 134 h 480"/>
                <a:gd name="T66" fmla="*/ 430 w 462"/>
                <a:gd name="T67" fmla="*/ 158 h 480"/>
                <a:gd name="T68" fmla="*/ 402 w 462"/>
                <a:gd name="T69" fmla="*/ 182 h 480"/>
                <a:gd name="T70" fmla="*/ 336 w 462"/>
                <a:gd name="T71" fmla="*/ 188 h 480"/>
                <a:gd name="T72" fmla="*/ 292 w 462"/>
                <a:gd name="T73" fmla="*/ 192 h 480"/>
                <a:gd name="T74" fmla="*/ 284 w 462"/>
                <a:gd name="T75" fmla="*/ 218 h 480"/>
                <a:gd name="T76" fmla="*/ 288 w 462"/>
                <a:gd name="T77" fmla="*/ 236 h 480"/>
                <a:gd name="T78" fmla="*/ 284 w 462"/>
                <a:gd name="T79" fmla="*/ 276 h 480"/>
                <a:gd name="T80" fmla="*/ 304 w 462"/>
                <a:gd name="T81" fmla="*/ 296 h 480"/>
                <a:gd name="T82" fmla="*/ 362 w 462"/>
                <a:gd name="T83" fmla="*/ 364 h 480"/>
                <a:gd name="T84" fmla="*/ 372 w 462"/>
                <a:gd name="T85" fmla="*/ 400 h 480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462" h="480">
                  <a:moveTo>
                    <a:pt x="372" y="480"/>
                  </a:moveTo>
                  <a:lnTo>
                    <a:pt x="372" y="480"/>
                  </a:lnTo>
                  <a:lnTo>
                    <a:pt x="360" y="474"/>
                  </a:lnTo>
                  <a:lnTo>
                    <a:pt x="348" y="466"/>
                  </a:lnTo>
                  <a:lnTo>
                    <a:pt x="338" y="458"/>
                  </a:lnTo>
                  <a:lnTo>
                    <a:pt x="328" y="448"/>
                  </a:lnTo>
                  <a:lnTo>
                    <a:pt x="312" y="430"/>
                  </a:lnTo>
                  <a:lnTo>
                    <a:pt x="300" y="412"/>
                  </a:lnTo>
                  <a:lnTo>
                    <a:pt x="296" y="394"/>
                  </a:lnTo>
                  <a:lnTo>
                    <a:pt x="290" y="376"/>
                  </a:lnTo>
                  <a:lnTo>
                    <a:pt x="282" y="362"/>
                  </a:lnTo>
                  <a:lnTo>
                    <a:pt x="272" y="350"/>
                  </a:lnTo>
                  <a:lnTo>
                    <a:pt x="258" y="342"/>
                  </a:lnTo>
                  <a:lnTo>
                    <a:pt x="252" y="340"/>
                  </a:lnTo>
                  <a:lnTo>
                    <a:pt x="246" y="338"/>
                  </a:lnTo>
                  <a:lnTo>
                    <a:pt x="238" y="338"/>
                  </a:lnTo>
                  <a:lnTo>
                    <a:pt x="230" y="340"/>
                  </a:lnTo>
                  <a:lnTo>
                    <a:pt x="222" y="342"/>
                  </a:lnTo>
                  <a:lnTo>
                    <a:pt x="214" y="346"/>
                  </a:lnTo>
                  <a:lnTo>
                    <a:pt x="202" y="358"/>
                  </a:lnTo>
                  <a:lnTo>
                    <a:pt x="198" y="364"/>
                  </a:lnTo>
                  <a:lnTo>
                    <a:pt x="196" y="376"/>
                  </a:lnTo>
                  <a:lnTo>
                    <a:pt x="188" y="390"/>
                  </a:lnTo>
                  <a:lnTo>
                    <a:pt x="176" y="402"/>
                  </a:lnTo>
                  <a:lnTo>
                    <a:pt x="152" y="424"/>
                  </a:lnTo>
                  <a:lnTo>
                    <a:pt x="152" y="428"/>
                  </a:lnTo>
                  <a:lnTo>
                    <a:pt x="146" y="428"/>
                  </a:lnTo>
                  <a:lnTo>
                    <a:pt x="144" y="430"/>
                  </a:lnTo>
                  <a:lnTo>
                    <a:pt x="140" y="434"/>
                  </a:lnTo>
                  <a:lnTo>
                    <a:pt x="118" y="442"/>
                  </a:lnTo>
                  <a:lnTo>
                    <a:pt x="94" y="440"/>
                  </a:lnTo>
                  <a:lnTo>
                    <a:pt x="72" y="434"/>
                  </a:lnTo>
                  <a:lnTo>
                    <a:pt x="54" y="426"/>
                  </a:lnTo>
                  <a:lnTo>
                    <a:pt x="46" y="422"/>
                  </a:lnTo>
                  <a:lnTo>
                    <a:pt x="38" y="416"/>
                  </a:lnTo>
                  <a:lnTo>
                    <a:pt x="46" y="400"/>
                  </a:lnTo>
                  <a:lnTo>
                    <a:pt x="46" y="386"/>
                  </a:lnTo>
                  <a:lnTo>
                    <a:pt x="44" y="374"/>
                  </a:lnTo>
                  <a:lnTo>
                    <a:pt x="42" y="360"/>
                  </a:lnTo>
                  <a:lnTo>
                    <a:pt x="16" y="336"/>
                  </a:lnTo>
                  <a:lnTo>
                    <a:pt x="8" y="324"/>
                  </a:lnTo>
                  <a:lnTo>
                    <a:pt x="2" y="312"/>
                  </a:lnTo>
                  <a:lnTo>
                    <a:pt x="10" y="228"/>
                  </a:lnTo>
                  <a:lnTo>
                    <a:pt x="2" y="194"/>
                  </a:lnTo>
                  <a:lnTo>
                    <a:pt x="0" y="182"/>
                  </a:lnTo>
                  <a:lnTo>
                    <a:pt x="0" y="168"/>
                  </a:lnTo>
                  <a:lnTo>
                    <a:pt x="4" y="166"/>
                  </a:lnTo>
                  <a:lnTo>
                    <a:pt x="38" y="188"/>
                  </a:lnTo>
                  <a:lnTo>
                    <a:pt x="64" y="212"/>
                  </a:lnTo>
                  <a:lnTo>
                    <a:pt x="74" y="216"/>
                  </a:lnTo>
                  <a:lnTo>
                    <a:pt x="82" y="216"/>
                  </a:lnTo>
                  <a:lnTo>
                    <a:pt x="92" y="216"/>
                  </a:lnTo>
                  <a:lnTo>
                    <a:pt x="102" y="212"/>
                  </a:lnTo>
                  <a:lnTo>
                    <a:pt x="110" y="208"/>
                  </a:lnTo>
                  <a:lnTo>
                    <a:pt x="118" y="204"/>
                  </a:lnTo>
                  <a:lnTo>
                    <a:pt x="134" y="190"/>
                  </a:lnTo>
                  <a:lnTo>
                    <a:pt x="148" y="172"/>
                  </a:lnTo>
                  <a:lnTo>
                    <a:pt x="158" y="154"/>
                  </a:lnTo>
                  <a:lnTo>
                    <a:pt x="168" y="134"/>
                  </a:lnTo>
                  <a:lnTo>
                    <a:pt x="176" y="116"/>
                  </a:lnTo>
                  <a:lnTo>
                    <a:pt x="210" y="62"/>
                  </a:lnTo>
                  <a:lnTo>
                    <a:pt x="210" y="16"/>
                  </a:lnTo>
                  <a:lnTo>
                    <a:pt x="232" y="4"/>
                  </a:lnTo>
                  <a:lnTo>
                    <a:pt x="252" y="2"/>
                  </a:lnTo>
                  <a:lnTo>
                    <a:pt x="272" y="0"/>
                  </a:lnTo>
                  <a:lnTo>
                    <a:pt x="284" y="2"/>
                  </a:lnTo>
                  <a:lnTo>
                    <a:pt x="294" y="4"/>
                  </a:lnTo>
                  <a:lnTo>
                    <a:pt x="306" y="10"/>
                  </a:lnTo>
                  <a:lnTo>
                    <a:pt x="318" y="18"/>
                  </a:lnTo>
                  <a:lnTo>
                    <a:pt x="352" y="50"/>
                  </a:lnTo>
                  <a:lnTo>
                    <a:pt x="394" y="60"/>
                  </a:lnTo>
                  <a:lnTo>
                    <a:pt x="412" y="70"/>
                  </a:lnTo>
                  <a:lnTo>
                    <a:pt x="434" y="88"/>
                  </a:lnTo>
                  <a:lnTo>
                    <a:pt x="444" y="98"/>
                  </a:lnTo>
                  <a:lnTo>
                    <a:pt x="454" y="110"/>
                  </a:lnTo>
                  <a:lnTo>
                    <a:pt x="460" y="122"/>
                  </a:lnTo>
                  <a:lnTo>
                    <a:pt x="462" y="134"/>
                  </a:lnTo>
                  <a:lnTo>
                    <a:pt x="444" y="146"/>
                  </a:lnTo>
                  <a:lnTo>
                    <a:pt x="430" y="158"/>
                  </a:lnTo>
                  <a:lnTo>
                    <a:pt x="416" y="170"/>
                  </a:lnTo>
                  <a:lnTo>
                    <a:pt x="402" y="182"/>
                  </a:lnTo>
                  <a:lnTo>
                    <a:pt x="386" y="186"/>
                  </a:lnTo>
                  <a:lnTo>
                    <a:pt x="368" y="188"/>
                  </a:lnTo>
                  <a:lnTo>
                    <a:pt x="336" y="188"/>
                  </a:lnTo>
                  <a:lnTo>
                    <a:pt x="322" y="186"/>
                  </a:lnTo>
                  <a:lnTo>
                    <a:pt x="306" y="188"/>
                  </a:lnTo>
                  <a:lnTo>
                    <a:pt x="292" y="192"/>
                  </a:lnTo>
                  <a:lnTo>
                    <a:pt x="280" y="198"/>
                  </a:lnTo>
                  <a:lnTo>
                    <a:pt x="284" y="218"/>
                  </a:lnTo>
                  <a:lnTo>
                    <a:pt x="288" y="228"/>
                  </a:lnTo>
                  <a:lnTo>
                    <a:pt x="288" y="236"/>
                  </a:lnTo>
                  <a:lnTo>
                    <a:pt x="284" y="256"/>
                  </a:lnTo>
                  <a:lnTo>
                    <a:pt x="282" y="266"/>
                  </a:lnTo>
                  <a:lnTo>
                    <a:pt x="284" y="276"/>
                  </a:lnTo>
                  <a:lnTo>
                    <a:pt x="290" y="286"/>
                  </a:lnTo>
                  <a:lnTo>
                    <a:pt x="304" y="296"/>
                  </a:lnTo>
                  <a:lnTo>
                    <a:pt x="334" y="324"/>
                  </a:lnTo>
                  <a:lnTo>
                    <a:pt x="362" y="364"/>
                  </a:lnTo>
                  <a:lnTo>
                    <a:pt x="372" y="400"/>
                  </a:lnTo>
                  <a:lnTo>
                    <a:pt x="372" y="48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Freeform 23"/>
            <p:cNvSpPr/>
            <p:nvPr/>
          </p:nvSpPr>
          <p:spPr bwMode="auto">
            <a:xfrm>
              <a:off x="5438775" y="4105276"/>
              <a:ext cx="1196975" cy="739775"/>
            </a:xfrm>
            <a:custGeom>
              <a:avLst/>
              <a:gdLst>
                <a:gd name="T0" fmla="*/ 72 w 754"/>
                <a:gd name="T1" fmla="*/ 452 h 466"/>
                <a:gd name="T2" fmla="*/ 4 w 754"/>
                <a:gd name="T3" fmla="*/ 380 h 466"/>
                <a:gd name="T4" fmla="*/ 2 w 754"/>
                <a:gd name="T5" fmla="*/ 362 h 466"/>
                <a:gd name="T6" fmla="*/ 6 w 754"/>
                <a:gd name="T7" fmla="*/ 348 h 466"/>
                <a:gd name="T8" fmla="*/ 0 w 754"/>
                <a:gd name="T9" fmla="*/ 310 h 466"/>
                <a:gd name="T10" fmla="*/ 18 w 754"/>
                <a:gd name="T11" fmla="*/ 304 h 466"/>
                <a:gd name="T12" fmla="*/ 96 w 754"/>
                <a:gd name="T13" fmla="*/ 304 h 466"/>
                <a:gd name="T14" fmla="*/ 138 w 754"/>
                <a:gd name="T15" fmla="*/ 276 h 466"/>
                <a:gd name="T16" fmla="*/ 178 w 754"/>
                <a:gd name="T17" fmla="*/ 244 h 466"/>
                <a:gd name="T18" fmla="*/ 180 w 754"/>
                <a:gd name="T19" fmla="*/ 226 h 466"/>
                <a:gd name="T20" fmla="*/ 126 w 754"/>
                <a:gd name="T21" fmla="*/ 166 h 466"/>
                <a:gd name="T22" fmla="*/ 100 w 754"/>
                <a:gd name="T23" fmla="*/ 144 h 466"/>
                <a:gd name="T24" fmla="*/ 98 w 754"/>
                <a:gd name="T25" fmla="*/ 96 h 466"/>
                <a:gd name="T26" fmla="*/ 136 w 754"/>
                <a:gd name="T27" fmla="*/ 66 h 466"/>
                <a:gd name="T28" fmla="*/ 146 w 754"/>
                <a:gd name="T29" fmla="*/ 54 h 466"/>
                <a:gd name="T30" fmla="*/ 140 w 754"/>
                <a:gd name="T31" fmla="*/ 30 h 466"/>
                <a:gd name="T32" fmla="*/ 118 w 754"/>
                <a:gd name="T33" fmla="*/ 10 h 466"/>
                <a:gd name="T34" fmla="*/ 108 w 754"/>
                <a:gd name="T35" fmla="*/ 0 h 466"/>
                <a:gd name="T36" fmla="*/ 234 w 754"/>
                <a:gd name="T37" fmla="*/ 6 h 466"/>
                <a:gd name="T38" fmla="*/ 246 w 754"/>
                <a:gd name="T39" fmla="*/ 22 h 466"/>
                <a:gd name="T40" fmla="*/ 276 w 754"/>
                <a:gd name="T41" fmla="*/ 46 h 466"/>
                <a:gd name="T42" fmla="*/ 314 w 754"/>
                <a:gd name="T43" fmla="*/ 62 h 466"/>
                <a:gd name="T44" fmla="*/ 338 w 754"/>
                <a:gd name="T45" fmla="*/ 72 h 466"/>
                <a:gd name="T46" fmla="*/ 494 w 754"/>
                <a:gd name="T47" fmla="*/ 100 h 466"/>
                <a:gd name="T48" fmla="*/ 504 w 754"/>
                <a:gd name="T49" fmla="*/ 116 h 466"/>
                <a:gd name="T50" fmla="*/ 524 w 754"/>
                <a:gd name="T51" fmla="*/ 136 h 466"/>
                <a:gd name="T52" fmla="*/ 618 w 754"/>
                <a:gd name="T53" fmla="*/ 158 h 466"/>
                <a:gd name="T54" fmla="*/ 626 w 754"/>
                <a:gd name="T55" fmla="*/ 160 h 466"/>
                <a:gd name="T56" fmla="*/ 660 w 754"/>
                <a:gd name="T57" fmla="*/ 164 h 466"/>
                <a:gd name="T58" fmla="*/ 670 w 754"/>
                <a:gd name="T59" fmla="*/ 174 h 466"/>
                <a:gd name="T60" fmla="*/ 684 w 754"/>
                <a:gd name="T61" fmla="*/ 192 h 466"/>
                <a:gd name="T62" fmla="*/ 702 w 754"/>
                <a:gd name="T63" fmla="*/ 196 h 466"/>
                <a:gd name="T64" fmla="*/ 718 w 754"/>
                <a:gd name="T65" fmla="*/ 208 h 466"/>
                <a:gd name="T66" fmla="*/ 708 w 754"/>
                <a:gd name="T67" fmla="*/ 228 h 466"/>
                <a:gd name="T68" fmla="*/ 702 w 754"/>
                <a:gd name="T69" fmla="*/ 250 h 466"/>
                <a:gd name="T70" fmla="*/ 724 w 754"/>
                <a:gd name="T71" fmla="*/ 274 h 466"/>
                <a:gd name="T72" fmla="*/ 732 w 754"/>
                <a:gd name="T73" fmla="*/ 298 h 466"/>
                <a:gd name="T74" fmla="*/ 740 w 754"/>
                <a:gd name="T75" fmla="*/ 320 h 466"/>
                <a:gd name="T76" fmla="*/ 754 w 754"/>
                <a:gd name="T77" fmla="*/ 330 h 466"/>
                <a:gd name="T78" fmla="*/ 734 w 754"/>
                <a:gd name="T79" fmla="*/ 338 h 466"/>
                <a:gd name="T80" fmla="*/ 692 w 754"/>
                <a:gd name="T81" fmla="*/ 354 h 466"/>
                <a:gd name="T82" fmla="*/ 640 w 754"/>
                <a:gd name="T83" fmla="*/ 392 h 466"/>
                <a:gd name="T84" fmla="*/ 616 w 754"/>
                <a:gd name="T85" fmla="*/ 414 h 466"/>
                <a:gd name="T86" fmla="*/ 582 w 754"/>
                <a:gd name="T87" fmla="*/ 424 h 466"/>
                <a:gd name="T88" fmla="*/ 562 w 754"/>
                <a:gd name="T89" fmla="*/ 434 h 466"/>
                <a:gd name="T90" fmla="*/ 544 w 754"/>
                <a:gd name="T91" fmla="*/ 448 h 466"/>
                <a:gd name="T92" fmla="*/ 512 w 754"/>
                <a:gd name="T93" fmla="*/ 422 h 466"/>
                <a:gd name="T94" fmla="*/ 482 w 754"/>
                <a:gd name="T95" fmla="*/ 408 h 466"/>
                <a:gd name="T96" fmla="*/ 450 w 754"/>
                <a:gd name="T97" fmla="*/ 380 h 466"/>
                <a:gd name="T98" fmla="*/ 426 w 754"/>
                <a:gd name="T99" fmla="*/ 384 h 466"/>
                <a:gd name="T100" fmla="*/ 410 w 754"/>
                <a:gd name="T101" fmla="*/ 404 h 466"/>
                <a:gd name="T102" fmla="*/ 358 w 754"/>
                <a:gd name="T103" fmla="*/ 392 h 466"/>
                <a:gd name="T104" fmla="*/ 286 w 754"/>
                <a:gd name="T105" fmla="*/ 352 h 466"/>
                <a:gd name="T106" fmla="*/ 252 w 754"/>
                <a:gd name="T107" fmla="*/ 346 h 466"/>
                <a:gd name="T108" fmla="*/ 200 w 754"/>
                <a:gd name="T109" fmla="*/ 338 h 466"/>
                <a:gd name="T110" fmla="*/ 184 w 754"/>
                <a:gd name="T111" fmla="*/ 350 h 466"/>
                <a:gd name="T112" fmla="*/ 202 w 754"/>
                <a:gd name="T113" fmla="*/ 380 h 466"/>
                <a:gd name="T114" fmla="*/ 196 w 754"/>
                <a:gd name="T115" fmla="*/ 392 h 466"/>
                <a:gd name="T116" fmla="*/ 164 w 754"/>
                <a:gd name="T117" fmla="*/ 390 h 466"/>
                <a:gd name="T118" fmla="*/ 128 w 754"/>
                <a:gd name="T119" fmla="*/ 406 h 466"/>
                <a:gd name="T120" fmla="*/ 96 w 754"/>
                <a:gd name="T121" fmla="*/ 454 h 466"/>
                <a:gd name="T122" fmla="*/ 80 w 754"/>
                <a:gd name="T123" fmla="*/ 466 h 46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54" h="466">
                  <a:moveTo>
                    <a:pt x="80" y="466"/>
                  </a:moveTo>
                  <a:lnTo>
                    <a:pt x="80" y="466"/>
                  </a:lnTo>
                  <a:lnTo>
                    <a:pt x="72" y="452"/>
                  </a:lnTo>
                  <a:lnTo>
                    <a:pt x="64" y="440"/>
                  </a:lnTo>
                  <a:lnTo>
                    <a:pt x="44" y="418"/>
                  </a:lnTo>
                  <a:lnTo>
                    <a:pt x="4" y="380"/>
                  </a:lnTo>
                  <a:lnTo>
                    <a:pt x="2" y="368"/>
                  </a:lnTo>
                  <a:lnTo>
                    <a:pt x="2" y="362"/>
                  </a:lnTo>
                  <a:lnTo>
                    <a:pt x="4" y="356"/>
                  </a:lnTo>
                  <a:lnTo>
                    <a:pt x="6" y="348"/>
                  </a:lnTo>
                  <a:lnTo>
                    <a:pt x="8" y="328"/>
                  </a:lnTo>
                  <a:lnTo>
                    <a:pt x="0" y="310"/>
                  </a:lnTo>
                  <a:lnTo>
                    <a:pt x="6" y="306"/>
                  </a:lnTo>
                  <a:lnTo>
                    <a:pt x="18" y="304"/>
                  </a:lnTo>
                  <a:lnTo>
                    <a:pt x="44" y="302"/>
                  </a:lnTo>
                  <a:lnTo>
                    <a:pt x="96" y="304"/>
                  </a:lnTo>
                  <a:lnTo>
                    <a:pt x="112" y="298"/>
                  </a:lnTo>
                  <a:lnTo>
                    <a:pt x="126" y="288"/>
                  </a:lnTo>
                  <a:lnTo>
                    <a:pt x="138" y="276"/>
                  </a:lnTo>
                  <a:lnTo>
                    <a:pt x="152" y="264"/>
                  </a:lnTo>
                  <a:lnTo>
                    <a:pt x="178" y="244"/>
                  </a:lnTo>
                  <a:lnTo>
                    <a:pt x="180" y="226"/>
                  </a:lnTo>
                  <a:lnTo>
                    <a:pt x="162" y="200"/>
                  </a:lnTo>
                  <a:lnTo>
                    <a:pt x="144" y="182"/>
                  </a:lnTo>
                  <a:lnTo>
                    <a:pt x="126" y="166"/>
                  </a:lnTo>
                  <a:lnTo>
                    <a:pt x="106" y="156"/>
                  </a:lnTo>
                  <a:lnTo>
                    <a:pt x="100" y="144"/>
                  </a:lnTo>
                  <a:lnTo>
                    <a:pt x="98" y="96"/>
                  </a:lnTo>
                  <a:lnTo>
                    <a:pt x="114" y="80"/>
                  </a:lnTo>
                  <a:lnTo>
                    <a:pt x="124" y="72"/>
                  </a:lnTo>
                  <a:lnTo>
                    <a:pt x="136" y="66"/>
                  </a:lnTo>
                  <a:lnTo>
                    <a:pt x="142" y="60"/>
                  </a:lnTo>
                  <a:lnTo>
                    <a:pt x="146" y="54"/>
                  </a:lnTo>
                  <a:lnTo>
                    <a:pt x="146" y="48"/>
                  </a:lnTo>
                  <a:lnTo>
                    <a:pt x="146" y="42"/>
                  </a:lnTo>
                  <a:lnTo>
                    <a:pt x="140" y="30"/>
                  </a:lnTo>
                  <a:lnTo>
                    <a:pt x="134" y="22"/>
                  </a:lnTo>
                  <a:lnTo>
                    <a:pt x="118" y="10"/>
                  </a:lnTo>
                  <a:lnTo>
                    <a:pt x="112" y="6"/>
                  </a:lnTo>
                  <a:lnTo>
                    <a:pt x="108" y="0"/>
                  </a:lnTo>
                  <a:lnTo>
                    <a:pt x="196" y="0"/>
                  </a:lnTo>
                  <a:lnTo>
                    <a:pt x="234" y="6"/>
                  </a:lnTo>
                  <a:lnTo>
                    <a:pt x="238" y="14"/>
                  </a:lnTo>
                  <a:lnTo>
                    <a:pt x="246" y="22"/>
                  </a:lnTo>
                  <a:lnTo>
                    <a:pt x="254" y="30"/>
                  </a:lnTo>
                  <a:lnTo>
                    <a:pt x="264" y="38"/>
                  </a:lnTo>
                  <a:lnTo>
                    <a:pt x="276" y="46"/>
                  </a:lnTo>
                  <a:lnTo>
                    <a:pt x="288" y="52"/>
                  </a:lnTo>
                  <a:lnTo>
                    <a:pt x="300" y="58"/>
                  </a:lnTo>
                  <a:lnTo>
                    <a:pt x="314" y="62"/>
                  </a:lnTo>
                  <a:lnTo>
                    <a:pt x="338" y="72"/>
                  </a:lnTo>
                  <a:lnTo>
                    <a:pt x="456" y="74"/>
                  </a:lnTo>
                  <a:lnTo>
                    <a:pt x="494" y="100"/>
                  </a:lnTo>
                  <a:lnTo>
                    <a:pt x="498" y="108"/>
                  </a:lnTo>
                  <a:lnTo>
                    <a:pt x="504" y="116"/>
                  </a:lnTo>
                  <a:lnTo>
                    <a:pt x="512" y="126"/>
                  </a:lnTo>
                  <a:lnTo>
                    <a:pt x="524" y="136"/>
                  </a:lnTo>
                  <a:lnTo>
                    <a:pt x="578" y="140"/>
                  </a:lnTo>
                  <a:lnTo>
                    <a:pt x="618" y="158"/>
                  </a:lnTo>
                  <a:lnTo>
                    <a:pt x="622" y="160"/>
                  </a:lnTo>
                  <a:lnTo>
                    <a:pt x="626" y="160"/>
                  </a:lnTo>
                  <a:lnTo>
                    <a:pt x="638" y="160"/>
                  </a:lnTo>
                  <a:lnTo>
                    <a:pt x="652" y="162"/>
                  </a:lnTo>
                  <a:lnTo>
                    <a:pt x="660" y="164"/>
                  </a:lnTo>
                  <a:lnTo>
                    <a:pt x="668" y="170"/>
                  </a:lnTo>
                  <a:lnTo>
                    <a:pt x="670" y="174"/>
                  </a:lnTo>
                  <a:lnTo>
                    <a:pt x="672" y="180"/>
                  </a:lnTo>
                  <a:lnTo>
                    <a:pt x="676" y="186"/>
                  </a:lnTo>
                  <a:lnTo>
                    <a:pt x="684" y="192"/>
                  </a:lnTo>
                  <a:lnTo>
                    <a:pt x="690" y="194"/>
                  </a:lnTo>
                  <a:lnTo>
                    <a:pt x="702" y="196"/>
                  </a:lnTo>
                  <a:lnTo>
                    <a:pt x="710" y="198"/>
                  </a:lnTo>
                  <a:lnTo>
                    <a:pt x="714" y="202"/>
                  </a:lnTo>
                  <a:lnTo>
                    <a:pt x="718" y="208"/>
                  </a:lnTo>
                  <a:lnTo>
                    <a:pt x="720" y="214"/>
                  </a:lnTo>
                  <a:lnTo>
                    <a:pt x="708" y="228"/>
                  </a:lnTo>
                  <a:lnTo>
                    <a:pt x="706" y="236"/>
                  </a:lnTo>
                  <a:lnTo>
                    <a:pt x="702" y="250"/>
                  </a:lnTo>
                  <a:lnTo>
                    <a:pt x="708" y="256"/>
                  </a:lnTo>
                  <a:lnTo>
                    <a:pt x="716" y="264"/>
                  </a:lnTo>
                  <a:lnTo>
                    <a:pt x="724" y="274"/>
                  </a:lnTo>
                  <a:lnTo>
                    <a:pt x="732" y="290"/>
                  </a:lnTo>
                  <a:lnTo>
                    <a:pt x="732" y="298"/>
                  </a:lnTo>
                  <a:lnTo>
                    <a:pt x="734" y="310"/>
                  </a:lnTo>
                  <a:lnTo>
                    <a:pt x="736" y="316"/>
                  </a:lnTo>
                  <a:lnTo>
                    <a:pt x="740" y="320"/>
                  </a:lnTo>
                  <a:lnTo>
                    <a:pt x="746" y="326"/>
                  </a:lnTo>
                  <a:lnTo>
                    <a:pt x="754" y="330"/>
                  </a:lnTo>
                  <a:lnTo>
                    <a:pt x="754" y="334"/>
                  </a:lnTo>
                  <a:lnTo>
                    <a:pt x="734" y="338"/>
                  </a:lnTo>
                  <a:lnTo>
                    <a:pt x="718" y="342"/>
                  </a:lnTo>
                  <a:lnTo>
                    <a:pt x="704" y="348"/>
                  </a:lnTo>
                  <a:lnTo>
                    <a:pt x="692" y="354"/>
                  </a:lnTo>
                  <a:lnTo>
                    <a:pt x="670" y="372"/>
                  </a:lnTo>
                  <a:lnTo>
                    <a:pt x="640" y="392"/>
                  </a:lnTo>
                  <a:lnTo>
                    <a:pt x="634" y="396"/>
                  </a:lnTo>
                  <a:lnTo>
                    <a:pt x="626" y="400"/>
                  </a:lnTo>
                  <a:lnTo>
                    <a:pt x="616" y="414"/>
                  </a:lnTo>
                  <a:lnTo>
                    <a:pt x="598" y="420"/>
                  </a:lnTo>
                  <a:lnTo>
                    <a:pt x="582" y="424"/>
                  </a:lnTo>
                  <a:lnTo>
                    <a:pt x="576" y="426"/>
                  </a:lnTo>
                  <a:lnTo>
                    <a:pt x="570" y="430"/>
                  </a:lnTo>
                  <a:lnTo>
                    <a:pt x="562" y="434"/>
                  </a:lnTo>
                  <a:lnTo>
                    <a:pt x="556" y="442"/>
                  </a:lnTo>
                  <a:lnTo>
                    <a:pt x="544" y="448"/>
                  </a:lnTo>
                  <a:lnTo>
                    <a:pt x="512" y="422"/>
                  </a:lnTo>
                  <a:lnTo>
                    <a:pt x="500" y="418"/>
                  </a:lnTo>
                  <a:lnTo>
                    <a:pt x="490" y="414"/>
                  </a:lnTo>
                  <a:lnTo>
                    <a:pt x="482" y="408"/>
                  </a:lnTo>
                  <a:lnTo>
                    <a:pt x="474" y="402"/>
                  </a:lnTo>
                  <a:lnTo>
                    <a:pt x="462" y="390"/>
                  </a:lnTo>
                  <a:lnTo>
                    <a:pt x="450" y="380"/>
                  </a:lnTo>
                  <a:lnTo>
                    <a:pt x="434" y="382"/>
                  </a:lnTo>
                  <a:lnTo>
                    <a:pt x="426" y="384"/>
                  </a:lnTo>
                  <a:lnTo>
                    <a:pt x="420" y="392"/>
                  </a:lnTo>
                  <a:lnTo>
                    <a:pt x="410" y="404"/>
                  </a:lnTo>
                  <a:lnTo>
                    <a:pt x="392" y="402"/>
                  </a:lnTo>
                  <a:lnTo>
                    <a:pt x="374" y="398"/>
                  </a:lnTo>
                  <a:lnTo>
                    <a:pt x="358" y="392"/>
                  </a:lnTo>
                  <a:lnTo>
                    <a:pt x="342" y="384"/>
                  </a:lnTo>
                  <a:lnTo>
                    <a:pt x="312" y="366"/>
                  </a:lnTo>
                  <a:lnTo>
                    <a:pt x="286" y="352"/>
                  </a:lnTo>
                  <a:lnTo>
                    <a:pt x="268" y="348"/>
                  </a:lnTo>
                  <a:lnTo>
                    <a:pt x="252" y="346"/>
                  </a:lnTo>
                  <a:lnTo>
                    <a:pt x="228" y="338"/>
                  </a:lnTo>
                  <a:lnTo>
                    <a:pt x="200" y="338"/>
                  </a:lnTo>
                  <a:lnTo>
                    <a:pt x="192" y="342"/>
                  </a:lnTo>
                  <a:lnTo>
                    <a:pt x="186" y="344"/>
                  </a:lnTo>
                  <a:lnTo>
                    <a:pt x="184" y="350"/>
                  </a:lnTo>
                  <a:lnTo>
                    <a:pt x="186" y="358"/>
                  </a:lnTo>
                  <a:lnTo>
                    <a:pt x="192" y="368"/>
                  </a:lnTo>
                  <a:lnTo>
                    <a:pt x="202" y="380"/>
                  </a:lnTo>
                  <a:lnTo>
                    <a:pt x="196" y="392"/>
                  </a:lnTo>
                  <a:lnTo>
                    <a:pt x="182" y="390"/>
                  </a:lnTo>
                  <a:lnTo>
                    <a:pt x="164" y="390"/>
                  </a:lnTo>
                  <a:lnTo>
                    <a:pt x="150" y="394"/>
                  </a:lnTo>
                  <a:lnTo>
                    <a:pt x="138" y="398"/>
                  </a:lnTo>
                  <a:lnTo>
                    <a:pt x="128" y="406"/>
                  </a:lnTo>
                  <a:lnTo>
                    <a:pt x="118" y="414"/>
                  </a:lnTo>
                  <a:lnTo>
                    <a:pt x="112" y="426"/>
                  </a:lnTo>
                  <a:lnTo>
                    <a:pt x="96" y="454"/>
                  </a:lnTo>
                  <a:lnTo>
                    <a:pt x="88" y="460"/>
                  </a:lnTo>
                  <a:lnTo>
                    <a:pt x="80" y="46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5" name="Freeform 24"/>
            <p:cNvSpPr/>
            <p:nvPr/>
          </p:nvSpPr>
          <p:spPr bwMode="auto">
            <a:xfrm>
              <a:off x="6423025" y="3759201"/>
              <a:ext cx="739775" cy="911225"/>
            </a:xfrm>
            <a:custGeom>
              <a:avLst/>
              <a:gdLst>
                <a:gd name="T0" fmla="*/ 212 w 466"/>
                <a:gd name="T1" fmla="*/ 570 h 574"/>
                <a:gd name="T2" fmla="*/ 202 w 466"/>
                <a:gd name="T3" fmla="*/ 516 h 574"/>
                <a:gd name="T4" fmla="*/ 166 w 466"/>
                <a:gd name="T5" fmla="*/ 522 h 574"/>
                <a:gd name="T6" fmla="*/ 148 w 466"/>
                <a:gd name="T7" fmla="*/ 546 h 574"/>
                <a:gd name="T8" fmla="*/ 140 w 466"/>
                <a:gd name="T9" fmla="*/ 538 h 574"/>
                <a:gd name="T10" fmla="*/ 122 w 466"/>
                <a:gd name="T11" fmla="*/ 520 h 574"/>
                <a:gd name="T12" fmla="*/ 114 w 466"/>
                <a:gd name="T13" fmla="*/ 490 h 574"/>
                <a:gd name="T14" fmla="*/ 102 w 466"/>
                <a:gd name="T15" fmla="*/ 470 h 574"/>
                <a:gd name="T16" fmla="*/ 100 w 466"/>
                <a:gd name="T17" fmla="*/ 446 h 574"/>
                <a:gd name="T18" fmla="*/ 106 w 466"/>
                <a:gd name="T19" fmla="*/ 416 h 574"/>
                <a:gd name="T20" fmla="*/ 68 w 466"/>
                <a:gd name="T21" fmla="*/ 398 h 574"/>
                <a:gd name="T22" fmla="*/ 58 w 466"/>
                <a:gd name="T23" fmla="*/ 380 h 574"/>
                <a:gd name="T24" fmla="*/ 56 w 466"/>
                <a:gd name="T25" fmla="*/ 366 h 574"/>
                <a:gd name="T26" fmla="*/ 86 w 466"/>
                <a:gd name="T27" fmla="*/ 346 h 574"/>
                <a:gd name="T28" fmla="*/ 96 w 466"/>
                <a:gd name="T29" fmla="*/ 284 h 574"/>
                <a:gd name="T30" fmla="*/ 78 w 466"/>
                <a:gd name="T31" fmla="*/ 252 h 574"/>
                <a:gd name="T32" fmla="*/ 48 w 466"/>
                <a:gd name="T33" fmla="*/ 262 h 574"/>
                <a:gd name="T34" fmla="*/ 30 w 466"/>
                <a:gd name="T35" fmla="*/ 252 h 574"/>
                <a:gd name="T36" fmla="*/ 0 w 466"/>
                <a:gd name="T37" fmla="*/ 202 h 574"/>
                <a:gd name="T38" fmla="*/ 10 w 466"/>
                <a:gd name="T39" fmla="*/ 180 h 574"/>
                <a:gd name="T40" fmla="*/ 42 w 466"/>
                <a:gd name="T41" fmla="*/ 148 h 574"/>
                <a:gd name="T42" fmla="*/ 44 w 466"/>
                <a:gd name="T43" fmla="*/ 72 h 574"/>
                <a:gd name="T44" fmla="*/ 58 w 466"/>
                <a:gd name="T45" fmla="*/ 74 h 574"/>
                <a:gd name="T46" fmla="*/ 76 w 466"/>
                <a:gd name="T47" fmla="*/ 110 h 574"/>
                <a:gd name="T48" fmla="*/ 110 w 466"/>
                <a:gd name="T49" fmla="*/ 120 h 574"/>
                <a:gd name="T50" fmla="*/ 126 w 466"/>
                <a:gd name="T51" fmla="*/ 80 h 574"/>
                <a:gd name="T52" fmla="*/ 134 w 466"/>
                <a:gd name="T53" fmla="*/ 54 h 574"/>
                <a:gd name="T54" fmla="*/ 102 w 466"/>
                <a:gd name="T55" fmla="*/ 6 h 574"/>
                <a:gd name="T56" fmla="*/ 118 w 466"/>
                <a:gd name="T57" fmla="*/ 0 h 574"/>
                <a:gd name="T58" fmla="*/ 150 w 466"/>
                <a:gd name="T59" fmla="*/ 40 h 574"/>
                <a:gd name="T60" fmla="*/ 176 w 466"/>
                <a:gd name="T61" fmla="*/ 80 h 574"/>
                <a:gd name="T62" fmla="*/ 264 w 466"/>
                <a:gd name="T63" fmla="*/ 106 h 574"/>
                <a:gd name="T64" fmla="*/ 294 w 466"/>
                <a:gd name="T65" fmla="*/ 174 h 574"/>
                <a:gd name="T66" fmla="*/ 318 w 466"/>
                <a:gd name="T67" fmla="*/ 202 h 574"/>
                <a:gd name="T68" fmla="*/ 358 w 466"/>
                <a:gd name="T69" fmla="*/ 194 h 574"/>
                <a:gd name="T70" fmla="*/ 362 w 466"/>
                <a:gd name="T71" fmla="*/ 180 h 574"/>
                <a:gd name="T72" fmla="*/ 388 w 466"/>
                <a:gd name="T73" fmla="*/ 194 h 574"/>
                <a:gd name="T74" fmla="*/ 382 w 466"/>
                <a:gd name="T75" fmla="*/ 224 h 574"/>
                <a:gd name="T76" fmla="*/ 338 w 466"/>
                <a:gd name="T77" fmla="*/ 250 h 574"/>
                <a:gd name="T78" fmla="*/ 330 w 466"/>
                <a:gd name="T79" fmla="*/ 280 h 574"/>
                <a:gd name="T80" fmla="*/ 326 w 466"/>
                <a:gd name="T81" fmla="*/ 302 h 574"/>
                <a:gd name="T82" fmla="*/ 380 w 466"/>
                <a:gd name="T83" fmla="*/ 346 h 574"/>
                <a:gd name="T84" fmla="*/ 392 w 466"/>
                <a:gd name="T85" fmla="*/ 360 h 574"/>
                <a:gd name="T86" fmla="*/ 456 w 466"/>
                <a:gd name="T87" fmla="*/ 378 h 574"/>
                <a:gd name="T88" fmla="*/ 466 w 466"/>
                <a:gd name="T89" fmla="*/ 402 h 574"/>
                <a:gd name="T90" fmla="*/ 426 w 466"/>
                <a:gd name="T91" fmla="*/ 420 h 574"/>
                <a:gd name="T92" fmla="*/ 416 w 466"/>
                <a:gd name="T93" fmla="*/ 440 h 574"/>
                <a:gd name="T94" fmla="*/ 420 w 466"/>
                <a:gd name="T95" fmla="*/ 460 h 574"/>
                <a:gd name="T96" fmla="*/ 400 w 466"/>
                <a:gd name="T97" fmla="*/ 522 h 574"/>
                <a:gd name="T98" fmla="*/ 378 w 466"/>
                <a:gd name="T99" fmla="*/ 546 h 574"/>
                <a:gd name="T100" fmla="*/ 330 w 466"/>
                <a:gd name="T101" fmla="*/ 560 h 574"/>
                <a:gd name="T102" fmla="*/ 278 w 466"/>
                <a:gd name="T103" fmla="*/ 566 h 574"/>
                <a:gd name="T104" fmla="*/ 256 w 466"/>
                <a:gd name="T105" fmla="*/ 536 h 574"/>
                <a:gd name="T106" fmla="*/ 238 w 466"/>
                <a:gd name="T107" fmla="*/ 532 h 574"/>
                <a:gd name="T108" fmla="*/ 226 w 466"/>
                <a:gd name="T109" fmla="*/ 574 h 574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466" h="574">
                  <a:moveTo>
                    <a:pt x="216" y="574"/>
                  </a:moveTo>
                  <a:lnTo>
                    <a:pt x="216" y="574"/>
                  </a:lnTo>
                  <a:lnTo>
                    <a:pt x="212" y="570"/>
                  </a:lnTo>
                  <a:lnTo>
                    <a:pt x="212" y="524"/>
                  </a:lnTo>
                  <a:lnTo>
                    <a:pt x="202" y="516"/>
                  </a:lnTo>
                  <a:lnTo>
                    <a:pt x="182" y="516"/>
                  </a:lnTo>
                  <a:lnTo>
                    <a:pt x="176" y="518"/>
                  </a:lnTo>
                  <a:lnTo>
                    <a:pt x="170" y="520"/>
                  </a:lnTo>
                  <a:lnTo>
                    <a:pt x="166" y="522"/>
                  </a:lnTo>
                  <a:lnTo>
                    <a:pt x="162" y="528"/>
                  </a:lnTo>
                  <a:lnTo>
                    <a:pt x="154" y="542"/>
                  </a:lnTo>
                  <a:lnTo>
                    <a:pt x="148" y="546"/>
                  </a:lnTo>
                  <a:lnTo>
                    <a:pt x="144" y="548"/>
                  </a:lnTo>
                  <a:lnTo>
                    <a:pt x="142" y="542"/>
                  </a:lnTo>
                  <a:lnTo>
                    <a:pt x="140" y="538"/>
                  </a:lnTo>
                  <a:lnTo>
                    <a:pt x="130" y="532"/>
                  </a:lnTo>
                  <a:lnTo>
                    <a:pt x="122" y="520"/>
                  </a:lnTo>
                  <a:lnTo>
                    <a:pt x="122" y="510"/>
                  </a:lnTo>
                  <a:lnTo>
                    <a:pt x="120" y="502"/>
                  </a:lnTo>
                  <a:lnTo>
                    <a:pt x="118" y="494"/>
                  </a:lnTo>
                  <a:lnTo>
                    <a:pt x="114" y="490"/>
                  </a:lnTo>
                  <a:lnTo>
                    <a:pt x="108" y="480"/>
                  </a:lnTo>
                  <a:lnTo>
                    <a:pt x="104" y="476"/>
                  </a:lnTo>
                  <a:lnTo>
                    <a:pt x="102" y="470"/>
                  </a:lnTo>
                  <a:lnTo>
                    <a:pt x="94" y="462"/>
                  </a:lnTo>
                  <a:lnTo>
                    <a:pt x="94" y="452"/>
                  </a:lnTo>
                  <a:lnTo>
                    <a:pt x="100" y="446"/>
                  </a:lnTo>
                  <a:lnTo>
                    <a:pt x="112" y="436"/>
                  </a:lnTo>
                  <a:lnTo>
                    <a:pt x="110" y="424"/>
                  </a:lnTo>
                  <a:lnTo>
                    <a:pt x="106" y="416"/>
                  </a:lnTo>
                  <a:lnTo>
                    <a:pt x="100" y="410"/>
                  </a:lnTo>
                  <a:lnTo>
                    <a:pt x="92" y="406"/>
                  </a:lnTo>
                  <a:lnTo>
                    <a:pt x="74" y="400"/>
                  </a:lnTo>
                  <a:lnTo>
                    <a:pt x="68" y="398"/>
                  </a:lnTo>
                  <a:lnTo>
                    <a:pt x="60" y="394"/>
                  </a:lnTo>
                  <a:lnTo>
                    <a:pt x="58" y="380"/>
                  </a:lnTo>
                  <a:lnTo>
                    <a:pt x="54" y="376"/>
                  </a:lnTo>
                  <a:lnTo>
                    <a:pt x="54" y="370"/>
                  </a:lnTo>
                  <a:lnTo>
                    <a:pt x="56" y="366"/>
                  </a:lnTo>
                  <a:lnTo>
                    <a:pt x="64" y="356"/>
                  </a:lnTo>
                  <a:lnTo>
                    <a:pt x="74" y="350"/>
                  </a:lnTo>
                  <a:lnTo>
                    <a:pt x="86" y="346"/>
                  </a:lnTo>
                  <a:lnTo>
                    <a:pt x="102" y="326"/>
                  </a:lnTo>
                  <a:lnTo>
                    <a:pt x="100" y="304"/>
                  </a:lnTo>
                  <a:lnTo>
                    <a:pt x="96" y="284"/>
                  </a:lnTo>
                  <a:lnTo>
                    <a:pt x="88" y="266"/>
                  </a:lnTo>
                  <a:lnTo>
                    <a:pt x="84" y="260"/>
                  </a:lnTo>
                  <a:lnTo>
                    <a:pt x="78" y="252"/>
                  </a:lnTo>
                  <a:lnTo>
                    <a:pt x="56" y="252"/>
                  </a:lnTo>
                  <a:lnTo>
                    <a:pt x="48" y="262"/>
                  </a:lnTo>
                  <a:lnTo>
                    <a:pt x="40" y="264"/>
                  </a:lnTo>
                  <a:lnTo>
                    <a:pt x="34" y="258"/>
                  </a:lnTo>
                  <a:lnTo>
                    <a:pt x="30" y="252"/>
                  </a:lnTo>
                  <a:lnTo>
                    <a:pt x="24" y="238"/>
                  </a:lnTo>
                  <a:lnTo>
                    <a:pt x="20" y="216"/>
                  </a:lnTo>
                  <a:lnTo>
                    <a:pt x="0" y="202"/>
                  </a:lnTo>
                  <a:lnTo>
                    <a:pt x="2" y="194"/>
                  </a:lnTo>
                  <a:lnTo>
                    <a:pt x="6" y="186"/>
                  </a:lnTo>
                  <a:lnTo>
                    <a:pt x="10" y="180"/>
                  </a:lnTo>
                  <a:lnTo>
                    <a:pt x="16" y="172"/>
                  </a:lnTo>
                  <a:lnTo>
                    <a:pt x="30" y="160"/>
                  </a:lnTo>
                  <a:lnTo>
                    <a:pt x="42" y="148"/>
                  </a:lnTo>
                  <a:lnTo>
                    <a:pt x="46" y="128"/>
                  </a:lnTo>
                  <a:lnTo>
                    <a:pt x="46" y="108"/>
                  </a:lnTo>
                  <a:lnTo>
                    <a:pt x="44" y="72"/>
                  </a:lnTo>
                  <a:lnTo>
                    <a:pt x="48" y="70"/>
                  </a:lnTo>
                  <a:lnTo>
                    <a:pt x="58" y="74"/>
                  </a:lnTo>
                  <a:lnTo>
                    <a:pt x="60" y="82"/>
                  </a:lnTo>
                  <a:lnTo>
                    <a:pt x="66" y="96"/>
                  </a:lnTo>
                  <a:lnTo>
                    <a:pt x="72" y="104"/>
                  </a:lnTo>
                  <a:lnTo>
                    <a:pt x="76" y="110"/>
                  </a:lnTo>
                  <a:lnTo>
                    <a:pt x="82" y="116"/>
                  </a:lnTo>
                  <a:lnTo>
                    <a:pt x="90" y="120"/>
                  </a:lnTo>
                  <a:lnTo>
                    <a:pt x="110" y="120"/>
                  </a:lnTo>
                  <a:lnTo>
                    <a:pt x="118" y="104"/>
                  </a:lnTo>
                  <a:lnTo>
                    <a:pt x="122" y="92"/>
                  </a:lnTo>
                  <a:lnTo>
                    <a:pt x="126" y="80"/>
                  </a:lnTo>
                  <a:lnTo>
                    <a:pt x="132" y="66"/>
                  </a:lnTo>
                  <a:lnTo>
                    <a:pt x="134" y="54"/>
                  </a:lnTo>
                  <a:lnTo>
                    <a:pt x="96" y="18"/>
                  </a:lnTo>
                  <a:lnTo>
                    <a:pt x="98" y="10"/>
                  </a:lnTo>
                  <a:lnTo>
                    <a:pt x="102" y="6"/>
                  </a:lnTo>
                  <a:lnTo>
                    <a:pt x="106" y="4"/>
                  </a:lnTo>
                  <a:lnTo>
                    <a:pt x="112" y="0"/>
                  </a:lnTo>
                  <a:lnTo>
                    <a:pt x="118" y="0"/>
                  </a:lnTo>
                  <a:lnTo>
                    <a:pt x="128" y="12"/>
                  </a:lnTo>
                  <a:lnTo>
                    <a:pt x="140" y="24"/>
                  </a:lnTo>
                  <a:lnTo>
                    <a:pt x="150" y="40"/>
                  </a:lnTo>
                  <a:lnTo>
                    <a:pt x="160" y="60"/>
                  </a:lnTo>
                  <a:lnTo>
                    <a:pt x="176" y="80"/>
                  </a:lnTo>
                  <a:lnTo>
                    <a:pt x="248" y="94"/>
                  </a:lnTo>
                  <a:lnTo>
                    <a:pt x="264" y="106"/>
                  </a:lnTo>
                  <a:lnTo>
                    <a:pt x="272" y="126"/>
                  </a:lnTo>
                  <a:lnTo>
                    <a:pt x="280" y="150"/>
                  </a:lnTo>
                  <a:lnTo>
                    <a:pt x="286" y="162"/>
                  </a:lnTo>
                  <a:lnTo>
                    <a:pt x="294" y="174"/>
                  </a:lnTo>
                  <a:lnTo>
                    <a:pt x="302" y="184"/>
                  </a:lnTo>
                  <a:lnTo>
                    <a:pt x="314" y="194"/>
                  </a:lnTo>
                  <a:lnTo>
                    <a:pt x="318" y="202"/>
                  </a:lnTo>
                  <a:lnTo>
                    <a:pt x="336" y="200"/>
                  </a:lnTo>
                  <a:lnTo>
                    <a:pt x="348" y="198"/>
                  </a:lnTo>
                  <a:lnTo>
                    <a:pt x="358" y="194"/>
                  </a:lnTo>
                  <a:lnTo>
                    <a:pt x="360" y="182"/>
                  </a:lnTo>
                  <a:lnTo>
                    <a:pt x="360" y="180"/>
                  </a:lnTo>
                  <a:lnTo>
                    <a:pt x="362" y="180"/>
                  </a:lnTo>
                  <a:lnTo>
                    <a:pt x="366" y="180"/>
                  </a:lnTo>
                  <a:lnTo>
                    <a:pt x="380" y="180"/>
                  </a:lnTo>
                  <a:lnTo>
                    <a:pt x="388" y="194"/>
                  </a:lnTo>
                  <a:lnTo>
                    <a:pt x="392" y="206"/>
                  </a:lnTo>
                  <a:lnTo>
                    <a:pt x="394" y="220"/>
                  </a:lnTo>
                  <a:lnTo>
                    <a:pt x="382" y="224"/>
                  </a:lnTo>
                  <a:lnTo>
                    <a:pt x="370" y="226"/>
                  </a:lnTo>
                  <a:lnTo>
                    <a:pt x="348" y="226"/>
                  </a:lnTo>
                  <a:lnTo>
                    <a:pt x="338" y="250"/>
                  </a:lnTo>
                  <a:lnTo>
                    <a:pt x="334" y="274"/>
                  </a:lnTo>
                  <a:lnTo>
                    <a:pt x="330" y="280"/>
                  </a:lnTo>
                  <a:lnTo>
                    <a:pt x="326" y="284"/>
                  </a:lnTo>
                  <a:lnTo>
                    <a:pt x="326" y="292"/>
                  </a:lnTo>
                  <a:lnTo>
                    <a:pt x="326" y="302"/>
                  </a:lnTo>
                  <a:lnTo>
                    <a:pt x="368" y="342"/>
                  </a:lnTo>
                  <a:lnTo>
                    <a:pt x="372" y="344"/>
                  </a:lnTo>
                  <a:lnTo>
                    <a:pt x="380" y="346"/>
                  </a:lnTo>
                  <a:lnTo>
                    <a:pt x="388" y="350"/>
                  </a:lnTo>
                  <a:lnTo>
                    <a:pt x="390" y="354"/>
                  </a:lnTo>
                  <a:lnTo>
                    <a:pt x="392" y="360"/>
                  </a:lnTo>
                  <a:lnTo>
                    <a:pt x="408" y="374"/>
                  </a:lnTo>
                  <a:lnTo>
                    <a:pt x="456" y="378"/>
                  </a:lnTo>
                  <a:lnTo>
                    <a:pt x="466" y="386"/>
                  </a:lnTo>
                  <a:lnTo>
                    <a:pt x="466" y="402"/>
                  </a:lnTo>
                  <a:lnTo>
                    <a:pt x="458" y="408"/>
                  </a:lnTo>
                  <a:lnTo>
                    <a:pt x="450" y="412"/>
                  </a:lnTo>
                  <a:lnTo>
                    <a:pt x="434" y="416"/>
                  </a:lnTo>
                  <a:lnTo>
                    <a:pt x="426" y="420"/>
                  </a:lnTo>
                  <a:lnTo>
                    <a:pt x="422" y="424"/>
                  </a:lnTo>
                  <a:lnTo>
                    <a:pt x="418" y="430"/>
                  </a:lnTo>
                  <a:lnTo>
                    <a:pt x="416" y="440"/>
                  </a:lnTo>
                  <a:lnTo>
                    <a:pt x="420" y="450"/>
                  </a:lnTo>
                  <a:lnTo>
                    <a:pt x="420" y="456"/>
                  </a:lnTo>
                  <a:lnTo>
                    <a:pt x="420" y="460"/>
                  </a:lnTo>
                  <a:lnTo>
                    <a:pt x="408" y="466"/>
                  </a:lnTo>
                  <a:lnTo>
                    <a:pt x="400" y="472"/>
                  </a:lnTo>
                  <a:lnTo>
                    <a:pt x="400" y="522"/>
                  </a:lnTo>
                  <a:lnTo>
                    <a:pt x="392" y="532"/>
                  </a:lnTo>
                  <a:lnTo>
                    <a:pt x="384" y="540"/>
                  </a:lnTo>
                  <a:lnTo>
                    <a:pt x="378" y="546"/>
                  </a:lnTo>
                  <a:lnTo>
                    <a:pt x="368" y="550"/>
                  </a:lnTo>
                  <a:lnTo>
                    <a:pt x="352" y="556"/>
                  </a:lnTo>
                  <a:lnTo>
                    <a:pt x="330" y="560"/>
                  </a:lnTo>
                  <a:lnTo>
                    <a:pt x="316" y="566"/>
                  </a:lnTo>
                  <a:lnTo>
                    <a:pt x="302" y="570"/>
                  </a:lnTo>
                  <a:lnTo>
                    <a:pt x="290" y="570"/>
                  </a:lnTo>
                  <a:lnTo>
                    <a:pt x="278" y="566"/>
                  </a:lnTo>
                  <a:lnTo>
                    <a:pt x="268" y="556"/>
                  </a:lnTo>
                  <a:lnTo>
                    <a:pt x="260" y="546"/>
                  </a:lnTo>
                  <a:lnTo>
                    <a:pt x="256" y="536"/>
                  </a:lnTo>
                  <a:lnTo>
                    <a:pt x="250" y="530"/>
                  </a:lnTo>
                  <a:lnTo>
                    <a:pt x="242" y="530"/>
                  </a:lnTo>
                  <a:lnTo>
                    <a:pt x="238" y="532"/>
                  </a:lnTo>
                  <a:lnTo>
                    <a:pt x="234" y="542"/>
                  </a:lnTo>
                  <a:lnTo>
                    <a:pt x="226" y="574"/>
                  </a:lnTo>
                  <a:lnTo>
                    <a:pt x="216" y="57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6" name="Freeform 25"/>
            <p:cNvSpPr/>
            <p:nvPr/>
          </p:nvSpPr>
          <p:spPr bwMode="auto">
            <a:xfrm>
              <a:off x="6619875" y="3635376"/>
              <a:ext cx="863600" cy="854075"/>
            </a:xfrm>
            <a:custGeom>
              <a:avLst/>
              <a:gdLst>
                <a:gd name="T0" fmla="*/ 322 w 544"/>
                <a:gd name="T1" fmla="*/ 532 h 538"/>
                <a:gd name="T2" fmla="*/ 308 w 544"/>
                <a:gd name="T3" fmla="*/ 518 h 538"/>
                <a:gd name="T4" fmla="*/ 308 w 544"/>
                <a:gd name="T5" fmla="*/ 508 h 538"/>
                <a:gd name="T6" fmla="*/ 354 w 544"/>
                <a:gd name="T7" fmla="*/ 484 h 538"/>
                <a:gd name="T8" fmla="*/ 342 w 544"/>
                <a:gd name="T9" fmla="*/ 450 h 538"/>
                <a:gd name="T10" fmla="*/ 298 w 544"/>
                <a:gd name="T11" fmla="*/ 444 h 538"/>
                <a:gd name="T12" fmla="*/ 272 w 544"/>
                <a:gd name="T13" fmla="*/ 420 h 538"/>
                <a:gd name="T14" fmla="*/ 240 w 544"/>
                <a:gd name="T15" fmla="*/ 400 h 538"/>
                <a:gd name="T16" fmla="*/ 216 w 544"/>
                <a:gd name="T17" fmla="*/ 380 h 538"/>
                <a:gd name="T18" fmla="*/ 216 w 544"/>
                <a:gd name="T19" fmla="*/ 364 h 538"/>
                <a:gd name="T20" fmla="*/ 224 w 544"/>
                <a:gd name="T21" fmla="*/ 334 h 538"/>
                <a:gd name="T22" fmla="*/ 254 w 544"/>
                <a:gd name="T23" fmla="*/ 314 h 538"/>
                <a:gd name="T24" fmla="*/ 280 w 544"/>
                <a:gd name="T25" fmla="*/ 304 h 538"/>
                <a:gd name="T26" fmla="*/ 264 w 544"/>
                <a:gd name="T27" fmla="*/ 250 h 538"/>
                <a:gd name="T28" fmla="*/ 228 w 544"/>
                <a:gd name="T29" fmla="*/ 252 h 538"/>
                <a:gd name="T30" fmla="*/ 202 w 544"/>
                <a:gd name="T31" fmla="*/ 272 h 538"/>
                <a:gd name="T32" fmla="*/ 186 w 544"/>
                <a:gd name="T33" fmla="*/ 256 h 538"/>
                <a:gd name="T34" fmla="*/ 152 w 544"/>
                <a:gd name="T35" fmla="*/ 186 h 538"/>
                <a:gd name="T36" fmla="*/ 116 w 544"/>
                <a:gd name="T37" fmla="*/ 158 h 538"/>
                <a:gd name="T38" fmla="*/ 58 w 544"/>
                <a:gd name="T39" fmla="*/ 146 h 538"/>
                <a:gd name="T40" fmla="*/ 26 w 544"/>
                <a:gd name="T41" fmla="*/ 98 h 538"/>
                <a:gd name="T42" fmla="*/ 0 w 544"/>
                <a:gd name="T43" fmla="*/ 56 h 538"/>
                <a:gd name="T44" fmla="*/ 10 w 544"/>
                <a:gd name="T45" fmla="*/ 36 h 538"/>
                <a:gd name="T46" fmla="*/ 30 w 544"/>
                <a:gd name="T47" fmla="*/ 52 h 538"/>
                <a:gd name="T48" fmla="*/ 36 w 544"/>
                <a:gd name="T49" fmla="*/ 60 h 538"/>
                <a:gd name="T50" fmla="*/ 60 w 544"/>
                <a:gd name="T51" fmla="*/ 90 h 538"/>
                <a:gd name="T52" fmla="*/ 112 w 544"/>
                <a:gd name="T53" fmla="*/ 98 h 538"/>
                <a:gd name="T54" fmla="*/ 140 w 544"/>
                <a:gd name="T55" fmla="*/ 68 h 538"/>
                <a:gd name="T56" fmla="*/ 160 w 544"/>
                <a:gd name="T57" fmla="*/ 76 h 538"/>
                <a:gd name="T58" fmla="*/ 200 w 544"/>
                <a:gd name="T59" fmla="*/ 50 h 538"/>
                <a:gd name="T60" fmla="*/ 212 w 544"/>
                <a:gd name="T61" fmla="*/ 10 h 538"/>
                <a:gd name="T62" fmla="*/ 236 w 544"/>
                <a:gd name="T63" fmla="*/ 0 h 538"/>
                <a:gd name="T64" fmla="*/ 268 w 544"/>
                <a:gd name="T65" fmla="*/ 52 h 538"/>
                <a:gd name="T66" fmla="*/ 338 w 544"/>
                <a:gd name="T67" fmla="*/ 88 h 538"/>
                <a:gd name="T68" fmla="*/ 412 w 544"/>
                <a:gd name="T69" fmla="*/ 218 h 538"/>
                <a:gd name="T70" fmla="*/ 424 w 544"/>
                <a:gd name="T71" fmla="*/ 258 h 538"/>
                <a:gd name="T72" fmla="*/ 500 w 544"/>
                <a:gd name="T73" fmla="*/ 312 h 538"/>
                <a:gd name="T74" fmla="*/ 526 w 544"/>
                <a:gd name="T75" fmla="*/ 336 h 538"/>
                <a:gd name="T76" fmla="*/ 470 w 544"/>
                <a:gd name="T77" fmla="*/ 340 h 538"/>
                <a:gd name="T78" fmla="*/ 504 w 544"/>
                <a:gd name="T79" fmla="*/ 374 h 538"/>
                <a:gd name="T80" fmla="*/ 498 w 544"/>
                <a:gd name="T81" fmla="*/ 392 h 538"/>
                <a:gd name="T82" fmla="*/ 540 w 544"/>
                <a:gd name="T83" fmla="*/ 420 h 538"/>
                <a:gd name="T84" fmla="*/ 540 w 544"/>
                <a:gd name="T85" fmla="*/ 440 h 538"/>
                <a:gd name="T86" fmla="*/ 502 w 544"/>
                <a:gd name="T87" fmla="*/ 468 h 538"/>
                <a:gd name="T88" fmla="*/ 498 w 544"/>
                <a:gd name="T89" fmla="*/ 474 h 538"/>
                <a:gd name="T90" fmla="*/ 452 w 544"/>
                <a:gd name="T91" fmla="*/ 514 h 538"/>
                <a:gd name="T92" fmla="*/ 416 w 544"/>
                <a:gd name="T93" fmla="*/ 530 h 538"/>
                <a:gd name="T94" fmla="*/ 342 w 544"/>
                <a:gd name="T95" fmla="*/ 538 h 538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544" h="538">
                  <a:moveTo>
                    <a:pt x="342" y="538"/>
                  </a:moveTo>
                  <a:lnTo>
                    <a:pt x="342" y="538"/>
                  </a:lnTo>
                  <a:lnTo>
                    <a:pt x="330" y="534"/>
                  </a:lnTo>
                  <a:lnTo>
                    <a:pt x="322" y="532"/>
                  </a:lnTo>
                  <a:lnTo>
                    <a:pt x="308" y="532"/>
                  </a:lnTo>
                  <a:lnTo>
                    <a:pt x="308" y="518"/>
                  </a:lnTo>
                  <a:lnTo>
                    <a:pt x="304" y="516"/>
                  </a:lnTo>
                  <a:lnTo>
                    <a:pt x="304" y="514"/>
                  </a:lnTo>
                  <a:lnTo>
                    <a:pt x="304" y="512"/>
                  </a:lnTo>
                  <a:lnTo>
                    <a:pt x="308" y="508"/>
                  </a:lnTo>
                  <a:lnTo>
                    <a:pt x="316" y="506"/>
                  </a:lnTo>
                  <a:lnTo>
                    <a:pt x="344" y="496"/>
                  </a:lnTo>
                  <a:lnTo>
                    <a:pt x="354" y="484"/>
                  </a:lnTo>
                  <a:lnTo>
                    <a:pt x="352" y="468"/>
                  </a:lnTo>
                  <a:lnTo>
                    <a:pt x="348" y="458"/>
                  </a:lnTo>
                  <a:lnTo>
                    <a:pt x="342" y="450"/>
                  </a:lnTo>
                  <a:lnTo>
                    <a:pt x="336" y="446"/>
                  </a:lnTo>
                  <a:lnTo>
                    <a:pt x="326" y="444"/>
                  </a:lnTo>
                  <a:lnTo>
                    <a:pt x="318" y="444"/>
                  </a:lnTo>
                  <a:lnTo>
                    <a:pt x="298" y="444"/>
                  </a:lnTo>
                  <a:lnTo>
                    <a:pt x="286" y="438"/>
                  </a:lnTo>
                  <a:lnTo>
                    <a:pt x="280" y="432"/>
                  </a:lnTo>
                  <a:lnTo>
                    <a:pt x="272" y="420"/>
                  </a:lnTo>
                  <a:lnTo>
                    <a:pt x="258" y="414"/>
                  </a:lnTo>
                  <a:lnTo>
                    <a:pt x="248" y="408"/>
                  </a:lnTo>
                  <a:lnTo>
                    <a:pt x="240" y="400"/>
                  </a:lnTo>
                  <a:lnTo>
                    <a:pt x="234" y="394"/>
                  </a:lnTo>
                  <a:lnTo>
                    <a:pt x="222" y="386"/>
                  </a:lnTo>
                  <a:lnTo>
                    <a:pt x="216" y="380"/>
                  </a:lnTo>
                  <a:lnTo>
                    <a:pt x="214" y="374"/>
                  </a:lnTo>
                  <a:lnTo>
                    <a:pt x="210" y="368"/>
                  </a:lnTo>
                  <a:lnTo>
                    <a:pt x="216" y="364"/>
                  </a:lnTo>
                  <a:lnTo>
                    <a:pt x="220" y="360"/>
                  </a:lnTo>
                  <a:lnTo>
                    <a:pt x="222" y="350"/>
                  </a:lnTo>
                  <a:lnTo>
                    <a:pt x="224" y="334"/>
                  </a:lnTo>
                  <a:lnTo>
                    <a:pt x="230" y="314"/>
                  </a:lnTo>
                  <a:lnTo>
                    <a:pt x="242" y="314"/>
                  </a:lnTo>
                  <a:lnTo>
                    <a:pt x="254" y="314"/>
                  </a:lnTo>
                  <a:lnTo>
                    <a:pt x="266" y="312"/>
                  </a:lnTo>
                  <a:lnTo>
                    <a:pt x="274" y="308"/>
                  </a:lnTo>
                  <a:lnTo>
                    <a:pt x="280" y="304"/>
                  </a:lnTo>
                  <a:lnTo>
                    <a:pt x="278" y="286"/>
                  </a:lnTo>
                  <a:lnTo>
                    <a:pt x="276" y="268"/>
                  </a:lnTo>
                  <a:lnTo>
                    <a:pt x="268" y="256"/>
                  </a:lnTo>
                  <a:lnTo>
                    <a:pt x="264" y="250"/>
                  </a:lnTo>
                  <a:lnTo>
                    <a:pt x="260" y="246"/>
                  </a:lnTo>
                  <a:lnTo>
                    <a:pt x="240" y="248"/>
                  </a:lnTo>
                  <a:lnTo>
                    <a:pt x="228" y="252"/>
                  </a:lnTo>
                  <a:lnTo>
                    <a:pt x="224" y="268"/>
                  </a:lnTo>
                  <a:lnTo>
                    <a:pt x="202" y="272"/>
                  </a:lnTo>
                  <a:lnTo>
                    <a:pt x="198" y="264"/>
                  </a:lnTo>
                  <a:lnTo>
                    <a:pt x="194" y="260"/>
                  </a:lnTo>
                  <a:lnTo>
                    <a:pt x="186" y="256"/>
                  </a:lnTo>
                  <a:lnTo>
                    <a:pt x="172" y="230"/>
                  </a:lnTo>
                  <a:lnTo>
                    <a:pt x="162" y="206"/>
                  </a:lnTo>
                  <a:lnTo>
                    <a:pt x="152" y="186"/>
                  </a:lnTo>
                  <a:lnTo>
                    <a:pt x="140" y="168"/>
                  </a:lnTo>
                  <a:lnTo>
                    <a:pt x="128" y="162"/>
                  </a:lnTo>
                  <a:lnTo>
                    <a:pt x="116" y="158"/>
                  </a:lnTo>
                  <a:lnTo>
                    <a:pt x="96" y="158"/>
                  </a:lnTo>
                  <a:lnTo>
                    <a:pt x="58" y="146"/>
                  </a:lnTo>
                  <a:lnTo>
                    <a:pt x="50" y="136"/>
                  </a:lnTo>
                  <a:lnTo>
                    <a:pt x="40" y="116"/>
                  </a:lnTo>
                  <a:lnTo>
                    <a:pt x="26" y="98"/>
                  </a:lnTo>
                  <a:lnTo>
                    <a:pt x="12" y="80"/>
                  </a:lnTo>
                  <a:lnTo>
                    <a:pt x="0" y="70"/>
                  </a:lnTo>
                  <a:lnTo>
                    <a:pt x="0" y="56"/>
                  </a:lnTo>
                  <a:lnTo>
                    <a:pt x="0" y="42"/>
                  </a:lnTo>
                  <a:lnTo>
                    <a:pt x="0" y="38"/>
                  </a:lnTo>
                  <a:lnTo>
                    <a:pt x="4" y="36"/>
                  </a:lnTo>
                  <a:lnTo>
                    <a:pt x="10" y="36"/>
                  </a:lnTo>
                  <a:lnTo>
                    <a:pt x="18" y="40"/>
                  </a:lnTo>
                  <a:lnTo>
                    <a:pt x="22" y="48"/>
                  </a:lnTo>
                  <a:lnTo>
                    <a:pt x="30" y="52"/>
                  </a:lnTo>
                  <a:lnTo>
                    <a:pt x="30" y="56"/>
                  </a:lnTo>
                  <a:lnTo>
                    <a:pt x="36" y="60"/>
                  </a:lnTo>
                  <a:lnTo>
                    <a:pt x="44" y="68"/>
                  </a:lnTo>
                  <a:lnTo>
                    <a:pt x="50" y="76"/>
                  </a:lnTo>
                  <a:lnTo>
                    <a:pt x="60" y="90"/>
                  </a:lnTo>
                  <a:lnTo>
                    <a:pt x="68" y="92"/>
                  </a:lnTo>
                  <a:lnTo>
                    <a:pt x="80" y="96"/>
                  </a:lnTo>
                  <a:lnTo>
                    <a:pt x="112" y="98"/>
                  </a:lnTo>
                  <a:lnTo>
                    <a:pt x="118" y="94"/>
                  </a:lnTo>
                  <a:lnTo>
                    <a:pt x="124" y="88"/>
                  </a:lnTo>
                  <a:lnTo>
                    <a:pt x="134" y="74"/>
                  </a:lnTo>
                  <a:lnTo>
                    <a:pt x="140" y="68"/>
                  </a:lnTo>
                  <a:lnTo>
                    <a:pt x="146" y="66"/>
                  </a:lnTo>
                  <a:lnTo>
                    <a:pt x="150" y="66"/>
                  </a:lnTo>
                  <a:lnTo>
                    <a:pt x="154" y="68"/>
                  </a:lnTo>
                  <a:lnTo>
                    <a:pt x="160" y="76"/>
                  </a:lnTo>
                  <a:lnTo>
                    <a:pt x="178" y="78"/>
                  </a:lnTo>
                  <a:lnTo>
                    <a:pt x="200" y="50"/>
                  </a:lnTo>
                  <a:lnTo>
                    <a:pt x="202" y="32"/>
                  </a:lnTo>
                  <a:lnTo>
                    <a:pt x="208" y="16"/>
                  </a:lnTo>
                  <a:lnTo>
                    <a:pt x="212" y="10"/>
                  </a:lnTo>
                  <a:lnTo>
                    <a:pt x="218" y="4"/>
                  </a:lnTo>
                  <a:lnTo>
                    <a:pt x="226" y="2"/>
                  </a:lnTo>
                  <a:lnTo>
                    <a:pt x="236" y="0"/>
                  </a:lnTo>
                  <a:lnTo>
                    <a:pt x="236" y="26"/>
                  </a:lnTo>
                  <a:lnTo>
                    <a:pt x="268" y="52"/>
                  </a:lnTo>
                  <a:lnTo>
                    <a:pt x="284" y="58"/>
                  </a:lnTo>
                  <a:lnTo>
                    <a:pt x="300" y="68"/>
                  </a:lnTo>
                  <a:lnTo>
                    <a:pt x="318" y="78"/>
                  </a:lnTo>
                  <a:lnTo>
                    <a:pt x="338" y="88"/>
                  </a:lnTo>
                  <a:lnTo>
                    <a:pt x="372" y="150"/>
                  </a:lnTo>
                  <a:lnTo>
                    <a:pt x="390" y="184"/>
                  </a:lnTo>
                  <a:lnTo>
                    <a:pt x="412" y="218"/>
                  </a:lnTo>
                  <a:lnTo>
                    <a:pt x="414" y="230"/>
                  </a:lnTo>
                  <a:lnTo>
                    <a:pt x="418" y="244"/>
                  </a:lnTo>
                  <a:lnTo>
                    <a:pt x="424" y="258"/>
                  </a:lnTo>
                  <a:lnTo>
                    <a:pt x="432" y="274"/>
                  </a:lnTo>
                  <a:lnTo>
                    <a:pt x="478" y="298"/>
                  </a:lnTo>
                  <a:lnTo>
                    <a:pt x="500" y="312"/>
                  </a:lnTo>
                  <a:lnTo>
                    <a:pt x="526" y="330"/>
                  </a:lnTo>
                  <a:lnTo>
                    <a:pt x="526" y="336"/>
                  </a:lnTo>
                  <a:lnTo>
                    <a:pt x="522" y="340"/>
                  </a:lnTo>
                  <a:lnTo>
                    <a:pt x="514" y="340"/>
                  </a:lnTo>
                  <a:lnTo>
                    <a:pt x="496" y="342"/>
                  </a:lnTo>
                  <a:lnTo>
                    <a:pt x="470" y="340"/>
                  </a:lnTo>
                  <a:lnTo>
                    <a:pt x="470" y="362"/>
                  </a:lnTo>
                  <a:lnTo>
                    <a:pt x="504" y="374"/>
                  </a:lnTo>
                  <a:lnTo>
                    <a:pt x="500" y="380"/>
                  </a:lnTo>
                  <a:lnTo>
                    <a:pt x="498" y="386"/>
                  </a:lnTo>
                  <a:lnTo>
                    <a:pt x="498" y="392"/>
                  </a:lnTo>
                  <a:lnTo>
                    <a:pt x="500" y="400"/>
                  </a:lnTo>
                  <a:lnTo>
                    <a:pt x="540" y="420"/>
                  </a:lnTo>
                  <a:lnTo>
                    <a:pt x="544" y="426"/>
                  </a:lnTo>
                  <a:lnTo>
                    <a:pt x="542" y="434"/>
                  </a:lnTo>
                  <a:lnTo>
                    <a:pt x="540" y="440"/>
                  </a:lnTo>
                  <a:lnTo>
                    <a:pt x="536" y="446"/>
                  </a:lnTo>
                  <a:lnTo>
                    <a:pt x="530" y="450"/>
                  </a:lnTo>
                  <a:lnTo>
                    <a:pt x="516" y="460"/>
                  </a:lnTo>
                  <a:lnTo>
                    <a:pt x="502" y="468"/>
                  </a:lnTo>
                  <a:lnTo>
                    <a:pt x="502" y="472"/>
                  </a:lnTo>
                  <a:lnTo>
                    <a:pt x="498" y="474"/>
                  </a:lnTo>
                  <a:lnTo>
                    <a:pt x="492" y="478"/>
                  </a:lnTo>
                  <a:lnTo>
                    <a:pt x="478" y="490"/>
                  </a:lnTo>
                  <a:lnTo>
                    <a:pt x="452" y="514"/>
                  </a:lnTo>
                  <a:lnTo>
                    <a:pt x="418" y="526"/>
                  </a:lnTo>
                  <a:lnTo>
                    <a:pt x="416" y="530"/>
                  </a:lnTo>
                  <a:lnTo>
                    <a:pt x="366" y="528"/>
                  </a:lnTo>
                  <a:lnTo>
                    <a:pt x="354" y="532"/>
                  </a:lnTo>
                  <a:lnTo>
                    <a:pt x="342" y="5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Freeform 26"/>
            <p:cNvSpPr/>
            <p:nvPr/>
          </p:nvSpPr>
          <p:spPr bwMode="auto">
            <a:xfrm>
              <a:off x="5727700" y="3489326"/>
              <a:ext cx="889000" cy="860425"/>
            </a:xfrm>
            <a:custGeom>
              <a:avLst/>
              <a:gdLst>
                <a:gd name="T0" fmla="*/ 434 w 560"/>
                <a:gd name="T1" fmla="*/ 536 h 542"/>
                <a:gd name="T2" fmla="*/ 400 w 560"/>
                <a:gd name="T3" fmla="*/ 518 h 542"/>
                <a:gd name="T4" fmla="*/ 346 w 560"/>
                <a:gd name="T5" fmla="*/ 512 h 542"/>
                <a:gd name="T6" fmla="*/ 316 w 560"/>
                <a:gd name="T7" fmla="*/ 476 h 542"/>
                <a:gd name="T8" fmla="*/ 282 w 560"/>
                <a:gd name="T9" fmla="*/ 454 h 542"/>
                <a:gd name="T10" fmla="*/ 116 w 560"/>
                <a:gd name="T11" fmla="*/ 434 h 542"/>
                <a:gd name="T12" fmla="*/ 84 w 560"/>
                <a:gd name="T13" fmla="*/ 412 h 542"/>
                <a:gd name="T14" fmla="*/ 68 w 560"/>
                <a:gd name="T15" fmla="*/ 398 h 542"/>
                <a:gd name="T16" fmla="*/ 58 w 560"/>
                <a:gd name="T17" fmla="*/ 370 h 542"/>
                <a:gd name="T18" fmla="*/ 18 w 560"/>
                <a:gd name="T19" fmla="*/ 292 h 542"/>
                <a:gd name="T20" fmla="*/ 2 w 560"/>
                <a:gd name="T21" fmla="*/ 246 h 542"/>
                <a:gd name="T22" fmla="*/ 14 w 560"/>
                <a:gd name="T23" fmla="*/ 206 h 542"/>
                <a:gd name="T24" fmla="*/ 50 w 560"/>
                <a:gd name="T25" fmla="*/ 182 h 542"/>
                <a:gd name="T26" fmla="*/ 68 w 560"/>
                <a:gd name="T27" fmla="*/ 172 h 542"/>
                <a:gd name="T28" fmla="*/ 104 w 560"/>
                <a:gd name="T29" fmla="*/ 164 h 542"/>
                <a:gd name="T30" fmla="*/ 138 w 560"/>
                <a:gd name="T31" fmla="*/ 144 h 542"/>
                <a:gd name="T32" fmla="*/ 208 w 560"/>
                <a:gd name="T33" fmla="*/ 128 h 542"/>
                <a:gd name="T34" fmla="*/ 234 w 560"/>
                <a:gd name="T35" fmla="*/ 106 h 542"/>
                <a:gd name="T36" fmla="*/ 266 w 560"/>
                <a:gd name="T37" fmla="*/ 74 h 542"/>
                <a:gd name="T38" fmla="*/ 280 w 560"/>
                <a:gd name="T39" fmla="*/ 44 h 542"/>
                <a:gd name="T40" fmla="*/ 284 w 560"/>
                <a:gd name="T41" fmla="*/ 0 h 542"/>
                <a:gd name="T42" fmla="*/ 414 w 560"/>
                <a:gd name="T43" fmla="*/ 12 h 542"/>
                <a:gd name="T44" fmla="*/ 428 w 560"/>
                <a:gd name="T45" fmla="*/ 32 h 542"/>
                <a:gd name="T46" fmla="*/ 444 w 560"/>
                <a:gd name="T47" fmla="*/ 58 h 542"/>
                <a:gd name="T48" fmla="*/ 438 w 560"/>
                <a:gd name="T49" fmla="*/ 82 h 542"/>
                <a:gd name="T50" fmla="*/ 418 w 560"/>
                <a:gd name="T51" fmla="*/ 96 h 542"/>
                <a:gd name="T52" fmla="*/ 408 w 560"/>
                <a:gd name="T53" fmla="*/ 118 h 542"/>
                <a:gd name="T54" fmla="*/ 396 w 560"/>
                <a:gd name="T55" fmla="*/ 122 h 542"/>
                <a:gd name="T56" fmla="*/ 432 w 560"/>
                <a:gd name="T57" fmla="*/ 156 h 542"/>
                <a:gd name="T58" fmla="*/ 434 w 560"/>
                <a:gd name="T59" fmla="*/ 162 h 542"/>
                <a:gd name="T60" fmla="*/ 466 w 560"/>
                <a:gd name="T61" fmla="*/ 186 h 542"/>
                <a:gd name="T62" fmla="*/ 498 w 560"/>
                <a:gd name="T63" fmla="*/ 192 h 542"/>
                <a:gd name="T64" fmla="*/ 516 w 560"/>
                <a:gd name="T65" fmla="*/ 188 h 542"/>
                <a:gd name="T66" fmla="*/ 532 w 560"/>
                <a:gd name="T67" fmla="*/ 204 h 542"/>
                <a:gd name="T68" fmla="*/ 558 w 560"/>
                <a:gd name="T69" fmla="*/ 234 h 542"/>
                <a:gd name="T70" fmla="*/ 554 w 560"/>
                <a:gd name="T71" fmla="*/ 244 h 542"/>
                <a:gd name="T72" fmla="*/ 544 w 560"/>
                <a:gd name="T73" fmla="*/ 282 h 542"/>
                <a:gd name="T74" fmla="*/ 528 w 560"/>
                <a:gd name="T75" fmla="*/ 276 h 542"/>
                <a:gd name="T76" fmla="*/ 500 w 560"/>
                <a:gd name="T77" fmla="*/ 234 h 542"/>
                <a:gd name="T78" fmla="*/ 472 w 560"/>
                <a:gd name="T79" fmla="*/ 232 h 542"/>
                <a:gd name="T80" fmla="*/ 474 w 560"/>
                <a:gd name="T81" fmla="*/ 302 h 542"/>
                <a:gd name="T82" fmla="*/ 442 w 560"/>
                <a:gd name="T83" fmla="*/ 344 h 542"/>
                <a:gd name="T84" fmla="*/ 428 w 560"/>
                <a:gd name="T85" fmla="*/ 376 h 542"/>
                <a:gd name="T86" fmla="*/ 450 w 560"/>
                <a:gd name="T87" fmla="*/ 392 h 542"/>
                <a:gd name="T88" fmla="*/ 460 w 560"/>
                <a:gd name="T89" fmla="*/ 430 h 542"/>
                <a:gd name="T90" fmla="*/ 474 w 560"/>
                <a:gd name="T91" fmla="*/ 444 h 542"/>
                <a:gd name="T92" fmla="*/ 486 w 560"/>
                <a:gd name="T93" fmla="*/ 446 h 542"/>
                <a:gd name="T94" fmla="*/ 504 w 560"/>
                <a:gd name="T95" fmla="*/ 434 h 542"/>
                <a:gd name="T96" fmla="*/ 520 w 560"/>
                <a:gd name="T97" fmla="*/ 448 h 542"/>
                <a:gd name="T98" fmla="*/ 530 w 560"/>
                <a:gd name="T99" fmla="*/ 484 h 542"/>
                <a:gd name="T100" fmla="*/ 526 w 560"/>
                <a:gd name="T101" fmla="*/ 502 h 542"/>
                <a:gd name="T102" fmla="*/ 492 w 560"/>
                <a:gd name="T103" fmla="*/ 522 h 542"/>
                <a:gd name="T104" fmla="*/ 478 w 560"/>
                <a:gd name="T105" fmla="*/ 542 h 54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60" h="542">
                  <a:moveTo>
                    <a:pt x="478" y="542"/>
                  </a:moveTo>
                  <a:lnTo>
                    <a:pt x="478" y="542"/>
                  </a:lnTo>
                  <a:lnTo>
                    <a:pt x="434" y="536"/>
                  </a:lnTo>
                  <a:lnTo>
                    <a:pt x="400" y="518"/>
                  </a:lnTo>
                  <a:lnTo>
                    <a:pt x="376" y="518"/>
                  </a:lnTo>
                  <a:lnTo>
                    <a:pt x="360" y="516"/>
                  </a:lnTo>
                  <a:lnTo>
                    <a:pt x="346" y="512"/>
                  </a:lnTo>
                  <a:lnTo>
                    <a:pt x="334" y="502"/>
                  </a:lnTo>
                  <a:lnTo>
                    <a:pt x="316" y="476"/>
                  </a:lnTo>
                  <a:lnTo>
                    <a:pt x="282" y="454"/>
                  </a:lnTo>
                  <a:lnTo>
                    <a:pt x="162" y="452"/>
                  </a:lnTo>
                  <a:lnTo>
                    <a:pt x="116" y="434"/>
                  </a:lnTo>
                  <a:lnTo>
                    <a:pt x="96" y="424"/>
                  </a:lnTo>
                  <a:lnTo>
                    <a:pt x="90" y="418"/>
                  </a:lnTo>
                  <a:lnTo>
                    <a:pt x="84" y="412"/>
                  </a:lnTo>
                  <a:lnTo>
                    <a:pt x="74" y="406"/>
                  </a:lnTo>
                  <a:lnTo>
                    <a:pt x="68" y="398"/>
                  </a:lnTo>
                  <a:lnTo>
                    <a:pt x="60" y="386"/>
                  </a:lnTo>
                  <a:lnTo>
                    <a:pt x="58" y="370"/>
                  </a:lnTo>
                  <a:lnTo>
                    <a:pt x="54" y="356"/>
                  </a:lnTo>
                  <a:lnTo>
                    <a:pt x="42" y="332"/>
                  </a:lnTo>
                  <a:lnTo>
                    <a:pt x="18" y="292"/>
                  </a:lnTo>
                  <a:lnTo>
                    <a:pt x="2" y="246"/>
                  </a:lnTo>
                  <a:lnTo>
                    <a:pt x="0" y="208"/>
                  </a:lnTo>
                  <a:lnTo>
                    <a:pt x="14" y="206"/>
                  </a:lnTo>
                  <a:lnTo>
                    <a:pt x="26" y="198"/>
                  </a:lnTo>
                  <a:lnTo>
                    <a:pt x="40" y="190"/>
                  </a:lnTo>
                  <a:lnTo>
                    <a:pt x="50" y="182"/>
                  </a:lnTo>
                  <a:lnTo>
                    <a:pt x="58" y="176"/>
                  </a:lnTo>
                  <a:lnTo>
                    <a:pt x="68" y="172"/>
                  </a:lnTo>
                  <a:lnTo>
                    <a:pt x="86" y="170"/>
                  </a:lnTo>
                  <a:lnTo>
                    <a:pt x="104" y="164"/>
                  </a:lnTo>
                  <a:lnTo>
                    <a:pt x="120" y="156"/>
                  </a:lnTo>
                  <a:lnTo>
                    <a:pt x="138" y="144"/>
                  </a:lnTo>
                  <a:lnTo>
                    <a:pt x="154" y="142"/>
                  </a:lnTo>
                  <a:lnTo>
                    <a:pt x="172" y="138"/>
                  </a:lnTo>
                  <a:lnTo>
                    <a:pt x="208" y="128"/>
                  </a:lnTo>
                  <a:lnTo>
                    <a:pt x="222" y="118"/>
                  </a:lnTo>
                  <a:lnTo>
                    <a:pt x="234" y="106"/>
                  </a:lnTo>
                  <a:lnTo>
                    <a:pt x="258" y="82"/>
                  </a:lnTo>
                  <a:lnTo>
                    <a:pt x="266" y="74"/>
                  </a:lnTo>
                  <a:lnTo>
                    <a:pt x="274" y="64"/>
                  </a:lnTo>
                  <a:lnTo>
                    <a:pt x="278" y="54"/>
                  </a:lnTo>
                  <a:lnTo>
                    <a:pt x="280" y="44"/>
                  </a:lnTo>
                  <a:lnTo>
                    <a:pt x="284" y="20"/>
                  </a:lnTo>
                  <a:lnTo>
                    <a:pt x="284" y="0"/>
                  </a:lnTo>
                  <a:lnTo>
                    <a:pt x="338" y="12"/>
                  </a:lnTo>
                  <a:lnTo>
                    <a:pt x="414" y="12"/>
                  </a:lnTo>
                  <a:lnTo>
                    <a:pt x="428" y="32"/>
                  </a:lnTo>
                  <a:lnTo>
                    <a:pt x="436" y="38"/>
                  </a:lnTo>
                  <a:lnTo>
                    <a:pt x="442" y="50"/>
                  </a:lnTo>
                  <a:lnTo>
                    <a:pt x="444" y="58"/>
                  </a:lnTo>
                  <a:lnTo>
                    <a:pt x="444" y="66"/>
                  </a:lnTo>
                  <a:lnTo>
                    <a:pt x="442" y="74"/>
                  </a:lnTo>
                  <a:lnTo>
                    <a:pt x="438" y="82"/>
                  </a:lnTo>
                  <a:lnTo>
                    <a:pt x="426" y="88"/>
                  </a:lnTo>
                  <a:lnTo>
                    <a:pt x="418" y="96"/>
                  </a:lnTo>
                  <a:lnTo>
                    <a:pt x="412" y="104"/>
                  </a:lnTo>
                  <a:lnTo>
                    <a:pt x="408" y="118"/>
                  </a:lnTo>
                  <a:lnTo>
                    <a:pt x="402" y="120"/>
                  </a:lnTo>
                  <a:lnTo>
                    <a:pt x="396" y="122"/>
                  </a:lnTo>
                  <a:lnTo>
                    <a:pt x="396" y="130"/>
                  </a:lnTo>
                  <a:lnTo>
                    <a:pt x="432" y="156"/>
                  </a:lnTo>
                  <a:lnTo>
                    <a:pt x="434" y="162"/>
                  </a:lnTo>
                  <a:lnTo>
                    <a:pt x="448" y="174"/>
                  </a:lnTo>
                  <a:lnTo>
                    <a:pt x="456" y="180"/>
                  </a:lnTo>
                  <a:lnTo>
                    <a:pt x="466" y="186"/>
                  </a:lnTo>
                  <a:lnTo>
                    <a:pt x="476" y="192"/>
                  </a:lnTo>
                  <a:lnTo>
                    <a:pt x="488" y="194"/>
                  </a:lnTo>
                  <a:lnTo>
                    <a:pt x="498" y="192"/>
                  </a:lnTo>
                  <a:lnTo>
                    <a:pt x="510" y="186"/>
                  </a:lnTo>
                  <a:lnTo>
                    <a:pt x="516" y="188"/>
                  </a:lnTo>
                  <a:lnTo>
                    <a:pt x="520" y="192"/>
                  </a:lnTo>
                  <a:lnTo>
                    <a:pt x="532" y="204"/>
                  </a:lnTo>
                  <a:lnTo>
                    <a:pt x="560" y="226"/>
                  </a:lnTo>
                  <a:lnTo>
                    <a:pt x="558" y="234"/>
                  </a:lnTo>
                  <a:lnTo>
                    <a:pt x="556" y="240"/>
                  </a:lnTo>
                  <a:lnTo>
                    <a:pt x="554" y="244"/>
                  </a:lnTo>
                  <a:lnTo>
                    <a:pt x="550" y="256"/>
                  </a:lnTo>
                  <a:lnTo>
                    <a:pt x="548" y="270"/>
                  </a:lnTo>
                  <a:lnTo>
                    <a:pt x="544" y="282"/>
                  </a:lnTo>
                  <a:lnTo>
                    <a:pt x="528" y="276"/>
                  </a:lnTo>
                  <a:lnTo>
                    <a:pt x="514" y="256"/>
                  </a:lnTo>
                  <a:lnTo>
                    <a:pt x="504" y="240"/>
                  </a:lnTo>
                  <a:lnTo>
                    <a:pt x="500" y="234"/>
                  </a:lnTo>
                  <a:lnTo>
                    <a:pt x="492" y="232"/>
                  </a:lnTo>
                  <a:lnTo>
                    <a:pt x="484" y="230"/>
                  </a:lnTo>
                  <a:lnTo>
                    <a:pt x="472" y="232"/>
                  </a:lnTo>
                  <a:lnTo>
                    <a:pt x="474" y="302"/>
                  </a:lnTo>
                  <a:lnTo>
                    <a:pt x="466" y="316"/>
                  </a:lnTo>
                  <a:lnTo>
                    <a:pt x="454" y="330"/>
                  </a:lnTo>
                  <a:lnTo>
                    <a:pt x="442" y="344"/>
                  </a:lnTo>
                  <a:lnTo>
                    <a:pt x="428" y="354"/>
                  </a:lnTo>
                  <a:lnTo>
                    <a:pt x="428" y="376"/>
                  </a:lnTo>
                  <a:lnTo>
                    <a:pt x="436" y="384"/>
                  </a:lnTo>
                  <a:lnTo>
                    <a:pt x="450" y="392"/>
                  </a:lnTo>
                  <a:lnTo>
                    <a:pt x="460" y="430"/>
                  </a:lnTo>
                  <a:lnTo>
                    <a:pt x="462" y="434"/>
                  </a:lnTo>
                  <a:lnTo>
                    <a:pt x="466" y="438"/>
                  </a:lnTo>
                  <a:lnTo>
                    <a:pt x="474" y="444"/>
                  </a:lnTo>
                  <a:lnTo>
                    <a:pt x="480" y="446"/>
                  </a:lnTo>
                  <a:lnTo>
                    <a:pt x="486" y="446"/>
                  </a:lnTo>
                  <a:lnTo>
                    <a:pt x="492" y="440"/>
                  </a:lnTo>
                  <a:lnTo>
                    <a:pt x="498" y="436"/>
                  </a:lnTo>
                  <a:lnTo>
                    <a:pt x="504" y="434"/>
                  </a:lnTo>
                  <a:lnTo>
                    <a:pt x="514" y="436"/>
                  </a:lnTo>
                  <a:lnTo>
                    <a:pt x="520" y="448"/>
                  </a:lnTo>
                  <a:lnTo>
                    <a:pt x="526" y="464"/>
                  </a:lnTo>
                  <a:lnTo>
                    <a:pt x="528" y="474"/>
                  </a:lnTo>
                  <a:lnTo>
                    <a:pt x="530" y="484"/>
                  </a:lnTo>
                  <a:lnTo>
                    <a:pt x="530" y="492"/>
                  </a:lnTo>
                  <a:lnTo>
                    <a:pt x="526" y="502"/>
                  </a:lnTo>
                  <a:lnTo>
                    <a:pt x="516" y="504"/>
                  </a:lnTo>
                  <a:lnTo>
                    <a:pt x="506" y="510"/>
                  </a:lnTo>
                  <a:lnTo>
                    <a:pt x="492" y="522"/>
                  </a:lnTo>
                  <a:lnTo>
                    <a:pt x="478" y="54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Freeform 27"/>
            <p:cNvSpPr/>
            <p:nvPr/>
          </p:nvSpPr>
          <p:spPr bwMode="auto">
            <a:xfrm>
              <a:off x="5026025" y="2933701"/>
              <a:ext cx="777875" cy="1409700"/>
            </a:xfrm>
            <a:custGeom>
              <a:avLst/>
              <a:gdLst>
                <a:gd name="T0" fmla="*/ 320 w 490"/>
                <a:gd name="T1" fmla="*/ 878 h 888"/>
                <a:gd name="T2" fmla="*/ 252 w 490"/>
                <a:gd name="T3" fmla="*/ 834 h 888"/>
                <a:gd name="T4" fmla="*/ 196 w 490"/>
                <a:gd name="T5" fmla="*/ 838 h 888"/>
                <a:gd name="T6" fmla="*/ 170 w 490"/>
                <a:gd name="T7" fmla="*/ 842 h 888"/>
                <a:gd name="T8" fmla="*/ 136 w 490"/>
                <a:gd name="T9" fmla="*/ 824 h 888"/>
                <a:gd name="T10" fmla="*/ 106 w 490"/>
                <a:gd name="T11" fmla="*/ 804 h 888"/>
                <a:gd name="T12" fmla="*/ 56 w 490"/>
                <a:gd name="T13" fmla="*/ 800 h 888"/>
                <a:gd name="T14" fmla="*/ 12 w 490"/>
                <a:gd name="T15" fmla="*/ 776 h 888"/>
                <a:gd name="T16" fmla="*/ 20 w 490"/>
                <a:gd name="T17" fmla="*/ 744 h 888"/>
                <a:gd name="T18" fmla="*/ 8 w 490"/>
                <a:gd name="T19" fmla="*/ 726 h 888"/>
                <a:gd name="T20" fmla="*/ 0 w 490"/>
                <a:gd name="T21" fmla="*/ 706 h 888"/>
                <a:gd name="T22" fmla="*/ 62 w 490"/>
                <a:gd name="T23" fmla="*/ 696 h 888"/>
                <a:gd name="T24" fmla="*/ 66 w 490"/>
                <a:gd name="T25" fmla="*/ 648 h 888"/>
                <a:gd name="T26" fmla="*/ 52 w 490"/>
                <a:gd name="T27" fmla="*/ 602 h 888"/>
                <a:gd name="T28" fmla="*/ 56 w 490"/>
                <a:gd name="T29" fmla="*/ 536 h 888"/>
                <a:gd name="T30" fmla="*/ 104 w 490"/>
                <a:gd name="T31" fmla="*/ 530 h 888"/>
                <a:gd name="T32" fmla="*/ 168 w 490"/>
                <a:gd name="T33" fmla="*/ 548 h 888"/>
                <a:gd name="T34" fmla="*/ 172 w 490"/>
                <a:gd name="T35" fmla="*/ 504 h 888"/>
                <a:gd name="T36" fmla="*/ 190 w 490"/>
                <a:gd name="T37" fmla="*/ 494 h 888"/>
                <a:gd name="T38" fmla="*/ 214 w 490"/>
                <a:gd name="T39" fmla="*/ 500 h 888"/>
                <a:gd name="T40" fmla="*/ 248 w 490"/>
                <a:gd name="T41" fmla="*/ 478 h 888"/>
                <a:gd name="T42" fmla="*/ 246 w 490"/>
                <a:gd name="T43" fmla="*/ 416 h 888"/>
                <a:gd name="T44" fmla="*/ 256 w 490"/>
                <a:gd name="T45" fmla="*/ 384 h 888"/>
                <a:gd name="T46" fmla="*/ 240 w 490"/>
                <a:gd name="T47" fmla="*/ 362 h 888"/>
                <a:gd name="T48" fmla="*/ 196 w 490"/>
                <a:gd name="T49" fmla="*/ 334 h 888"/>
                <a:gd name="T50" fmla="*/ 152 w 490"/>
                <a:gd name="T51" fmla="*/ 318 h 888"/>
                <a:gd name="T52" fmla="*/ 126 w 490"/>
                <a:gd name="T53" fmla="*/ 296 h 888"/>
                <a:gd name="T54" fmla="*/ 130 w 490"/>
                <a:gd name="T55" fmla="*/ 244 h 888"/>
                <a:gd name="T56" fmla="*/ 148 w 490"/>
                <a:gd name="T57" fmla="*/ 222 h 888"/>
                <a:gd name="T58" fmla="*/ 184 w 490"/>
                <a:gd name="T59" fmla="*/ 226 h 888"/>
                <a:gd name="T60" fmla="*/ 270 w 490"/>
                <a:gd name="T61" fmla="*/ 220 h 888"/>
                <a:gd name="T62" fmla="*/ 278 w 490"/>
                <a:gd name="T63" fmla="*/ 162 h 888"/>
                <a:gd name="T64" fmla="*/ 280 w 490"/>
                <a:gd name="T65" fmla="*/ 130 h 888"/>
                <a:gd name="T66" fmla="*/ 304 w 490"/>
                <a:gd name="T67" fmla="*/ 104 h 888"/>
                <a:gd name="T68" fmla="*/ 364 w 490"/>
                <a:gd name="T69" fmla="*/ 38 h 888"/>
                <a:gd name="T70" fmla="*/ 404 w 490"/>
                <a:gd name="T71" fmla="*/ 28 h 888"/>
                <a:gd name="T72" fmla="*/ 416 w 490"/>
                <a:gd name="T73" fmla="*/ 22 h 888"/>
                <a:gd name="T74" fmla="*/ 440 w 490"/>
                <a:gd name="T75" fmla="*/ 2 h 888"/>
                <a:gd name="T76" fmla="*/ 462 w 490"/>
                <a:gd name="T77" fmla="*/ 20 h 888"/>
                <a:gd name="T78" fmla="*/ 452 w 490"/>
                <a:gd name="T79" fmla="*/ 52 h 888"/>
                <a:gd name="T80" fmla="*/ 438 w 490"/>
                <a:gd name="T81" fmla="*/ 108 h 888"/>
                <a:gd name="T82" fmla="*/ 422 w 490"/>
                <a:gd name="T83" fmla="*/ 138 h 888"/>
                <a:gd name="T84" fmla="*/ 430 w 490"/>
                <a:gd name="T85" fmla="*/ 228 h 888"/>
                <a:gd name="T86" fmla="*/ 408 w 490"/>
                <a:gd name="T87" fmla="*/ 284 h 888"/>
                <a:gd name="T88" fmla="*/ 398 w 490"/>
                <a:gd name="T89" fmla="*/ 384 h 888"/>
                <a:gd name="T90" fmla="*/ 418 w 490"/>
                <a:gd name="T91" fmla="*/ 454 h 888"/>
                <a:gd name="T92" fmla="*/ 412 w 490"/>
                <a:gd name="T93" fmla="*/ 526 h 888"/>
                <a:gd name="T94" fmla="*/ 428 w 490"/>
                <a:gd name="T95" fmla="*/ 556 h 888"/>
                <a:gd name="T96" fmla="*/ 432 w 490"/>
                <a:gd name="T97" fmla="*/ 600 h 888"/>
                <a:gd name="T98" fmla="*/ 476 w 490"/>
                <a:gd name="T99" fmla="*/ 690 h 888"/>
                <a:gd name="T100" fmla="*/ 462 w 490"/>
                <a:gd name="T101" fmla="*/ 726 h 888"/>
                <a:gd name="T102" fmla="*/ 362 w 490"/>
                <a:gd name="T103" fmla="*/ 728 h 888"/>
                <a:gd name="T104" fmla="*/ 354 w 490"/>
                <a:gd name="T105" fmla="*/ 744 h 888"/>
                <a:gd name="T106" fmla="*/ 398 w 490"/>
                <a:gd name="T107" fmla="*/ 792 h 888"/>
                <a:gd name="T108" fmla="*/ 350 w 490"/>
                <a:gd name="T109" fmla="*/ 828 h 888"/>
                <a:gd name="T110" fmla="*/ 344 w 490"/>
                <a:gd name="T111" fmla="*/ 888 h 888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490" h="888">
                  <a:moveTo>
                    <a:pt x="344" y="888"/>
                  </a:moveTo>
                  <a:lnTo>
                    <a:pt x="344" y="888"/>
                  </a:lnTo>
                  <a:lnTo>
                    <a:pt x="330" y="884"/>
                  </a:lnTo>
                  <a:lnTo>
                    <a:pt x="320" y="878"/>
                  </a:lnTo>
                  <a:lnTo>
                    <a:pt x="304" y="866"/>
                  </a:lnTo>
                  <a:lnTo>
                    <a:pt x="278" y="842"/>
                  </a:lnTo>
                  <a:lnTo>
                    <a:pt x="252" y="834"/>
                  </a:lnTo>
                  <a:lnTo>
                    <a:pt x="232" y="834"/>
                  </a:lnTo>
                  <a:lnTo>
                    <a:pt x="214" y="834"/>
                  </a:lnTo>
                  <a:lnTo>
                    <a:pt x="196" y="838"/>
                  </a:lnTo>
                  <a:lnTo>
                    <a:pt x="188" y="840"/>
                  </a:lnTo>
                  <a:lnTo>
                    <a:pt x="180" y="844"/>
                  </a:lnTo>
                  <a:lnTo>
                    <a:pt x="170" y="842"/>
                  </a:lnTo>
                  <a:lnTo>
                    <a:pt x="160" y="836"/>
                  </a:lnTo>
                  <a:lnTo>
                    <a:pt x="146" y="826"/>
                  </a:lnTo>
                  <a:lnTo>
                    <a:pt x="136" y="824"/>
                  </a:lnTo>
                  <a:lnTo>
                    <a:pt x="128" y="822"/>
                  </a:lnTo>
                  <a:lnTo>
                    <a:pt x="120" y="818"/>
                  </a:lnTo>
                  <a:lnTo>
                    <a:pt x="114" y="814"/>
                  </a:lnTo>
                  <a:lnTo>
                    <a:pt x="106" y="804"/>
                  </a:lnTo>
                  <a:lnTo>
                    <a:pt x="102" y="802"/>
                  </a:lnTo>
                  <a:lnTo>
                    <a:pt x="98" y="800"/>
                  </a:lnTo>
                  <a:lnTo>
                    <a:pt x="56" y="800"/>
                  </a:lnTo>
                  <a:lnTo>
                    <a:pt x="12" y="784"/>
                  </a:lnTo>
                  <a:lnTo>
                    <a:pt x="12" y="776"/>
                  </a:lnTo>
                  <a:lnTo>
                    <a:pt x="14" y="770"/>
                  </a:lnTo>
                  <a:lnTo>
                    <a:pt x="20" y="758"/>
                  </a:lnTo>
                  <a:lnTo>
                    <a:pt x="20" y="744"/>
                  </a:lnTo>
                  <a:lnTo>
                    <a:pt x="18" y="734"/>
                  </a:lnTo>
                  <a:lnTo>
                    <a:pt x="14" y="728"/>
                  </a:lnTo>
                  <a:lnTo>
                    <a:pt x="8" y="726"/>
                  </a:lnTo>
                  <a:lnTo>
                    <a:pt x="2" y="718"/>
                  </a:lnTo>
                  <a:lnTo>
                    <a:pt x="0" y="714"/>
                  </a:lnTo>
                  <a:lnTo>
                    <a:pt x="0" y="708"/>
                  </a:lnTo>
                  <a:lnTo>
                    <a:pt x="0" y="706"/>
                  </a:lnTo>
                  <a:lnTo>
                    <a:pt x="58" y="704"/>
                  </a:lnTo>
                  <a:lnTo>
                    <a:pt x="62" y="696"/>
                  </a:lnTo>
                  <a:lnTo>
                    <a:pt x="66" y="686"/>
                  </a:lnTo>
                  <a:lnTo>
                    <a:pt x="66" y="676"/>
                  </a:lnTo>
                  <a:lnTo>
                    <a:pt x="68" y="666"/>
                  </a:lnTo>
                  <a:lnTo>
                    <a:pt x="66" y="648"/>
                  </a:lnTo>
                  <a:lnTo>
                    <a:pt x="64" y="632"/>
                  </a:lnTo>
                  <a:lnTo>
                    <a:pt x="52" y="602"/>
                  </a:lnTo>
                  <a:lnTo>
                    <a:pt x="46" y="564"/>
                  </a:lnTo>
                  <a:lnTo>
                    <a:pt x="46" y="550"/>
                  </a:lnTo>
                  <a:lnTo>
                    <a:pt x="50" y="542"/>
                  </a:lnTo>
                  <a:lnTo>
                    <a:pt x="56" y="536"/>
                  </a:lnTo>
                  <a:lnTo>
                    <a:pt x="68" y="532"/>
                  </a:lnTo>
                  <a:lnTo>
                    <a:pt x="84" y="530"/>
                  </a:lnTo>
                  <a:lnTo>
                    <a:pt x="104" y="530"/>
                  </a:lnTo>
                  <a:lnTo>
                    <a:pt x="150" y="552"/>
                  </a:lnTo>
                  <a:lnTo>
                    <a:pt x="162" y="550"/>
                  </a:lnTo>
                  <a:lnTo>
                    <a:pt x="168" y="548"/>
                  </a:lnTo>
                  <a:lnTo>
                    <a:pt x="172" y="546"/>
                  </a:lnTo>
                  <a:lnTo>
                    <a:pt x="172" y="504"/>
                  </a:lnTo>
                  <a:lnTo>
                    <a:pt x="174" y="500"/>
                  </a:lnTo>
                  <a:lnTo>
                    <a:pt x="178" y="496"/>
                  </a:lnTo>
                  <a:lnTo>
                    <a:pt x="182" y="494"/>
                  </a:lnTo>
                  <a:lnTo>
                    <a:pt x="190" y="494"/>
                  </a:lnTo>
                  <a:lnTo>
                    <a:pt x="204" y="494"/>
                  </a:lnTo>
                  <a:lnTo>
                    <a:pt x="210" y="496"/>
                  </a:lnTo>
                  <a:lnTo>
                    <a:pt x="214" y="500"/>
                  </a:lnTo>
                  <a:lnTo>
                    <a:pt x="242" y="500"/>
                  </a:lnTo>
                  <a:lnTo>
                    <a:pt x="246" y="490"/>
                  </a:lnTo>
                  <a:lnTo>
                    <a:pt x="248" y="478"/>
                  </a:lnTo>
                  <a:lnTo>
                    <a:pt x="250" y="454"/>
                  </a:lnTo>
                  <a:lnTo>
                    <a:pt x="250" y="432"/>
                  </a:lnTo>
                  <a:lnTo>
                    <a:pt x="248" y="424"/>
                  </a:lnTo>
                  <a:lnTo>
                    <a:pt x="246" y="416"/>
                  </a:lnTo>
                  <a:lnTo>
                    <a:pt x="248" y="404"/>
                  </a:lnTo>
                  <a:lnTo>
                    <a:pt x="250" y="396"/>
                  </a:lnTo>
                  <a:lnTo>
                    <a:pt x="256" y="384"/>
                  </a:lnTo>
                  <a:lnTo>
                    <a:pt x="256" y="364"/>
                  </a:lnTo>
                  <a:lnTo>
                    <a:pt x="240" y="362"/>
                  </a:lnTo>
                  <a:lnTo>
                    <a:pt x="224" y="352"/>
                  </a:lnTo>
                  <a:lnTo>
                    <a:pt x="210" y="342"/>
                  </a:lnTo>
                  <a:lnTo>
                    <a:pt x="196" y="334"/>
                  </a:lnTo>
                  <a:lnTo>
                    <a:pt x="188" y="328"/>
                  </a:lnTo>
                  <a:lnTo>
                    <a:pt x="170" y="324"/>
                  </a:lnTo>
                  <a:lnTo>
                    <a:pt x="152" y="318"/>
                  </a:lnTo>
                  <a:lnTo>
                    <a:pt x="136" y="312"/>
                  </a:lnTo>
                  <a:lnTo>
                    <a:pt x="126" y="306"/>
                  </a:lnTo>
                  <a:lnTo>
                    <a:pt x="126" y="296"/>
                  </a:lnTo>
                  <a:lnTo>
                    <a:pt x="128" y="290"/>
                  </a:lnTo>
                  <a:lnTo>
                    <a:pt x="136" y="280"/>
                  </a:lnTo>
                  <a:lnTo>
                    <a:pt x="130" y="244"/>
                  </a:lnTo>
                  <a:lnTo>
                    <a:pt x="134" y="242"/>
                  </a:lnTo>
                  <a:lnTo>
                    <a:pt x="140" y="236"/>
                  </a:lnTo>
                  <a:lnTo>
                    <a:pt x="148" y="222"/>
                  </a:lnTo>
                  <a:lnTo>
                    <a:pt x="162" y="222"/>
                  </a:lnTo>
                  <a:lnTo>
                    <a:pt x="172" y="222"/>
                  </a:lnTo>
                  <a:lnTo>
                    <a:pt x="184" y="226"/>
                  </a:lnTo>
                  <a:lnTo>
                    <a:pt x="264" y="230"/>
                  </a:lnTo>
                  <a:lnTo>
                    <a:pt x="270" y="220"/>
                  </a:lnTo>
                  <a:lnTo>
                    <a:pt x="276" y="210"/>
                  </a:lnTo>
                  <a:lnTo>
                    <a:pt x="278" y="198"/>
                  </a:lnTo>
                  <a:lnTo>
                    <a:pt x="280" y="186"/>
                  </a:lnTo>
                  <a:lnTo>
                    <a:pt x="278" y="162"/>
                  </a:lnTo>
                  <a:lnTo>
                    <a:pt x="278" y="144"/>
                  </a:lnTo>
                  <a:lnTo>
                    <a:pt x="278" y="136"/>
                  </a:lnTo>
                  <a:lnTo>
                    <a:pt x="280" y="130"/>
                  </a:lnTo>
                  <a:lnTo>
                    <a:pt x="282" y="124"/>
                  </a:lnTo>
                  <a:lnTo>
                    <a:pt x="286" y="120"/>
                  </a:lnTo>
                  <a:lnTo>
                    <a:pt x="294" y="114"/>
                  </a:lnTo>
                  <a:lnTo>
                    <a:pt x="304" y="104"/>
                  </a:lnTo>
                  <a:lnTo>
                    <a:pt x="334" y="60"/>
                  </a:lnTo>
                  <a:lnTo>
                    <a:pt x="364" y="38"/>
                  </a:lnTo>
                  <a:lnTo>
                    <a:pt x="382" y="12"/>
                  </a:lnTo>
                  <a:lnTo>
                    <a:pt x="404" y="28"/>
                  </a:lnTo>
                  <a:lnTo>
                    <a:pt x="410" y="28"/>
                  </a:lnTo>
                  <a:lnTo>
                    <a:pt x="416" y="22"/>
                  </a:lnTo>
                  <a:lnTo>
                    <a:pt x="422" y="16"/>
                  </a:lnTo>
                  <a:lnTo>
                    <a:pt x="430" y="0"/>
                  </a:lnTo>
                  <a:lnTo>
                    <a:pt x="440" y="2"/>
                  </a:lnTo>
                  <a:lnTo>
                    <a:pt x="450" y="4"/>
                  </a:lnTo>
                  <a:lnTo>
                    <a:pt x="456" y="8"/>
                  </a:lnTo>
                  <a:lnTo>
                    <a:pt x="460" y="12"/>
                  </a:lnTo>
                  <a:lnTo>
                    <a:pt x="462" y="20"/>
                  </a:lnTo>
                  <a:lnTo>
                    <a:pt x="464" y="28"/>
                  </a:lnTo>
                  <a:lnTo>
                    <a:pt x="452" y="52"/>
                  </a:lnTo>
                  <a:lnTo>
                    <a:pt x="450" y="72"/>
                  </a:lnTo>
                  <a:lnTo>
                    <a:pt x="446" y="90"/>
                  </a:lnTo>
                  <a:lnTo>
                    <a:pt x="444" y="100"/>
                  </a:lnTo>
                  <a:lnTo>
                    <a:pt x="438" y="108"/>
                  </a:lnTo>
                  <a:lnTo>
                    <a:pt x="432" y="118"/>
                  </a:lnTo>
                  <a:lnTo>
                    <a:pt x="424" y="126"/>
                  </a:lnTo>
                  <a:lnTo>
                    <a:pt x="422" y="138"/>
                  </a:lnTo>
                  <a:lnTo>
                    <a:pt x="420" y="150"/>
                  </a:lnTo>
                  <a:lnTo>
                    <a:pt x="422" y="174"/>
                  </a:lnTo>
                  <a:lnTo>
                    <a:pt x="430" y="228"/>
                  </a:lnTo>
                  <a:lnTo>
                    <a:pt x="430" y="238"/>
                  </a:lnTo>
                  <a:lnTo>
                    <a:pt x="428" y="246"/>
                  </a:lnTo>
                  <a:lnTo>
                    <a:pt x="420" y="266"/>
                  </a:lnTo>
                  <a:lnTo>
                    <a:pt x="408" y="284"/>
                  </a:lnTo>
                  <a:lnTo>
                    <a:pt x="398" y="300"/>
                  </a:lnTo>
                  <a:lnTo>
                    <a:pt x="398" y="384"/>
                  </a:lnTo>
                  <a:lnTo>
                    <a:pt x="412" y="416"/>
                  </a:lnTo>
                  <a:lnTo>
                    <a:pt x="416" y="434"/>
                  </a:lnTo>
                  <a:lnTo>
                    <a:pt x="418" y="454"/>
                  </a:lnTo>
                  <a:lnTo>
                    <a:pt x="414" y="472"/>
                  </a:lnTo>
                  <a:lnTo>
                    <a:pt x="410" y="492"/>
                  </a:lnTo>
                  <a:lnTo>
                    <a:pt x="410" y="514"/>
                  </a:lnTo>
                  <a:lnTo>
                    <a:pt x="412" y="526"/>
                  </a:lnTo>
                  <a:lnTo>
                    <a:pt x="414" y="538"/>
                  </a:lnTo>
                  <a:lnTo>
                    <a:pt x="422" y="548"/>
                  </a:lnTo>
                  <a:lnTo>
                    <a:pt x="428" y="556"/>
                  </a:lnTo>
                  <a:lnTo>
                    <a:pt x="434" y="568"/>
                  </a:lnTo>
                  <a:lnTo>
                    <a:pt x="432" y="600"/>
                  </a:lnTo>
                  <a:lnTo>
                    <a:pt x="456" y="660"/>
                  </a:lnTo>
                  <a:lnTo>
                    <a:pt x="466" y="674"/>
                  </a:lnTo>
                  <a:lnTo>
                    <a:pt x="476" y="690"/>
                  </a:lnTo>
                  <a:lnTo>
                    <a:pt x="484" y="710"/>
                  </a:lnTo>
                  <a:lnTo>
                    <a:pt x="490" y="732"/>
                  </a:lnTo>
                  <a:lnTo>
                    <a:pt x="462" y="726"/>
                  </a:lnTo>
                  <a:lnTo>
                    <a:pt x="404" y="726"/>
                  </a:lnTo>
                  <a:lnTo>
                    <a:pt x="372" y="728"/>
                  </a:lnTo>
                  <a:lnTo>
                    <a:pt x="362" y="728"/>
                  </a:lnTo>
                  <a:lnTo>
                    <a:pt x="356" y="732"/>
                  </a:lnTo>
                  <a:lnTo>
                    <a:pt x="354" y="744"/>
                  </a:lnTo>
                  <a:lnTo>
                    <a:pt x="394" y="776"/>
                  </a:lnTo>
                  <a:lnTo>
                    <a:pt x="398" y="792"/>
                  </a:lnTo>
                  <a:lnTo>
                    <a:pt x="382" y="798"/>
                  </a:lnTo>
                  <a:lnTo>
                    <a:pt x="370" y="806"/>
                  </a:lnTo>
                  <a:lnTo>
                    <a:pt x="360" y="816"/>
                  </a:lnTo>
                  <a:lnTo>
                    <a:pt x="350" y="828"/>
                  </a:lnTo>
                  <a:lnTo>
                    <a:pt x="350" y="888"/>
                  </a:lnTo>
                  <a:lnTo>
                    <a:pt x="344" y="88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Freeform 28"/>
            <p:cNvSpPr/>
            <p:nvPr/>
          </p:nvSpPr>
          <p:spPr bwMode="auto">
            <a:xfrm>
              <a:off x="2630488" y="2922588"/>
              <a:ext cx="1962150" cy="1428750"/>
            </a:xfrm>
            <a:custGeom>
              <a:avLst/>
              <a:gdLst>
                <a:gd name="T0" fmla="*/ 494 w 1236"/>
                <a:gd name="T1" fmla="*/ 798 h 900"/>
                <a:gd name="T2" fmla="*/ 430 w 1236"/>
                <a:gd name="T3" fmla="*/ 762 h 900"/>
                <a:gd name="T4" fmla="*/ 278 w 1236"/>
                <a:gd name="T5" fmla="*/ 748 h 900"/>
                <a:gd name="T6" fmla="*/ 176 w 1236"/>
                <a:gd name="T7" fmla="*/ 704 h 900"/>
                <a:gd name="T8" fmla="*/ 148 w 1236"/>
                <a:gd name="T9" fmla="*/ 670 h 900"/>
                <a:gd name="T10" fmla="*/ 70 w 1236"/>
                <a:gd name="T11" fmla="*/ 640 h 900"/>
                <a:gd name="T12" fmla="*/ 24 w 1236"/>
                <a:gd name="T13" fmla="*/ 596 h 900"/>
                <a:gd name="T14" fmla="*/ 0 w 1236"/>
                <a:gd name="T15" fmla="*/ 412 h 900"/>
                <a:gd name="T16" fmla="*/ 16 w 1236"/>
                <a:gd name="T17" fmla="*/ 340 h 900"/>
                <a:gd name="T18" fmla="*/ 26 w 1236"/>
                <a:gd name="T19" fmla="*/ 328 h 900"/>
                <a:gd name="T20" fmla="*/ 52 w 1236"/>
                <a:gd name="T21" fmla="*/ 314 h 900"/>
                <a:gd name="T22" fmla="*/ 98 w 1236"/>
                <a:gd name="T23" fmla="*/ 336 h 900"/>
                <a:gd name="T24" fmla="*/ 150 w 1236"/>
                <a:gd name="T25" fmla="*/ 336 h 900"/>
                <a:gd name="T26" fmla="*/ 138 w 1236"/>
                <a:gd name="T27" fmla="*/ 274 h 900"/>
                <a:gd name="T28" fmla="*/ 168 w 1236"/>
                <a:gd name="T29" fmla="*/ 236 h 900"/>
                <a:gd name="T30" fmla="*/ 186 w 1236"/>
                <a:gd name="T31" fmla="*/ 192 h 900"/>
                <a:gd name="T32" fmla="*/ 152 w 1236"/>
                <a:gd name="T33" fmla="*/ 150 h 900"/>
                <a:gd name="T34" fmla="*/ 120 w 1236"/>
                <a:gd name="T35" fmla="*/ 120 h 900"/>
                <a:gd name="T36" fmla="*/ 118 w 1236"/>
                <a:gd name="T37" fmla="*/ 92 h 900"/>
                <a:gd name="T38" fmla="*/ 104 w 1236"/>
                <a:gd name="T39" fmla="*/ 58 h 900"/>
                <a:gd name="T40" fmla="*/ 234 w 1236"/>
                <a:gd name="T41" fmla="*/ 42 h 900"/>
                <a:gd name="T42" fmla="*/ 340 w 1236"/>
                <a:gd name="T43" fmla="*/ 4 h 900"/>
                <a:gd name="T44" fmla="*/ 430 w 1236"/>
                <a:gd name="T45" fmla="*/ 8 h 900"/>
                <a:gd name="T46" fmla="*/ 526 w 1236"/>
                <a:gd name="T47" fmla="*/ 22 h 900"/>
                <a:gd name="T48" fmla="*/ 654 w 1236"/>
                <a:gd name="T49" fmla="*/ 114 h 900"/>
                <a:gd name="T50" fmla="*/ 720 w 1236"/>
                <a:gd name="T51" fmla="*/ 110 h 900"/>
                <a:gd name="T52" fmla="*/ 720 w 1236"/>
                <a:gd name="T53" fmla="*/ 56 h 900"/>
                <a:gd name="T54" fmla="*/ 792 w 1236"/>
                <a:gd name="T55" fmla="*/ 72 h 900"/>
                <a:gd name="T56" fmla="*/ 930 w 1236"/>
                <a:gd name="T57" fmla="*/ 128 h 900"/>
                <a:gd name="T58" fmla="*/ 952 w 1236"/>
                <a:gd name="T59" fmla="*/ 142 h 900"/>
                <a:gd name="T60" fmla="*/ 1088 w 1236"/>
                <a:gd name="T61" fmla="*/ 224 h 900"/>
                <a:gd name="T62" fmla="*/ 1174 w 1236"/>
                <a:gd name="T63" fmla="*/ 250 h 900"/>
                <a:gd name="T64" fmla="*/ 1216 w 1236"/>
                <a:gd name="T65" fmla="*/ 368 h 900"/>
                <a:gd name="T66" fmla="*/ 1236 w 1236"/>
                <a:gd name="T67" fmla="*/ 452 h 900"/>
                <a:gd name="T68" fmla="*/ 1184 w 1236"/>
                <a:gd name="T69" fmla="*/ 496 h 900"/>
                <a:gd name="T70" fmla="*/ 1120 w 1236"/>
                <a:gd name="T71" fmla="*/ 584 h 900"/>
                <a:gd name="T72" fmla="*/ 1144 w 1236"/>
                <a:gd name="T73" fmla="*/ 626 h 900"/>
                <a:gd name="T74" fmla="*/ 1086 w 1236"/>
                <a:gd name="T75" fmla="*/ 606 h 900"/>
                <a:gd name="T76" fmla="*/ 1030 w 1236"/>
                <a:gd name="T77" fmla="*/ 642 h 900"/>
                <a:gd name="T78" fmla="*/ 1064 w 1236"/>
                <a:gd name="T79" fmla="*/ 694 h 900"/>
                <a:gd name="T80" fmla="*/ 1076 w 1236"/>
                <a:gd name="T81" fmla="*/ 792 h 900"/>
                <a:gd name="T82" fmla="*/ 1034 w 1236"/>
                <a:gd name="T83" fmla="*/ 804 h 900"/>
                <a:gd name="T84" fmla="*/ 996 w 1236"/>
                <a:gd name="T85" fmla="*/ 806 h 900"/>
                <a:gd name="T86" fmla="*/ 956 w 1236"/>
                <a:gd name="T87" fmla="*/ 788 h 900"/>
                <a:gd name="T88" fmla="*/ 920 w 1236"/>
                <a:gd name="T89" fmla="*/ 800 h 900"/>
                <a:gd name="T90" fmla="*/ 878 w 1236"/>
                <a:gd name="T91" fmla="*/ 780 h 900"/>
                <a:gd name="T92" fmla="*/ 828 w 1236"/>
                <a:gd name="T93" fmla="*/ 698 h 900"/>
                <a:gd name="T94" fmla="*/ 778 w 1236"/>
                <a:gd name="T95" fmla="*/ 654 h 900"/>
                <a:gd name="T96" fmla="*/ 700 w 1236"/>
                <a:gd name="T97" fmla="*/ 662 h 900"/>
                <a:gd name="T98" fmla="*/ 722 w 1236"/>
                <a:gd name="T99" fmla="*/ 746 h 900"/>
                <a:gd name="T100" fmla="*/ 694 w 1236"/>
                <a:gd name="T101" fmla="*/ 796 h 900"/>
                <a:gd name="T102" fmla="*/ 664 w 1236"/>
                <a:gd name="T103" fmla="*/ 862 h 900"/>
                <a:gd name="T104" fmla="*/ 634 w 1236"/>
                <a:gd name="T105" fmla="*/ 886 h 900"/>
                <a:gd name="T106" fmla="*/ 604 w 1236"/>
                <a:gd name="T107" fmla="*/ 884 h 900"/>
                <a:gd name="T108" fmla="*/ 568 w 1236"/>
                <a:gd name="T109" fmla="*/ 880 h 900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1236" h="900">
                  <a:moveTo>
                    <a:pt x="552" y="900"/>
                  </a:moveTo>
                  <a:lnTo>
                    <a:pt x="552" y="900"/>
                  </a:lnTo>
                  <a:lnTo>
                    <a:pt x="522" y="874"/>
                  </a:lnTo>
                  <a:lnTo>
                    <a:pt x="510" y="834"/>
                  </a:lnTo>
                  <a:lnTo>
                    <a:pt x="494" y="798"/>
                  </a:lnTo>
                  <a:lnTo>
                    <a:pt x="486" y="790"/>
                  </a:lnTo>
                  <a:lnTo>
                    <a:pt x="478" y="782"/>
                  </a:lnTo>
                  <a:lnTo>
                    <a:pt x="460" y="772"/>
                  </a:lnTo>
                  <a:lnTo>
                    <a:pt x="444" y="766"/>
                  </a:lnTo>
                  <a:lnTo>
                    <a:pt x="430" y="762"/>
                  </a:lnTo>
                  <a:lnTo>
                    <a:pt x="322" y="764"/>
                  </a:lnTo>
                  <a:lnTo>
                    <a:pt x="310" y="762"/>
                  </a:lnTo>
                  <a:lnTo>
                    <a:pt x="298" y="758"/>
                  </a:lnTo>
                  <a:lnTo>
                    <a:pt x="278" y="748"/>
                  </a:lnTo>
                  <a:lnTo>
                    <a:pt x="262" y="736"/>
                  </a:lnTo>
                  <a:lnTo>
                    <a:pt x="248" y="724"/>
                  </a:lnTo>
                  <a:lnTo>
                    <a:pt x="220" y="720"/>
                  </a:lnTo>
                  <a:lnTo>
                    <a:pt x="198" y="712"/>
                  </a:lnTo>
                  <a:lnTo>
                    <a:pt x="176" y="704"/>
                  </a:lnTo>
                  <a:lnTo>
                    <a:pt x="158" y="692"/>
                  </a:lnTo>
                  <a:lnTo>
                    <a:pt x="156" y="686"/>
                  </a:lnTo>
                  <a:lnTo>
                    <a:pt x="154" y="680"/>
                  </a:lnTo>
                  <a:lnTo>
                    <a:pt x="148" y="670"/>
                  </a:lnTo>
                  <a:lnTo>
                    <a:pt x="138" y="662"/>
                  </a:lnTo>
                  <a:lnTo>
                    <a:pt x="118" y="658"/>
                  </a:lnTo>
                  <a:lnTo>
                    <a:pt x="100" y="654"/>
                  </a:lnTo>
                  <a:lnTo>
                    <a:pt x="84" y="648"/>
                  </a:lnTo>
                  <a:lnTo>
                    <a:pt x="70" y="640"/>
                  </a:lnTo>
                  <a:lnTo>
                    <a:pt x="62" y="638"/>
                  </a:lnTo>
                  <a:lnTo>
                    <a:pt x="54" y="634"/>
                  </a:lnTo>
                  <a:lnTo>
                    <a:pt x="42" y="624"/>
                  </a:lnTo>
                  <a:lnTo>
                    <a:pt x="32" y="610"/>
                  </a:lnTo>
                  <a:lnTo>
                    <a:pt x="24" y="596"/>
                  </a:lnTo>
                  <a:lnTo>
                    <a:pt x="18" y="580"/>
                  </a:lnTo>
                  <a:lnTo>
                    <a:pt x="12" y="566"/>
                  </a:lnTo>
                  <a:lnTo>
                    <a:pt x="6" y="542"/>
                  </a:lnTo>
                  <a:lnTo>
                    <a:pt x="0" y="412"/>
                  </a:lnTo>
                  <a:lnTo>
                    <a:pt x="14" y="388"/>
                  </a:lnTo>
                  <a:lnTo>
                    <a:pt x="18" y="376"/>
                  </a:lnTo>
                  <a:lnTo>
                    <a:pt x="22" y="366"/>
                  </a:lnTo>
                  <a:lnTo>
                    <a:pt x="20" y="352"/>
                  </a:lnTo>
                  <a:lnTo>
                    <a:pt x="16" y="340"/>
                  </a:lnTo>
                  <a:lnTo>
                    <a:pt x="12" y="332"/>
                  </a:lnTo>
                  <a:lnTo>
                    <a:pt x="10" y="328"/>
                  </a:lnTo>
                  <a:lnTo>
                    <a:pt x="22" y="326"/>
                  </a:lnTo>
                  <a:lnTo>
                    <a:pt x="26" y="328"/>
                  </a:lnTo>
                  <a:lnTo>
                    <a:pt x="32" y="330"/>
                  </a:lnTo>
                  <a:lnTo>
                    <a:pt x="42" y="330"/>
                  </a:lnTo>
                  <a:lnTo>
                    <a:pt x="50" y="320"/>
                  </a:lnTo>
                  <a:lnTo>
                    <a:pt x="52" y="314"/>
                  </a:lnTo>
                  <a:lnTo>
                    <a:pt x="60" y="312"/>
                  </a:lnTo>
                  <a:lnTo>
                    <a:pt x="66" y="312"/>
                  </a:lnTo>
                  <a:lnTo>
                    <a:pt x="72" y="316"/>
                  </a:lnTo>
                  <a:lnTo>
                    <a:pt x="78" y="320"/>
                  </a:lnTo>
                  <a:lnTo>
                    <a:pt x="90" y="330"/>
                  </a:lnTo>
                  <a:lnTo>
                    <a:pt x="98" y="336"/>
                  </a:lnTo>
                  <a:lnTo>
                    <a:pt x="108" y="342"/>
                  </a:lnTo>
                  <a:lnTo>
                    <a:pt x="128" y="342"/>
                  </a:lnTo>
                  <a:lnTo>
                    <a:pt x="140" y="340"/>
                  </a:lnTo>
                  <a:lnTo>
                    <a:pt x="150" y="336"/>
                  </a:lnTo>
                  <a:lnTo>
                    <a:pt x="158" y="326"/>
                  </a:lnTo>
                  <a:lnTo>
                    <a:pt x="158" y="300"/>
                  </a:lnTo>
                  <a:lnTo>
                    <a:pt x="148" y="286"/>
                  </a:lnTo>
                  <a:lnTo>
                    <a:pt x="138" y="274"/>
                  </a:lnTo>
                  <a:lnTo>
                    <a:pt x="136" y="270"/>
                  </a:lnTo>
                  <a:lnTo>
                    <a:pt x="136" y="264"/>
                  </a:lnTo>
                  <a:lnTo>
                    <a:pt x="136" y="258"/>
                  </a:lnTo>
                  <a:lnTo>
                    <a:pt x="140" y="252"/>
                  </a:lnTo>
                  <a:lnTo>
                    <a:pt x="168" y="236"/>
                  </a:lnTo>
                  <a:lnTo>
                    <a:pt x="180" y="224"/>
                  </a:lnTo>
                  <a:lnTo>
                    <a:pt x="184" y="212"/>
                  </a:lnTo>
                  <a:lnTo>
                    <a:pt x="188" y="200"/>
                  </a:lnTo>
                  <a:lnTo>
                    <a:pt x="186" y="192"/>
                  </a:lnTo>
                  <a:lnTo>
                    <a:pt x="184" y="184"/>
                  </a:lnTo>
                  <a:lnTo>
                    <a:pt x="178" y="178"/>
                  </a:lnTo>
                  <a:lnTo>
                    <a:pt x="172" y="174"/>
                  </a:lnTo>
                  <a:lnTo>
                    <a:pt x="160" y="164"/>
                  </a:lnTo>
                  <a:lnTo>
                    <a:pt x="152" y="150"/>
                  </a:lnTo>
                  <a:lnTo>
                    <a:pt x="142" y="138"/>
                  </a:lnTo>
                  <a:lnTo>
                    <a:pt x="132" y="128"/>
                  </a:lnTo>
                  <a:lnTo>
                    <a:pt x="126" y="126"/>
                  </a:lnTo>
                  <a:lnTo>
                    <a:pt x="122" y="126"/>
                  </a:lnTo>
                  <a:lnTo>
                    <a:pt x="120" y="120"/>
                  </a:lnTo>
                  <a:lnTo>
                    <a:pt x="116" y="114"/>
                  </a:lnTo>
                  <a:lnTo>
                    <a:pt x="114" y="110"/>
                  </a:lnTo>
                  <a:lnTo>
                    <a:pt x="114" y="104"/>
                  </a:lnTo>
                  <a:lnTo>
                    <a:pt x="118" y="98"/>
                  </a:lnTo>
                  <a:lnTo>
                    <a:pt x="118" y="92"/>
                  </a:lnTo>
                  <a:lnTo>
                    <a:pt x="118" y="86"/>
                  </a:lnTo>
                  <a:lnTo>
                    <a:pt x="116" y="80"/>
                  </a:lnTo>
                  <a:lnTo>
                    <a:pt x="110" y="70"/>
                  </a:lnTo>
                  <a:lnTo>
                    <a:pt x="104" y="66"/>
                  </a:lnTo>
                  <a:lnTo>
                    <a:pt x="104" y="58"/>
                  </a:lnTo>
                  <a:lnTo>
                    <a:pt x="120" y="56"/>
                  </a:lnTo>
                  <a:lnTo>
                    <a:pt x="138" y="52"/>
                  </a:lnTo>
                  <a:lnTo>
                    <a:pt x="176" y="50"/>
                  </a:lnTo>
                  <a:lnTo>
                    <a:pt x="214" y="46"/>
                  </a:lnTo>
                  <a:lnTo>
                    <a:pt x="234" y="42"/>
                  </a:lnTo>
                  <a:lnTo>
                    <a:pt x="252" y="38"/>
                  </a:lnTo>
                  <a:lnTo>
                    <a:pt x="280" y="24"/>
                  </a:lnTo>
                  <a:lnTo>
                    <a:pt x="310" y="12"/>
                  </a:lnTo>
                  <a:lnTo>
                    <a:pt x="324" y="6"/>
                  </a:lnTo>
                  <a:lnTo>
                    <a:pt x="340" y="4"/>
                  </a:lnTo>
                  <a:lnTo>
                    <a:pt x="358" y="0"/>
                  </a:lnTo>
                  <a:lnTo>
                    <a:pt x="378" y="0"/>
                  </a:lnTo>
                  <a:lnTo>
                    <a:pt x="400" y="10"/>
                  </a:lnTo>
                  <a:lnTo>
                    <a:pt x="430" y="8"/>
                  </a:lnTo>
                  <a:lnTo>
                    <a:pt x="462" y="10"/>
                  </a:lnTo>
                  <a:lnTo>
                    <a:pt x="478" y="10"/>
                  </a:lnTo>
                  <a:lnTo>
                    <a:pt x="494" y="12"/>
                  </a:lnTo>
                  <a:lnTo>
                    <a:pt x="510" y="16"/>
                  </a:lnTo>
                  <a:lnTo>
                    <a:pt x="526" y="22"/>
                  </a:lnTo>
                  <a:lnTo>
                    <a:pt x="604" y="72"/>
                  </a:lnTo>
                  <a:lnTo>
                    <a:pt x="612" y="84"/>
                  </a:lnTo>
                  <a:lnTo>
                    <a:pt x="638" y="104"/>
                  </a:lnTo>
                  <a:lnTo>
                    <a:pt x="654" y="114"/>
                  </a:lnTo>
                  <a:lnTo>
                    <a:pt x="676" y="122"/>
                  </a:lnTo>
                  <a:lnTo>
                    <a:pt x="706" y="122"/>
                  </a:lnTo>
                  <a:lnTo>
                    <a:pt x="720" y="110"/>
                  </a:lnTo>
                  <a:lnTo>
                    <a:pt x="722" y="94"/>
                  </a:lnTo>
                  <a:lnTo>
                    <a:pt x="720" y="80"/>
                  </a:lnTo>
                  <a:lnTo>
                    <a:pt x="718" y="68"/>
                  </a:lnTo>
                  <a:lnTo>
                    <a:pt x="716" y="58"/>
                  </a:lnTo>
                  <a:lnTo>
                    <a:pt x="720" y="56"/>
                  </a:lnTo>
                  <a:lnTo>
                    <a:pt x="724" y="54"/>
                  </a:lnTo>
                  <a:lnTo>
                    <a:pt x="736" y="52"/>
                  </a:lnTo>
                  <a:lnTo>
                    <a:pt x="762" y="52"/>
                  </a:lnTo>
                  <a:lnTo>
                    <a:pt x="792" y="72"/>
                  </a:lnTo>
                  <a:lnTo>
                    <a:pt x="822" y="80"/>
                  </a:lnTo>
                  <a:lnTo>
                    <a:pt x="858" y="84"/>
                  </a:lnTo>
                  <a:lnTo>
                    <a:pt x="898" y="104"/>
                  </a:lnTo>
                  <a:lnTo>
                    <a:pt x="930" y="128"/>
                  </a:lnTo>
                  <a:lnTo>
                    <a:pt x="930" y="132"/>
                  </a:lnTo>
                  <a:lnTo>
                    <a:pt x="940" y="140"/>
                  </a:lnTo>
                  <a:lnTo>
                    <a:pt x="952" y="142"/>
                  </a:lnTo>
                  <a:lnTo>
                    <a:pt x="964" y="140"/>
                  </a:lnTo>
                  <a:lnTo>
                    <a:pt x="992" y="136"/>
                  </a:lnTo>
                  <a:lnTo>
                    <a:pt x="1032" y="184"/>
                  </a:lnTo>
                  <a:lnTo>
                    <a:pt x="1088" y="224"/>
                  </a:lnTo>
                  <a:lnTo>
                    <a:pt x="1116" y="238"/>
                  </a:lnTo>
                  <a:lnTo>
                    <a:pt x="1166" y="238"/>
                  </a:lnTo>
                  <a:lnTo>
                    <a:pt x="1174" y="250"/>
                  </a:lnTo>
                  <a:lnTo>
                    <a:pt x="1182" y="272"/>
                  </a:lnTo>
                  <a:lnTo>
                    <a:pt x="1188" y="294"/>
                  </a:lnTo>
                  <a:lnTo>
                    <a:pt x="1194" y="316"/>
                  </a:lnTo>
                  <a:lnTo>
                    <a:pt x="1216" y="368"/>
                  </a:lnTo>
                  <a:lnTo>
                    <a:pt x="1220" y="412"/>
                  </a:lnTo>
                  <a:lnTo>
                    <a:pt x="1228" y="422"/>
                  </a:lnTo>
                  <a:lnTo>
                    <a:pt x="1234" y="436"/>
                  </a:lnTo>
                  <a:lnTo>
                    <a:pt x="1236" y="444"/>
                  </a:lnTo>
                  <a:lnTo>
                    <a:pt x="1236" y="452"/>
                  </a:lnTo>
                  <a:lnTo>
                    <a:pt x="1232" y="458"/>
                  </a:lnTo>
                  <a:lnTo>
                    <a:pt x="1226" y="466"/>
                  </a:lnTo>
                  <a:lnTo>
                    <a:pt x="1200" y="482"/>
                  </a:lnTo>
                  <a:lnTo>
                    <a:pt x="1192" y="488"/>
                  </a:lnTo>
                  <a:lnTo>
                    <a:pt x="1184" y="496"/>
                  </a:lnTo>
                  <a:lnTo>
                    <a:pt x="1172" y="514"/>
                  </a:lnTo>
                  <a:lnTo>
                    <a:pt x="1156" y="542"/>
                  </a:lnTo>
                  <a:lnTo>
                    <a:pt x="1120" y="568"/>
                  </a:lnTo>
                  <a:lnTo>
                    <a:pt x="1120" y="584"/>
                  </a:lnTo>
                  <a:lnTo>
                    <a:pt x="1154" y="614"/>
                  </a:lnTo>
                  <a:lnTo>
                    <a:pt x="1152" y="620"/>
                  </a:lnTo>
                  <a:lnTo>
                    <a:pt x="1148" y="624"/>
                  </a:lnTo>
                  <a:lnTo>
                    <a:pt x="1144" y="626"/>
                  </a:lnTo>
                  <a:lnTo>
                    <a:pt x="1138" y="628"/>
                  </a:lnTo>
                  <a:lnTo>
                    <a:pt x="1128" y="628"/>
                  </a:lnTo>
                  <a:lnTo>
                    <a:pt x="1120" y="628"/>
                  </a:lnTo>
                  <a:lnTo>
                    <a:pt x="1086" y="606"/>
                  </a:lnTo>
                  <a:lnTo>
                    <a:pt x="1052" y="604"/>
                  </a:lnTo>
                  <a:lnTo>
                    <a:pt x="1038" y="606"/>
                  </a:lnTo>
                  <a:lnTo>
                    <a:pt x="1030" y="608"/>
                  </a:lnTo>
                  <a:lnTo>
                    <a:pt x="1030" y="632"/>
                  </a:lnTo>
                  <a:lnTo>
                    <a:pt x="1030" y="642"/>
                  </a:lnTo>
                  <a:lnTo>
                    <a:pt x="1032" y="652"/>
                  </a:lnTo>
                  <a:lnTo>
                    <a:pt x="1036" y="662"/>
                  </a:lnTo>
                  <a:lnTo>
                    <a:pt x="1042" y="672"/>
                  </a:lnTo>
                  <a:lnTo>
                    <a:pt x="1052" y="682"/>
                  </a:lnTo>
                  <a:lnTo>
                    <a:pt x="1064" y="694"/>
                  </a:lnTo>
                  <a:lnTo>
                    <a:pt x="1064" y="730"/>
                  </a:lnTo>
                  <a:lnTo>
                    <a:pt x="1080" y="780"/>
                  </a:lnTo>
                  <a:lnTo>
                    <a:pt x="1078" y="788"/>
                  </a:lnTo>
                  <a:lnTo>
                    <a:pt x="1076" y="792"/>
                  </a:lnTo>
                  <a:lnTo>
                    <a:pt x="1074" y="796"/>
                  </a:lnTo>
                  <a:lnTo>
                    <a:pt x="1068" y="798"/>
                  </a:lnTo>
                  <a:lnTo>
                    <a:pt x="1058" y="800"/>
                  </a:lnTo>
                  <a:lnTo>
                    <a:pt x="1046" y="800"/>
                  </a:lnTo>
                  <a:lnTo>
                    <a:pt x="1034" y="804"/>
                  </a:lnTo>
                  <a:lnTo>
                    <a:pt x="1028" y="808"/>
                  </a:lnTo>
                  <a:lnTo>
                    <a:pt x="1014" y="818"/>
                  </a:lnTo>
                  <a:lnTo>
                    <a:pt x="1004" y="818"/>
                  </a:lnTo>
                  <a:lnTo>
                    <a:pt x="996" y="806"/>
                  </a:lnTo>
                  <a:lnTo>
                    <a:pt x="968" y="804"/>
                  </a:lnTo>
                  <a:lnTo>
                    <a:pt x="968" y="798"/>
                  </a:lnTo>
                  <a:lnTo>
                    <a:pt x="964" y="794"/>
                  </a:lnTo>
                  <a:lnTo>
                    <a:pt x="956" y="788"/>
                  </a:lnTo>
                  <a:lnTo>
                    <a:pt x="936" y="786"/>
                  </a:lnTo>
                  <a:lnTo>
                    <a:pt x="934" y="792"/>
                  </a:lnTo>
                  <a:lnTo>
                    <a:pt x="926" y="796"/>
                  </a:lnTo>
                  <a:lnTo>
                    <a:pt x="920" y="800"/>
                  </a:lnTo>
                  <a:lnTo>
                    <a:pt x="914" y="800"/>
                  </a:lnTo>
                  <a:lnTo>
                    <a:pt x="908" y="786"/>
                  </a:lnTo>
                  <a:lnTo>
                    <a:pt x="878" y="780"/>
                  </a:lnTo>
                  <a:lnTo>
                    <a:pt x="836" y="732"/>
                  </a:lnTo>
                  <a:lnTo>
                    <a:pt x="830" y="722"/>
                  </a:lnTo>
                  <a:lnTo>
                    <a:pt x="830" y="710"/>
                  </a:lnTo>
                  <a:lnTo>
                    <a:pt x="828" y="698"/>
                  </a:lnTo>
                  <a:lnTo>
                    <a:pt x="824" y="690"/>
                  </a:lnTo>
                  <a:lnTo>
                    <a:pt x="820" y="682"/>
                  </a:lnTo>
                  <a:lnTo>
                    <a:pt x="808" y="670"/>
                  </a:lnTo>
                  <a:lnTo>
                    <a:pt x="796" y="658"/>
                  </a:lnTo>
                  <a:lnTo>
                    <a:pt x="778" y="654"/>
                  </a:lnTo>
                  <a:lnTo>
                    <a:pt x="758" y="652"/>
                  </a:lnTo>
                  <a:lnTo>
                    <a:pt x="724" y="654"/>
                  </a:lnTo>
                  <a:lnTo>
                    <a:pt x="706" y="656"/>
                  </a:lnTo>
                  <a:lnTo>
                    <a:pt x="702" y="660"/>
                  </a:lnTo>
                  <a:lnTo>
                    <a:pt x="700" y="662"/>
                  </a:lnTo>
                  <a:lnTo>
                    <a:pt x="698" y="674"/>
                  </a:lnTo>
                  <a:lnTo>
                    <a:pt x="698" y="694"/>
                  </a:lnTo>
                  <a:lnTo>
                    <a:pt x="722" y="726"/>
                  </a:lnTo>
                  <a:lnTo>
                    <a:pt x="722" y="746"/>
                  </a:lnTo>
                  <a:lnTo>
                    <a:pt x="712" y="758"/>
                  </a:lnTo>
                  <a:lnTo>
                    <a:pt x="700" y="772"/>
                  </a:lnTo>
                  <a:lnTo>
                    <a:pt x="696" y="778"/>
                  </a:lnTo>
                  <a:lnTo>
                    <a:pt x="694" y="786"/>
                  </a:lnTo>
                  <a:lnTo>
                    <a:pt x="694" y="796"/>
                  </a:lnTo>
                  <a:lnTo>
                    <a:pt x="698" y="804"/>
                  </a:lnTo>
                  <a:lnTo>
                    <a:pt x="698" y="810"/>
                  </a:lnTo>
                  <a:lnTo>
                    <a:pt x="694" y="818"/>
                  </a:lnTo>
                  <a:lnTo>
                    <a:pt x="684" y="834"/>
                  </a:lnTo>
                  <a:lnTo>
                    <a:pt x="664" y="862"/>
                  </a:lnTo>
                  <a:lnTo>
                    <a:pt x="658" y="870"/>
                  </a:lnTo>
                  <a:lnTo>
                    <a:pt x="652" y="878"/>
                  </a:lnTo>
                  <a:lnTo>
                    <a:pt x="644" y="882"/>
                  </a:lnTo>
                  <a:lnTo>
                    <a:pt x="634" y="886"/>
                  </a:lnTo>
                  <a:lnTo>
                    <a:pt x="624" y="898"/>
                  </a:lnTo>
                  <a:lnTo>
                    <a:pt x="618" y="896"/>
                  </a:lnTo>
                  <a:lnTo>
                    <a:pt x="612" y="896"/>
                  </a:lnTo>
                  <a:lnTo>
                    <a:pt x="608" y="890"/>
                  </a:lnTo>
                  <a:lnTo>
                    <a:pt x="604" y="884"/>
                  </a:lnTo>
                  <a:lnTo>
                    <a:pt x="604" y="880"/>
                  </a:lnTo>
                  <a:lnTo>
                    <a:pt x="598" y="878"/>
                  </a:lnTo>
                  <a:lnTo>
                    <a:pt x="594" y="876"/>
                  </a:lnTo>
                  <a:lnTo>
                    <a:pt x="582" y="876"/>
                  </a:lnTo>
                  <a:lnTo>
                    <a:pt x="568" y="880"/>
                  </a:lnTo>
                  <a:lnTo>
                    <a:pt x="560" y="892"/>
                  </a:lnTo>
                  <a:lnTo>
                    <a:pt x="556" y="896"/>
                  </a:lnTo>
                  <a:lnTo>
                    <a:pt x="552" y="90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0" name="Freeform 29"/>
            <p:cNvSpPr/>
            <p:nvPr/>
          </p:nvSpPr>
          <p:spPr bwMode="auto">
            <a:xfrm>
              <a:off x="5676900" y="2717801"/>
              <a:ext cx="539750" cy="1085850"/>
            </a:xfrm>
            <a:custGeom>
              <a:avLst/>
              <a:gdLst>
                <a:gd name="T0" fmla="*/ 24 w 340"/>
                <a:gd name="T1" fmla="*/ 676 h 684"/>
                <a:gd name="T2" fmla="*/ 10 w 340"/>
                <a:gd name="T3" fmla="*/ 654 h 684"/>
                <a:gd name="T4" fmla="*/ 10 w 340"/>
                <a:gd name="T5" fmla="*/ 624 h 684"/>
                <a:gd name="T6" fmla="*/ 18 w 340"/>
                <a:gd name="T7" fmla="*/ 560 h 684"/>
                <a:gd name="T8" fmla="*/ 0 w 340"/>
                <a:gd name="T9" fmla="*/ 514 h 684"/>
                <a:gd name="T10" fmla="*/ 8 w 340"/>
                <a:gd name="T11" fmla="*/ 426 h 684"/>
                <a:gd name="T12" fmla="*/ 30 w 340"/>
                <a:gd name="T13" fmla="*/ 386 h 684"/>
                <a:gd name="T14" fmla="*/ 24 w 340"/>
                <a:gd name="T15" fmla="*/ 326 h 684"/>
                <a:gd name="T16" fmla="*/ 22 w 340"/>
                <a:gd name="T17" fmla="*/ 282 h 684"/>
                <a:gd name="T18" fmla="*/ 44 w 340"/>
                <a:gd name="T19" fmla="*/ 248 h 684"/>
                <a:gd name="T20" fmla="*/ 50 w 340"/>
                <a:gd name="T21" fmla="*/ 218 h 684"/>
                <a:gd name="T22" fmla="*/ 64 w 340"/>
                <a:gd name="T23" fmla="*/ 170 h 684"/>
                <a:gd name="T24" fmla="*/ 70 w 340"/>
                <a:gd name="T25" fmla="*/ 150 h 684"/>
                <a:gd name="T26" fmla="*/ 94 w 340"/>
                <a:gd name="T27" fmla="*/ 122 h 684"/>
                <a:gd name="T28" fmla="*/ 128 w 340"/>
                <a:gd name="T29" fmla="*/ 82 h 684"/>
                <a:gd name="T30" fmla="*/ 152 w 340"/>
                <a:gd name="T31" fmla="*/ 58 h 684"/>
                <a:gd name="T32" fmla="*/ 170 w 340"/>
                <a:gd name="T33" fmla="*/ 40 h 684"/>
                <a:gd name="T34" fmla="*/ 224 w 340"/>
                <a:gd name="T35" fmla="*/ 40 h 684"/>
                <a:gd name="T36" fmla="*/ 238 w 340"/>
                <a:gd name="T37" fmla="*/ 32 h 684"/>
                <a:gd name="T38" fmla="*/ 270 w 340"/>
                <a:gd name="T39" fmla="*/ 20 h 684"/>
                <a:gd name="T40" fmla="*/ 290 w 340"/>
                <a:gd name="T41" fmla="*/ 0 h 684"/>
                <a:gd name="T42" fmla="*/ 308 w 340"/>
                <a:gd name="T43" fmla="*/ 12 h 684"/>
                <a:gd name="T44" fmla="*/ 290 w 340"/>
                <a:gd name="T45" fmla="*/ 34 h 684"/>
                <a:gd name="T46" fmla="*/ 276 w 340"/>
                <a:gd name="T47" fmla="*/ 54 h 684"/>
                <a:gd name="T48" fmla="*/ 286 w 340"/>
                <a:gd name="T49" fmla="*/ 64 h 684"/>
                <a:gd name="T50" fmla="*/ 310 w 340"/>
                <a:gd name="T51" fmla="*/ 82 h 684"/>
                <a:gd name="T52" fmla="*/ 340 w 340"/>
                <a:gd name="T53" fmla="*/ 124 h 684"/>
                <a:gd name="T54" fmla="*/ 328 w 340"/>
                <a:gd name="T55" fmla="*/ 158 h 684"/>
                <a:gd name="T56" fmla="*/ 290 w 340"/>
                <a:gd name="T57" fmla="*/ 186 h 684"/>
                <a:gd name="T58" fmla="*/ 268 w 340"/>
                <a:gd name="T59" fmla="*/ 228 h 684"/>
                <a:gd name="T60" fmla="*/ 274 w 340"/>
                <a:gd name="T61" fmla="*/ 256 h 684"/>
                <a:gd name="T62" fmla="*/ 300 w 340"/>
                <a:gd name="T63" fmla="*/ 278 h 684"/>
                <a:gd name="T64" fmla="*/ 320 w 340"/>
                <a:gd name="T65" fmla="*/ 312 h 684"/>
                <a:gd name="T66" fmla="*/ 328 w 340"/>
                <a:gd name="T67" fmla="*/ 344 h 684"/>
                <a:gd name="T68" fmla="*/ 316 w 340"/>
                <a:gd name="T69" fmla="*/ 384 h 684"/>
                <a:gd name="T70" fmla="*/ 298 w 340"/>
                <a:gd name="T71" fmla="*/ 412 h 684"/>
                <a:gd name="T72" fmla="*/ 276 w 340"/>
                <a:gd name="T73" fmla="*/ 436 h 684"/>
                <a:gd name="T74" fmla="*/ 298 w 340"/>
                <a:gd name="T75" fmla="*/ 474 h 684"/>
                <a:gd name="T76" fmla="*/ 302 w 340"/>
                <a:gd name="T77" fmla="*/ 506 h 684"/>
                <a:gd name="T78" fmla="*/ 296 w 340"/>
                <a:gd name="T79" fmla="*/ 544 h 684"/>
                <a:gd name="T80" fmla="*/ 236 w 340"/>
                <a:gd name="T81" fmla="*/ 602 h 684"/>
                <a:gd name="T82" fmla="*/ 164 w 340"/>
                <a:gd name="T83" fmla="*/ 620 h 684"/>
                <a:gd name="T84" fmla="*/ 112 w 340"/>
                <a:gd name="T85" fmla="*/ 644 h 684"/>
                <a:gd name="T86" fmla="*/ 66 w 340"/>
                <a:gd name="T87" fmla="*/ 664 h 684"/>
                <a:gd name="T88" fmla="*/ 48 w 340"/>
                <a:gd name="T89" fmla="*/ 678 h 684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340" h="684">
                  <a:moveTo>
                    <a:pt x="32" y="684"/>
                  </a:moveTo>
                  <a:lnTo>
                    <a:pt x="32" y="684"/>
                  </a:lnTo>
                  <a:lnTo>
                    <a:pt x="24" y="676"/>
                  </a:lnTo>
                  <a:lnTo>
                    <a:pt x="16" y="668"/>
                  </a:lnTo>
                  <a:lnTo>
                    <a:pt x="12" y="662"/>
                  </a:lnTo>
                  <a:lnTo>
                    <a:pt x="10" y="654"/>
                  </a:lnTo>
                  <a:lnTo>
                    <a:pt x="10" y="638"/>
                  </a:lnTo>
                  <a:lnTo>
                    <a:pt x="10" y="624"/>
                  </a:lnTo>
                  <a:lnTo>
                    <a:pt x="20" y="594"/>
                  </a:lnTo>
                  <a:lnTo>
                    <a:pt x="18" y="560"/>
                  </a:lnTo>
                  <a:lnTo>
                    <a:pt x="0" y="514"/>
                  </a:lnTo>
                  <a:lnTo>
                    <a:pt x="0" y="440"/>
                  </a:lnTo>
                  <a:lnTo>
                    <a:pt x="8" y="426"/>
                  </a:lnTo>
                  <a:lnTo>
                    <a:pt x="16" y="412"/>
                  </a:lnTo>
                  <a:lnTo>
                    <a:pt x="30" y="386"/>
                  </a:lnTo>
                  <a:lnTo>
                    <a:pt x="30" y="358"/>
                  </a:lnTo>
                  <a:lnTo>
                    <a:pt x="24" y="326"/>
                  </a:lnTo>
                  <a:lnTo>
                    <a:pt x="22" y="310"/>
                  </a:lnTo>
                  <a:lnTo>
                    <a:pt x="20" y="296"/>
                  </a:lnTo>
                  <a:lnTo>
                    <a:pt x="22" y="282"/>
                  </a:lnTo>
                  <a:lnTo>
                    <a:pt x="24" y="270"/>
                  </a:lnTo>
                  <a:lnTo>
                    <a:pt x="32" y="258"/>
                  </a:lnTo>
                  <a:lnTo>
                    <a:pt x="44" y="248"/>
                  </a:lnTo>
                  <a:lnTo>
                    <a:pt x="48" y="232"/>
                  </a:lnTo>
                  <a:lnTo>
                    <a:pt x="50" y="218"/>
                  </a:lnTo>
                  <a:lnTo>
                    <a:pt x="52" y="192"/>
                  </a:lnTo>
                  <a:lnTo>
                    <a:pt x="64" y="170"/>
                  </a:lnTo>
                  <a:lnTo>
                    <a:pt x="66" y="158"/>
                  </a:lnTo>
                  <a:lnTo>
                    <a:pt x="70" y="150"/>
                  </a:lnTo>
                  <a:lnTo>
                    <a:pt x="74" y="142"/>
                  </a:lnTo>
                  <a:lnTo>
                    <a:pt x="80" y="134"/>
                  </a:lnTo>
                  <a:lnTo>
                    <a:pt x="94" y="122"/>
                  </a:lnTo>
                  <a:lnTo>
                    <a:pt x="110" y="110"/>
                  </a:lnTo>
                  <a:lnTo>
                    <a:pt x="128" y="82"/>
                  </a:lnTo>
                  <a:lnTo>
                    <a:pt x="140" y="68"/>
                  </a:lnTo>
                  <a:lnTo>
                    <a:pt x="146" y="62"/>
                  </a:lnTo>
                  <a:lnTo>
                    <a:pt x="152" y="58"/>
                  </a:lnTo>
                  <a:lnTo>
                    <a:pt x="170" y="40"/>
                  </a:lnTo>
                  <a:lnTo>
                    <a:pt x="204" y="42"/>
                  </a:lnTo>
                  <a:lnTo>
                    <a:pt x="214" y="42"/>
                  </a:lnTo>
                  <a:lnTo>
                    <a:pt x="224" y="40"/>
                  </a:lnTo>
                  <a:lnTo>
                    <a:pt x="232" y="38"/>
                  </a:lnTo>
                  <a:lnTo>
                    <a:pt x="238" y="32"/>
                  </a:lnTo>
                  <a:lnTo>
                    <a:pt x="250" y="30"/>
                  </a:lnTo>
                  <a:lnTo>
                    <a:pt x="260" y="26"/>
                  </a:lnTo>
                  <a:lnTo>
                    <a:pt x="270" y="20"/>
                  </a:lnTo>
                  <a:lnTo>
                    <a:pt x="282" y="10"/>
                  </a:lnTo>
                  <a:lnTo>
                    <a:pt x="290" y="0"/>
                  </a:lnTo>
                  <a:lnTo>
                    <a:pt x="308" y="12"/>
                  </a:lnTo>
                  <a:lnTo>
                    <a:pt x="306" y="18"/>
                  </a:lnTo>
                  <a:lnTo>
                    <a:pt x="302" y="24"/>
                  </a:lnTo>
                  <a:lnTo>
                    <a:pt x="290" y="34"/>
                  </a:lnTo>
                  <a:lnTo>
                    <a:pt x="284" y="40"/>
                  </a:lnTo>
                  <a:lnTo>
                    <a:pt x="280" y="46"/>
                  </a:lnTo>
                  <a:lnTo>
                    <a:pt x="276" y="54"/>
                  </a:lnTo>
                  <a:lnTo>
                    <a:pt x="278" y="62"/>
                  </a:lnTo>
                  <a:lnTo>
                    <a:pt x="286" y="64"/>
                  </a:lnTo>
                  <a:lnTo>
                    <a:pt x="296" y="68"/>
                  </a:lnTo>
                  <a:lnTo>
                    <a:pt x="302" y="74"/>
                  </a:lnTo>
                  <a:lnTo>
                    <a:pt x="310" y="82"/>
                  </a:lnTo>
                  <a:lnTo>
                    <a:pt x="324" y="100"/>
                  </a:lnTo>
                  <a:lnTo>
                    <a:pt x="340" y="124"/>
                  </a:lnTo>
                  <a:lnTo>
                    <a:pt x="340" y="142"/>
                  </a:lnTo>
                  <a:lnTo>
                    <a:pt x="328" y="158"/>
                  </a:lnTo>
                  <a:lnTo>
                    <a:pt x="318" y="168"/>
                  </a:lnTo>
                  <a:lnTo>
                    <a:pt x="290" y="186"/>
                  </a:lnTo>
                  <a:lnTo>
                    <a:pt x="280" y="202"/>
                  </a:lnTo>
                  <a:lnTo>
                    <a:pt x="272" y="218"/>
                  </a:lnTo>
                  <a:lnTo>
                    <a:pt x="268" y="228"/>
                  </a:lnTo>
                  <a:lnTo>
                    <a:pt x="268" y="238"/>
                  </a:lnTo>
                  <a:lnTo>
                    <a:pt x="268" y="248"/>
                  </a:lnTo>
                  <a:lnTo>
                    <a:pt x="274" y="256"/>
                  </a:lnTo>
                  <a:lnTo>
                    <a:pt x="300" y="278"/>
                  </a:lnTo>
                  <a:lnTo>
                    <a:pt x="308" y="290"/>
                  </a:lnTo>
                  <a:lnTo>
                    <a:pt x="316" y="302"/>
                  </a:lnTo>
                  <a:lnTo>
                    <a:pt x="320" y="312"/>
                  </a:lnTo>
                  <a:lnTo>
                    <a:pt x="324" y="320"/>
                  </a:lnTo>
                  <a:lnTo>
                    <a:pt x="326" y="332"/>
                  </a:lnTo>
                  <a:lnTo>
                    <a:pt x="328" y="344"/>
                  </a:lnTo>
                  <a:lnTo>
                    <a:pt x="322" y="364"/>
                  </a:lnTo>
                  <a:lnTo>
                    <a:pt x="316" y="384"/>
                  </a:lnTo>
                  <a:lnTo>
                    <a:pt x="308" y="398"/>
                  </a:lnTo>
                  <a:lnTo>
                    <a:pt x="298" y="412"/>
                  </a:lnTo>
                  <a:lnTo>
                    <a:pt x="286" y="426"/>
                  </a:lnTo>
                  <a:lnTo>
                    <a:pt x="276" y="436"/>
                  </a:lnTo>
                  <a:lnTo>
                    <a:pt x="274" y="448"/>
                  </a:lnTo>
                  <a:lnTo>
                    <a:pt x="298" y="474"/>
                  </a:lnTo>
                  <a:lnTo>
                    <a:pt x="302" y="488"/>
                  </a:lnTo>
                  <a:lnTo>
                    <a:pt x="302" y="506"/>
                  </a:lnTo>
                  <a:lnTo>
                    <a:pt x="300" y="524"/>
                  </a:lnTo>
                  <a:lnTo>
                    <a:pt x="296" y="544"/>
                  </a:lnTo>
                  <a:lnTo>
                    <a:pt x="282" y="560"/>
                  </a:lnTo>
                  <a:lnTo>
                    <a:pt x="268" y="574"/>
                  </a:lnTo>
                  <a:lnTo>
                    <a:pt x="236" y="602"/>
                  </a:lnTo>
                  <a:lnTo>
                    <a:pt x="164" y="620"/>
                  </a:lnTo>
                  <a:lnTo>
                    <a:pt x="146" y="632"/>
                  </a:lnTo>
                  <a:lnTo>
                    <a:pt x="128" y="640"/>
                  </a:lnTo>
                  <a:lnTo>
                    <a:pt x="112" y="644"/>
                  </a:lnTo>
                  <a:lnTo>
                    <a:pt x="92" y="648"/>
                  </a:lnTo>
                  <a:lnTo>
                    <a:pt x="66" y="664"/>
                  </a:lnTo>
                  <a:lnTo>
                    <a:pt x="56" y="672"/>
                  </a:lnTo>
                  <a:lnTo>
                    <a:pt x="48" y="678"/>
                  </a:lnTo>
                  <a:lnTo>
                    <a:pt x="32" y="68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1" name="Freeform 30"/>
            <p:cNvSpPr/>
            <p:nvPr/>
          </p:nvSpPr>
          <p:spPr bwMode="auto">
            <a:xfrm>
              <a:off x="6384925" y="3101976"/>
              <a:ext cx="1016000" cy="679450"/>
            </a:xfrm>
            <a:custGeom>
              <a:avLst/>
              <a:gdLst>
                <a:gd name="T0" fmla="*/ 42 w 640"/>
                <a:gd name="T1" fmla="*/ 410 h 428"/>
                <a:gd name="T2" fmla="*/ 0 w 640"/>
                <a:gd name="T3" fmla="*/ 372 h 428"/>
                <a:gd name="T4" fmla="*/ 26 w 640"/>
                <a:gd name="T5" fmla="*/ 338 h 428"/>
                <a:gd name="T6" fmla="*/ 38 w 640"/>
                <a:gd name="T7" fmla="*/ 322 h 428"/>
                <a:gd name="T8" fmla="*/ 26 w 640"/>
                <a:gd name="T9" fmla="*/ 244 h 428"/>
                <a:gd name="T10" fmla="*/ 12 w 640"/>
                <a:gd name="T11" fmla="*/ 208 h 428"/>
                <a:gd name="T12" fmla="*/ 20 w 640"/>
                <a:gd name="T13" fmla="*/ 174 h 428"/>
                <a:gd name="T14" fmla="*/ 42 w 640"/>
                <a:gd name="T15" fmla="*/ 144 h 428"/>
                <a:gd name="T16" fmla="*/ 76 w 640"/>
                <a:gd name="T17" fmla="*/ 106 h 428"/>
                <a:gd name="T18" fmla="*/ 104 w 640"/>
                <a:gd name="T19" fmla="*/ 80 h 428"/>
                <a:gd name="T20" fmla="*/ 150 w 640"/>
                <a:gd name="T21" fmla="*/ 52 h 428"/>
                <a:gd name="T22" fmla="*/ 210 w 640"/>
                <a:gd name="T23" fmla="*/ 38 h 428"/>
                <a:gd name="T24" fmla="*/ 236 w 640"/>
                <a:gd name="T25" fmla="*/ 38 h 428"/>
                <a:gd name="T26" fmla="*/ 268 w 640"/>
                <a:gd name="T27" fmla="*/ 16 h 428"/>
                <a:gd name="T28" fmla="*/ 294 w 640"/>
                <a:gd name="T29" fmla="*/ 12 h 428"/>
                <a:gd name="T30" fmla="*/ 308 w 640"/>
                <a:gd name="T31" fmla="*/ 36 h 428"/>
                <a:gd name="T32" fmla="*/ 308 w 640"/>
                <a:gd name="T33" fmla="*/ 80 h 428"/>
                <a:gd name="T34" fmla="*/ 360 w 640"/>
                <a:gd name="T35" fmla="*/ 108 h 428"/>
                <a:gd name="T36" fmla="*/ 384 w 640"/>
                <a:gd name="T37" fmla="*/ 110 h 428"/>
                <a:gd name="T38" fmla="*/ 432 w 640"/>
                <a:gd name="T39" fmla="*/ 38 h 428"/>
                <a:gd name="T40" fmla="*/ 452 w 640"/>
                <a:gd name="T41" fmla="*/ 24 h 428"/>
                <a:gd name="T42" fmla="*/ 492 w 640"/>
                <a:gd name="T43" fmla="*/ 16 h 428"/>
                <a:gd name="T44" fmla="*/ 536 w 640"/>
                <a:gd name="T45" fmla="*/ 34 h 428"/>
                <a:gd name="T46" fmla="*/ 640 w 640"/>
                <a:gd name="T47" fmla="*/ 36 h 428"/>
                <a:gd name="T48" fmla="*/ 636 w 640"/>
                <a:gd name="T49" fmla="*/ 46 h 428"/>
                <a:gd name="T50" fmla="*/ 632 w 640"/>
                <a:gd name="T51" fmla="*/ 76 h 428"/>
                <a:gd name="T52" fmla="*/ 570 w 640"/>
                <a:gd name="T53" fmla="*/ 96 h 428"/>
                <a:gd name="T54" fmla="*/ 514 w 640"/>
                <a:gd name="T55" fmla="*/ 136 h 428"/>
                <a:gd name="T56" fmla="*/ 500 w 640"/>
                <a:gd name="T57" fmla="*/ 160 h 428"/>
                <a:gd name="T58" fmla="*/ 472 w 640"/>
                <a:gd name="T59" fmla="*/ 178 h 428"/>
                <a:gd name="T60" fmla="*/ 446 w 640"/>
                <a:gd name="T61" fmla="*/ 188 h 428"/>
                <a:gd name="T62" fmla="*/ 438 w 640"/>
                <a:gd name="T63" fmla="*/ 228 h 428"/>
                <a:gd name="T64" fmla="*/ 418 w 640"/>
                <a:gd name="T65" fmla="*/ 252 h 428"/>
                <a:gd name="T66" fmla="*/ 400 w 640"/>
                <a:gd name="T67" fmla="*/ 276 h 428"/>
                <a:gd name="T68" fmla="*/ 390 w 640"/>
                <a:gd name="T69" fmla="*/ 324 h 428"/>
                <a:gd name="T70" fmla="*/ 374 w 640"/>
                <a:gd name="T71" fmla="*/ 326 h 428"/>
                <a:gd name="T72" fmla="*/ 350 w 640"/>
                <a:gd name="T73" fmla="*/ 342 h 428"/>
                <a:gd name="T74" fmla="*/ 338 w 640"/>
                <a:gd name="T75" fmla="*/ 366 h 428"/>
                <a:gd name="T76" fmla="*/ 322 w 640"/>
                <a:gd name="T77" fmla="*/ 400 h 428"/>
                <a:gd name="T78" fmla="*/ 314 w 640"/>
                <a:gd name="T79" fmla="*/ 400 h 428"/>
                <a:gd name="T80" fmla="*/ 304 w 640"/>
                <a:gd name="T81" fmla="*/ 392 h 428"/>
                <a:gd name="T82" fmla="*/ 274 w 640"/>
                <a:gd name="T83" fmla="*/ 404 h 428"/>
                <a:gd name="T84" fmla="*/ 250 w 640"/>
                <a:gd name="T85" fmla="*/ 422 h 428"/>
                <a:gd name="T86" fmla="*/ 214 w 640"/>
                <a:gd name="T87" fmla="*/ 416 h 428"/>
                <a:gd name="T88" fmla="*/ 208 w 640"/>
                <a:gd name="T89" fmla="*/ 404 h 428"/>
                <a:gd name="T90" fmla="*/ 142 w 640"/>
                <a:gd name="T91" fmla="*/ 362 h 428"/>
                <a:gd name="T92" fmla="*/ 138 w 640"/>
                <a:gd name="T93" fmla="*/ 380 h 428"/>
                <a:gd name="T94" fmla="*/ 126 w 640"/>
                <a:gd name="T95" fmla="*/ 406 h 428"/>
                <a:gd name="T96" fmla="*/ 108 w 640"/>
                <a:gd name="T97" fmla="*/ 418 h 428"/>
                <a:gd name="T98" fmla="*/ 86 w 640"/>
                <a:gd name="T99" fmla="*/ 422 h 4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640" h="428">
                  <a:moveTo>
                    <a:pt x="70" y="428"/>
                  </a:moveTo>
                  <a:lnTo>
                    <a:pt x="70" y="428"/>
                  </a:lnTo>
                  <a:lnTo>
                    <a:pt x="42" y="410"/>
                  </a:lnTo>
                  <a:lnTo>
                    <a:pt x="0" y="372"/>
                  </a:lnTo>
                  <a:lnTo>
                    <a:pt x="10" y="352"/>
                  </a:lnTo>
                  <a:lnTo>
                    <a:pt x="26" y="338"/>
                  </a:lnTo>
                  <a:lnTo>
                    <a:pt x="32" y="330"/>
                  </a:lnTo>
                  <a:lnTo>
                    <a:pt x="38" y="322"/>
                  </a:lnTo>
                  <a:lnTo>
                    <a:pt x="38" y="288"/>
                  </a:lnTo>
                  <a:lnTo>
                    <a:pt x="26" y="244"/>
                  </a:lnTo>
                  <a:lnTo>
                    <a:pt x="18" y="220"/>
                  </a:lnTo>
                  <a:lnTo>
                    <a:pt x="12" y="208"/>
                  </a:lnTo>
                  <a:lnTo>
                    <a:pt x="12" y="186"/>
                  </a:lnTo>
                  <a:lnTo>
                    <a:pt x="14" y="180"/>
                  </a:lnTo>
                  <a:lnTo>
                    <a:pt x="20" y="174"/>
                  </a:lnTo>
                  <a:lnTo>
                    <a:pt x="30" y="156"/>
                  </a:lnTo>
                  <a:lnTo>
                    <a:pt x="42" y="144"/>
                  </a:lnTo>
                  <a:lnTo>
                    <a:pt x="68" y="118"/>
                  </a:lnTo>
                  <a:lnTo>
                    <a:pt x="76" y="106"/>
                  </a:lnTo>
                  <a:lnTo>
                    <a:pt x="84" y="96"/>
                  </a:lnTo>
                  <a:lnTo>
                    <a:pt x="92" y="88"/>
                  </a:lnTo>
                  <a:lnTo>
                    <a:pt x="104" y="80"/>
                  </a:lnTo>
                  <a:lnTo>
                    <a:pt x="126" y="66"/>
                  </a:lnTo>
                  <a:lnTo>
                    <a:pt x="150" y="52"/>
                  </a:lnTo>
                  <a:lnTo>
                    <a:pt x="202" y="0"/>
                  </a:lnTo>
                  <a:lnTo>
                    <a:pt x="210" y="38"/>
                  </a:lnTo>
                  <a:lnTo>
                    <a:pt x="236" y="38"/>
                  </a:lnTo>
                  <a:lnTo>
                    <a:pt x="248" y="16"/>
                  </a:lnTo>
                  <a:lnTo>
                    <a:pt x="268" y="16"/>
                  </a:lnTo>
                  <a:lnTo>
                    <a:pt x="282" y="16"/>
                  </a:lnTo>
                  <a:lnTo>
                    <a:pt x="294" y="12"/>
                  </a:lnTo>
                  <a:lnTo>
                    <a:pt x="294" y="16"/>
                  </a:lnTo>
                  <a:lnTo>
                    <a:pt x="298" y="22"/>
                  </a:lnTo>
                  <a:lnTo>
                    <a:pt x="308" y="36"/>
                  </a:lnTo>
                  <a:lnTo>
                    <a:pt x="308" y="80"/>
                  </a:lnTo>
                  <a:lnTo>
                    <a:pt x="322" y="90"/>
                  </a:lnTo>
                  <a:lnTo>
                    <a:pt x="340" y="100"/>
                  </a:lnTo>
                  <a:lnTo>
                    <a:pt x="360" y="108"/>
                  </a:lnTo>
                  <a:lnTo>
                    <a:pt x="372" y="110"/>
                  </a:lnTo>
                  <a:lnTo>
                    <a:pt x="384" y="110"/>
                  </a:lnTo>
                  <a:lnTo>
                    <a:pt x="424" y="48"/>
                  </a:lnTo>
                  <a:lnTo>
                    <a:pt x="432" y="38"/>
                  </a:lnTo>
                  <a:lnTo>
                    <a:pt x="440" y="30"/>
                  </a:lnTo>
                  <a:lnTo>
                    <a:pt x="452" y="24"/>
                  </a:lnTo>
                  <a:lnTo>
                    <a:pt x="462" y="18"/>
                  </a:lnTo>
                  <a:lnTo>
                    <a:pt x="476" y="16"/>
                  </a:lnTo>
                  <a:lnTo>
                    <a:pt x="492" y="16"/>
                  </a:lnTo>
                  <a:lnTo>
                    <a:pt x="536" y="34"/>
                  </a:lnTo>
                  <a:lnTo>
                    <a:pt x="632" y="32"/>
                  </a:lnTo>
                  <a:lnTo>
                    <a:pt x="640" y="36"/>
                  </a:lnTo>
                  <a:lnTo>
                    <a:pt x="636" y="40"/>
                  </a:lnTo>
                  <a:lnTo>
                    <a:pt x="636" y="46"/>
                  </a:lnTo>
                  <a:lnTo>
                    <a:pt x="632" y="76"/>
                  </a:lnTo>
                  <a:lnTo>
                    <a:pt x="598" y="80"/>
                  </a:lnTo>
                  <a:lnTo>
                    <a:pt x="570" y="96"/>
                  </a:lnTo>
                  <a:lnTo>
                    <a:pt x="540" y="114"/>
                  </a:lnTo>
                  <a:lnTo>
                    <a:pt x="526" y="124"/>
                  </a:lnTo>
                  <a:lnTo>
                    <a:pt x="514" y="136"/>
                  </a:lnTo>
                  <a:lnTo>
                    <a:pt x="506" y="148"/>
                  </a:lnTo>
                  <a:lnTo>
                    <a:pt x="500" y="160"/>
                  </a:lnTo>
                  <a:lnTo>
                    <a:pt x="478" y="170"/>
                  </a:lnTo>
                  <a:lnTo>
                    <a:pt x="472" y="178"/>
                  </a:lnTo>
                  <a:lnTo>
                    <a:pt x="464" y="182"/>
                  </a:lnTo>
                  <a:lnTo>
                    <a:pt x="446" y="188"/>
                  </a:lnTo>
                  <a:lnTo>
                    <a:pt x="440" y="194"/>
                  </a:lnTo>
                  <a:lnTo>
                    <a:pt x="438" y="228"/>
                  </a:lnTo>
                  <a:lnTo>
                    <a:pt x="430" y="240"/>
                  </a:lnTo>
                  <a:lnTo>
                    <a:pt x="418" y="252"/>
                  </a:lnTo>
                  <a:lnTo>
                    <a:pt x="408" y="264"/>
                  </a:lnTo>
                  <a:lnTo>
                    <a:pt x="400" y="276"/>
                  </a:lnTo>
                  <a:lnTo>
                    <a:pt x="400" y="298"/>
                  </a:lnTo>
                  <a:lnTo>
                    <a:pt x="396" y="312"/>
                  </a:lnTo>
                  <a:lnTo>
                    <a:pt x="390" y="324"/>
                  </a:lnTo>
                  <a:lnTo>
                    <a:pt x="382" y="324"/>
                  </a:lnTo>
                  <a:lnTo>
                    <a:pt x="374" y="326"/>
                  </a:lnTo>
                  <a:lnTo>
                    <a:pt x="366" y="328"/>
                  </a:lnTo>
                  <a:lnTo>
                    <a:pt x="360" y="332"/>
                  </a:lnTo>
                  <a:lnTo>
                    <a:pt x="350" y="342"/>
                  </a:lnTo>
                  <a:lnTo>
                    <a:pt x="342" y="352"/>
                  </a:lnTo>
                  <a:lnTo>
                    <a:pt x="338" y="366"/>
                  </a:lnTo>
                  <a:lnTo>
                    <a:pt x="334" y="380"/>
                  </a:lnTo>
                  <a:lnTo>
                    <a:pt x="326" y="394"/>
                  </a:lnTo>
                  <a:lnTo>
                    <a:pt x="322" y="400"/>
                  </a:lnTo>
                  <a:lnTo>
                    <a:pt x="314" y="404"/>
                  </a:lnTo>
                  <a:lnTo>
                    <a:pt x="314" y="400"/>
                  </a:lnTo>
                  <a:lnTo>
                    <a:pt x="304" y="392"/>
                  </a:lnTo>
                  <a:lnTo>
                    <a:pt x="286" y="390"/>
                  </a:lnTo>
                  <a:lnTo>
                    <a:pt x="274" y="404"/>
                  </a:lnTo>
                  <a:lnTo>
                    <a:pt x="262" y="420"/>
                  </a:lnTo>
                  <a:lnTo>
                    <a:pt x="250" y="422"/>
                  </a:lnTo>
                  <a:lnTo>
                    <a:pt x="236" y="422"/>
                  </a:lnTo>
                  <a:lnTo>
                    <a:pt x="222" y="420"/>
                  </a:lnTo>
                  <a:lnTo>
                    <a:pt x="214" y="416"/>
                  </a:lnTo>
                  <a:lnTo>
                    <a:pt x="208" y="404"/>
                  </a:lnTo>
                  <a:lnTo>
                    <a:pt x="168" y="364"/>
                  </a:lnTo>
                  <a:lnTo>
                    <a:pt x="142" y="362"/>
                  </a:lnTo>
                  <a:lnTo>
                    <a:pt x="140" y="370"/>
                  </a:lnTo>
                  <a:lnTo>
                    <a:pt x="138" y="380"/>
                  </a:lnTo>
                  <a:lnTo>
                    <a:pt x="136" y="404"/>
                  </a:lnTo>
                  <a:lnTo>
                    <a:pt x="126" y="406"/>
                  </a:lnTo>
                  <a:lnTo>
                    <a:pt x="118" y="410"/>
                  </a:lnTo>
                  <a:lnTo>
                    <a:pt x="112" y="414"/>
                  </a:lnTo>
                  <a:lnTo>
                    <a:pt x="108" y="418"/>
                  </a:lnTo>
                  <a:lnTo>
                    <a:pt x="96" y="420"/>
                  </a:lnTo>
                  <a:lnTo>
                    <a:pt x="86" y="422"/>
                  </a:lnTo>
                  <a:lnTo>
                    <a:pt x="70" y="42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2" name="Freeform 31"/>
            <p:cNvSpPr/>
            <p:nvPr/>
          </p:nvSpPr>
          <p:spPr bwMode="auto">
            <a:xfrm>
              <a:off x="4806950" y="3000376"/>
              <a:ext cx="438150" cy="682625"/>
            </a:xfrm>
            <a:custGeom>
              <a:avLst/>
              <a:gdLst>
                <a:gd name="T0" fmla="*/ 106 w 276"/>
                <a:gd name="T1" fmla="*/ 398 h 430"/>
                <a:gd name="T2" fmla="*/ 98 w 276"/>
                <a:gd name="T3" fmla="*/ 364 h 430"/>
                <a:gd name="T4" fmla="*/ 92 w 276"/>
                <a:gd name="T5" fmla="*/ 318 h 430"/>
                <a:gd name="T6" fmla="*/ 86 w 276"/>
                <a:gd name="T7" fmla="*/ 280 h 430"/>
                <a:gd name="T8" fmla="*/ 52 w 276"/>
                <a:gd name="T9" fmla="*/ 240 h 430"/>
                <a:gd name="T10" fmla="*/ 26 w 276"/>
                <a:gd name="T11" fmla="*/ 214 h 430"/>
                <a:gd name="T12" fmla="*/ 0 w 276"/>
                <a:gd name="T13" fmla="*/ 200 h 430"/>
                <a:gd name="T14" fmla="*/ 4 w 276"/>
                <a:gd name="T15" fmla="*/ 196 h 430"/>
                <a:gd name="T16" fmla="*/ 28 w 276"/>
                <a:gd name="T17" fmla="*/ 186 h 430"/>
                <a:gd name="T18" fmla="*/ 68 w 276"/>
                <a:gd name="T19" fmla="*/ 180 h 430"/>
                <a:gd name="T20" fmla="*/ 84 w 276"/>
                <a:gd name="T21" fmla="*/ 166 h 430"/>
                <a:gd name="T22" fmla="*/ 112 w 276"/>
                <a:gd name="T23" fmla="*/ 160 h 430"/>
                <a:gd name="T24" fmla="*/ 130 w 276"/>
                <a:gd name="T25" fmla="*/ 138 h 430"/>
                <a:gd name="T26" fmla="*/ 128 w 276"/>
                <a:gd name="T27" fmla="*/ 98 h 430"/>
                <a:gd name="T28" fmla="*/ 158 w 276"/>
                <a:gd name="T29" fmla="*/ 42 h 430"/>
                <a:gd name="T30" fmla="*/ 162 w 276"/>
                <a:gd name="T31" fmla="*/ 12 h 430"/>
                <a:gd name="T32" fmla="*/ 170 w 276"/>
                <a:gd name="T33" fmla="*/ 10 h 430"/>
                <a:gd name="T34" fmla="*/ 190 w 276"/>
                <a:gd name="T35" fmla="*/ 2 h 430"/>
                <a:gd name="T36" fmla="*/ 204 w 276"/>
                <a:gd name="T37" fmla="*/ 0 h 430"/>
                <a:gd name="T38" fmla="*/ 220 w 276"/>
                <a:gd name="T39" fmla="*/ 6 h 430"/>
                <a:gd name="T40" fmla="*/ 226 w 276"/>
                <a:gd name="T41" fmla="*/ 22 h 430"/>
                <a:gd name="T42" fmla="*/ 218 w 276"/>
                <a:gd name="T43" fmla="*/ 40 h 430"/>
                <a:gd name="T44" fmla="*/ 212 w 276"/>
                <a:gd name="T45" fmla="*/ 58 h 430"/>
                <a:gd name="T46" fmla="*/ 196 w 276"/>
                <a:gd name="T47" fmla="*/ 82 h 430"/>
                <a:gd name="T48" fmla="*/ 192 w 276"/>
                <a:gd name="T49" fmla="*/ 108 h 430"/>
                <a:gd name="T50" fmla="*/ 194 w 276"/>
                <a:gd name="T51" fmla="*/ 132 h 430"/>
                <a:gd name="T52" fmla="*/ 232 w 276"/>
                <a:gd name="T53" fmla="*/ 138 h 430"/>
                <a:gd name="T54" fmla="*/ 248 w 276"/>
                <a:gd name="T55" fmla="*/ 154 h 430"/>
                <a:gd name="T56" fmla="*/ 268 w 276"/>
                <a:gd name="T57" fmla="*/ 168 h 430"/>
                <a:gd name="T58" fmla="*/ 276 w 276"/>
                <a:gd name="T59" fmla="*/ 170 h 430"/>
                <a:gd name="T60" fmla="*/ 270 w 276"/>
                <a:gd name="T61" fmla="*/ 184 h 430"/>
                <a:gd name="T62" fmla="*/ 258 w 276"/>
                <a:gd name="T63" fmla="*/ 198 h 430"/>
                <a:gd name="T64" fmla="*/ 252 w 276"/>
                <a:gd name="T65" fmla="*/ 206 h 430"/>
                <a:gd name="T66" fmla="*/ 228 w 276"/>
                <a:gd name="T67" fmla="*/ 226 h 430"/>
                <a:gd name="T68" fmla="*/ 216 w 276"/>
                <a:gd name="T69" fmla="*/ 228 h 430"/>
                <a:gd name="T70" fmla="*/ 202 w 276"/>
                <a:gd name="T71" fmla="*/ 232 h 430"/>
                <a:gd name="T72" fmla="*/ 202 w 276"/>
                <a:gd name="T73" fmla="*/ 248 h 430"/>
                <a:gd name="T74" fmla="*/ 198 w 276"/>
                <a:gd name="T75" fmla="*/ 270 h 430"/>
                <a:gd name="T76" fmla="*/ 188 w 276"/>
                <a:gd name="T77" fmla="*/ 284 h 430"/>
                <a:gd name="T78" fmla="*/ 180 w 276"/>
                <a:gd name="T79" fmla="*/ 308 h 430"/>
                <a:gd name="T80" fmla="*/ 178 w 276"/>
                <a:gd name="T81" fmla="*/ 332 h 430"/>
                <a:gd name="T82" fmla="*/ 194 w 276"/>
                <a:gd name="T83" fmla="*/ 346 h 430"/>
                <a:gd name="T84" fmla="*/ 214 w 276"/>
                <a:gd name="T85" fmla="*/ 352 h 430"/>
                <a:gd name="T86" fmla="*/ 222 w 276"/>
                <a:gd name="T87" fmla="*/ 364 h 430"/>
                <a:gd name="T88" fmla="*/ 222 w 276"/>
                <a:gd name="T89" fmla="*/ 382 h 430"/>
                <a:gd name="T90" fmla="*/ 216 w 276"/>
                <a:gd name="T91" fmla="*/ 394 h 430"/>
                <a:gd name="T92" fmla="*/ 198 w 276"/>
                <a:gd name="T93" fmla="*/ 400 h 430"/>
                <a:gd name="T94" fmla="*/ 184 w 276"/>
                <a:gd name="T95" fmla="*/ 406 h 430"/>
                <a:gd name="T96" fmla="*/ 154 w 276"/>
                <a:gd name="T97" fmla="*/ 430 h 430"/>
                <a:gd name="T98" fmla="*/ 142 w 276"/>
                <a:gd name="T99" fmla="*/ 428 h 430"/>
                <a:gd name="T100" fmla="*/ 106 w 276"/>
                <a:gd name="T101" fmla="*/ 398 h 430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276" h="430">
                  <a:moveTo>
                    <a:pt x="106" y="398"/>
                  </a:moveTo>
                  <a:lnTo>
                    <a:pt x="106" y="398"/>
                  </a:lnTo>
                  <a:lnTo>
                    <a:pt x="98" y="364"/>
                  </a:lnTo>
                  <a:lnTo>
                    <a:pt x="96" y="340"/>
                  </a:lnTo>
                  <a:lnTo>
                    <a:pt x="92" y="318"/>
                  </a:lnTo>
                  <a:lnTo>
                    <a:pt x="86" y="280"/>
                  </a:lnTo>
                  <a:lnTo>
                    <a:pt x="68" y="258"/>
                  </a:lnTo>
                  <a:lnTo>
                    <a:pt x="52" y="240"/>
                  </a:lnTo>
                  <a:lnTo>
                    <a:pt x="36" y="226"/>
                  </a:lnTo>
                  <a:lnTo>
                    <a:pt x="26" y="214"/>
                  </a:lnTo>
                  <a:lnTo>
                    <a:pt x="0" y="200"/>
                  </a:lnTo>
                  <a:lnTo>
                    <a:pt x="4" y="196"/>
                  </a:lnTo>
                  <a:lnTo>
                    <a:pt x="10" y="192"/>
                  </a:lnTo>
                  <a:lnTo>
                    <a:pt x="28" y="186"/>
                  </a:lnTo>
                  <a:lnTo>
                    <a:pt x="68" y="180"/>
                  </a:lnTo>
                  <a:lnTo>
                    <a:pt x="78" y="170"/>
                  </a:lnTo>
                  <a:lnTo>
                    <a:pt x="84" y="166"/>
                  </a:lnTo>
                  <a:lnTo>
                    <a:pt x="94" y="162"/>
                  </a:lnTo>
                  <a:lnTo>
                    <a:pt x="112" y="160"/>
                  </a:lnTo>
                  <a:lnTo>
                    <a:pt x="130" y="138"/>
                  </a:lnTo>
                  <a:lnTo>
                    <a:pt x="128" y="98"/>
                  </a:lnTo>
                  <a:lnTo>
                    <a:pt x="158" y="42"/>
                  </a:lnTo>
                  <a:lnTo>
                    <a:pt x="162" y="12"/>
                  </a:lnTo>
                  <a:lnTo>
                    <a:pt x="170" y="10"/>
                  </a:lnTo>
                  <a:lnTo>
                    <a:pt x="176" y="8"/>
                  </a:lnTo>
                  <a:lnTo>
                    <a:pt x="190" y="2"/>
                  </a:lnTo>
                  <a:lnTo>
                    <a:pt x="198" y="0"/>
                  </a:lnTo>
                  <a:lnTo>
                    <a:pt x="204" y="0"/>
                  </a:lnTo>
                  <a:lnTo>
                    <a:pt x="212" y="2"/>
                  </a:lnTo>
                  <a:lnTo>
                    <a:pt x="220" y="6"/>
                  </a:lnTo>
                  <a:lnTo>
                    <a:pt x="226" y="22"/>
                  </a:lnTo>
                  <a:lnTo>
                    <a:pt x="218" y="40"/>
                  </a:lnTo>
                  <a:lnTo>
                    <a:pt x="212" y="58"/>
                  </a:lnTo>
                  <a:lnTo>
                    <a:pt x="198" y="74"/>
                  </a:lnTo>
                  <a:lnTo>
                    <a:pt x="196" y="82"/>
                  </a:lnTo>
                  <a:lnTo>
                    <a:pt x="192" y="90"/>
                  </a:lnTo>
                  <a:lnTo>
                    <a:pt x="192" y="108"/>
                  </a:lnTo>
                  <a:lnTo>
                    <a:pt x="194" y="132"/>
                  </a:lnTo>
                  <a:lnTo>
                    <a:pt x="232" y="138"/>
                  </a:lnTo>
                  <a:lnTo>
                    <a:pt x="238" y="146"/>
                  </a:lnTo>
                  <a:lnTo>
                    <a:pt x="248" y="154"/>
                  </a:lnTo>
                  <a:lnTo>
                    <a:pt x="260" y="164"/>
                  </a:lnTo>
                  <a:lnTo>
                    <a:pt x="268" y="168"/>
                  </a:lnTo>
                  <a:lnTo>
                    <a:pt x="276" y="170"/>
                  </a:lnTo>
                  <a:lnTo>
                    <a:pt x="274" y="176"/>
                  </a:lnTo>
                  <a:lnTo>
                    <a:pt x="270" y="184"/>
                  </a:lnTo>
                  <a:lnTo>
                    <a:pt x="264" y="192"/>
                  </a:lnTo>
                  <a:lnTo>
                    <a:pt x="258" y="198"/>
                  </a:lnTo>
                  <a:lnTo>
                    <a:pt x="252" y="206"/>
                  </a:lnTo>
                  <a:lnTo>
                    <a:pt x="244" y="214"/>
                  </a:lnTo>
                  <a:lnTo>
                    <a:pt x="228" y="226"/>
                  </a:lnTo>
                  <a:lnTo>
                    <a:pt x="216" y="228"/>
                  </a:lnTo>
                  <a:lnTo>
                    <a:pt x="206" y="228"/>
                  </a:lnTo>
                  <a:lnTo>
                    <a:pt x="202" y="232"/>
                  </a:lnTo>
                  <a:lnTo>
                    <a:pt x="200" y="236"/>
                  </a:lnTo>
                  <a:lnTo>
                    <a:pt x="202" y="248"/>
                  </a:lnTo>
                  <a:lnTo>
                    <a:pt x="200" y="258"/>
                  </a:lnTo>
                  <a:lnTo>
                    <a:pt x="198" y="270"/>
                  </a:lnTo>
                  <a:lnTo>
                    <a:pt x="188" y="284"/>
                  </a:lnTo>
                  <a:lnTo>
                    <a:pt x="182" y="296"/>
                  </a:lnTo>
                  <a:lnTo>
                    <a:pt x="180" y="308"/>
                  </a:lnTo>
                  <a:lnTo>
                    <a:pt x="178" y="332"/>
                  </a:lnTo>
                  <a:lnTo>
                    <a:pt x="194" y="346"/>
                  </a:lnTo>
                  <a:lnTo>
                    <a:pt x="202" y="348"/>
                  </a:lnTo>
                  <a:lnTo>
                    <a:pt x="214" y="352"/>
                  </a:lnTo>
                  <a:lnTo>
                    <a:pt x="218" y="358"/>
                  </a:lnTo>
                  <a:lnTo>
                    <a:pt x="222" y="364"/>
                  </a:lnTo>
                  <a:lnTo>
                    <a:pt x="224" y="372"/>
                  </a:lnTo>
                  <a:lnTo>
                    <a:pt x="222" y="382"/>
                  </a:lnTo>
                  <a:lnTo>
                    <a:pt x="216" y="394"/>
                  </a:lnTo>
                  <a:lnTo>
                    <a:pt x="198" y="400"/>
                  </a:lnTo>
                  <a:lnTo>
                    <a:pt x="184" y="406"/>
                  </a:lnTo>
                  <a:lnTo>
                    <a:pt x="160" y="426"/>
                  </a:lnTo>
                  <a:lnTo>
                    <a:pt x="154" y="430"/>
                  </a:lnTo>
                  <a:lnTo>
                    <a:pt x="148" y="430"/>
                  </a:lnTo>
                  <a:lnTo>
                    <a:pt x="142" y="428"/>
                  </a:lnTo>
                  <a:lnTo>
                    <a:pt x="134" y="422"/>
                  </a:lnTo>
                  <a:lnTo>
                    <a:pt x="106" y="39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Freeform 32"/>
            <p:cNvSpPr/>
            <p:nvPr/>
          </p:nvSpPr>
          <p:spPr bwMode="auto">
            <a:xfrm>
              <a:off x="6108700" y="2295526"/>
              <a:ext cx="850900" cy="1219200"/>
            </a:xfrm>
            <a:custGeom>
              <a:avLst/>
              <a:gdLst>
                <a:gd name="T0" fmla="*/ 108 w 536"/>
                <a:gd name="T1" fmla="*/ 754 h 768"/>
                <a:gd name="T2" fmla="*/ 22 w 536"/>
                <a:gd name="T3" fmla="*/ 720 h 768"/>
                <a:gd name="T4" fmla="*/ 52 w 536"/>
                <a:gd name="T5" fmla="*/ 664 h 768"/>
                <a:gd name="T6" fmla="*/ 58 w 536"/>
                <a:gd name="T7" fmla="*/ 572 h 768"/>
                <a:gd name="T8" fmla="*/ 6 w 536"/>
                <a:gd name="T9" fmla="*/ 508 h 768"/>
                <a:gd name="T10" fmla="*/ 32 w 536"/>
                <a:gd name="T11" fmla="*/ 458 h 768"/>
                <a:gd name="T12" fmla="*/ 78 w 536"/>
                <a:gd name="T13" fmla="*/ 412 h 768"/>
                <a:gd name="T14" fmla="*/ 40 w 536"/>
                <a:gd name="T15" fmla="*/ 334 h 768"/>
                <a:gd name="T16" fmla="*/ 18 w 536"/>
                <a:gd name="T17" fmla="*/ 316 h 768"/>
                <a:gd name="T18" fmla="*/ 46 w 536"/>
                <a:gd name="T19" fmla="*/ 282 h 768"/>
                <a:gd name="T20" fmla="*/ 24 w 536"/>
                <a:gd name="T21" fmla="*/ 236 h 768"/>
                <a:gd name="T22" fmla="*/ 0 w 536"/>
                <a:gd name="T23" fmla="*/ 164 h 768"/>
                <a:gd name="T24" fmla="*/ 28 w 536"/>
                <a:gd name="T25" fmla="*/ 142 h 768"/>
                <a:gd name="T26" fmla="*/ 44 w 536"/>
                <a:gd name="T27" fmla="*/ 84 h 768"/>
                <a:gd name="T28" fmla="*/ 70 w 536"/>
                <a:gd name="T29" fmla="*/ 88 h 768"/>
                <a:gd name="T30" fmla="*/ 72 w 536"/>
                <a:gd name="T31" fmla="*/ 118 h 768"/>
                <a:gd name="T32" fmla="*/ 82 w 536"/>
                <a:gd name="T33" fmla="*/ 150 h 768"/>
                <a:gd name="T34" fmla="*/ 124 w 536"/>
                <a:gd name="T35" fmla="*/ 154 h 768"/>
                <a:gd name="T36" fmla="*/ 136 w 536"/>
                <a:gd name="T37" fmla="*/ 134 h 768"/>
                <a:gd name="T38" fmla="*/ 180 w 536"/>
                <a:gd name="T39" fmla="*/ 106 h 768"/>
                <a:gd name="T40" fmla="*/ 252 w 536"/>
                <a:gd name="T41" fmla="*/ 92 h 768"/>
                <a:gd name="T42" fmla="*/ 266 w 536"/>
                <a:gd name="T43" fmla="*/ 22 h 768"/>
                <a:gd name="T44" fmla="*/ 310 w 536"/>
                <a:gd name="T45" fmla="*/ 0 h 768"/>
                <a:gd name="T46" fmla="*/ 332 w 536"/>
                <a:gd name="T47" fmla="*/ 40 h 768"/>
                <a:gd name="T48" fmla="*/ 378 w 536"/>
                <a:gd name="T49" fmla="*/ 128 h 768"/>
                <a:gd name="T50" fmla="*/ 424 w 536"/>
                <a:gd name="T51" fmla="*/ 138 h 768"/>
                <a:gd name="T52" fmla="*/ 444 w 536"/>
                <a:gd name="T53" fmla="*/ 152 h 768"/>
                <a:gd name="T54" fmla="*/ 430 w 536"/>
                <a:gd name="T55" fmla="*/ 188 h 768"/>
                <a:gd name="T56" fmla="*/ 448 w 536"/>
                <a:gd name="T57" fmla="*/ 210 h 768"/>
                <a:gd name="T58" fmla="*/ 520 w 536"/>
                <a:gd name="T59" fmla="*/ 250 h 768"/>
                <a:gd name="T60" fmla="*/ 488 w 536"/>
                <a:gd name="T61" fmla="*/ 330 h 768"/>
                <a:gd name="T62" fmla="*/ 450 w 536"/>
                <a:gd name="T63" fmla="*/ 370 h 768"/>
                <a:gd name="T64" fmla="*/ 398 w 536"/>
                <a:gd name="T65" fmla="*/ 384 h 768"/>
                <a:gd name="T66" fmla="*/ 350 w 536"/>
                <a:gd name="T67" fmla="*/ 340 h 768"/>
                <a:gd name="T68" fmla="*/ 344 w 536"/>
                <a:gd name="T69" fmla="*/ 288 h 768"/>
                <a:gd name="T70" fmla="*/ 310 w 536"/>
                <a:gd name="T71" fmla="*/ 252 h 768"/>
                <a:gd name="T72" fmla="*/ 294 w 536"/>
                <a:gd name="T73" fmla="*/ 200 h 768"/>
                <a:gd name="T74" fmla="*/ 258 w 536"/>
                <a:gd name="T75" fmla="*/ 184 h 768"/>
                <a:gd name="T76" fmla="*/ 226 w 536"/>
                <a:gd name="T77" fmla="*/ 190 h 768"/>
                <a:gd name="T78" fmla="*/ 194 w 536"/>
                <a:gd name="T79" fmla="*/ 228 h 768"/>
                <a:gd name="T80" fmla="*/ 178 w 536"/>
                <a:gd name="T81" fmla="*/ 266 h 768"/>
                <a:gd name="T82" fmla="*/ 172 w 536"/>
                <a:gd name="T83" fmla="*/ 298 h 768"/>
                <a:gd name="T84" fmla="*/ 142 w 536"/>
                <a:gd name="T85" fmla="*/ 314 h 768"/>
                <a:gd name="T86" fmla="*/ 142 w 536"/>
                <a:gd name="T87" fmla="*/ 360 h 768"/>
                <a:gd name="T88" fmla="*/ 222 w 536"/>
                <a:gd name="T89" fmla="*/ 346 h 768"/>
                <a:gd name="T90" fmla="*/ 252 w 536"/>
                <a:gd name="T91" fmla="*/ 342 h 768"/>
                <a:gd name="T92" fmla="*/ 274 w 536"/>
                <a:gd name="T93" fmla="*/ 360 h 768"/>
                <a:gd name="T94" fmla="*/ 300 w 536"/>
                <a:gd name="T95" fmla="*/ 436 h 768"/>
                <a:gd name="T96" fmla="*/ 352 w 536"/>
                <a:gd name="T97" fmla="*/ 468 h 768"/>
                <a:gd name="T98" fmla="*/ 354 w 536"/>
                <a:gd name="T99" fmla="*/ 512 h 768"/>
                <a:gd name="T100" fmla="*/ 328 w 536"/>
                <a:gd name="T101" fmla="*/ 540 h 768"/>
                <a:gd name="T102" fmla="*/ 266 w 536"/>
                <a:gd name="T103" fmla="*/ 582 h 768"/>
                <a:gd name="T104" fmla="*/ 202 w 536"/>
                <a:gd name="T105" fmla="*/ 650 h 768"/>
                <a:gd name="T106" fmla="*/ 180 w 536"/>
                <a:gd name="T107" fmla="*/ 730 h 768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36" h="768">
                  <a:moveTo>
                    <a:pt x="192" y="768"/>
                  </a:moveTo>
                  <a:lnTo>
                    <a:pt x="192" y="768"/>
                  </a:lnTo>
                  <a:lnTo>
                    <a:pt x="178" y="754"/>
                  </a:lnTo>
                  <a:lnTo>
                    <a:pt x="108" y="754"/>
                  </a:lnTo>
                  <a:lnTo>
                    <a:pt x="44" y="740"/>
                  </a:lnTo>
                  <a:lnTo>
                    <a:pt x="32" y="730"/>
                  </a:lnTo>
                  <a:lnTo>
                    <a:pt x="22" y="720"/>
                  </a:lnTo>
                  <a:lnTo>
                    <a:pt x="16" y="712"/>
                  </a:lnTo>
                  <a:lnTo>
                    <a:pt x="14" y="708"/>
                  </a:lnTo>
                  <a:lnTo>
                    <a:pt x="52" y="664"/>
                  </a:lnTo>
                  <a:lnTo>
                    <a:pt x="62" y="630"/>
                  </a:lnTo>
                  <a:lnTo>
                    <a:pt x="66" y="608"/>
                  </a:lnTo>
                  <a:lnTo>
                    <a:pt x="64" y="588"/>
                  </a:lnTo>
                  <a:lnTo>
                    <a:pt x="58" y="572"/>
                  </a:lnTo>
                  <a:lnTo>
                    <a:pt x="50" y="558"/>
                  </a:lnTo>
                  <a:lnTo>
                    <a:pt x="42" y="544"/>
                  </a:lnTo>
                  <a:lnTo>
                    <a:pt x="30" y="532"/>
                  </a:lnTo>
                  <a:lnTo>
                    <a:pt x="6" y="508"/>
                  </a:lnTo>
                  <a:lnTo>
                    <a:pt x="6" y="494"/>
                  </a:lnTo>
                  <a:lnTo>
                    <a:pt x="10" y="482"/>
                  </a:lnTo>
                  <a:lnTo>
                    <a:pt x="16" y="474"/>
                  </a:lnTo>
                  <a:lnTo>
                    <a:pt x="22" y="464"/>
                  </a:lnTo>
                  <a:lnTo>
                    <a:pt x="32" y="458"/>
                  </a:lnTo>
                  <a:lnTo>
                    <a:pt x="40" y="450"/>
                  </a:lnTo>
                  <a:lnTo>
                    <a:pt x="62" y="438"/>
                  </a:lnTo>
                  <a:lnTo>
                    <a:pt x="78" y="412"/>
                  </a:lnTo>
                  <a:lnTo>
                    <a:pt x="78" y="382"/>
                  </a:lnTo>
                  <a:lnTo>
                    <a:pt x="64" y="362"/>
                  </a:lnTo>
                  <a:lnTo>
                    <a:pt x="52" y="346"/>
                  </a:lnTo>
                  <a:lnTo>
                    <a:pt x="40" y="334"/>
                  </a:lnTo>
                  <a:lnTo>
                    <a:pt x="26" y="322"/>
                  </a:lnTo>
                  <a:lnTo>
                    <a:pt x="18" y="320"/>
                  </a:lnTo>
                  <a:lnTo>
                    <a:pt x="18" y="316"/>
                  </a:lnTo>
                  <a:lnTo>
                    <a:pt x="38" y="300"/>
                  </a:lnTo>
                  <a:lnTo>
                    <a:pt x="44" y="288"/>
                  </a:lnTo>
                  <a:lnTo>
                    <a:pt x="46" y="282"/>
                  </a:lnTo>
                  <a:lnTo>
                    <a:pt x="48" y="276"/>
                  </a:lnTo>
                  <a:lnTo>
                    <a:pt x="24" y="256"/>
                  </a:lnTo>
                  <a:lnTo>
                    <a:pt x="24" y="236"/>
                  </a:lnTo>
                  <a:lnTo>
                    <a:pt x="10" y="220"/>
                  </a:lnTo>
                  <a:lnTo>
                    <a:pt x="0" y="208"/>
                  </a:lnTo>
                  <a:lnTo>
                    <a:pt x="0" y="164"/>
                  </a:lnTo>
                  <a:lnTo>
                    <a:pt x="16" y="146"/>
                  </a:lnTo>
                  <a:lnTo>
                    <a:pt x="22" y="144"/>
                  </a:lnTo>
                  <a:lnTo>
                    <a:pt x="28" y="142"/>
                  </a:lnTo>
                  <a:lnTo>
                    <a:pt x="34" y="140"/>
                  </a:lnTo>
                  <a:lnTo>
                    <a:pt x="34" y="94"/>
                  </a:lnTo>
                  <a:lnTo>
                    <a:pt x="44" y="84"/>
                  </a:lnTo>
                  <a:lnTo>
                    <a:pt x="50" y="80"/>
                  </a:lnTo>
                  <a:lnTo>
                    <a:pt x="58" y="78"/>
                  </a:lnTo>
                  <a:lnTo>
                    <a:pt x="64" y="82"/>
                  </a:lnTo>
                  <a:lnTo>
                    <a:pt x="70" y="88"/>
                  </a:lnTo>
                  <a:lnTo>
                    <a:pt x="76" y="98"/>
                  </a:lnTo>
                  <a:lnTo>
                    <a:pt x="78" y="104"/>
                  </a:lnTo>
                  <a:lnTo>
                    <a:pt x="80" y="112"/>
                  </a:lnTo>
                  <a:lnTo>
                    <a:pt x="72" y="118"/>
                  </a:lnTo>
                  <a:lnTo>
                    <a:pt x="68" y="124"/>
                  </a:lnTo>
                  <a:lnTo>
                    <a:pt x="68" y="130"/>
                  </a:lnTo>
                  <a:lnTo>
                    <a:pt x="70" y="136"/>
                  </a:lnTo>
                  <a:lnTo>
                    <a:pt x="76" y="142"/>
                  </a:lnTo>
                  <a:lnTo>
                    <a:pt x="82" y="150"/>
                  </a:lnTo>
                  <a:lnTo>
                    <a:pt x="98" y="164"/>
                  </a:lnTo>
                  <a:lnTo>
                    <a:pt x="108" y="164"/>
                  </a:lnTo>
                  <a:lnTo>
                    <a:pt x="124" y="154"/>
                  </a:lnTo>
                  <a:lnTo>
                    <a:pt x="124" y="148"/>
                  </a:lnTo>
                  <a:lnTo>
                    <a:pt x="128" y="142"/>
                  </a:lnTo>
                  <a:lnTo>
                    <a:pt x="132" y="138"/>
                  </a:lnTo>
                  <a:lnTo>
                    <a:pt x="136" y="134"/>
                  </a:lnTo>
                  <a:lnTo>
                    <a:pt x="148" y="126"/>
                  </a:lnTo>
                  <a:lnTo>
                    <a:pt x="162" y="120"/>
                  </a:lnTo>
                  <a:lnTo>
                    <a:pt x="170" y="110"/>
                  </a:lnTo>
                  <a:lnTo>
                    <a:pt x="180" y="106"/>
                  </a:lnTo>
                  <a:lnTo>
                    <a:pt x="190" y="104"/>
                  </a:lnTo>
                  <a:lnTo>
                    <a:pt x="202" y="102"/>
                  </a:lnTo>
                  <a:lnTo>
                    <a:pt x="228" y="100"/>
                  </a:lnTo>
                  <a:lnTo>
                    <a:pt x="240" y="98"/>
                  </a:lnTo>
                  <a:lnTo>
                    <a:pt x="252" y="92"/>
                  </a:lnTo>
                  <a:lnTo>
                    <a:pt x="250" y="40"/>
                  </a:lnTo>
                  <a:lnTo>
                    <a:pt x="258" y="30"/>
                  </a:lnTo>
                  <a:lnTo>
                    <a:pt x="266" y="22"/>
                  </a:lnTo>
                  <a:lnTo>
                    <a:pt x="288" y="8"/>
                  </a:lnTo>
                  <a:lnTo>
                    <a:pt x="296" y="2"/>
                  </a:lnTo>
                  <a:lnTo>
                    <a:pt x="304" y="0"/>
                  </a:lnTo>
                  <a:lnTo>
                    <a:pt x="310" y="0"/>
                  </a:lnTo>
                  <a:lnTo>
                    <a:pt x="314" y="4"/>
                  </a:lnTo>
                  <a:lnTo>
                    <a:pt x="318" y="10"/>
                  </a:lnTo>
                  <a:lnTo>
                    <a:pt x="322" y="18"/>
                  </a:lnTo>
                  <a:lnTo>
                    <a:pt x="332" y="40"/>
                  </a:lnTo>
                  <a:lnTo>
                    <a:pt x="370" y="100"/>
                  </a:lnTo>
                  <a:lnTo>
                    <a:pt x="372" y="112"/>
                  </a:lnTo>
                  <a:lnTo>
                    <a:pt x="374" y="122"/>
                  </a:lnTo>
                  <a:lnTo>
                    <a:pt x="378" y="128"/>
                  </a:lnTo>
                  <a:lnTo>
                    <a:pt x="382" y="132"/>
                  </a:lnTo>
                  <a:lnTo>
                    <a:pt x="388" y="136"/>
                  </a:lnTo>
                  <a:lnTo>
                    <a:pt x="398" y="140"/>
                  </a:lnTo>
                  <a:lnTo>
                    <a:pt x="424" y="138"/>
                  </a:lnTo>
                  <a:lnTo>
                    <a:pt x="442" y="138"/>
                  </a:lnTo>
                  <a:lnTo>
                    <a:pt x="458" y="140"/>
                  </a:lnTo>
                  <a:lnTo>
                    <a:pt x="450" y="146"/>
                  </a:lnTo>
                  <a:lnTo>
                    <a:pt x="444" y="152"/>
                  </a:lnTo>
                  <a:lnTo>
                    <a:pt x="436" y="158"/>
                  </a:lnTo>
                  <a:lnTo>
                    <a:pt x="430" y="166"/>
                  </a:lnTo>
                  <a:lnTo>
                    <a:pt x="430" y="178"/>
                  </a:lnTo>
                  <a:lnTo>
                    <a:pt x="430" y="188"/>
                  </a:lnTo>
                  <a:lnTo>
                    <a:pt x="432" y="192"/>
                  </a:lnTo>
                  <a:lnTo>
                    <a:pt x="436" y="198"/>
                  </a:lnTo>
                  <a:lnTo>
                    <a:pt x="440" y="204"/>
                  </a:lnTo>
                  <a:lnTo>
                    <a:pt x="448" y="210"/>
                  </a:lnTo>
                  <a:lnTo>
                    <a:pt x="458" y="212"/>
                  </a:lnTo>
                  <a:lnTo>
                    <a:pt x="466" y="216"/>
                  </a:lnTo>
                  <a:lnTo>
                    <a:pt x="482" y="226"/>
                  </a:lnTo>
                  <a:lnTo>
                    <a:pt x="500" y="238"/>
                  </a:lnTo>
                  <a:lnTo>
                    <a:pt x="520" y="250"/>
                  </a:lnTo>
                  <a:lnTo>
                    <a:pt x="536" y="264"/>
                  </a:lnTo>
                  <a:lnTo>
                    <a:pt x="488" y="330"/>
                  </a:lnTo>
                  <a:lnTo>
                    <a:pt x="486" y="336"/>
                  </a:lnTo>
                  <a:lnTo>
                    <a:pt x="482" y="344"/>
                  </a:lnTo>
                  <a:lnTo>
                    <a:pt x="476" y="352"/>
                  </a:lnTo>
                  <a:lnTo>
                    <a:pt x="468" y="358"/>
                  </a:lnTo>
                  <a:lnTo>
                    <a:pt x="450" y="370"/>
                  </a:lnTo>
                  <a:lnTo>
                    <a:pt x="436" y="376"/>
                  </a:lnTo>
                  <a:lnTo>
                    <a:pt x="416" y="380"/>
                  </a:lnTo>
                  <a:lnTo>
                    <a:pt x="398" y="384"/>
                  </a:lnTo>
                  <a:lnTo>
                    <a:pt x="382" y="372"/>
                  </a:lnTo>
                  <a:lnTo>
                    <a:pt x="370" y="360"/>
                  </a:lnTo>
                  <a:lnTo>
                    <a:pt x="360" y="348"/>
                  </a:lnTo>
                  <a:lnTo>
                    <a:pt x="350" y="340"/>
                  </a:lnTo>
                  <a:lnTo>
                    <a:pt x="346" y="332"/>
                  </a:lnTo>
                  <a:lnTo>
                    <a:pt x="346" y="324"/>
                  </a:lnTo>
                  <a:lnTo>
                    <a:pt x="346" y="308"/>
                  </a:lnTo>
                  <a:lnTo>
                    <a:pt x="344" y="294"/>
                  </a:lnTo>
                  <a:lnTo>
                    <a:pt x="344" y="288"/>
                  </a:lnTo>
                  <a:lnTo>
                    <a:pt x="342" y="284"/>
                  </a:lnTo>
                  <a:lnTo>
                    <a:pt x="310" y="272"/>
                  </a:lnTo>
                  <a:lnTo>
                    <a:pt x="310" y="252"/>
                  </a:lnTo>
                  <a:lnTo>
                    <a:pt x="312" y="232"/>
                  </a:lnTo>
                  <a:lnTo>
                    <a:pt x="314" y="214"/>
                  </a:lnTo>
                  <a:lnTo>
                    <a:pt x="314" y="202"/>
                  </a:lnTo>
                  <a:lnTo>
                    <a:pt x="294" y="200"/>
                  </a:lnTo>
                  <a:lnTo>
                    <a:pt x="278" y="198"/>
                  </a:lnTo>
                  <a:lnTo>
                    <a:pt x="270" y="196"/>
                  </a:lnTo>
                  <a:lnTo>
                    <a:pt x="264" y="192"/>
                  </a:lnTo>
                  <a:lnTo>
                    <a:pt x="260" y="188"/>
                  </a:lnTo>
                  <a:lnTo>
                    <a:pt x="258" y="184"/>
                  </a:lnTo>
                  <a:lnTo>
                    <a:pt x="238" y="184"/>
                  </a:lnTo>
                  <a:lnTo>
                    <a:pt x="232" y="184"/>
                  </a:lnTo>
                  <a:lnTo>
                    <a:pt x="228" y="186"/>
                  </a:lnTo>
                  <a:lnTo>
                    <a:pt x="226" y="190"/>
                  </a:lnTo>
                  <a:lnTo>
                    <a:pt x="224" y="196"/>
                  </a:lnTo>
                  <a:lnTo>
                    <a:pt x="220" y="214"/>
                  </a:lnTo>
                  <a:lnTo>
                    <a:pt x="206" y="220"/>
                  </a:lnTo>
                  <a:lnTo>
                    <a:pt x="194" y="228"/>
                  </a:lnTo>
                  <a:lnTo>
                    <a:pt x="172" y="244"/>
                  </a:lnTo>
                  <a:lnTo>
                    <a:pt x="172" y="250"/>
                  </a:lnTo>
                  <a:lnTo>
                    <a:pt x="174" y="258"/>
                  </a:lnTo>
                  <a:lnTo>
                    <a:pt x="178" y="266"/>
                  </a:lnTo>
                  <a:lnTo>
                    <a:pt x="184" y="278"/>
                  </a:lnTo>
                  <a:lnTo>
                    <a:pt x="182" y="286"/>
                  </a:lnTo>
                  <a:lnTo>
                    <a:pt x="176" y="292"/>
                  </a:lnTo>
                  <a:lnTo>
                    <a:pt x="172" y="298"/>
                  </a:lnTo>
                  <a:lnTo>
                    <a:pt x="164" y="300"/>
                  </a:lnTo>
                  <a:lnTo>
                    <a:pt x="152" y="306"/>
                  </a:lnTo>
                  <a:lnTo>
                    <a:pt x="146" y="310"/>
                  </a:lnTo>
                  <a:lnTo>
                    <a:pt x="142" y="314"/>
                  </a:lnTo>
                  <a:lnTo>
                    <a:pt x="142" y="326"/>
                  </a:lnTo>
                  <a:lnTo>
                    <a:pt x="140" y="338"/>
                  </a:lnTo>
                  <a:lnTo>
                    <a:pt x="138" y="350"/>
                  </a:lnTo>
                  <a:lnTo>
                    <a:pt x="140" y="356"/>
                  </a:lnTo>
                  <a:lnTo>
                    <a:pt x="142" y="360"/>
                  </a:lnTo>
                  <a:lnTo>
                    <a:pt x="206" y="360"/>
                  </a:lnTo>
                  <a:lnTo>
                    <a:pt x="214" y="352"/>
                  </a:lnTo>
                  <a:lnTo>
                    <a:pt x="222" y="346"/>
                  </a:lnTo>
                  <a:lnTo>
                    <a:pt x="228" y="342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2" y="342"/>
                  </a:lnTo>
                  <a:lnTo>
                    <a:pt x="256" y="348"/>
                  </a:lnTo>
                  <a:lnTo>
                    <a:pt x="260" y="350"/>
                  </a:lnTo>
                  <a:lnTo>
                    <a:pt x="266" y="356"/>
                  </a:lnTo>
                  <a:lnTo>
                    <a:pt x="274" y="360"/>
                  </a:lnTo>
                  <a:lnTo>
                    <a:pt x="282" y="378"/>
                  </a:lnTo>
                  <a:lnTo>
                    <a:pt x="290" y="422"/>
                  </a:lnTo>
                  <a:lnTo>
                    <a:pt x="300" y="436"/>
                  </a:lnTo>
                  <a:lnTo>
                    <a:pt x="314" y="448"/>
                  </a:lnTo>
                  <a:lnTo>
                    <a:pt x="330" y="460"/>
                  </a:lnTo>
                  <a:lnTo>
                    <a:pt x="340" y="464"/>
                  </a:lnTo>
                  <a:lnTo>
                    <a:pt x="352" y="468"/>
                  </a:lnTo>
                  <a:lnTo>
                    <a:pt x="372" y="502"/>
                  </a:lnTo>
                  <a:lnTo>
                    <a:pt x="368" y="502"/>
                  </a:lnTo>
                  <a:lnTo>
                    <a:pt x="362" y="504"/>
                  </a:lnTo>
                  <a:lnTo>
                    <a:pt x="354" y="512"/>
                  </a:lnTo>
                  <a:lnTo>
                    <a:pt x="346" y="520"/>
                  </a:lnTo>
                  <a:lnTo>
                    <a:pt x="340" y="526"/>
                  </a:lnTo>
                  <a:lnTo>
                    <a:pt x="336" y="534"/>
                  </a:lnTo>
                  <a:lnTo>
                    <a:pt x="328" y="540"/>
                  </a:lnTo>
                  <a:lnTo>
                    <a:pt x="312" y="554"/>
                  </a:lnTo>
                  <a:lnTo>
                    <a:pt x="296" y="564"/>
                  </a:lnTo>
                  <a:lnTo>
                    <a:pt x="280" y="570"/>
                  </a:lnTo>
                  <a:lnTo>
                    <a:pt x="266" y="582"/>
                  </a:lnTo>
                  <a:lnTo>
                    <a:pt x="254" y="592"/>
                  </a:lnTo>
                  <a:lnTo>
                    <a:pt x="244" y="606"/>
                  </a:lnTo>
                  <a:lnTo>
                    <a:pt x="234" y="620"/>
                  </a:lnTo>
                  <a:lnTo>
                    <a:pt x="202" y="650"/>
                  </a:lnTo>
                  <a:lnTo>
                    <a:pt x="190" y="662"/>
                  </a:lnTo>
                  <a:lnTo>
                    <a:pt x="182" y="676"/>
                  </a:lnTo>
                  <a:lnTo>
                    <a:pt x="176" y="690"/>
                  </a:lnTo>
                  <a:lnTo>
                    <a:pt x="176" y="708"/>
                  </a:lnTo>
                  <a:lnTo>
                    <a:pt x="180" y="730"/>
                  </a:lnTo>
                  <a:lnTo>
                    <a:pt x="190" y="756"/>
                  </a:lnTo>
                  <a:lnTo>
                    <a:pt x="192" y="76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4" name="Freeform 33"/>
            <p:cNvSpPr/>
            <p:nvPr/>
          </p:nvSpPr>
          <p:spPr bwMode="auto">
            <a:xfrm>
              <a:off x="555625" y="1035051"/>
              <a:ext cx="3143250" cy="2406650"/>
            </a:xfrm>
            <a:custGeom>
              <a:avLst/>
              <a:gdLst>
                <a:gd name="T0" fmla="*/ 1348 w 1980"/>
                <a:gd name="T1" fmla="*/ 1486 h 1516"/>
                <a:gd name="T2" fmla="*/ 1296 w 1980"/>
                <a:gd name="T3" fmla="*/ 1480 h 1516"/>
                <a:gd name="T4" fmla="*/ 1206 w 1980"/>
                <a:gd name="T5" fmla="*/ 1418 h 1516"/>
                <a:gd name="T6" fmla="*/ 1068 w 1980"/>
                <a:gd name="T7" fmla="*/ 1416 h 1516"/>
                <a:gd name="T8" fmla="*/ 938 w 1980"/>
                <a:gd name="T9" fmla="*/ 1464 h 1516"/>
                <a:gd name="T10" fmla="*/ 842 w 1980"/>
                <a:gd name="T11" fmla="*/ 1464 h 1516"/>
                <a:gd name="T12" fmla="*/ 720 w 1980"/>
                <a:gd name="T13" fmla="*/ 1458 h 1516"/>
                <a:gd name="T14" fmla="*/ 664 w 1980"/>
                <a:gd name="T15" fmla="*/ 1408 h 1516"/>
                <a:gd name="T16" fmla="*/ 580 w 1980"/>
                <a:gd name="T17" fmla="*/ 1446 h 1516"/>
                <a:gd name="T18" fmla="*/ 528 w 1980"/>
                <a:gd name="T19" fmla="*/ 1412 h 1516"/>
                <a:gd name="T20" fmla="*/ 420 w 1980"/>
                <a:gd name="T21" fmla="*/ 1446 h 1516"/>
                <a:gd name="T22" fmla="*/ 332 w 1980"/>
                <a:gd name="T23" fmla="*/ 1490 h 1516"/>
                <a:gd name="T24" fmla="*/ 278 w 1980"/>
                <a:gd name="T25" fmla="*/ 1444 h 1516"/>
                <a:gd name="T26" fmla="*/ 256 w 1980"/>
                <a:gd name="T27" fmla="*/ 1350 h 1516"/>
                <a:gd name="T28" fmla="*/ 190 w 1980"/>
                <a:gd name="T29" fmla="*/ 1318 h 1516"/>
                <a:gd name="T30" fmla="*/ 112 w 1980"/>
                <a:gd name="T31" fmla="*/ 1224 h 1516"/>
                <a:gd name="T32" fmla="*/ 98 w 1980"/>
                <a:gd name="T33" fmla="*/ 1128 h 1516"/>
                <a:gd name="T34" fmla="*/ 36 w 1980"/>
                <a:gd name="T35" fmla="*/ 1054 h 1516"/>
                <a:gd name="T36" fmla="*/ 86 w 1980"/>
                <a:gd name="T37" fmla="*/ 920 h 1516"/>
                <a:gd name="T38" fmla="*/ 20 w 1980"/>
                <a:gd name="T39" fmla="*/ 884 h 1516"/>
                <a:gd name="T40" fmla="*/ 0 w 1980"/>
                <a:gd name="T41" fmla="*/ 864 h 1516"/>
                <a:gd name="T42" fmla="*/ 8 w 1980"/>
                <a:gd name="T43" fmla="*/ 798 h 1516"/>
                <a:gd name="T44" fmla="*/ 106 w 1980"/>
                <a:gd name="T45" fmla="*/ 726 h 1516"/>
                <a:gd name="T46" fmla="*/ 236 w 1980"/>
                <a:gd name="T47" fmla="*/ 732 h 1516"/>
                <a:gd name="T48" fmla="*/ 308 w 1980"/>
                <a:gd name="T49" fmla="*/ 746 h 1516"/>
                <a:gd name="T50" fmla="*/ 418 w 1980"/>
                <a:gd name="T51" fmla="*/ 684 h 1516"/>
                <a:gd name="T52" fmla="*/ 510 w 1980"/>
                <a:gd name="T53" fmla="*/ 688 h 1516"/>
                <a:gd name="T54" fmla="*/ 638 w 1980"/>
                <a:gd name="T55" fmla="*/ 620 h 1516"/>
                <a:gd name="T56" fmla="*/ 708 w 1980"/>
                <a:gd name="T57" fmla="*/ 536 h 1516"/>
                <a:gd name="T58" fmla="*/ 728 w 1980"/>
                <a:gd name="T59" fmla="*/ 392 h 1516"/>
                <a:gd name="T60" fmla="*/ 772 w 1980"/>
                <a:gd name="T61" fmla="*/ 326 h 1516"/>
                <a:gd name="T62" fmla="*/ 904 w 1980"/>
                <a:gd name="T63" fmla="*/ 356 h 1516"/>
                <a:gd name="T64" fmla="*/ 926 w 1980"/>
                <a:gd name="T65" fmla="*/ 302 h 1516"/>
                <a:gd name="T66" fmla="*/ 1008 w 1980"/>
                <a:gd name="T67" fmla="*/ 172 h 1516"/>
                <a:gd name="T68" fmla="*/ 1092 w 1980"/>
                <a:gd name="T69" fmla="*/ 186 h 1516"/>
                <a:gd name="T70" fmla="*/ 1196 w 1980"/>
                <a:gd name="T71" fmla="*/ 202 h 1516"/>
                <a:gd name="T72" fmla="*/ 1246 w 1980"/>
                <a:gd name="T73" fmla="*/ 76 h 1516"/>
                <a:gd name="T74" fmla="*/ 1352 w 1980"/>
                <a:gd name="T75" fmla="*/ 36 h 1516"/>
                <a:gd name="T76" fmla="*/ 1426 w 1980"/>
                <a:gd name="T77" fmla="*/ 22 h 1516"/>
                <a:gd name="T78" fmla="*/ 1568 w 1980"/>
                <a:gd name="T79" fmla="*/ 164 h 1516"/>
                <a:gd name="T80" fmla="*/ 1612 w 1980"/>
                <a:gd name="T81" fmla="*/ 320 h 1516"/>
                <a:gd name="T82" fmla="*/ 1568 w 1980"/>
                <a:gd name="T83" fmla="*/ 390 h 1516"/>
                <a:gd name="T84" fmla="*/ 1614 w 1980"/>
                <a:gd name="T85" fmla="*/ 488 h 1516"/>
                <a:gd name="T86" fmla="*/ 1778 w 1980"/>
                <a:gd name="T87" fmla="*/ 526 h 1516"/>
                <a:gd name="T88" fmla="*/ 1918 w 1980"/>
                <a:gd name="T89" fmla="*/ 628 h 1516"/>
                <a:gd name="T90" fmla="*/ 1974 w 1980"/>
                <a:gd name="T91" fmla="*/ 736 h 1516"/>
                <a:gd name="T92" fmla="*/ 1952 w 1980"/>
                <a:gd name="T93" fmla="*/ 832 h 1516"/>
                <a:gd name="T94" fmla="*/ 1878 w 1980"/>
                <a:gd name="T95" fmla="*/ 908 h 1516"/>
                <a:gd name="T96" fmla="*/ 1774 w 1980"/>
                <a:gd name="T97" fmla="*/ 980 h 1516"/>
                <a:gd name="T98" fmla="*/ 1672 w 1980"/>
                <a:gd name="T99" fmla="*/ 1034 h 1516"/>
                <a:gd name="T100" fmla="*/ 1646 w 1980"/>
                <a:gd name="T101" fmla="*/ 1106 h 1516"/>
                <a:gd name="T102" fmla="*/ 1580 w 1980"/>
                <a:gd name="T103" fmla="*/ 1194 h 1516"/>
                <a:gd name="T104" fmla="*/ 1396 w 1980"/>
                <a:gd name="T105" fmla="*/ 1236 h 1516"/>
                <a:gd name="T106" fmla="*/ 1404 w 1980"/>
                <a:gd name="T107" fmla="*/ 1294 h 1516"/>
                <a:gd name="T108" fmla="*/ 1474 w 1980"/>
                <a:gd name="T109" fmla="*/ 1370 h 1516"/>
                <a:gd name="T110" fmla="*/ 1434 w 1980"/>
                <a:gd name="T111" fmla="*/ 1426 h 1516"/>
                <a:gd name="T112" fmla="*/ 1450 w 1980"/>
                <a:gd name="T113" fmla="*/ 1504 h 151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980" h="1516">
                  <a:moveTo>
                    <a:pt x="1416" y="1516"/>
                  </a:moveTo>
                  <a:lnTo>
                    <a:pt x="1416" y="1516"/>
                  </a:lnTo>
                  <a:lnTo>
                    <a:pt x="1402" y="1508"/>
                  </a:lnTo>
                  <a:lnTo>
                    <a:pt x="1378" y="1484"/>
                  </a:lnTo>
                  <a:lnTo>
                    <a:pt x="1362" y="1484"/>
                  </a:lnTo>
                  <a:lnTo>
                    <a:pt x="1352" y="1484"/>
                  </a:lnTo>
                  <a:lnTo>
                    <a:pt x="1348" y="1486"/>
                  </a:lnTo>
                  <a:lnTo>
                    <a:pt x="1346" y="1488"/>
                  </a:lnTo>
                  <a:lnTo>
                    <a:pt x="1340" y="1502"/>
                  </a:lnTo>
                  <a:lnTo>
                    <a:pt x="1330" y="1498"/>
                  </a:lnTo>
                  <a:lnTo>
                    <a:pt x="1304" y="1500"/>
                  </a:lnTo>
                  <a:lnTo>
                    <a:pt x="1298" y="1490"/>
                  </a:lnTo>
                  <a:lnTo>
                    <a:pt x="1296" y="1480"/>
                  </a:lnTo>
                  <a:lnTo>
                    <a:pt x="1294" y="1466"/>
                  </a:lnTo>
                  <a:lnTo>
                    <a:pt x="1276" y="1458"/>
                  </a:lnTo>
                  <a:lnTo>
                    <a:pt x="1252" y="1438"/>
                  </a:lnTo>
                  <a:lnTo>
                    <a:pt x="1242" y="1430"/>
                  </a:lnTo>
                  <a:lnTo>
                    <a:pt x="1230" y="1424"/>
                  </a:lnTo>
                  <a:lnTo>
                    <a:pt x="1218" y="1420"/>
                  </a:lnTo>
                  <a:lnTo>
                    <a:pt x="1206" y="1418"/>
                  </a:lnTo>
                  <a:lnTo>
                    <a:pt x="1194" y="1418"/>
                  </a:lnTo>
                  <a:lnTo>
                    <a:pt x="1180" y="1422"/>
                  </a:lnTo>
                  <a:lnTo>
                    <a:pt x="1142" y="1428"/>
                  </a:lnTo>
                  <a:lnTo>
                    <a:pt x="1122" y="1428"/>
                  </a:lnTo>
                  <a:lnTo>
                    <a:pt x="1104" y="1428"/>
                  </a:lnTo>
                  <a:lnTo>
                    <a:pt x="1068" y="1416"/>
                  </a:lnTo>
                  <a:lnTo>
                    <a:pt x="1038" y="1416"/>
                  </a:lnTo>
                  <a:lnTo>
                    <a:pt x="1018" y="1426"/>
                  </a:lnTo>
                  <a:lnTo>
                    <a:pt x="1000" y="1436"/>
                  </a:lnTo>
                  <a:lnTo>
                    <a:pt x="984" y="1450"/>
                  </a:lnTo>
                  <a:lnTo>
                    <a:pt x="978" y="1458"/>
                  </a:lnTo>
                  <a:lnTo>
                    <a:pt x="972" y="1466"/>
                  </a:lnTo>
                  <a:lnTo>
                    <a:pt x="938" y="1464"/>
                  </a:lnTo>
                  <a:lnTo>
                    <a:pt x="906" y="1450"/>
                  </a:lnTo>
                  <a:lnTo>
                    <a:pt x="884" y="1450"/>
                  </a:lnTo>
                  <a:lnTo>
                    <a:pt x="876" y="1452"/>
                  </a:lnTo>
                  <a:lnTo>
                    <a:pt x="870" y="1458"/>
                  </a:lnTo>
                  <a:lnTo>
                    <a:pt x="842" y="1464"/>
                  </a:lnTo>
                  <a:lnTo>
                    <a:pt x="826" y="1466"/>
                  </a:lnTo>
                  <a:lnTo>
                    <a:pt x="814" y="1470"/>
                  </a:lnTo>
                  <a:lnTo>
                    <a:pt x="802" y="1476"/>
                  </a:lnTo>
                  <a:lnTo>
                    <a:pt x="788" y="1480"/>
                  </a:lnTo>
                  <a:lnTo>
                    <a:pt x="776" y="1480"/>
                  </a:lnTo>
                  <a:lnTo>
                    <a:pt x="764" y="1476"/>
                  </a:lnTo>
                  <a:lnTo>
                    <a:pt x="740" y="1468"/>
                  </a:lnTo>
                  <a:lnTo>
                    <a:pt x="720" y="1458"/>
                  </a:lnTo>
                  <a:lnTo>
                    <a:pt x="708" y="1448"/>
                  </a:lnTo>
                  <a:lnTo>
                    <a:pt x="706" y="1428"/>
                  </a:lnTo>
                  <a:lnTo>
                    <a:pt x="704" y="1424"/>
                  </a:lnTo>
                  <a:lnTo>
                    <a:pt x="702" y="1420"/>
                  </a:lnTo>
                  <a:lnTo>
                    <a:pt x="694" y="1414"/>
                  </a:lnTo>
                  <a:lnTo>
                    <a:pt x="684" y="1406"/>
                  </a:lnTo>
                  <a:lnTo>
                    <a:pt x="664" y="1408"/>
                  </a:lnTo>
                  <a:lnTo>
                    <a:pt x="658" y="1408"/>
                  </a:lnTo>
                  <a:lnTo>
                    <a:pt x="654" y="1410"/>
                  </a:lnTo>
                  <a:lnTo>
                    <a:pt x="646" y="1418"/>
                  </a:lnTo>
                  <a:lnTo>
                    <a:pt x="634" y="1434"/>
                  </a:lnTo>
                  <a:lnTo>
                    <a:pt x="618" y="1438"/>
                  </a:lnTo>
                  <a:lnTo>
                    <a:pt x="602" y="1440"/>
                  </a:lnTo>
                  <a:lnTo>
                    <a:pt x="586" y="1442"/>
                  </a:lnTo>
                  <a:lnTo>
                    <a:pt x="580" y="1446"/>
                  </a:lnTo>
                  <a:lnTo>
                    <a:pt x="572" y="1448"/>
                  </a:lnTo>
                  <a:lnTo>
                    <a:pt x="566" y="1448"/>
                  </a:lnTo>
                  <a:lnTo>
                    <a:pt x="562" y="1438"/>
                  </a:lnTo>
                  <a:lnTo>
                    <a:pt x="550" y="1428"/>
                  </a:lnTo>
                  <a:lnTo>
                    <a:pt x="540" y="1420"/>
                  </a:lnTo>
                  <a:lnTo>
                    <a:pt x="528" y="1412"/>
                  </a:lnTo>
                  <a:lnTo>
                    <a:pt x="516" y="1406"/>
                  </a:lnTo>
                  <a:lnTo>
                    <a:pt x="504" y="1400"/>
                  </a:lnTo>
                  <a:lnTo>
                    <a:pt x="492" y="1398"/>
                  </a:lnTo>
                  <a:lnTo>
                    <a:pt x="482" y="1396"/>
                  </a:lnTo>
                  <a:lnTo>
                    <a:pt x="470" y="1398"/>
                  </a:lnTo>
                  <a:lnTo>
                    <a:pt x="448" y="1414"/>
                  </a:lnTo>
                  <a:lnTo>
                    <a:pt x="432" y="1428"/>
                  </a:lnTo>
                  <a:lnTo>
                    <a:pt x="420" y="1446"/>
                  </a:lnTo>
                  <a:lnTo>
                    <a:pt x="408" y="1468"/>
                  </a:lnTo>
                  <a:lnTo>
                    <a:pt x="398" y="1480"/>
                  </a:lnTo>
                  <a:lnTo>
                    <a:pt x="388" y="1488"/>
                  </a:lnTo>
                  <a:lnTo>
                    <a:pt x="376" y="1494"/>
                  </a:lnTo>
                  <a:lnTo>
                    <a:pt x="362" y="1498"/>
                  </a:lnTo>
                  <a:lnTo>
                    <a:pt x="332" y="1490"/>
                  </a:lnTo>
                  <a:lnTo>
                    <a:pt x="322" y="1484"/>
                  </a:lnTo>
                  <a:lnTo>
                    <a:pt x="318" y="1482"/>
                  </a:lnTo>
                  <a:lnTo>
                    <a:pt x="312" y="1482"/>
                  </a:lnTo>
                  <a:lnTo>
                    <a:pt x="308" y="1472"/>
                  </a:lnTo>
                  <a:lnTo>
                    <a:pt x="304" y="1464"/>
                  </a:lnTo>
                  <a:lnTo>
                    <a:pt x="298" y="1456"/>
                  </a:lnTo>
                  <a:lnTo>
                    <a:pt x="292" y="1452"/>
                  </a:lnTo>
                  <a:lnTo>
                    <a:pt x="278" y="1444"/>
                  </a:lnTo>
                  <a:lnTo>
                    <a:pt x="264" y="1438"/>
                  </a:lnTo>
                  <a:lnTo>
                    <a:pt x="252" y="1420"/>
                  </a:lnTo>
                  <a:lnTo>
                    <a:pt x="252" y="1378"/>
                  </a:lnTo>
                  <a:lnTo>
                    <a:pt x="256" y="1372"/>
                  </a:lnTo>
                  <a:lnTo>
                    <a:pt x="256" y="1364"/>
                  </a:lnTo>
                  <a:lnTo>
                    <a:pt x="256" y="1350"/>
                  </a:lnTo>
                  <a:lnTo>
                    <a:pt x="250" y="1340"/>
                  </a:lnTo>
                  <a:lnTo>
                    <a:pt x="244" y="1332"/>
                  </a:lnTo>
                  <a:lnTo>
                    <a:pt x="234" y="1326"/>
                  </a:lnTo>
                  <a:lnTo>
                    <a:pt x="226" y="1324"/>
                  </a:lnTo>
                  <a:lnTo>
                    <a:pt x="206" y="1322"/>
                  </a:lnTo>
                  <a:lnTo>
                    <a:pt x="198" y="1320"/>
                  </a:lnTo>
                  <a:lnTo>
                    <a:pt x="190" y="1318"/>
                  </a:lnTo>
                  <a:lnTo>
                    <a:pt x="174" y="1302"/>
                  </a:lnTo>
                  <a:lnTo>
                    <a:pt x="150" y="1258"/>
                  </a:lnTo>
                  <a:lnTo>
                    <a:pt x="114" y="1250"/>
                  </a:lnTo>
                  <a:lnTo>
                    <a:pt x="112" y="1242"/>
                  </a:lnTo>
                  <a:lnTo>
                    <a:pt x="112" y="1232"/>
                  </a:lnTo>
                  <a:lnTo>
                    <a:pt x="112" y="1224"/>
                  </a:lnTo>
                  <a:lnTo>
                    <a:pt x="114" y="1216"/>
                  </a:lnTo>
                  <a:lnTo>
                    <a:pt x="120" y="1200"/>
                  </a:lnTo>
                  <a:lnTo>
                    <a:pt x="126" y="1186"/>
                  </a:lnTo>
                  <a:lnTo>
                    <a:pt x="124" y="1174"/>
                  </a:lnTo>
                  <a:lnTo>
                    <a:pt x="122" y="1162"/>
                  </a:lnTo>
                  <a:lnTo>
                    <a:pt x="118" y="1152"/>
                  </a:lnTo>
                  <a:lnTo>
                    <a:pt x="112" y="1144"/>
                  </a:lnTo>
                  <a:lnTo>
                    <a:pt x="98" y="1128"/>
                  </a:lnTo>
                  <a:lnTo>
                    <a:pt x="84" y="1114"/>
                  </a:lnTo>
                  <a:lnTo>
                    <a:pt x="38" y="1092"/>
                  </a:lnTo>
                  <a:lnTo>
                    <a:pt x="32" y="1084"/>
                  </a:lnTo>
                  <a:lnTo>
                    <a:pt x="32" y="1062"/>
                  </a:lnTo>
                  <a:lnTo>
                    <a:pt x="32" y="1056"/>
                  </a:lnTo>
                  <a:lnTo>
                    <a:pt x="36" y="1054"/>
                  </a:lnTo>
                  <a:lnTo>
                    <a:pt x="40" y="1050"/>
                  </a:lnTo>
                  <a:lnTo>
                    <a:pt x="46" y="1048"/>
                  </a:lnTo>
                  <a:lnTo>
                    <a:pt x="66" y="1038"/>
                  </a:lnTo>
                  <a:lnTo>
                    <a:pt x="78" y="1028"/>
                  </a:lnTo>
                  <a:lnTo>
                    <a:pt x="82" y="1024"/>
                  </a:lnTo>
                  <a:lnTo>
                    <a:pt x="86" y="1018"/>
                  </a:lnTo>
                  <a:lnTo>
                    <a:pt x="86" y="920"/>
                  </a:lnTo>
                  <a:lnTo>
                    <a:pt x="82" y="904"/>
                  </a:lnTo>
                  <a:lnTo>
                    <a:pt x="76" y="894"/>
                  </a:lnTo>
                  <a:lnTo>
                    <a:pt x="68" y="888"/>
                  </a:lnTo>
                  <a:lnTo>
                    <a:pt x="60" y="886"/>
                  </a:lnTo>
                  <a:lnTo>
                    <a:pt x="50" y="884"/>
                  </a:lnTo>
                  <a:lnTo>
                    <a:pt x="40" y="884"/>
                  </a:lnTo>
                  <a:lnTo>
                    <a:pt x="20" y="884"/>
                  </a:lnTo>
                  <a:lnTo>
                    <a:pt x="14" y="888"/>
                  </a:lnTo>
                  <a:lnTo>
                    <a:pt x="10" y="894"/>
                  </a:lnTo>
                  <a:lnTo>
                    <a:pt x="8" y="894"/>
                  </a:lnTo>
                  <a:lnTo>
                    <a:pt x="8" y="898"/>
                  </a:lnTo>
                  <a:lnTo>
                    <a:pt x="2" y="882"/>
                  </a:lnTo>
                  <a:lnTo>
                    <a:pt x="0" y="872"/>
                  </a:lnTo>
                  <a:lnTo>
                    <a:pt x="0" y="864"/>
                  </a:lnTo>
                  <a:lnTo>
                    <a:pt x="2" y="856"/>
                  </a:lnTo>
                  <a:lnTo>
                    <a:pt x="26" y="844"/>
                  </a:lnTo>
                  <a:lnTo>
                    <a:pt x="26" y="820"/>
                  </a:lnTo>
                  <a:lnTo>
                    <a:pt x="18" y="808"/>
                  </a:lnTo>
                  <a:lnTo>
                    <a:pt x="12" y="802"/>
                  </a:lnTo>
                  <a:lnTo>
                    <a:pt x="8" y="798"/>
                  </a:lnTo>
                  <a:lnTo>
                    <a:pt x="8" y="796"/>
                  </a:lnTo>
                  <a:lnTo>
                    <a:pt x="16" y="792"/>
                  </a:lnTo>
                  <a:lnTo>
                    <a:pt x="26" y="786"/>
                  </a:lnTo>
                  <a:lnTo>
                    <a:pt x="40" y="778"/>
                  </a:lnTo>
                  <a:lnTo>
                    <a:pt x="64" y="742"/>
                  </a:lnTo>
                  <a:lnTo>
                    <a:pt x="106" y="726"/>
                  </a:lnTo>
                  <a:lnTo>
                    <a:pt x="136" y="724"/>
                  </a:lnTo>
                  <a:lnTo>
                    <a:pt x="160" y="722"/>
                  </a:lnTo>
                  <a:lnTo>
                    <a:pt x="186" y="716"/>
                  </a:lnTo>
                  <a:lnTo>
                    <a:pt x="214" y="704"/>
                  </a:lnTo>
                  <a:lnTo>
                    <a:pt x="232" y="704"/>
                  </a:lnTo>
                  <a:lnTo>
                    <a:pt x="232" y="716"/>
                  </a:lnTo>
                  <a:lnTo>
                    <a:pt x="236" y="732"/>
                  </a:lnTo>
                  <a:lnTo>
                    <a:pt x="240" y="738"/>
                  </a:lnTo>
                  <a:lnTo>
                    <a:pt x="246" y="746"/>
                  </a:lnTo>
                  <a:lnTo>
                    <a:pt x="254" y="752"/>
                  </a:lnTo>
                  <a:lnTo>
                    <a:pt x="262" y="756"/>
                  </a:lnTo>
                  <a:lnTo>
                    <a:pt x="274" y="756"/>
                  </a:lnTo>
                  <a:lnTo>
                    <a:pt x="284" y="754"/>
                  </a:lnTo>
                  <a:lnTo>
                    <a:pt x="296" y="752"/>
                  </a:lnTo>
                  <a:lnTo>
                    <a:pt x="308" y="746"/>
                  </a:lnTo>
                  <a:lnTo>
                    <a:pt x="338" y="706"/>
                  </a:lnTo>
                  <a:lnTo>
                    <a:pt x="362" y="708"/>
                  </a:lnTo>
                  <a:lnTo>
                    <a:pt x="374" y="708"/>
                  </a:lnTo>
                  <a:lnTo>
                    <a:pt x="388" y="706"/>
                  </a:lnTo>
                  <a:lnTo>
                    <a:pt x="402" y="694"/>
                  </a:lnTo>
                  <a:lnTo>
                    <a:pt x="418" y="684"/>
                  </a:lnTo>
                  <a:lnTo>
                    <a:pt x="436" y="682"/>
                  </a:lnTo>
                  <a:lnTo>
                    <a:pt x="458" y="690"/>
                  </a:lnTo>
                  <a:lnTo>
                    <a:pt x="472" y="694"/>
                  </a:lnTo>
                  <a:lnTo>
                    <a:pt x="488" y="696"/>
                  </a:lnTo>
                  <a:lnTo>
                    <a:pt x="498" y="692"/>
                  </a:lnTo>
                  <a:lnTo>
                    <a:pt x="510" y="688"/>
                  </a:lnTo>
                  <a:lnTo>
                    <a:pt x="536" y="686"/>
                  </a:lnTo>
                  <a:lnTo>
                    <a:pt x="562" y="682"/>
                  </a:lnTo>
                  <a:lnTo>
                    <a:pt x="576" y="678"/>
                  </a:lnTo>
                  <a:lnTo>
                    <a:pt x="588" y="674"/>
                  </a:lnTo>
                  <a:lnTo>
                    <a:pt x="628" y="650"/>
                  </a:lnTo>
                  <a:lnTo>
                    <a:pt x="638" y="620"/>
                  </a:lnTo>
                  <a:lnTo>
                    <a:pt x="648" y="616"/>
                  </a:lnTo>
                  <a:lnTo>
                    <a:pt x="656" y="608"/>
                  </a:lnTo>
                  <a:lnTo>
                    <a:pt x="662" y="600"/>
                  </a:lnTo>
                  <a:lnTo>
                    <a:pt x="668" y="590"/>
                  </a:lnTo>
                  <a:lnTo>
                    <a:pt x="676" y="568"/>
                  </a:lnTo>
                  <a:lnTo>
                    <a:pt x="682" y="550"/>
                  </a:lnTo>
                  <a:lnTo>
                    <a:pt x="700" y="542"/>
                  </a:lnTo>
                  <a:lnTo>
                    <a:pt x="708" y="536"/>
                  </a:lnTo>
                  <a:lnTo>
                    <a:pt x="716" y="528"/>
                  </a:lnTo>
                  <a:lnTo>
                    <a:pt x="730" y="496"/>
                  </a:lnTo>
                  <a:lnTo>
                    <a:pt x="732" y="438"/>
                  </a:lnTo>
                  <a:lnTo>
                    <a:pt x="726" y="414"/>
                  </a:lnTo>
                  <a:lnTo>
                    <a:pt x="728" y="392"/>
                  </a:lnTo>
                  <a:lnTo>
                    <a:pt x="732" y="370"/>
                  </a:lnTo>
                  <a:lnTo>
                    <a:pt x="732" y="358"/>
                  </a:lnTo>
                  <a:lnTo>
                    <a:pt x="732" y="350"/>
                  </a:lnTo>
                  <a:lnTo>
                    <a:pt x="730" y="342"/>
                  </a:lnTo>
                  <a:lnTo>
                    <a:pt x="726" y="334"/>
                  </a:lnTo>
                  <a:lnTo>
                    <a:pt x="722" y="324"/>
                  </a:lnTo>
                  <a:lnTo>
                    <a:pt x="772" y="326"/>
                  </a:lnTo>
                  <a:lnTo>
                    <a:pt x="798" y="328"/>
                  </a:lnTo>
                  <a:lnTo>
                    <a:pt x="824" y="332"/>
                  </a:lnTo>
                  <a:lnTo>
                    <a:pt x="834" y="334"/>
                  </a:lnTo>
                  <a:lnTo>
                    <a:pt x="842" y="338"/>
                  </a:lnTo>
                  <a:lnTo>
                    <a:pt x="860" y="340"/>
                  </a:lnTo>
                  <a:lnTo>
                    <a:pt x="882" y="344"/>
                  </a:lnTo>
                  <a:lnTo>
                    <a:pt x="892" y="350"/>
                  </a:lnTo>
                  <a:lnTo>
                    <a:pt x="904" y="356"/>
                  </a:lnTo>
                  <a:lnTo>
                    <a:pt x="918" y="356"/>
                  </a:lnTo>
                  <a:lnTo>
                    <a:pt x="932" y="342"/>
                  </a:lnTo>
                  <a:lnTo>
                    <a:pt x="932" y="328"/>
                  </a:lnTo>
                  <a:lnTo>
                    <a:pt x="928" y="314"/>
                  </a:lnTo>
                  <a:lnTo>
                    <a:pt x="926" y="302"/>
                  </a:lnTo>
                  <a:lnTo>
                    <a:pt x="930" y="290"/>
                  </a:lnTo>
                  <a:lnTo>
                    <a:pt x="934" y="280"/>
                  </a:lnTo>
                  <a:lnTo>
                    <a:pt x="972" y="234"/>
                  </a:lnTo>
                  <a:lnTo>
                    <a:pt x="978" y="214"/>
                  </a:lnTo>
                  <a:lnTo>
                    <a:pt x="984" y="200"/>
                  </a:lnTo>
                  <a:lnTo>
                    <a:pt x="994" y="186"/>
                  </a:lnTo>
                  <a:lnTo>
                    <a:pt x="1008" y="172"/>
                  </a:lnTo>
                  <a:lnTo>
                    <a:pt x="1012" y="160"/>
                  </a:lnTo>
                  <a:lnTo>
                    <a:pt x="1016" y="154"/>
                  </a:lnTo>
                  <a:lnTo>
                    <a:pt x="1018" y="152"/>
                  </a:lnTo>
                  <a:lnTo>
                    <a:pt x="1022" y="150"/>
                  </a:lnTo>
                  <a:lnTo>
                    <a:pt x="1034" y="150"/>
                  </a:lnTo>
                  <a:lnTo>
                    <a:pt x="1092" y="186"/>
                  </a:lnTo>
                  <a:lnTo>
                    <a:pt x="1104" y="188"/>
                  </a:lnTo>
                  <a:lnTo>
                    <a:pt x="1118" y="190"/>
                  </a:lnTo>
                  <a:lnTo>
                    <a:pt x="1134" y="194"/>
                  </a:lnTo>
                  <a:lnTo>
                    <a:pt x="1142" y="198"/>
                  </a:lnTo>
                  <a:lnTo>
                    <a:pt x="1150" y="204"/>
                  </a:lnTo>
                  <a:lnTo>
                    <a:pt x="1172" y="204"/>
                  </a:lnTo>
                  <a:lnTo>
                    <a:pt x="1184" y="204"/>
                  </a:lnTo>
                  <a:lnTo>
                    <a:pt x="1196" y="202"/>
                  </a:lnTo>
                  <a:lnTo>
                    <a:pt x="1208" y="198"/>
                  </a:lnTo>
                  <a:lnTo>
                    <a:pt x="1218" y="194"/>
                  </a:lnTo>
                  <a:lnTo>
                    <a:pt x="1226" y="186"/>
                  </a:lnTo>
                  <a:lnTo>
                    <a:pt x="1232" y="174"/>
                  </a:lnTo>
                  <a:lnTo>
                    <a:pt x="1226" y="106"/>
                  </a:lnTo>
                  <a:lnTo>
                    <a:pt x="1236" y="88"/>
                  </a:lnTo>
                  <a:lnTo>
                    <a:pt x="1246" y="76"/>
                  </a:lnTo>
                  <a:lnTo>
                    <a:pt x="1258" y="68"/>
                  </a:lnTo>
                  <a:lnTo>
                    <a:pt x="1270" y="62"/>
                  </a:lnTo>
                  <a:lnTo>
                    <a:pt x="1284" y="58"/>
                  </a:lnTo>
                  <a:lnTo>
                    <a:pt x="1298" y="56"/>
                  </a:lnTo>
                  <a:lnTo>
                    <a:pt x="1336" y="52"/>
                  </a:lnTo>
                  <a:lnTo>
                    <a:pt x="1340" y="50"/>
                  </a:lnTo>
                  <a:lnTo>
                    <a:pt x="1344" y="46"/>
                  </a:lnTo>
                  <a:lnTo>
                    <a:pt x="1352" y="36"/>
                  </a:lnTo>
                  <a:lnTo>
                    <a:pt x="1360" y="14"/>
                  </a:lnTo>
                  <a:lnTo>
                    <a:pt x="1374" y="0"/>
                  </a:lnTo>
                  <a:lnTo>
                    <a:pt x="1418" y="0"/>
                  </a:lnTo>
                  <a:lnTo>
                    <a:pt x="1420" y="2"/>
                  </a:lnTo>
                  <a:lnTo>
                    <a:pt x="1424" y="8"/>
                  </a:lnTo>
                  <a:lnTo>
                    <a:pt x="1426" y="22"/>
                  </a:lnTo>
                  <a:lnTo>
                    <a:pt x="1430" y="40"/>
                  </a:lnTo>
                  <a:lnTo>
                    <a:pt x="1436" y="58"/>
                  </a:lnTo>
                  <a:lnTo>
                    <a:pt x="1480" y="124"/>
                  </a:lnTo>
                  <a:lnTo>
                    <a:pt x="1504" y="134"/>
                  </a:lnTo>
                  <a:lnTo>
                    <a:pt x="1538" y="144"/>
                  </a:lnTo>
                  <a:lnTo>
                    <a:pt x="1568" y="164"/>
                  </a:lnTo>
                  <a:lnTo>
                    <a:pt x="1584" y="190"/>
                  </a:lnTo>
                  <a:lnTo>
                    <a:pt x="1590" y="242"/>
                  </a:lnTo>
                  <a:lnTo>
                    <a:pt x="1610" y="280"/>
                  </a:lnTo>
                  <a:lnTo>
                    <a:pt x="1612" y="298"/>
                  </a:lnTo>
                  <a:lnTo>
                    <a:pt x="1612" y="320"/>
                  </a:lnTo>
                  <a:lnTo>
                    <a:pt x="1612" y="332"/>
                  </a:lnTo>
                  <a:lnTo>
                    <a:pt x="1610" y="342"/>
                  </a:lnTo>
                  <a:lnTo>
                    <a:pt x="1606" y="354"/>
                  </a:lnTo>
                  <a:lnTo>
                    <a:pt x="1602" y="364"/>
                  </a:lnTo>
                  <a:lnTo>
                    <a:pt x="1580" y="378"/>
                  </a:lnTo>
                  <a:lnTo>
                    <a:pt x="1574" y="382"/>
                  </a:lnTo>
                  <a:lnTo>
                    <a:pt x="1572" y="386"/>
                  </a:lnTo>
                  <a:lnTo>
                    <a:pt x="1568" y="390"/>
                  </a:lnTo>
                  <a:lnTo>
                    <a:pt x="1568" y="396"/>
                  </a:lnTo>
                  <a:lnTo>
                    <a:pt x="1566" y="420"/>
                  </a:lnTo>
                  <a:lnTo>
                    <a:pt x="1570" y="440"/>
                  </a:lnTo>
                  <a:lnTo>
                    <a:pt x="1574" y="452"/>
                  </a:lnTo>
                  <a:lnTo>
                    <a:pt x="1582" y="466"/>
                  </a:lnTo>
                  <a:lnTo>
                    <a:pt x="1614" y="488"/>
                  </a:lnTo>
                  <a:lnTo>
                    <a:pt x="1662" y="500"/>
                  </a:lnTo>
                  <a:lnTo>
                    <a:pt x="1674" y="506"/>
                  </a:lnTo>
                  <a:lnTo>
                    <a:pt x="1688" y="512"/>
                  </a:lnTo>
                  <a:lnTo>
                    <a:pt x="1700" y="516"/>
                  </a:lnTo>
                  <a:lnTo>
                    <a:pt x="1714" y="520"/>
                  </a:lnTo>
                  <a:lnTo>
                    <a:pt x="1744" y="524"/>
                  </a:lnTo>
                  <a:lnTo>
                    <a:pt x="1778" y="526"/>
                  </a:lnTo>
                  <a:lnTo>
                    <a:pt x="1790" y="534"/>
                  </a:lnTo>
                  <a:lnTo>
                    <a:pt x="1806" y="546"/>
                  </a:lnTo>
                  <a:lnTo>
                    <a:pt x="1836" y="576"/>
                  </a:lnTo>
                  <a:lnTo>
                    <a:pt x="1882" y="614"/>
                  </a:lnTo>
                  <a:lnTo>
                    <a:pt x="1894" y="616"/>
                  </a:lnTo>
                  <a:lnTo>
                    <a:pt x="1906" y="620"/>
                  </a:lnTo>
                  <a:lnTo>
                    <a:pt x="1918" y="628"/>
                  </a:lnTo>
                  <a:lnTo>
                    <a:pt x="1930" y="640"/>
                  </a:lnTo>
                  <a:lnTo>
                    <a:pt x="1938" y="672"/>
                  </a:lnTo>
                  <a:lnTo>
                    <a:pt x="1944" y="690"/>
                  </a:lnTo>
                  <a:lnTo>
                    <a:pt x="1952" y="710"/>
                  </a:lnTo>
                  <a:lnTo>
                    <a:pt x="1964" y="718"/>
                  </a:lnTo>
                  <a:lnTo>
                    <a:pt x="1968" y="724"/>
                  </a:lnTo>
                  <a:lnTo>
                    <a:pt x="1974" y="736"/>
                  </a:lnTo>
                  <a:lnTo>
                    <a:pt x="1972" y="766"/>
                  </a:lnTo>
                  <a:lnTo>
                    <a:pt x="1980" y="788"/>
                  </a:lnTo>
                  <a:lnTo>
                    <a:pt x="1968" y="796"/>
                  </a:lnTo>
                  <a:lnTo>
                    <a:pt x="1960" y="804"/>
                  </a:lnTo>
                  <a:lnTo>
                    <a:pt x="1956" y="814"/>
                  </a:lnTo>
                  <a:lnTo>
                    <a:pt x="1952" y="832"/>
                  </a:lnTo>
                  <a:lnTo>
                    <a:pt x="1952" y="864"/>
                  </a:lnTo>
                  <a:lnTo>
                    <a:pt x="1958" y="902"/>
                  </a:lnTo>
                  <a:lnTo>
                    <a:pt x="1952" y="906"/>
                  </a:lnTo>
                  <a:lnTo>
                    <a:pt x="1878" y="908"/>
                  </a:lnTo>
                  <a:lnTo>
                    <a:pt x="1844" y="914"/>
                  </a:lnTo>
                  <a:lnTo>
                    <a:pt x="1830" y="918"/>
                  </a:lnTo>
                  <a:lnTo>
                    <a:pt x="1818" y="922"/>
                  </a:lnTo>
                  <a:lnTo>
                    <a:pt x="1808" y="930"/>
                  </a:lnTo>
                  <a:lnTo>
                    <a:pt x="1798" y="940"/>
                  </a:lnTo>
                  <a:lnTo>
                    <a:pt x="1792" y="952"/>
                  </a:lnTo>
                  <a:lnTo>
                    <a:pt x="1786" y="968"/>
                  </a:lnTo>
                  <a:lnTo>
                    <a:pt x="1774" y="980"/>
                  </a:lnTo>
                  <a:lnTo>
                    <a:pt x="1766" y="990"/>
                  </a:lnTo>
                  <a:lnTo>
                    <a:pt x="1760" y="1002"/>
                  </a:lnTo>
                  <a:lnTo>
                    <a:pt x="1754" y="1018"/>
                  </a:lnTo>
                  <a:lnTo>
                    <a:pt x="1744" y="1024"/>
                  </a:lnTo>
                  <a:lnTo>
                    <a:pt x="1732" y="1028"/>
                  </a:lnTo>
                  <a:lnTo>
                    <a:pt x="1710" y="1032"/>
                  </a:lnTo>
                  <a:lnTo>
                    <a:pt x="1690" y="1034"/>
                  </a:lnTo>
                  <a:lnTo>
                    <a:pt x="1672" y="1034"/>
                  </a:lnTo>
                  <a:lnTo>
                    <a:pt x="1670" y="1044"/>
                  </a:lnTo>
                  <a:lnTo>
                    <a:pt x="1664" y="1056"/>
                  </a:lnTo>
                  <a:lnTo>
                    <a:pt x="1656" y="1066"/>
                  </a:lnTo>
                  <a:lnTo>
                    <a:pt x="1648" y="1074"/>
                  </a:lnTo>
                  <a:lnTo>
                    <a:pt x="1644" y="1082"/>
                  </a:lnTo>
                  <a:lnTo>
                    <a:pt x="1644" y="1090"/>
                  </a:lnTo>
                  <a:lnTo>
                    <a:pt x="1646" y="1106"/>
                  </a:lnTo>
                  <a:lnTo>
                    <a:pt x="1652" y="1124"/>
                  </a:lnTo>
                  <a:lnTo>
                    <a:pt x="1658" y="1146"/>
                  </a:lnTo>
                  <a:lnTo>
                    <a:pt x="1660" y="1170"/>
                  </a:lnTo>
                  <a:lnTo>
                    <a:pt x="1604" y="1182"/>
                  </a:lnTo>
                  <a:lnTo>
                    <a:pt x="1592" y="1188"/>
                  </a:lnTo>
                  <a:lnTo>
                    <a:pt x="1580" y="1194"/>
                  </a:lnTo>
                  <a:lnTo>
                    <a:pt x="1560" y="1206"/>
                  </a:lnTo>
                  <a:lnTo>
                    <a:pt x="1526" y="1214"/>
                  </a:lnTo>
                  <a:lnTo>
                    <a:pt x="1490" y="1220"/>
                  </a:lnTo>
                  <a:lnTo>
                    <a:pt x="1458" y="1224"/>
                  </a:lnTo>
                  <a:lnTo>
                    <a:pt x="1426" y="1224"/>
                  </a:lnTo>
                  <a:lnTo>
                    <a:pt x="1408" y="1228"/>
                  </a:lnTo>
                  <a:lnTo>
                    <a:pt x="1396" y="1236"/>
                  </a:lnTo>
                  <a:lnTo>
                    <a:pt x="1396" y="1244"/>
                  </a:lnTo>
                  <a:lnTo>
                    <a:pt x="1398" y="1250"/>
                  </a:lnTo>
                  <a:lnTo>
                    <a:pt x="1402" y="1258"/>
                  </a:lnTo>
                  <a:lnTo>
                    <a:pt x="1412" y="1272"/>
                  </a:lnTo>
                  <a:lnTo>
                    <a:pt x="1406" y="1280"/>
                  </a:lnTo>
                  <a:lnTo>
                    <a:pt x="1404" y="1288"/>
                  </a:lnTo>
                  <a:lnTo>
                    <a:pt x="1404" y="1294"/>
                  </a:lnTo>
                  <a:lnTo>
                    <a:pt x="1408" y="1302"/>
                  </a:lnTo>
                  <a:lnTo>
                    <a:pt x="1412" y="1308"/>
                  </a:lnTo>
                  <a:lnTo>
                    <a:pt x="1420" y="1314"/>
                  </a:lnTo>
                  <a:lnTo>
                    <a:pt x="1438" y="1328"/>
                  </a:lnTo>
                  <a:lnTo>
                    <a:pt x="1460" y="1360"/>
                  </a:lnTo>
                  <a:lnTo>
                    <a:pt x="1468" y="1364"/>
                  </a:lnTo>
                  <a:lnTo>
                    <a:pt x="1474" y="1370"/>
                  </a:lnTo>
                  <a:lnTo>
                    <a:pt x="1476" y="1374"/>
                  </a:lnTo>
                  <a:lnTo>
                    <a:pt x="1476" y="1380"/>
                  </a:lnTo>
                  <a:lnTo>
                    <a:pt x="1476" y="1396"/>
                  </a:lnTo>
                  <a:lnTo>
                    <a:pt x="1464" y="1408"/>
                  </a:lnTo>
                  <a:lnTo>
                    <a:pt x="1444" y="1418"/>
                  </a:lnTo>
                  <a:lnTo>
                    <a:pt x="1438" y="1422"/>
                  </a:lnTo>
                  <a:lnTo>
                    <a:pt x="1434" y="1426"/>
                  </a:lnTo>
                  <a:lnTo>
                    <a:pt x="1430" y="1432"/>
                  </a:lnTo>
                  <a:lnTo>
                    <a:pt x="1428" y="1438"/>
                  </a:lnTo>
                  <a:lnTo>
                    <a:pt x="1428" y="1460"/>
                  </a:lnTo>
                  <a:lnTo>
                    <a:pt x="1434" y="1466"/>
                  </a:lnTo>
                  <a:lnTo>
                    <a:pt x="1442" y="1476"/>
                  </a:lnTo>
                  <a:lnTo>
                    <a:pt x="1448" y="1488"/>
                  </a:lnTo>
                  <a:lnTo>
                    <a:pt x="1450" y="1496"/>
                  </a:lnTo>
                  <a:lnTo>
                    <a:pt x="1450" y="1504"/>
                  </a:lnTo>
                  <a:lnTo>
                    <a:pt x="1440" y="1510"/>
                  </a:lnTo>
                  <a:lnTo>
                    <a:pt x="1430" y="1512"/>
                  </a:lnTo>
                  <a:lnTo>
                    <a:pt x="1416" y="15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5" name="Freeform 34"/>
            <p:cNvSpPr/>
            <p:nvPr/>
          </p:nvSpPr>
          <p:spPr bwMode="auto">
            <a:xfrm>
              <a:off x="3883025" y="361951"/>
              <a:ext cx="3463925" cy="2965450"/>
            </a:xfrm>
            <a:custGeom>
              <a:avLst/>
              <a:gdLst>
                <a:gd name="T0" fmla="*/ 538 w 2182"/>
                <a:gd name="T1" fmla="*/ 1714 h 1868"/>
                <a:gd name="T2" fmla="*/ 526 w 2182"/>
                <a:gd name="T3" fmla="*/ 1632 h 1868"/>
                <a:gd name="T4" fmla="*/ 362 w 2182"/>
                <a:gd name="T5" fmla="*/ 1664 h 1868"/>
                <a:gd name="T6" fmla="*/ 286 w 2182"/>
                <a:gd name="T7" fmla="*/ 1690 h 1868"/>
                <a:gd name="T8" fmla="*/ 168 w 2182"/>
                <a:gd name="T9" fmla="*/ 1576 h 1868"/>
                <a:gd name="T10" fmla="*/ 220 w 2182"/>
                <a:gd name="T11" fmla="*/ 1468 h 1868"/>
                <a:gd name="T12" fmla="*/ 66 w 2182"/>
                <a:gd name="T13" fmla="*/ 1450 h 1868"/>
                <a:gd name="T14" fmla="*/ 20 w 2182"/>
                <a:gd name="T15" fmla="*/ 1304 h 1868"/>
                <a:gd name="T16" fmla="*/ 400 w 2182"/>
                <a:gd name="T17" fmla="*/ 1336 h 1868"/>
                <a:gd name="T18" fmla="*/ 594 w 2182"/>
                <a:gd name="T19" fmla="*/ 1418 h 1868"/>
                <a:gd name="T20" fmla="*/ 724 w 2182"/>
                <a:gd name="T21" fmla="*/ 1354 h 1868"/>
                <a:gd name="T22" fmla="*/ 828 w 2182"/>
                <a:gd name="T23" fmla="*/ 1308 h 1868"/>
                <a:gd name="T24" fmla="*/ 1006 w 2182"/>
                <a:gd name="T25" fmla="*/ 1300 h 1868"/>
                <a:gd name="T26" fmla="*/ 1170 w 2182"/>
                <a:gd name="T27" fmla="*/ 1170 h 1868"/>
                <a:gd name="T28" fmla="*/ 1178 w 2182"/>
                <a:gd name="T29" fmla="*/ 1032 h 1868"/>
                <a:gd name="T30" fmla="*/ 1260 w 2182"/>
                <a:gd name="T31" fmla="*/ 1006 h 1868"/>
                <a:gd name="T32" fmla="*/ 1410 w 2182"/>
                <a:gd name="T33" fmla="*/ 924 h 1868"/>
                <a:gd name="T34" fmla="*/ 1524 w 2182"/>
                <a:gd name="T35" fmla="*/ 876 h 1868"/>
                <a:gd name="T36" fmla="*/ 1632 w 2182"/>
                <a:gd name="T37" fmla="*/ 776 h 1868"/>
                <a:gd name="T38" fmla="*/ 1798 w 2182"/>
                <a:gd name="T39" fmla="*/ 740 h 1868"/>
                <a:gd name="T40" fmla="*/ 1712 w 2182"/>
                <a:gd name="T41" fmla="*/ 614 h 1868"/>
                <a:gd name="T42" fmla="*/ 1586 w 2182"/>
                <a:gd name="T43" fmla="*/ 646 h 1868"/>
                <a:gd name="T44" fmla="*/ 1456 w 2182"/>
                <a:gd name="T45" fmla="*/ 650 h 1868"/>
                <a:gd name="T46" fmla="*/ 1480 w 2182"/>
                <a:gd name="T47" fmla="*/ 512 h 1868"/>
                <a:gd name="T48" fmla="*/ 1602 w 2182"/>
                <a:gd name="T49" fmla="*/ 428 h 1868"/>
                <a:gd name="T50" fmla="*/ 1698 w 2182"/>
                <a:gd name="T51" fmla="*/ 250 h 1868"/>
                <a:gd name="T52" fmla="*/ 1738 w 2182"/>
                <a:gd name="T53" fmla="*/ 108 h 1868"/>
                <a:gd name="T54" fmla="*/ 1736 w 2182"/>
                <a:gd name="T55" fmla="*/ 20 h 1868"/>
                <a:gd name="T56" fmla="*/ 1800 w 2182"/>
                <a:gd name="T57" fmla="*/ 42 h 1868"/>
                <a:gd name="T58" fmla="*/ 1848 w 2182"/>
                <a:gd name="T59" fmla="*/ 80 h 1868"/>
                <a:gd name="T60" fmla="*/ 1926 w 2182"/>
                <a:gd name="T61" fmla="*/ 178 h 1868"/>
                <a:gd name="T62" fmla="*/ 2052 w 2182"/>
                <a:gd name="T63" fmla="*/ 152 h 1868"/>
                <a:gd name="T64" fmla="*/ 2136 w 2182"/>
                <a:gd name="T65" fmla="*/ 246 h 1868"/>
                <a:gd name="T66" fmla="*/ 2136 w 2182"/>
                <a:gd name="T67" fmla="*/ 440 h 1868"/>
                <a:gd name="T68" fmla="*/ 2118 w 2182"/>
                <a:gd name="T69" fmla="*/ 476 h 1868"/>
                <a:gd name="T70" fmla="*/ 2064 w 2182"/>
                <a:gd name="T71" fmla="*/ 514 h 1868"/>
                <a:gd name="T72" fmla="*/ 2020 w 2182"/>
                <a:gd name="T73" fmla="*/ 674 h 1868"/>
                <a:gd name="T74" fmla="*/ 2068 w 2182"/>
                <a:gd name="T75" fmla="*/ 716 h 1868"/>
                <a:gd name="T76" fmla="*/ 2026 w 2182"/>
                <a:gd name="T77" fmla="*/ 796 h 1868"/>
                <a:gd name="T78" fmla="*/ 1968 w 2182"/>
                <a:gd name="T79" fmla="*/ 828 h 1868"/>
                <a:gd name="T80" fmla="*/ 2054 w 2182"/>
                <a:gd name="T81" fmla="*/ 986 h 1868"/>
                <a:gd name="T82" fmla="*/ 2154 w 2182"/>
                <a:gd name="T83" fmla="*/ 1034 h 1868"/>
                <a:gd name="T84" fmla="*/ 2156 w 2182"/>
                <a:gd name="T85" fmla="*/ 1130 h 1868"/>
                <a:gd name="T86" fmla="*/ 2054 w 2182"/>
                <a:gd name="T87" fmla="*/ 1170 h 1868"/>
                <a:gd name="T88" fmla="*/ 1920 w 2182"/>
                <a:gd name="T89" fmla="*/ 1272 h 1868"/>
                <a:gd name="T90" fmla="*/ 1850 w 2182"/>
                <a:gd name="T91" fmla="*/ 1260 h 1868"/>
                <a:gd name="T92" fmla="*/ 1786 w 2182"/>
                <a:gd name="T93" fmla="*/ 1338 h 1868"/>
                <a:gd name="T94" fmla="*/ 1696 w 2182"/>
                <a:gd name="T95" fmla="*/ 1206 h 1868"/>
                <a:gd name="T96" fmla="*/ 1524 w 2182"/>
                <a:gd name="T97" fmla="*/ 1346 h 1868"/>
                <a:gd name="T98" fmla="*/ 1494 w 2182"/>
                <a:gd name="T99" fmla="*/ 1334 h 1868"/>
                <a:gd name="T100" fmla="*/ 1424 w 2182"/>
                <a:gd name="T101" fmla="*/ 1310 h 1868"/>
                <a:gd name="T102" fmla="*/ 1392 w 2182"/>
                <a:gd name="T103" fmla="*/ 1430 h 1868"/>
                <a:gd name="T104" fmla="*/ 1288 w 2182"/>
                <a:gd name="T105" fmla="*/ 1520 h 1868"/>
                <a:gd name="T106" fmla="*/ 1140 w 2182"/>
                <a:gd name="T107" fmla="*/ 1612 h 1868"/>
                <a:gd name="T108" fmla="*/ 1076 w 2182"/>
                <a:gd name="T109" fmla="*/ 1650 h 1868"/>
                <a:gd name="T110" fmla="*/ 988 w 2182"/>
                <a:gd name="T111" fmla="*/ 1790 h 1868"/>
                <a:gd name="T112" fmla="*/ 838 w 2182"/>
                <a:gd name="T113" fmla="*/ 1810 h 1868"/>
                <a:gd name="T114" fmla="*/ 814 w 2182"/>
                <a:gd name="T115" fmla="*/ 1666 h 1868"/>
                <a:gd name="T116" fmla="*/ 732 w 2182"/>
                <a:gd name="T117" fmla="*/ 1678 h 1868"/>
                <a:gd name="T118" fmla="*/ 662 w 2182"/>
                <a:gd name="T119" fmla="*/ 1816 h 1868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2182" h="1868">
                  <a:moveTo>
                    <a:pt x="556" y="1868"/>
                  </a:moveTo>
                  <a:lnTo>
                    <a:pt x="556" y="1868"/>
                  </a:lnTo>
                  <a:lnTo>
                    <a:pt x="518" y="1832"/>
                  </a:lnTo>
                  <a:lnTo>
                    <a:pt x="498" y="1792"/>
                  </a:lnTo>
                  <a:lnTo>
                    <a:pt x="500" y="1764"/>
                  </a:lnTo>
                  <a:lnTo>
                    <a:pt x="502" y="1754"/>
                  </a:lnTo>
                  <a:lnTo>
                    <a:pt x="506" y="1744"/>
                  </a:lnTo>
                  <a:lnTo>
                    <a:pt x="512" y="1736"/>
                  </a:lnTo>
                  <a:lnTo>
                    <a:pt x="518" y="1728"/>
                  </a:lnTo>
                  <a:lnTo>
                    <a:pt x="528" y="1720"/>
                  </a:lnTo>
                  <a:lnTo>
                    <a:pt x="538" y="1714"/>
                  </a:lnTo>
                  <a:lnTo>
                    <a:pt x="556" y="1698"/>
                  </a:lnTo>
                  <a:lnTo>
                    <a:pt x="572" y="1674"/>
                  </a:lnTo>
                  <a:lnTo>
                    <a:pt x="570" y="1658"/>
                  </a:lnTo>
                  <a:lnTo>
                    <a:pt x="562" y="1646"/>
                  </a:lnTo>
                  <a:lnTo>
                    <a:pt x="556" y="1638"/>
                  </a:lnTo>
                  <a:lnTo>
                    <a:pt x="548" y="1634"/>
                  </a:lnTo>
                  <a:lnTo>
                    <a:pt x="542" y="1632"/>
                  </a:lnTo>
                  <a:lnTo>
                    <a:pt x="534" y="1630"/>
                  </a:lnTo>
                  <a:lnTo>
                    <a:pt x="526" y="1632"/>
                  </a:lnTo>
                  <a:lnTo>
                    <a:pt x="506" y="1638"/>
                  </a:lnTo>
                  <a:lnTo>
                    <a:pt x="482" y="1658"/>
                  </a:lnTo>
                  <a:lnTo>
                    <a:pt x="448" y="1674"/>
                  </a:lnTo>
                  <a:lnTo>
                    <a:pt x="442" y="1668"/>
                  </a:lnTo>
                  <a:lnTo>
                    <a:pt x="436" y="1664"/>
                  </a:lnTo>
                  <a:lnTo>
                    <a:pt x="426" y="1658"/>
                  </a:lnTo>
                  <a:lnTo>
                    <a:pt x="384" y="1658"/>
                  </a:lnTo>
                  <a:lnTo>
                    <a:pt x="370" y="1660"/>
                  </a:lnTo>
                  <a:lnTo>
                    <a:pt x="362" y="1664"/>
                  </a:lnTo>
                  <a:lnTo>
                    <a:pt x="356" y="1672"/>
                  </a:lnTo>
                  <a:lnTo>
                    <a:pt x="352" y="1682"/>
                  </a:lnTo>
                  <a:lnTo>
                    <a:pt x="350" y="1700"/>
                  </a:lnTo>
                  <a:lnTo>
                    <a:pt x="348" y="1722"/>
                  </a:lnTo>
                  <a:lnTo>
                    <a:pt x="342" y="1726"/>
                  </a:lnTo>
                  <a:lnTo>
                    <a:pt x="336" y="1726"/>
                  </a:lnTo>
                  <a:lnTo>
                    <a:pt x="330" y="1726"/>
                  </a:lnTo>
                  <a:lnTo>
                    <a:pt x="324" y="1724"/>
                  </a:lnTo>
                  <a:lnTo>
                    <a:pt x="314" y="1718"/>
                  </a:lnTo>
                  <a:lnTo>
                    <a:pt x="306" y="1716"/>
                  </a:lnTo>
                  <a:lnTo>
                    <a:pt x="286" y="1690"/>
                  </a:lnTo>
                  <a:lnTo>
                    <a:pt x="270" y="1674"/>
                  </a:lnTo>
                  <a:lnTo>
                    <a:pt x="262" y="1654"/>
                  </a:lnTo>
                  <a:lnTo>
                    <a:pt x="252" y="1638"/>
                  </a:lnTo>
                  <a:lnTo>
                    <a:pt x="248" y="1632"/>
                  </a:lnTo>
                  <a:lnTo>
                    <a:pt x="242" y="1626"/>
                  </a:lnTo>
                  <a:lnTo>
                    <a:pt x="234" y="1624"/>
                  </a:lnTo>
                  <a:lnTo>
                    <a:pt x="226" y="1620"/>
                  </a:lnTo>
                  <a:lnTo>
                    <a:pt x="190" y="1582"/>
                  </a:lnTo>
                  <a:lnTo>
                    <a:pt x="168" y="1576"/>
                  </a:lnTo>
                  <a:lnTo>
                    <a:pt x="170" y="1568"/>
                  </a:lnTo>
                  <a:lnTo>
                    <a:pt x="172" y="1560"/>
                  </a:lnTo>
                  <a:lnTo>
                    <a:pt x="178" y="1554"/>
                  </a:lnTo>
                  <a:lnTo>
                    <a:pt x="184" y="1548"/>
                  </a:lnTo>
                  <a:lnTo>
                    <a:pt x="198" y="1538"/>
                  </a:lnTo>
                  <a:lnTo>
                    <a:pt x="206" y="1532"/>
                  </a:lnTo>
                  <a:lnTo>
                    <a:pt x="212" y="1526"/>
                  </a:lnTo>
                  <a:lnTo>
                    <a:pt x="226" y="1496"/>
                  </a:lnTo>
                  <a:lnTo>
                    <a:pt x="226" y="1484"/>
                  </a:lnTo>
                  <a:lnTo>
                    <a:pt x="224" y="1474"/>
                  </a:lnTo>
                  <a:lnTo>
                    <a:pt x="220" y="1468"/>
                  </a:lnTo>
                  <a:lnTo>
                    <a:pt x="216" y="1464"/>
                  </a:lnTo>
                  <a:lnTo>
                    <a:pt x="182" y="1464"/>
                  </a:lnTo>
                  <a:lnTo>
                    <a:pt x="150" y="1468"/>
                  </a:lnTo>
                  <a:lnTo>
                    <a:pt x="120" y="1474"/>
                  </a:lnTo>
                  <a:lnTo>
                    <a:pt x="92" y="1484"/>
                  </a:lnTo>
                  <a:lnTo>
                    <a:pt x="84" y="1490"/>
                  </a:lnTo>
                  <a:lnTo>
                    <a:pt x="76" y="1492"/>
                  </a:lnTo>
                  <a:lnTo>
                    <a:pt x="70" y="1492"/>
                  </a:lnTo>
                  <a:lnTo>
                    <a:pt x="64" y="1492"/>
                  </a:lnTo>
                  <a:lnTo>
                    <a:pt x="66" y="1450"/>
                  </a:lnTo>
                  <a:lnTo>
                    <a:pt x="50" y="1428"/>
                  </a:lnTo>
                  <a:lnTo>
                    <a:pt x="14" y="1398"/>
                  </a:lnTo>
                  <a:lnTo>
                    <a:pt x="14" y="1386"/>
                  </a:lnTo>
                  <a:lnTo>
                    <a:pt x="18" y="1376"/>
                  </a:lnTo>
                  <a:lnTo>
                    <a:pt x="26" y="1358"/>
                  </a:lnTo>
                  <a:lnTo>
                    <a:pt x="24" y="1328"/>
                  </a:lnTo>
                  <a:lnTo>
                    <a:pt x="24" y="1316"/>
                  </a:lnTo>
                  <a:lnTo>
                    <a:pt x="20" y="1304"/>
                  </a:lnTo>
                  <a:lnTo>
                    <a:pt x="0" y="1278"/>
                  </a:lnTo>
                  <a:lnTo>
                    <a:pt x="0" y="1244"/>
                  </a:lnTo>
                  <a:lnTo>
                    <a:pt x="100" y="1268"/>
                  </a:lnTo>
                  <a:lnTo>
                    <a:pt x="274" y="1270"/>
                  </a:lnTo>
                  <a:lnTo>
                    <a:pt x="306" y="1278"/>
                  </a:lnTo>
                  <a:lnTo>
                    <a:pt x="326" y="1284"/>
                  </a:lnTo>
                  <a:lnTo>
                    <a:pt x="344" y="1290"/>
                  </a:lnTo>
                  <a:lnTo>
                    <a:pt x="400" y="1336"/>
                  </a:lnTo>
                  <a:lnTo>
                    <a:pt x="414" y="1342"/>
                  </a:lnTo>
                  <a:lnTo>
                    <a:pt x="466" y="1350"/>
                  </a:lnTo>
                  <a:lnTo>
                    <a:pt x="490" y="1366"/>
                  </a:lnTo>
                  <a:lnTo>
                    <a:pt x="556" y="1388"/>
                  </a:lnTo>
                  <a:lnTo>
                    <a:pt x="562" y="1392"/>
                  </a:lnTo>
                  <a:lnTo>
                    <a:pt x="568" y="1398"/>
                  </a:lnTo>
                  <a:lnTo>
                    <a:pt x="584" y="1412"/>
                  </a:lnTo>
                  <a:lnTo>
                    <a:pt x="594" y="1418"/>
                  </a:lnTo>
                  <a:lnTo>
                    <a:pt x="604" y="1420"/>
                  </a:lnTo>
                  <a:lnTo>
                    <a:pt x="614" y="1418"/>
                  </a:lnTo>
                  <a:lnTo>
                    <a:pt x="628" y="1412"/>
                  </a:lnTo>
                  <a:lnTo>
                    <a:pt x="632" y="1406"/>
                  </a:lnTo>
                  <a:lnTo>
                    <a:pt x="638" y="1400"/>
                  </a:lnTo>
                  <a:lnTo>
                    <a:pt x="650" y="1392"/>
                  </a:lnTo>
                  <a:lnTo>
                    <a:pt x="666" y="1386"/>
                  </a:lnTo>
                  <a:lnTo>
                    <a:pt x="680" y="1380"/>
                  </a:lnTo>
                  <a:lnTo>
                    <a:pt x="696" y="1368"/>
                  </a:lnTo>
                  <a:lnTo>
                    <a:pt x="708" y="1360"/>
                  </a:lnTo>
                  <a:lnTo>
                    <a:pt x="724" y="1354"/>
                  </a:lnTo>
                  <a:lnTo>
                    <a:pt x="746" y="1350"/>
                  </a:lnTo>
                  <a:lnTo>
                    <a:pt x="746" y="1346"/>
                  </a:lnTo>
                  <a:lnTo>
                    <a:pt x="750" y="1344"/>
                  </a:lnTo>
                  <a:lnTo>
                    <a:pt x="758" y="1340"/>
                  </a:lnTo>
                  <a:lnTo>
                    <a:pt x="768" y="1336"/>
                  </a:lnTo>
                  <a:lnTo>
                    <a:pt x="778" y="1332"/>
                  </a:lnTo>
                  <a:lnTo>
                    <a:pt x="784" y="1332"/>
                  </a:lnTo>
                  <a:lnTo>
                    <a:pt x="792" y="1328"/>
                  </a:lnTo>
                  <a:lnTo>
                    <a:pt x="806" y="1320"/>
                  </a:lnTo>
                  <a:lnTo>
                    <a:pt x="820" y="1310"/>
                  </a:lnTo>
                  <a:lnTo>
                    <a:pt x="828" y="1308"/>
                  </a:lnTo>
                  <a:lnTo>
                    <a:pt x="836" y="1306"/>
                  </a:lnTo>
                  <a:lnTo>
                    <a:pt x="848" y="1300"/>
                  </a:lnTo>
                  <a:lnTo>
                    <a:pt x="862" y="1296"/>
                  </a:lnTo>
                  <a:lnTo>
                    <a:pt x="876" y="1296"/>
                  </a:lnTo>
                  <a:lnTo>
                    <a:pt x="894" y="1296"/>
                  </a:lnTo>
                  <a:lnTo>
                    <a:pt x="918" y="1302"/>
                  </a:lnTo>
                  <a:lnTo>
                    <a:pt x="952" y="1306"/>
                  </a:lnTo>
                  <a:lnTo>
                    <a:pt x="970" y="1306"/>
                  </a:lnTo>
                  <a:lnTo>
                    <a:pt x="986" y="1306"/>
                  </a:lnTo>
                  <a:lnTo>
                    <a:pt x="1000" y="1302"/>
                  </a:lnTo>
                  <a:lnTo>
                    <a:pt x="1006" y="1300"/>
                  </a:lnTo>
                  <a:lnTo>
                    <a:pt x="1010" y="1296"/>
                  </a:lnTo>
                  <a:lnTo>
                    <a:pt x="1028" y="1294"/>
                  </a:lnTo>
                  <a:lnTo>
                    <a:pt x="1044" y="1286"/>
                  </a:lnTo>
                  <a:lnTo>
                    <a:pt x="1060" y="1278"/>
                  </a:lnTo>
                  <a:lnTo>
                    <a:pt x="1074" y="1266"/>
                  </a:lnTo>
                  <a:lnTo>
                    <a:pt x="1086" y="1254"/>
                  </a:lnTo>
                  <a:lnTo>
                    <a:pt x="1100" y="1240"/>
                  </a:lnTo>
                  <a:lnTo>
                    <a:pt x="1122" y="1212"/>
                  </a:lnTo>
                  <a:lnTo>
                    <a:pt x="1156" y="1182"/>
                  </a:lnTo>
                  <a:lnTo>
                    <a:pt x="1170" y="1170"/>
                  </a:lnTo>
                  <a:lnTo>
                    <a:pt x="1186" y="1158"/>
                  </a:lnTo>
                  <a:lnTo>
                    <a:pt x="1202" y="1150"/>
                  </a:lnTo>
                  <a:lnTo>
                    <a:pt x="1210" y="1146"/>
                  </a:lnTo>
                  <a:lnTo>
                    <a:pt x="1218" y="1138"/>
                  </a:lnTo>
                  <a:lnTo>
                    <a:pt x="1216" y="1112"/>
                  </a:lnTo>
                  <a:lnTo>
                    <a:pt x="1182" y="1080"/>
                  </a:lnTo>
                  <a:lnTo>
                    <a:pt x="1176" y="1058"/>
                  </a:lnTo>
                  <a:lnTo>
                    <a:pt x="1178" y="1032"/>
                  </a:lnTo>
                  <a:lnTo>
                    <a:pt x="1180" y="1020"/>
                  </a:lnTo>
                  <a:lnTo>
                    <a:pt x="1182" y="1010"/>
                  </a:lnTo>
                  <a:lnTo>
                    <a:pt x="1186" y="1002"/>
                  </a:lnTo>
                  <a:lnTo>
                    <a:pt x="1192" y="994"/>
                  </a:lnTo>
                  <a:lnTo>
                    <a:pt x="1200" y="986"/>
                  </a:lnTo>
                  <a:lnTo>
                    <a:pt x="1212" y="982"/>
                  </a:lnTo>
                  <a:lnTo>
                    <a:pt x="1214" y="978"/>
                  </a:lnTo>
                  <a:lnTo>
                    <a:pt x="1216" y="976"/>
                  </a:lnTo>
                  <a:lnTo>
                    <a:pt x="1220" y="978"/>
                  </a:lnTo>
                  <a:lnTo>
                    <a:pt x="1226" y="982"/>
                  </a:lnTo>
                  <a:lnTo>
                    <a:pt x="1260" y="1006"/>
                  </a:lnTo>
                  <a:lnTo>
                    <a:pt x="1286" y="1014"/>
                  </a:lnTo>
                  <a:lnTo>
                    <a:pt x="1314" y="1014"/>
                  </a:lnTo>
                  <a:lnTo>
                    <a:pt x="1326" y="1010"/>
                  </a:lnTo>
                  <a:lnTo>
                    <a:pt x="1336" y="1002"/>
                  </a:lnTo>
                  <a:lnTo>
                    <a:pt x="1348" y="992"/>
                  </a:lnTo>
                  <a:lnTo>
                    <a:pt x="1358" y="980"/>
                  </a:lnTo>
                  <a:lnTo>
                    <a:pt x="1380" y="956"/>
                  </a:lnTo>
                  <a:lnTo>
                    <a:pt x="1398" y="932"/>
                  </a:lnTo>
                  <a:lnTo>
                    <a:pt x="1404" y="928"/>
                  </a:lnTo>
                  <a:lnTo>
                    <a:pt x="1410" y="924"/>
                  </a:lnTo>
                  <a:lnTo>
                    <a:pt x="1416" y="924"/>
                  </a:lnTo>
                  <a:lnTo>
                    <a:pt x="1424" y="922"/>
                  </a:lnTo>
                  <a:lnTo>
                    <a:pt x="1438" y="924"/>
                  </a:lnTo>
                  <a:lnTo>
                    <a:pt x="1454" y="926"/>
                  </a:lnTo>
                  <a:lnTo>
                    <a:pt x="1464" y="918"/>
                  </a:lnTo>
                  <a:lnTo>
                    <a:pt x="1472" y="914"/>
                  </a:lnTo>
                  <a:lnTo>
                    <a:pt x="1492" y="906"/>
                  </a:lnTo>
                  <a:lnTo>
                    <a:pt x="1518" y="882"/>
                  </a:lnTo>
                  <a:lnTo>
                    <a:pt x="1522" y="880"/>
                  </a:lnTo>
                  <a:lnTo>
                    <a:pt x="1524" y="876"/>
                  </a:lnTo>
                  <a:lnTo>
                    <a:pt x="1530" y="866"/>
                  </a:lnTo>
                  <a:lnTo>
                    <a:pt x="1534" y="848"/>
                  </a:lnTo>
                  <a:lnTo>
                    <a:pt x="1540" y="832"/>
                  </a:lnTo>
                  <a:lnTo>
                    <a:pt x="1546" y="822"/>
                  </a:lnTo>
                  <a:lnTo>
                    <a:pt x="1554" y="816"/>
                  </a:lnTo>
                  <a:lnTo>
                    <a:pt x="1562" y="812"/>
                  </a:lnTo>
                  <a:lnTo>
                    <a:pt x="1580" y="806"/>
                  </a:lnTo>
                  <a:lnTo>
                    <a:pt x="1594" y="804"/>
                  </a:lnTo>
                  <a:lnTo>
                    <a:pt x="1610" y="798"/>
                  </a:lnTo>
                  <a:lnTo>
                    <a:pt x="1620" y="786"/>
                  </a:lnTo>
                  <a:lnTo>
                    <a:pt x="1632" y="776"/>
                  </a:lnTo>
                  <a:lnTo>
                    <a:pt x="1646" y="768"/>
                  </a:lnTo>
                  <a:lnTo>
                    <a:pt x="1660" y="760"/>
                  </a:lnTo>
                  <a:lnTo>
                    <a:pt x="1670" y="754"/>
                  </a:lnTo>
                  <a:lnTo>
                    <a:pt x="1680" y="752"/>
                  </a:lnTo>
                  <a:lnTo>
                    <a:pt x="1696" y="750"/>
                  </a:lnTo>
                  <a:lnTo>
                    <a:pt x="1712" y="750"/>
                  </a:lnTo>
                  <a:lnTo>
                    <a:pt x="1746" y="752"/>
                  </a:lnTo>
                  <a:lnTo>
                    <a:pt x="1776" y="756"/>
                  </a:lnTo>
                  <a:lnTo>
                    <a:pt x="1792" y="748"/>
                  </a:lnTo>
                  <a:lnTo>
                    <a:pt x="1798" y="740"/>
                  </a:lnTo>
                  <a:lnTo>
                    <a:pt x="1802" y="730"/>
                  </a:lnTo>
                  <a:lnTo>
                    <a:pt x="1804" y="720"/>
                  </a:lnTo>
                  <a:lnTo>
                    <a:pt x="1804" y="712"/>
                  </a:lnTo>
                  <a:lnTo>
                    <a:pt x="1802" y="702"/>
                  </a:lnTo>
                  <a:lnTo>
                    <a:pt x="1798" y="694"/>
                  </a:lnTo>
                  <a:lnTo>
                    <a:pt x="1790" y="680"/>
                  </a:lnTo>
                  <a:lnTo>
                    <a:pt x="1764" y="656"/>
                  </a:lnTo>
                  <a:lnTo>
                    <a:pt x="1718" y="628"/>
                  </a:lnTo>
                  <a:lnTo>
                    <a:pt x="1716" y="622"/>
                  </a:lnTo>
                  <a:lnTo>
                    <a:pt x="1712" y="614"/>
                  </a:lnTo>
                  <a:lnTo>
                    <a:pt x="1702" y="604"/>
                  </a:lnTo>
                  <a:lnTo>
                    <a:pt x="1688" y="590"/>
                  </a:lnTo>
                  <a:lnTo>
                    <a:pt x="1656" y="590"/>
                  </a:lnTo>
                  <a:lnTo>
                    <a:pt x="1640" y="608"/>
                  </a:lnTo>
                  <a:lnTo>
                    <a:pt x="1610" y="608"/>
                  </a:lnTo>
                  <a:lnTo>
                    <a:pt x="1604" y="644"/>
                  </a:lnTo>
                  <a:lnTo>
                    <a:pt x="1596" y="646"/>
                  </a:lnTo>
                  <a:lnTo>
                    <a:pt x="1586" y="646"/>
                  </a:lnTo>
                  <a:lnTo>
                    <a:pt x="1578" y="644"/>
                  </a:lnTo>
                  <a:lnTo>
                    <a:pt x="1570" y="642"/>
                  </a:lnTo>
                  <a:lnTo>
                    <a:pt x="1554" y="634"/>
                  </a:lnTo>
                  <a:lnTo>
                    <a:pt x="1544" y="630"/>
                  </a:lnTo>
                  <a:lnTo>
                    <a:pt x="1516" y="630"/>
                  </a:lnTo>
                  <a:lnTo>
                    <a:pt x="1504" y="634"/>
                  </a:lnTo>
                  <a:lnTo>
                    <a:pt x="1494" y="640"/>
                  </a:lnTo>
                  <a:lnTo>
                    <a:pt x="1476" y="654"/>
                  </a:lnTo>
                  <a:lnTo>
                    <a:pt x="1466" y="654"/>
                  </a:lnTo>
                  <a:lnTo>
                    <a:pt x="1456" y="650"/>
                  </a:lnTo>
                  <a:lnTo>
                    <a:pt x="1450" y="646"/>
                  </a:lnTo>
                  <a:lnTo>
                    <a:pt x="1446" y="640"/>
                  </a:lnTo>
                  <a:lnTo>
                    <a:pt x="1442" y="634"/>
                  </a:lnTo>
                  <a:lnTo>
                    <a:pt x="1440" y="628"/>
                  </a:lnTo>
                  <a:lnTo>
                    <a:pt x="1440" y="616"/>
                  </a:lnTo>
                  <a:lnTo>
                    <a:pt x="1470" y="588"/>
                  </a:lnTo>
                  <a:lnTo>
                    <a:pt x="1468" y="556"/>
                  </a:lnTo>
                  <a:lnTo>
                    <a:pt x="1470" y="544"/>
                  </a:lnTo>
                  <a:lnTo>
                    <a:pt x="1470" y="532"/>
                  </a:lnTo>
                  <a:lnTo>
                    <a:pt x="1480" y="512"/>
                  </a:lnTo>
                  <a:lnTo>
                    <a:pt x="1488" y="494"/>
                  </a:lnTo>
                  <a:lnTo>
                    <a:pt x="1488" y="472"/>
                  </a:lnTo>
                  <a:lnTo>
                    <a:pt x="1490" y="456"/>
                  </a:lnTo>
                  <a:lnTo>
                    <a:pt x="1494" y="440"/>
                  </a:lnTo>
                  <a:lnTo>
                    <a:pt x="1502" y="426"/>
                  </a:lnTo>
                  <a:lnTo>
                    <a:pt x="1522" y="426"/>
                  </a:lnTo>
                  <a:lnTo>
                    <a:pt x="1546" y="430"/>
                  </a:lnTo>
                  <a:lnTo>
                    <a:pt x="1574" y="432"/>
                  </a:lnTo>
                  <a:lnTo>
                    <a:pt x="1588" y="430"/>
                  </a:lnTo>
                  <a:lnTo>
                    <a:pt x="1602" y="428"/>
                  </a:lnTo>
                  <a:lnTo>
                    <a:pt x="1616" y="424"/>
                  </a:lnTo>
                  <a:lnTo>
                    <a:pt x="1628" y="416"/>
                  </a:lnTo>
                  <a:lnTo>
                    <a:pt x="1642" y="404"/>
                  </a:lnTo>
                  <a:lnTo>
                    <a:pt x="1658" y="390"/>
                  </a:lnTo>
                  <a:lnTo>
                    <a:pt x="1672" y="376"/>
                  </a:lnTo>
                  <a:lnTo>
                    <a:pt x="1684" y="362"/>
                  </a:lnTo>
                  <a:lnTo>
                    <a:pt x="1684" y="332"/>
                  </a:lnTo>
                  <a:lnTo>
                    <a:pt x="1686" y="296"/>
                  </a:lnTo>
                  <a:lnTo>
                    <a:pt x="1688" y="278"/>
                  </a:lnTo>
                  <a:lnTo>
                    <a:pt x="1692" y="262"/>
                  </a:lnTo>
                  <a:lnTo>
                    <a:pt x="1698" y="250"/>
                  </a:lnTo>
                  <a:lnTo>
                    <a:pt x="1702" y="246"/>
                  </a:lnTo>
                  <a:lnTo>
                    <a:pt x="1708" y="242"/>
                  </a:lnTo>
                  <a:lnTo>
                    <a:pt x="1714" y="232"/>
                  </a:lnTo>
                  <a:lnTo>
                    <a:pt x="1720" y="220"/>
                  </a:lnTo>
                  <a:lnTo>
                    <a:pt x="1724" y="198"/>
                  </a:lnTo>
                  <a:lnTo>
                    <a:pt x="1730" y="176"/>
                  </a:lnTo>
                  <a:lnTo>
                    <a:pt x="1736" y="166"/>
                  </a:lnTo>
                  <a:lnTo>
                    <a:pt x="1742" y="158"/>
                  </a:lnTo>
                  <a:lnTo>
                    <a:pt x="1742" y="116"/>
                  </a:lnTo>
                  <a:lnTo>
                    <a:pt x="1738" y="108"/>
                  </a:lnTo>
                  <a:lnTo>
                    <a:pt x="1716" y="82"/>
                  </a:lnTo>
                  <a:lnTo>
                    <a:pt x="1696" y="72"/>
                  </a:lnTo>
                  <a:lnTo>
                    <a:pt x="1696" y="62"/>
                  </a:lnTo>
                  <a:lnTo>
                    <a:pt x="1698" y="54"/>
                  </a:lnTo>
                  <a:lnTo>
                    <a:pt x="1702" y="46"/>
                  </a:lnTo>
                  <a:lnTo>
                    <a:pt x="1706" y="40"/>
                  </a:lnTo>
                  <a:lnTo>
                    <a:pt x="1712" y="34"/>
                  </a:lnTo>
                  <a:lnTo>
                    <a:pt x="1720" y="28"/>
                  </a:lnTo>
                  <a:lnTo>
                    <a:pt x="1736" y="20"/>
                  </a:lnTo>
                  <a:lnTo>
                    <a:pt x="1744" y="20"/>
                  </a:lnTo>
                  <a:lnTo>
                    <a:pt x="1750" y="16"/>
                  </a:lnTo>
                  <a:lnTo>
                    <a:pt x="1764" y="10"/>
                  </a:lnTo>
                  <a:lnTo>
                    <a:pt x="1778" y="4"/>
                  </a:lnTo>
                  <a:lnTo>
                    <a:pt x="1784" y="2"/>
                  </a:lnTo>
                  <a:lnTo>
                    <a:pt x="1794" y="0"/>
                  </a:lnTo>
                  <a:lnTo>
                    <a:pt x="1794" y="6"/>
                  </a:lnTo>
                  <a:lnTo>
                    <a:pt x="1796" y="8"/>
                  </a:lnTo>
                  <a:lnTo>
                    <a:pt x="1804" y="16"/>
                  </a:lnTo>
                  <a:lnTo>
                    <a:pt x="1800" y="42"/>
                  </a:lnTo>
                  <a:lnTo>
                    <a:pt x="1792" y="52"/>
                  </a:lnTo>
                  <a:lnTo>
                    <a:pt x="1786" y="58"/>
                  </a:lnTo>
                  <a:lnTo>
                    <a:pt x="1782" y="66"/>
                  </a:lnTo>
                  <a:lnTo>
                    <a:pt x="1780" y="78"/>
                  </a:lnTo>
                  <a:lnTo>
                    <a:pt x="1804" y="96"/>
                  </a:lnTo>
                  <a:lnTo>
                    <a:pt x="1810" y="104"/>
                  </a:lnTo>
                  <a:lnTo>
                    <a:pt x="1816" y="110"/>
                  </a:lnTo>
                  <a:lnTo>
                    <a:pt x="1826" y="114"/>
                  </a:lnTo>
                  <a:lnTo>
                    <a:pt x="1842" y="116"/>
                  </a:lnTo>
                  <a:lnTo>
                    <a:pt x="1848" y="80"/>
                  </a:lnTo>
                  <a:lnTo>
                    <a:pt x="1856" y="80"/>
                  </a:lnTo>
                  <a:lnTo>
                    <a:pt x="1866" y="80"/>
                  </a:lnTo>
                  <a:lnTo>
                    <a:pt x="1878" y="84"/>
                  </a:lnTo>
                  <a:lnTo>
                    <a:pt x="1892" y="92"/>
                  </a:lnTo>
                  <a:lnTo>
                    <a:pt x="1900" y="104"/>
                  </a:lnTo>
                  <a:lnTo>
                    <a:pt x="1904" y="122"/>
                  </a:lnTo>
                  <a:lnTo>
                    <a:pt x="1908" y="140"/>
                  </a:lnTo>
                  <a:lnTo>
                    <a:pt x="1914" y="160"/>
                  </a:lnTo>
                  <a:lnTo>
                    <a:pt x="1920" y="168"/>
                  </a:lnTo>
                  <a:lnTo>
                    <a:pt x="1926" y="178"/>
                  </a:lnTo>
                  <a:lnTo>
                    <a:pt x="1938" y="184"/>
                  </a:lnTo>
                  <a:lnTo>
                    <a:pt x="1968" y="182"/>
                  </a:lnTo>
                  <a:lnTo>
                    <a:pt x="1978" y="178"/>
                  </a:lnTo>
                  <a:lnTo>
                    <a:pt x="1988" y="174"/>
                  </a:lnTo>
                  <a:lnTo>
                    <a:pt x="2010" y="172"/>
                  </a:lnTo>
                  <a:lnTo>
                    <a:pt x="2022" y="168"/>
                  </a:lnTo>
                  <a:lnTo>
                    <a:pt x="2032" y="166"/>
                  </a:lnTo>
                  <a:lnTo>
                    <a:pt x="2042" y="160"/>
                  </a:lnTo>
                  <a:lnTo>
                    <a:pt x="2052" y="152"/>
                  </a:lnTo>
                  <a:lnTo>
                    <a:pt x="2060" y="138"/>
                  </a:lnTo>
                  <a:lnTo>
                    <a:pt x="2068" y="128"/>
                  </a:lnTo>
                  <a:lnTo>
                    <a:pt x="2076" y="122"/>
                  </a:lnTo>
                  <a:lnTo>
                    <a:pt x="2084" y="118"/>
                  </a:lnTo>
                  <a:lnTo>
                    <a:pt x="2094" y="120"/>
                  </a:lnTo>
                  <a:lnTo>
                    <a:pt x="2104" y="124"/>
                  </a:lnTo>
                  <a:lnTo>
                    <a:pt x="2114" y="132"/>
                  </a:lnTo>
                  <a:lnTo>
                    <a:pt x="2126" y="146"/>
                  </a:lnTo>
                  <a:lnTo>
                    <a:pt x="2146" y="200"/>
                  </a:lnTo>
                  <a:lnTo>
                    <a:pt x="2142" y="220"/>
                  </a:lnTo>
                  <a:lnTo>
                    <a:pt x="2136" y="246"/>
                  </a:lnTo>
                  <a:lnTo>
                    <a:pt x="2128" y="274"/>
                  </a:lnTo>
                  <a:lnTo>
                    <a:pt x="2118" y="296"/>
                  </a:lnTo>
                  <a:lnTo>
                    <a:pt x="2118" y="320"/>
                  </a:lnTo>
                  <a:lnTo>
                    <a:pt x="2142" y="366"/>
                  </a:lnTo>
                  <a:lnTo>
                    <a:pt x="2140" y="374"/>
                  </a:lnTo>
                  <a:lnTo>
                    <a:pt x="2138" y="384"/>
                  </a:lnTo>
                  <a:lnTo>
                    <a:pt x="2130" y="406"/>
                  </a:lnTo>
                  <a:lnTo>
                    <a:pt x="2128" y="418"/>
                  </a:lnTo>
                  <a:lnTo>
                    <a:pt x="2130" y="428"/>
                  </a:lnTo>
                  <a:lnTo>
                    <a:pt x="2136" y="440"/>
                  </a:lnTo>
                  <a:lnTo>
                    <a:pt x="2140" y="444"/>
                  </a:lnTo>
                  <a:lnTo>
                    <a:pt x="2148" y="450"/>
                  </a:lnTo>
                  <a:lnTo>
                    <a:pt x="2150" y="462"/>
                  </a:lnTo>
                  <a:lnTo>
                    <a:pt x="2150" y="476"/>
                  </a:lnTo>
                  <a:lnTo>
                    <a:pt x="2148" y="510"/>
                  </a:lnTo>
                  <a:lnTo>
                    <a:pt x="2126" y="514"/>
                  </a:lnTo>
                  <a:lnTo>
                    <a:pt x="2122" y="508"/>
                  </a:lnTo>
                  <a:lnTo>
                    <a:pt x="2118" y="502"/>
                  </a:lnTo>
                  <a:lnTo>
                    <a:pt x="2116" y="492"/>
                  </a:lnTo>
                  <a:lnTo>
                    <a:pt x="2118" y="476"/>
                  </a:lnTo>
                  <a:lnTo>
                    <a:pt x="2114" y="466"/>
                  </a:lnTo>
                  <a:lnTo>
                    <a:pt x="2108" y="458"/>
                  </a:lnTo>
                  <a:lnTo>
                    <a:pt x="2094" y="460"/>
                  </a:lnTo>
                  <a:lnTo>
                    <a:pt x="2086" y="462"/>
                  </a:lnTo>
                  <a:lnTo>
                    <a:pt x="2084" y="466"/>
                  </a:lnTo>
                  <a:lnTo>
                    <a:pt x="2082" y="470"/>
                  </a:lnTo>
                  <a:lnTo>
                    <a:pt x="2084" y="484"/>
                  </a:lnTo>
                  <a:lnTo>
                    <a:pt x="2082" y="492"/>
                  </a:lnTo>
                  <a:lnTo>
                    <a:pt x="2078" y="500"/>
                  </a:lnTo>
                  <a:lnTo>
                    <a:pt x="2064" y="514"/>
                  </a:lnTo>
                  <a:lnTo>
                    <a:pt x="2054" y="528"/>
                  </a:lnTo>
                  <a:lnTo>
                    <a:pt x="2046" y="544"/>
                  </a:lnTo>
                  <a:lnTo>
                    <a:pt x="2042" y="564"/>
                  </a:lnTo>
                  <a:lnTo>
                    <a:pt x="2034" y="576"/>
                  </a:lnTo>
                  <a:lnTo>
                    <a:pt x="2024" y="586"/>
                  </a:lnTo>
                  <a:lnTo>
                    <a:pt x="2012" y="598"/>
                  </a:lnTo>
                  <a:lnTo>
                    <a:pt x="2002" y="606"/>
                  </a:lnTo>
                  <a:lnTo>
                    <a:pt x="2000" y="642"/>
                  </a:lnTo>
                  <a:lnTo>
                    <a:pt x="2008" y="654"/>
                  </a:lnTo>
                  <a:lnTo>
                    <a:pt x="2020" y="674"/>
                  </a:lnTo>
                  <a:lnTo>
                    <a:pt x="2054" y="694"/>
                  </a:lnTo>
                  <a:lnTo>
                    <a:pt x="2078" y="692"/>
                  </a:lnTo>
                  <a:lnTo>
                    <a:pt x="2094" y="668"/>
                  </a:lnTo>
                  <a:lnTo>
                    <a:pt x="2100" y="680"/>
                  </a:lnTo>
                  <a:lnTo>
                    <a:pt x="2104" y="690"/>
                  </a:lnTo>
                  <a:lnTo>
                    <a:pt x="2106" y="702"/>
                  </a:lnTo>
                  <a:lnTo>
                    <a:pt x="2086" y="708"/>
                  </a:lnTo>
                  <a:lnTo>
                    <a:pt x="2068" y="716"/>
                  </a:lnTo>
                  <a:lnTo>
                    <a:pt x="2068" y="724"/>
                  </a:lnTo>
                  <a:lnTo>
                    <a:pt x="2070" y="732"/>
                  </a:lnTo>
                  <a:lnTo>
                    <a:pt x="2070" y="738"/>
                  </a:lnTo>
                  <a:lnTo>
                    <a:pt x="2074" y="742"/>
                  </a:lnTo>
                  <a:lnTo>
                    <a:pt x="2078" y="748"/>
                  </a:lnTo>
                  <a:lnTo>
                    <a:pt x="2084" y="750"/>
                  </a:lnTo>
                  <a:lnTo>
                    <a:pt x="2064" y="778"/>
                  </a:lnTo>
                  <a:lnTo>
                    <a:pt x="2052" y="790"/>
                  </a:lnTo>
                  <a:lnTo>
                    <a:pt x="2040" y="800"/>
                  </a:lnTo>
                  <a:lnTo>
                    <a:pt x="2026" y="796"/>
                  </a:lnTo>
                  <a:lnTo>
                    <a:pt x="1986" y="770"/>
                  </a:lnTo>
                  <a:lnTo>
                    <a:pt x="1968" y="770"/>
                  </a:lnTo>
                  <a:lnTo>
                    <a:pt x="1960" y="780"/>
                  </a:lnTo>
                  <a:lnTo>
                    <a:pt x="1958" y="786"/>
                  </a:lnTo>
                  <a:lnTo>
                    <a:pt x="1956" y="792"/>
                  </a:lnTo>
                  <a:lnTo>
                    <a:pt x="1958" y="818"/>
                  </a:lnTo>
                  <a:lnTo>
                    <a:pt x="1962" y="824"/>
                  </a:lnTo>
                  <a:lnTo>
                    <a:pt x="1968" y="828"/>
                  </a:lnTo>
                  <a:lnTo>
                    <a:pt x="1982" y="838"/>
                  </a:lnTo>
                  <a:lnTo>
                    <a:pt x="2000" y="852"/>
                  </a:lnTo>
                  <a:lnTo>
                    <a:pt x="2008" y="860"/>
                  </a:lnTo>
                  <a:lnTo>
                    <a:pt x="2016" y="870"/>
                  </a:lnTo>
                  <a:lnTo>
                    <a:pt x="2016" y="908"/>
                  </a:lnTo>
                  <a:lnTo>
                    <a:pt x="2024" y="920"/>
                  </a:lnTo>
                  <a:lnTo>
                    <a:pt x="2032" y="938"/>
                  </a:lnTo>
                  <a:lnTo>
                    <a:pt x="2046" y="976"/>
                  </a:lnTo>
                  <a:lnTo>
                    <a:pt x="2054" y="986"/>
                  </a:lnTo>
                  <a:lnTo>
                    <a:pt x="2070" y="986"/>
                  </a:lnTo>
                  <a:lnTo>
                    <a:pt x="2084" y="958"/>
                  </a:lnTo>
                  <a:lnTo>
                    <a:pt x="2110" y="940"/>
                  </a:lnTo>
                  <a:lnTo>
                    <a:pt x="2124" y="962"/>
                  </a:lnTo>
                  <a:lnTo>
                    <a:pt x="2134" y="976"/>
                  </a:lnTo>
                  <a:lnTo>
                    <a:pt x="2142" y="994"/>
                  </a:lnTo>
                  <a:lnTo>
                    <a:pt x="2144" y="1010"/>
                  </a:lnTo>
                  <a:lnTo>
                    <a:pt x="2150" y="1026"/>
                  </a:lnTo>
                  <a:lnTo>
                    <a:pt x="2154" y="1034"/>
                  </a:lnTo>
                  <a:lnTo>
                    <a:pt x="2160" y="1040"/>
                  </a:lnTo>
                  <a:lnTo>
                    <a:pt x="2168" y="1048"/>
                  </a:lnTo>
                  <a:lnTo>
                    <a:pt x="2178" y="1054"/>
                  </a:lnTo>
                  <a:lnTo>
                    <a:pt x="2182" y="1062"/>
                  </a:lnTo>
                  <a:lnTo>
                    <a:pt x="2180" y="1074"/>
                  </a:lnTo>
                  <a:lnTo>
                    <a:pt x="2180" y="1088"/>
                  </a:lnTo>
                  <a:lnTo>
                    <a:pt x="2180" y="1120"/>
                  </a:lnTo>
                  <a:lnTo>
                    <a:pt x="2168" y="1132"/>
                  </a:lnTo>
                  <a:lnTo>
                    <a:pt x="2156" y="1130"/>
                  </a:lnTo>
                  <a:lnTo>
                    <a:pt x="2150" y="1126"/>
                  </a:lnTo>
                  <a:lnTo>
                    <a:pt x="2138" y="1120"/>
                  </a:lnTo>
                  <a:lnTo>
                    <a:pt x="2108" y="1122"/>
                  </a:lnTo>
                  <a:lnTo>
                    <a:pt x="2096" y="1124"/>
                  </a:lnTo>
                  <a:lnTo>
                    <a:pt x="2088" y="1128"/>
                  </a:lnTo>
                  <a:lnTo>
                    <a:pt x="2080" y="1134"/>
                  </a:lnTo>
                  <a:lnTo>
                    <a:pt x="2074" y="1140"/>
                  </a:lnTo>
                  <a:lnTo>
                    <a:pt x="2062" y="1162"/>
                  </a:lnTo>
                  <a:lnTo>
                    <a:pt x="2058" y="1166"/>
                  </a:lnTo>
                  <a:lnTo>
                    <a:pt x="2054" y="1170"/>
                  </a:lnTo>
                  <a:lnTo>
                    <a:pt x="2052" y="1176"/>
                  </a:lnTo>
                  <a:lnTo>
                    <a:pt x="2046" y="1182"/>
                  </a:lnTo>
                  <a:lnTo>
                    <a:pt x="2028" y="1196"/>
                  </a:lnTo>
                  <a:lnTo>
                    <a:pt x="1994" y="1218"/>
                  </a:lnTo>
                  <a:lnTo>
                    <a:pt x="1988" y="1228"/>
                  </a:lnTo>
                  <a:lnTo>
                    <a:pt x="1974" y="1238"/>
                  </a:lnTo>
                  <a:lnTo>
                    <a:pt x="1948" y="1256"/>
                  </a:lnTo>
                  <a:lnTo>
                    <a:pt x="1938" y="1268"/>
                  </a:lnTo>
                  <a:lnTo>
                    <a:pt x="1920" y="1272"/>
                  </a:lnTo>
                  <a:lnTo>
                    <a:pt x="1902" y="1254"/>
                  </a:lnTo>
                  <a:lnTo>
                    <a:pt x="1894" y="1236"/>
                  </a:lnTo>
                  <a:lnTo>
                    <a:pt x="1890" y="1230"/>
                  </a:lnTo>
                  <a:lnTo>
                    <a:pt x="1884" y="1226"/>
                  </a:lnTo>
                  <a:lnTo>
                    <a:pt x="1880" y="1222"/>
                  </a:lnTo>
                  <a:lnTo>
                    <a:pt x="1874" y="1222"/>
                  </a:lnTo>
                  <a:lnTo>
                    <a:pt x="1860" y="1220"/>
                  </a:lnTo>
                  <a:lnTo>
                    <a:pt x="1856" y="1228"/>
                  </a:lnTo>
                  <a:lnTo>
                    <a:pt x="1854" y="1238"/>
                  </a:lnTo>
                  <a:lnTo>
                    <a:pt x="1852" y="1248"/>
                  </a:lnTo>
                  <a:lnTo>
                    <a:pt x="1850" y="1260"/>
                  </a:lnTo>
                  <a:lnTo>
                    <a:pt x="1852" y="1270"/>
                  </a:lnTo>
                  <a:lnTo>
                    <a:pt x="1854" y="1282"/>
                  </a:lnTo>
                  <a:lnTo>
                    <a:pt x="1860" y="1292"/>
                  </a:lnTo>
                  <a:lnTo>
                    <a:pt x="1868" y="1302"/>
                  </a:lnTo>
                  <a:lnTo>
                    <a:pt x="1872" y="1344"/>
                  </a:lnTo>
                  <a:lnTo>
                    <a:pt x="1846" y="1346"/>
                  </a:lnTo>
                  <a:lnTo>
                    <a:pt x="1824" y="1348"/>
                  </a:lnTo>
                  <a:lnTo>
                    <a:pt x="1812" y="1346"/>
                  </a:lnTo>
                  <a:lnTo>
                    <a:pt x="1802" y="1344"/>
                  </a:lnTo>
                  <a:lnTo>
                    <a:pt x="1794" y="1342"/>
                  </a:lnTo>
                  <a:lnTo>
                    <a:pt x="1786" y="1338"/>
                  </a:lnTo>
                  <a:lnTo>
                    <a:pt x="1782" y="1316"/>
                  </a:lnTo>
                  <a:lnTo>
                    <a:pt x="1776" y="1302"/>
                  </a:lnTo>
                  <a:lnTo>
                    <a:pt x="1768" y="1292"/>
                  </a:lnTo>
                  <a:lnTo>
                    <a:pt x="1758" y="1280"/>
                  </a:lnTo>
                  <a:lnTo>
                    <a:pt x="1732" y="1222"/>
                  </a:lnTo>
                  <a:lnTo>
                    <a:pt x="1720" y="1210"/>
                  </a:lnTo>
                  <a:lnTo>
                    <a:pt x="1712" y="1206"/>
                  </a:lnTo>
                  <a:lnTo>
                    <a:pt x="1706" y="1206"/>
                  </a:lnTo>
                  <a:lnTo>
                    <a:pt x="1696" y="1206"/>
                  </a:lnTo>
                  <a:lnTo>
                    <a:pt x="1684" y="1216"/>
                  </a:lnTo>
                  <a:lnTo>
                    <a:pt x="1670" y="1226"/>
                  </a:lnTo>
                  <a:lnTo>
                    <a:pt x="1658" y="1234"/>
                  </a:lnTo>
                  <a:lnTo>
                    <a:pt x="1646" y="1244"/>
                  </a:lnTo>
                  <a:lnTo>
                    <a:pt x="1642" y="1256"/>
                  </a:lnTo>
                  <a:lnTo>
                    <a:pt x="1640" y="1270"/>
                  </a:lnTo>
                  <a:lnTo>
                    <a:pt x="1640" y="1288"/>
                  </a:lnTo>
                  <a:lnTo>
                    <a:pt x="1644" y="1306"/>
                  </a:lnTo>
                  <a:lnTo>
                    <a:pt x="1580" y="1312"/>
                  </a:lnTo>
                  <a:lnTo>
                    <a:pt x="1524" y="1346"/>
                  </a:lnTo>
                  <a:lnTo>
                    <a:pt x="1516" y="1362"/>
                  </a:lnTo>
                  <a:lnTo>
                    <a:pt x="1510" y="1368"/>
                  </a:lnTo>
                  <a:lnTo>
                    <a:pt x="1508" y="1370"/>
                  </a:lnTo>
                  <a:lnTo>
                    <a:pt x="1504" y="1370"/>
                  </a:lnTo>
                  <a:lnTo>
                    <a:pt x="1492" y="1362"/>
                  </a:lnTo>
                  <a:lnTo>
                    <a:pt x="1486" y="1356"/>
                  </a:lnTo>
                  <a:lnTo>
                    <a:pt x="1484" y="1348"/>
                  </a:lnTo>
                  <a:lnTo>
                    <a:pt x="1482" y="1342"/>
                  </a:lnTo>
                  <a:lnTo>
                    <a:pt x="1494" y="1334"/>
                  </a:lnTo>
                  <a:lnTo>
                    <a:pt x="1492" y="1322"/>
                  </a:lnTo>
                  <a:lnTo>
                    <a:pt x="1490" y="1312"/>
                  </a:lnTo>
                  <a:lnTo>
                    <a:pt x="1486" y="1304"/>
                  </a:lnTo>
                  <a:lnTo>
                    <a:pt x="1480" y="1298"/>
                  </a:lnTo>
                  <a:lnTo>
                    <a:pt x="1474" y="1292"/>
                  </a:lnTo>
                  <a:lnTo>
                    <a:pt x="1466" y="1288"/>
                  </a:lnTo>
                  <a:lnTo>
                    <a:pt x="1458" y="1286"/>
                  </a:lnTo>
                  <a:lnTo>
                    <a:pt x="1450" y="1286"/>
                  </a:lnTo>
                  <a:lnTo>
                    <a:pt x="1440" y="1290"/>
                  </a:lnTo>
                  <a:lnTo>
                    <a:pt x="1434" y="1296"/>
                  </a:lnTo>
                  <a:lnTo>
                    <a:pt x="1428" y="1302"/>
                  </a:lnTo>
                  <a:lnTo>
                    <a:pt x="1424" y="1310"/>
                  </a:lnTo>
                  <a:lnTo>
                    <a:pt x="1424" y="1318"/>
                  </a:lnTo>
                  <a:lnTo>
                    <a:pt x="1424" y="1328"/>
                  </a:lnTo>
                  <a:lnTo>
                    <a:pt x="1428" y="1352"/>
                  </a:lnTo>
                  <a:lnTo>
                    <a:pt x="1408" y="1356"/>
                  </a:lnTo>
                  <a:lnTo>
                    <a:pt x="1404" y="1362"/>
                  </a:lnTo>
                  <a:lnTo>
                    <a:pt x="1402" y="1370"/>
                  </a:lnTo>
                  <a:lnTo>
                    <a:pt x="1392" y="1374"/>
                  </a:lnTo>
                  <a:lnTo>
                    <a:pt x="1392" y="1430"/>
                  </a:lnTo>
                  <a:lnTo>
                    <a:pt x="1412" y="1454"/>
                  </a:lnTo>
                  <a:lnTo>
                    <a:pt x="1412" y="1472"/>
                  </a:lnTo>
                  <a:lnTo>
                    <a:pt x="1402" y="1490"/>
                  </a:lnTo>
                  <a:lnTo>
                    <a:pt x="1380" y="1504"/>
                  </a:lnTo>
                  <a:lnTo>
                    <a:pt x="1356" y="1510"/>
                  </a:lnTo>
                  <a:lnTo>
                    <a:pt x="1336" y="1514"/>
                  </a:lnTo>
                  <a:lnTo>
                    <a:pt x="1314" y="1514"/>
                  </a:lnTo>
                  <a:lnTo>
                    <a:pt x="1298" y="1516"/>
                  </a:lnTo>
                  <a:lnTo>
                    <a:pt x="1288" y="1520"/>
                  </a:lnTo>
                  <a:lnTo>
                    <a:pt x="1280" y="1526"/>
                  </a:lnTo>
                  <a:lnTo>
                    <a:pt x="1270" y="1534"/>
                  </a:lnTo>
                  <a:lnTo>
                    <a:pt x="1256" y="1546"/>
                  </a:lnTo>
                  <a:lnTo>
                    <a:pt x="1244" y="1566"/>
                  </a:lnTo>
                  <a:lnTo>
                    <a:pt x="1228" y="1586"/>
                  </a:lnTo>
                  <a:lnTo>
                    <a:pt x="1192" y="1626"/>
                  </a:lnTo>
                  <a:lnTo>
                    <a:pt x="1168" y="1610"/>
                  </a:lnTo>
                  <a:lnTo>
                    <a:pt x="1140" y="1612"/>
                  </a:lnTo>
                  <a:lnTo>
                    <a:pt x="1136" y="1626"/>
                  </a:lnTo>
                  <a:lnTo>
                    <a:pt x="1132" y="1632"/>
                  </a:lnTo>
                  <a:lnTo>
                    <a:pt x="1128" y="1636"/>
                  </a:lnTo>
                  <a:lnTo>
                    <a:pt x="1124" y="1630"/>
                  </a:lnTo>
                  <a:lnTo>
                    <a:pt x="1118" y="1626"/>
                  </a:lnTo>
                  <a:lnTo>
                    <a:pt x="1108" y="1622"/>
                  </a:lnTo>
                  <a:lnTo>
                    <a:pt x="1100" y="1622"/>
                  </a:lnTo>
                  <a:lnTo>
                    <a:pt x="1092" y="1622"/>
                  </a:lnTo>
                  <a:lnTo>
                    <a:pt x="1088" y="1632"/>
                  </a:lnTo>
                  <a:lnTo>
                    <a:pt x="1082" y="1640"/>
                  </a:lnTo>
                  <a:lnTo>
                    <a:pt x="1076" y="1650"/>
                  </a:lnTo>
                  <a:lnTo>
                    <a:pt x="1066" y="1658"/>
                  </a:lnTo>
                  <a:lnTo>
                    <a:pt x="1056" y="1664"/>
                  </a:lnTo>
                  <a:lnTo>
                    <a:pt x="1046" y="1674"/>
                  </a:lnTo>
                  <a:lnTo>
                    <a:pt x="1038" y="1684"/>
                  </a:lnTo>
                  <a:lnTo>
                    <a:pt x="1030" y="1696"/>
                  </a:lnTo>
                  <a:lnTo>
                    <a:pt x="1014" y="1718"/>
                  </a:lnTo>
                  <a:lnTo>
                    <a:pt x="1004" y="1728"/>
                  </a:lnTo>
                  <a:lnTo>
                    <a:pt x="994" y="1736"/>
                  </a:lnTo>
                  <a:lnTo>
                    <a:pt x="990" y="1748"/>
                  </a:lnTo>
                  <a:lnTo>
                    <a:pt x="988" y="1760"/>
                  </a:lnTo>
                  <a:lnTo>
                    <a:pt x="988" y="1790"/>
                  </a:lnTo>
                  <a:lnTo>
                    <a:pt x="988" y="1798"/>
                  </a:lnTo>
                  <a:lnTo>
                    <a:pt x="988" y="1812"/>
                  </a:lnTo>
                  <a:lnTo>
                    <a:pt x="982" y="1836"/>
                  </a:lnTo>
                  <a:lnTo>
                    <a:pt x="976" y="1840"/>
                  </a:lnTo>
                  <a:lnTo>
                    <a:pt x="946" y="1838"/>
                  </a:lnTo>
                  <a:lnTo>
                    <a:pt x="920" y="1834"/>
                  </a:lnTo>
                  <a:lnTo>
                    <a:pt x="870" y="1826"/>
                  </a:lnTo>
                  <a:lnTo>
                    <a:pt x="838" y="1810"/>
                  </a:lnTo>
                  <a:lnTo>
                    <a:pt x="820" y="1790"/>
                  </a:lnTo>
                  <a:lnTo>
                    <a:pt x="784" y="1782"/>
                  </a:lnTo>
                  <a:lnTo>
                    <a:pt x="784" y="1752"/>
                  </a:lnTo>
                  <a:lnTo>
                    <a:pt x="796" y="1734"/>
                  </a:lnTo>
                  <a:lnTo>
                    <a:pt x="808" y="1716"/>
                  </a:lnTo>
                  <a:lnTo>
                    <a:pt x="816" y="1696"/>
                  </a:lnTo>
                  <a:lnTo>
                    <a:pt x="818" y="1686"/>
                  </a:lnTo>
                  <a:lnTo>
                    <a:pt x="818" y="1676"/>
                  </a:lnTo>
                  <a:lnTo>
                    <a:pt x="814" y="1666"/>
                  </a:lnTo>
                  <a:lnTo>
                    <a:pt x="810" y="1660"/>
                  </a:lnTo>
                  <a:lnTo>
                    <a:pt x="804" y="1656"/>
                  </a:lnTo>
                  <a:lnTo>
                    <a:pt x="798" y="1652"/>
                  </a:lnTo>
                  <a:lnTo>
                    <a:pt x="784" y="1652"/>
                  </a:lnTo>
                  <a:lnTo>
                    <a:pt x="772" y="1652"/>
                  </a:lnTo>
                  <a:lnTo>
                    <a:pt x="764" y="1656"/>
                  </a:lnTo>
                  <a:lnTo>
                    <a:pt x="758" y="1660"/>
                  </a:lnTo>
                  <a:lnTo>
                    <a:pt x="740" y="1662"/>
                  </a:lnTo>
                  <a:lnTo>
                    <a:pt x="734" y="1664"/>
                  </a:lnTo>
                  <a:lnTo>
                    <a:pt x="732" y="1668"/>
                  </a:lnTo>
                  <a:lnTo>
                    <a:pt x="732" y="1678"/>
                  </a:lnTo>
                  <a:lnTo>
                    <a:pt x="730" y="1700"/>
                  </a:lnTo>
                  <a:lnTo>
                    <a:pt x="722" y="1708"/>
                  </a:lnTo>
                  <a:lnTo>
                    <a:pt x="718" y="1720"/>
                  </a:lnTo>
                  <a:lnTo>
                    <a:pt x="698" y="1756"/>
                  </a:lnTo>
                  <a:lnTo>
                    <a:pt x="700" y="1796"/>
                  </a:lnTo>
                  <a:lnTo>
                    <a:pt x="688" y="1810"/>
                  </a:lnTo>
                  <a:lnTo>
                    <a:pt x="672" y="1814"/>
                  </a:lnTo>
                  <a:lnTo>
                    <a:pt x="662" y="1816"/>
                  </a:lnTo>
                  <a:lnTo>
                    <a:pt x="654" y="1822"/>
                  </a:lnTo>
                  <a:lnTo>
                    <a:pt x="644" y="1830"/>
                  </a:lnTo>
                  <a:lnTo>
                    <a:pt x="618" y="1836"/>
                  </a:lnTo>
                  <a:lnTo>
                    <a:pt x="590" y="1842"/>
                  </a:lnTo>
                  <a:lnTo>
                    <a:pt x="580" y="1850"/>
                  </a:lnTo>
                  <a:lnTo>
                    <a:pt x="572" y="1856"/>
                  </a:lnTo>
                  <a:lnTo>
                    <a:pt x="566" y="1864"/>
                  </a:lnTo>
                  <a:lnTo>
                    <a:pt x="556" y="186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6" name="Freeform 35"/>
            <p:cNvSpPr/>
            <p:nvPr/>
          </p:nvSpPr>
          <p:spPr bwMode="auto">
            <a:xfrm>
              <a:off x="6346825" y="2600326"/>
              <a:ext cx="368300" cy="419100"/>
            </a:xfrm>
            <a:custGeom>
              <a:avLst/>
              <a:gdLst>
                <a:gd name="T0" fmla="*/ 196 w 232"/>
                <a:gd name="T1" fmla="*/ 264 h 264"/>
                <a:gd name="T2" fmla="*/ 170 w 232"/>
                <a:gd name="T3" fmla="*/ 248 h 264"/>
                <a:gd name="T4" fmla="*/ 158 w 232"/>
                <a:gd name="T5" fmla="*/ 238 h 264"/>
                <a:gd name="T6" fmla="*/ 148 w 232"/>
                <a:gd name="T7" fmla="*/ 218 h 264"/>
                <a:gd name="T8" fmla="*/ 144 w 232"/>
                <a:gd name="T9" fmla="*/ 186 h 264"/>
                <a:gd name="T10" fmla="*/ 140 w 232"/>
                <a:gd name="T11" fmla="*/ 178 h 264"/>
                <a:gd name="T12" fmla="*/ 136 w 232"/>
                <a:gd name="T13" fmla="*/ 166 h 264"/>
                <a:gd name="T14" fmla="*/ 116 w 232"/>
                <a:gd name="T15" fmla="*/ 148 h 264"/>
                <a:gd name="T16" fmla="*/ 100 w 232"/>
                <a:gd name="T17" fmla="*/ 140 h 264"/>
                <a:gd name="T18" fmla="*/ 82 w 232"/>
                <a:gd name="T19" fmla="*/ 140 h 264"/>
                <a:gd name="T20" fmla="*/ 62 w 232"/>
                <a:gd name="T21" fmla="*/ 144 h 264"/>
                <a:gd name="T22" fmla="*/ 50 w 232"/>
                <a:gd name="T23" fmla="*/ 158 h 264"/>
                <a:gd name="T24" fmla="*/ 0 w 232"/>
                <a:gd name="T25" fmla="*/ 160 h 264"/>
                <a:gd name="T26" fmla="*/ 0 w 232"/>
                <a:gd name="T27" fmla="*/ 146 h 264"/>
                <a:gd name="T28" fmla="*/ 2 w 232"/>
                <a:gd name="T29" fmla="*/ 130 h 264"/>
                <a:gd name="T30" fmla="*/ 10 w 232"/>
                <a:gd name="T31" fmla="*/ 124 h 264"/>
                <a:gd name="T32" fmla="*/ 18 w 232"/>
                <a:gd name="T33" fmla="*/ 122 h 264"/>
                <a:gd name="T34" fmla="*/ 40 w 232"/>
                <a:gd name="T35" fmla="*/ 104 h 264"/>
                <a:gd name="T36" fmla="*/ 44 w 232"/>
                <a:gd name="T37" fmla="*/ 88 h 264"/>
                <a:gd name="T38" fmla="*/ 42 w 232"/>
                <a:gd name="T39" fmla="*/ 76 h 264"/>
                <a:gd name="T40" fmla="*/ 34 w 232"/>
                <a:gd name="T41" fmla="*/ 60 h 264"/>
                <a:gd name="T42" fmla="*/ 34 w 232"/>
                <a:gd name="T43" fmla="*/ 56 h 264"/>
                <a:gd name="T44" fmla="*/ 70 w 232"/>
                <a:gd name="T45" fmla="*/ 32 h 264"/>
                <a:gd name="T46" fmla="*/ 82 w 232"/>
                <a:gd name="T47" fmla="*/ 22 h 264"/>
                <a:gd name="T48" fmla="*/ 86 w 232"/>
                <a:gd name="T49" fmla="*/ 6 h 264"/>
                <a:gd name="T50" fmla="*/ 100 w 232"/>
                <a:gd name="T51" fmla="*/ 0 h 264"/>
                <a:gd name="T52" fmla="*/ 118 w 232"/>
                <a:gd name="T53" fmla="*/ 16 h 264"/>
                <a:gd name="T54" fmla="*/ 154 w 232"/>
                <a:gd name="T55" fmla="*/ 20 h 264"/>
                <a:gd name="T56" fmla="*/ 150 w 232"/>
                <a:gd name="T57" fmla="*/ 32 h 264"/>
                <a:gd name="T58" fmla="*/ 150 w 232"/>
                <a:gd name="T59" fmla="*/ 74 h 264"/>
                <a:gd name="T60" fmla="*/ 156 w 232"/>
                <a:gd name="T61" fmla="*/ 94 h 264"/>
                <a:gd name="T62" fmla="*/ 174 w 232"/>
                <a:gd name="T63" fmla="*/ 96 h 264"/>
                <a:gd name="T64" fmla="*/ 186 w 232"/>
                <a:gd name="T65" fmla="*/ 104 h 264"/>
                <a:gd name="T66" fmla="*/ 184 w 232"/>
                <a:gd name="T67" fmla="*/ 124 h 264"/>
                <a:gd name="T68" fmla="*/ 186 w 232"/>
                <a:gd name="T69" fmla="*/ 140 h 264"/>
                <a:gd name="T70" fmla="*/ 194 w 232"/>
                <a:gd name="T71" fmla="*/ 154 h 264"/>
                <a:gd name="T72" fmla="*/ 212 w 232"/>
                <a:gd name="T73" fmla="*/ 170 h 264"/>
                <a:gd name="T74" fmla="*/ 232 w 232"/>
                <a:gd name="T75" fmla="*/ 196 h 264"/>
                <a:gd name="T76" fmla="*/ 208 w 232"/>
                <a:gd name="T77" fmla="*/ 208 h 264"/>
                <a:gd name="T78" fmla="*/ 194 w 232"/>
                <a:gd name="T79" fmla="*/ 224 h 264"/>
                <a:gd name="T80" fmla="*/ 196 w 232"/>
                <a:gd name="T81" fmla="*/ 264 h 26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32" h="264">
                  <a:moveTo>
                    <a:pt x="196" y="264"/>
                  </a:moveTo>
                  <a:lnTo>
                    <a:pt x="196" y="264"/>
                  </a:lnTo>
                  <a:lnTo>
                    <a:pt x="182" y="256"/>
                  </a:lnTo>
                  <a:lnTo>
                    <a:pt x="170" y="248"/>
                  </a:lnTo>
                  <a:lnTo>
                    <a:pt x="158" y="238"/>
                  </a:lnTo>
                  <a:lnTo>
                    <a:pt x="152" y="228"/>
                  </a:lnTo>
                  <a:lnTo>
                    <a:pt x="148" y="218"/>
                  </a:lnTo>
                  <a:lnTo>
                    <a:pt x="146" y="202"/>
                  </a:lnTo>
                  <a:lnTo>
                    <a:pt x="144" y="186"/>
                  </a:lnTo>
                  <a:lnTo>
                    <a:pt x="142" y="182"/>
                  </a:lnTo>
                  <a:lnTo>
                    <a:pt x="140" y="178"/>
                  </a:lnTo>
                  <a:lnTo>
                    <a:pt x="136" y="166"/>
                  </a:lnTo>
                  <a:lnTo>
                    <a:pt x="116" y="148"/>
                  </a:lnTo>
                  <a:lnTo>
                    <a:pt x="108" y="144"/>
                  </a:lnTo>
                  <a:lnTo>
                    <a:pt x="100" y="140"/>
                  </a:lnTo>
                  <a:lnTo>
                    <a:pt x="92" y="138"/>
                  </a:lnTo>
                  <a:lnTo>
                    <a:pt x="82" y="140"/>
                  </a:lnTo>
                  <a:lnTo>
                    <a:pt x="62" y="144"/>
                  </a:lnTo>
                  <a:lnTo>
                    <a:pt x="56" y="152"/>
                  </a:lnTo>
                  <a:lnTo>
                    <a:pt x="50" y="158"/>
                  </a:lnTo>
                  <a:lnTo>
                    <a:pt x="0" y="160"/>
                  </a:lnTo>
                  <a:lnTo>
                    <a:pt x="0" y="146"/>
                  </a:lnTo>
                  <a:lnTo>
                    <a:pt x="2" y="134"/>
                  </a:lnTo>
                  <a:lnTo>
                    <a:pt x="2" y="130"/>
                  </a:lnTo>
                  <a:lnTo>
                    <a:pt x="6" y="126"/>
                  </a:lnTo>
                  <a:lnTo>
                    <a:pt x="10" y="124"/>
                  </a:lnTo>
                  <a:lnTo>
                    <a:pt x="18" y="122"/>
                  </a:lnTo>
                  <a:lnTo>
                    <a:pt x="40" y="104"/>
                  </a:lnTo>
                  <a:lnTo>
                    <a:pt x="42" y="96"/>
                  </a:lnTo>
                  <a:lnTo>
                    <a:pt x="44" y="88"/>
                  </a:lnTo>
                  <a:lnTo>
                    <a:pt x="44" y="82"/>
                  </a:lnTo>
                  <a:lnTo>
                    <a:pt x="42" y="76"/>
                  </a:lnTo>
                  <a:lnTo>
                    <a:pt x="36" y="66"/>
                  </a:lnTo>
                  <a:lnTo>
                    <a:pt x="34" y="60"/>
                  </a:lnTo>
                  <a:lnTo>
                    <a:pt x="34" y="56"/>
                  </a:lnTo>
                  <a:lnTo>
                    <a:pt x="58" y="42"/>
                  </a:lnTo>
                  <a:lnTo>
                    <a:pt x="70" y="32"/>
                  </a:lnTo>
                  <a:lnTo>
                    <a:pt x="82" y="22"/>
                  </a:lnTo>
                  <a:lnTo>
                    <a:pt x="84" y="12"/>
                  </a:lnTo>
                  <a:lnTo>
                    <a:pt x="86" y="6"/>
                  </a:lnTo>
                  <a:lnTo>
                    <a:pt x="90" y="2"/>
                  </a:lnTo>
                  <a:lnTo>
                    <a:pt x="100" y="0"/>
                  </a:lnTo>
                  <a:lnTo>
                    <a:pt x="118" y="16"/>
                  </a:lnTo>
                  <a:lnTo>
                    <a:pt x="154" y="20"/>
                  </a:lnTo>
                  <a:lnTo>
                    <a:pt x="150" y="32"/>
                  </a:lnTo>
                  <a:lnTo>
                    <a:pt x="148" y="52"/>
                  </a:lnTo>
                  <a:lnTo>
                    <a:pt x="150" y="74"/>
                  </a:lnTo>
                  <a:lnTo>
                    <a:pt x="152" y="84"/>
                  </a:lnTo>
                  <a:lnTo>
                    <a:pt x="156" y="94"/>
                  </a:lnTo>
                  <a:lnTo>
                    <a:pt x="174" y="96"/>
                  </a:lnTo>
                  <a:lnTo>
                    <a:pt x="186" y="104"/>
                  </a:lnTo>
                  <a:lnTo>
                    <a:pt x="184" y="124"/>
                  </a:lnTo>
                  <a:lnTo>
                    <a:pt x="184" y="132"/>
                  </a:lnTo>
                  <a:lnTo>
                    <a:pt x="186" y="140"/>
                  </a:lnTo>
                  <a:lnTo>
                    <a:pt x="188" y="146"/>
                  </a:lnTo>
                  <a:lnTo>
                    <a:pt x="194" y="154"/>
                  </a:lnTo>
                  <a:lnTo>
                    <a:pt x="200" y="162"/>
                  </a:lnTo>
                  <a:lnTo>
                    <a:pt x="212" y="170"/>
                  </a:lnTo>
                  <a:lnTo>
                    <a:pt x="232" y="196"/>
                  </a:lnTo>
                  <a:lnTo>
                    <a:pt x="208" y="208"/>
                  </a:lnTo>
                  <a:lnTo>
                    <a:pt x="200" y="214"/>
                  </a:lnTo>
                  <a:lnTo>
                    <a:pt x="194" y="224"/>
                  </a:lnTo>
                  <a:lnTo>
                    <a:pt x="196" y="26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7" name="Freeform 36"/>
            <p:cNvSpPr/>
            <p:nvPr/>
          </p:nvSpPr>
          <p:spPr bwMode="auto">
            <a:xfrm>
              <a:off x="6807200" y="2041526"/>
              <a:ext cx="933450" cy="879475"/>
            </a:xfrm>
            <a:custGeom>
              <a:avLst/>
              <a:gdLst>
                <a:gd name="T0" fmla="*/ 234 w 588"/>
                <a:gd name="T1" fmla="*/ 550 h 554"/>
                <a:gd name="T2" fmla="*/ 248 w 588"/>
                <a:gd name="T3" fmla="*/ 530 h 554"/>
                <a:gd name="T4" fmla="*/ 264 w 588"/>
                <a:gd name="T5" fmla="*/ 516 h 554"/>
                <a:gd name="T6" fmla="*/ 274 w 588"/>
                <a:gd name="T7" fmla="*/ 480 h 554"/>
                <a:gd name="T8" fmla="*/ 252 w 588"/>
                <a:gd name="T9" fmla="*/ 468 h 554"/>
                <a:gd name="T10" fmla="*/ 252 w 588"/>
                <a:gd name="T11" fmla="*/ 438 h 554"/>
                <a:gd name="T12" fmla="*/ 280 w 588"/>
                <a:gd name="T13" fmla="*/ 404 h 554"/>
                <a:gd name="T14" fmla="*/ 288 w 588"/>
                <a:gd name="T15" fmla="*/ 388 h 554"/>
                <a:gd name="T16" fmla="*/ 290 w 588"/>
                <a:gd name="T17" fmla="*/ 342 h 554"/>
                <a:gd name="T18" fmla="*/ 252 w 588"/>
                <a:gd name="T19" fmla="*/ 300 h 554"/>
                <a:gd name="T20" fmla="*/ 200 w 588"/>
                <a:gd name="T21" fmla="*/ 304 h 554"/>
                <a:gd name="T22" fmla="*/ 174 w 588"/>
                <a:gd name="T23" fmla="*/ 330 h 554"/>
                <a:gd name="T24" fmla="*/ 130 w 588"/>
                <a:gd name="T25" fmla="*/ 390 h 554"/>
                <a:gd name="T26" fmla="*/ 110 w 588"/>
                <a:gd name="T27" fmla="*/ 416 h 554"/>
                <a:gd name="T28" fmla="*/ 36 w 588"/>
                <a:gd name="T29" fmla="*/ 364 h 554"/>
                <a:gd name="T30" fmla="*/ 12 w 588"/>
                <a:gd name="T31" fmla="*/ 358 h 554"/>
                <a:gd name="T32" fmla="*/ 0 w 588"/>
                <a:gd name="T33" fmla="*/ 348 h 554"/>
                <a:gd name="T34" fmla="*/ 4 w 588"/>
                <a:gd name="T35" fmla="*/ 324 h 554"/>
                <a:gd name="T36" fmla="*/ 18 w 588"/>
                <a:gd name="T37" fmla="*/ 320 h 554"/>
                <a:gd name="T38" fmla="*/ 40 w 588"/>
                <a:gd name="T39" fmla="*/ 292 h 554"/>
                <a:gd name="T40" fmla="*/ 34 w 588"/>
                <a:gd name="T41" fmla="*/ 238 h 554"/>
                <a:gd name="T42" fmla="*/ 28 w 588"/>
                <a:gd name="T43" fmla="*/ 228 h 554"/>
                <a:gd name="T44" fmla="*/ 20 w 588"/>
                <a:gd name="T45" fmla="*/ 186 h 554"/>
                <a:gd name="T46" fmla="*/ 26 w 588"/>
                <a:gd name="T47" fmla="*/ 172 h 554"/>
                <a:gd name="T48" fmla="*/ 44 w 588"/>
                <a:gd name="T49" fmla="*/ 190 h 554"/>
                <a:gd name="T50" fmla="*/ 58 w 588"/>
                <a:gd name="T51" fmla="*/ 210 h 554"/>
                <a:gd name="T52" fmla="*/ 80 w 588"/>
                <a:gd name="T53" fmla="*/ 224 h 554"/>
                <a:gd name="T54" fmla="*/ 100 w 588"/>
                <a:gd name="T55" fmla="*/ 222 h 554"/>
                <a:gd name="T56" fmla="*/ 142 w 588"/>
                <a:gd name="T57" fmla="*/ 186 h 554"/>
                <a:gd name="T58" fmla="*/ 216 w 588"/>
                <a:gd name="T59" fmla="*/ 128 h 554"/>
                <a:gd name="T60" fmla="*/ 232 w 588"/>
                <a:gd name="T61" fmla="*/ 104 h 554"/>
                <a:gd name="T62" fmla="*/ 262 w 588"/>
                <a:gd name="T63" fmla="*/ 76 h 554"/>
                <a:gd name="T64" fmla="*/ 292 w 588"/>
                <a:gd name="T65" fmla="*/ 74 h 554"/>
                <a:gd name="T66" fmla="*/ 312 w 588"/>
                <a:gd name="T67" fmla="*/ 84 h 554"/>
                <a:gd name="T68" fmla="*/ 348 w 588"/>
                <a:gd name="T69" fmla="*/ 66 h 554"/>
                <a:gd name="T70" fmla="*/ 348 w 588"/>
                <a:gd name="T71" fmla="*/ 16 h 554"/>
                <a:gd name="T72" fmla="*/ 362 w 588"/>
                <a:gd name="T73" fmla="*/ 2 h 554"/>
                <a:gd name="T74" fmla="*/ 396 w 588"/>
                <a:gd name="T75" fmla="*/ 32 h 554"/>
                <a:gd name="T76" fmla="*/ 418 w 588"/>
                <a:gd name="T77" fmla="*/ 46 h 554"/>
                <a:gd name="T78" fmla="*/ 436 w 588"/>
                <a:gd name="T79" fmla="*/ 44 h 554"/>
                <a:gd name="T80" fmla="*/ 440 w 588"/>
                <a:gd name="T81" fmla="*/ 28 h 554"/>
                <a:gd name="T82" fmla="*/ 458 w 588"/>
                <a:gd name="T83" fmla="*/ 24 h 554"/>
                <a:gd name="T84" fmla="*/ 460 w 588"/>
                <a:gd name="T85" fmla="*/ 62 h 554"/>
                <a:gd name="T86" fmla="*/ 498 w 588"/>
                <a:gd name="T87" fmla="*/ 110 h 554"/>
                <a:gd name="T88" fmla="*/ 516 w 588"/>
                <a:gd name="T89" fmla="*/ 178 h 554"/>
                <a:gd name="T90" fmla="*/ 530 w 588"/>
                <a:gd name="T91" fmla="*/ 196 h 554"/>
                <a:gd name="T92" fmla="*/ 588 w 588"/>
                <a:gd name="T93" fmla="*/ 236 h 554"/>
                <a:gd name="T94" fmla="*/ 580 w 588"/>
                <a:gd name="T95" fmla="*/ 250 h 554"/>
                <a:gd name="T96" fmla="*/ 520 w 588"/>
                <a:gd name="T97" fmla="*/ 292 h 554"/>
                <a:gd name="T98" fmla="*/ 502 w 588"/>
                <a:gd name="T99" fmla="*/ 310 h 554"/>
                <a:gd name="T100" fmla="*/ 472 w 588"/>
                <a:gd name="T101" fmla="*/ 346 h 554"/>
                <a:gd name="T102" fmla="*/ 466 w 588"/>
                <a:gd name="T103" fmla="*/ 374 h 554"/>
                <a:gd name="T104" fmla="*/ 448 w 588"/>
                <a:gd name="T105" fmla="*/ 390 h 554"/>
                <a:gd name="T106" fmla="*/ 412 w 588"/>
                <a:gd name="T107" fmla="*/ 402 h 554"/>
                <a:gd name="T108" fmla="*/ 362 w 588"/>
                <a:gd name="T109" fmla="*/ 424 h 554"/>
                <a:gd name="T110" fmla="*/ 322 w 588"/>
                <a:gd name="T111" fmla="*/ 460 h 554"/>
                <a:gd name="T112" fmla="*/ 304 w 588"/>
                <a:gd name="T113" fmla="*/ 494 h 554"/>
                <a:gd name="T114" fmla="*/ 290 w 588"/>
                <a:gd name="T115" fmla="*/ 542 h 554"/>
                <a:gd name="T116" fmla="*/ 236 w 588"/>
                <a:gd name="T117" fmla="*/ 554 h 55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588" h="554">
                  <a:moveTo>
                    <a:pt x="236" y="554"/>
                  </a:moveTo>
                  <a:lnTo>
                    <a:pt x="236" y="554"/>
                  </a:lnTo>
                  <a:lnTo>
                    <a:pt x="234" y="550"/>
                  </a:lnTo>
                  <a:lnTo>
                    <a:pt x="240" y="536"/>
                  </a:lnTo>
                  <a:lnTo>
                    <a:pt x="248" y="530"/>
                  </a:lnTo>
                  <a:lnTo>
                    <a:pt x="254" y="524"/>
                  </a:lnTo>
                  <a:lnTo>
                    <a:pt x="264" y="516"/>
                  </a:lnTo>
                  <a:lnTo>
                    <a:pt x="274" y="496"/>
                  </a:lnTo>
                  <a:lnTo>
                    <a:pt x="274" y="480"/>
                  </a:lnTo>
                  <a:lnTo>
                    <a:pt x="252" y="468"/>
                  </a:lnTo>
                  <a:lnTo>
                    <a:pt x="250" y="456"/>
                  </a:lnTo>
                  <a:lnTo>
                    <a:pt x="250" y="446"/>
                  </a:lnTo>
                  <a:lnTo>
                    <a:pt x="252" y="438"/>
                  </a:lnTo>
                  <a:lnTo>
                    <a:pt x="256" y="430"/>
                  </a:lnTo>
                  <a:lnTo>
                    <a:pt x="266" y="416"/>
                  </a:lnTo>
                  <a:lnTo>
                    <a:pt x="280" y="404"/>
                  </a:lnTo>
                  <a:lnTo>
                    <a:pt x="284" y="396"/>
                  </a:lnTo>
                  <a:lnTo>
                    <a:pt x="288" y="388"/>
                  </a:lnTo>
                  <a:lnTo>
                    <a:pt x="290" y="370"/>
                  </a:lnTo>
                  <a:lnTo>
                    <a:pt x="290" y="356"/>
                  </a:lnTo>
                  <a:lnTo>
                    <a:pt x="290" y="342"/>
                  </a:lnTo>
                  <a:lnTo>
                    <a:pt x="252" y="300"/>
                  </a:lnTo>
                  <a:lnTo>
                    <a:pt x="234" y="298"/>
                  </a:lnTo>
                  <a:lnTo>
                    <a:pt x="200" y="304"/>
                  </a:lnTo>
                  <a:lnTo>
                    <a:pt x="186" y="316"/>
                  </a:lnTo>
                  <a:lnTo>
                    <a:pt x="174" y="330"/>
                  </a:lnTo>
                  <a:lnTo>
                    <a:pt x="148" y="360"/>
                  </a:lnTo>
                  <a:lnTo>
                    <a:pt x="130" y="390"/>
                  </a:lnTo>
                  <a:lnTo>
                    <a:pt x="120" y="404"/>
                  </a:lnTo>
                  <a:lnTo>
                    <a:pt x="110" y="416"/>
                  </a:lnTo>
                  <a:lnTo>
                    <a:pt x="70" y="390"/>
                  </a:lnTo>
                  <a:lnTo>
                    <a:pt x="52" y="376"/>
                  </a:lnTo>
                  <a:lnTo>
                    <a:pt x="36" y="364"/>
                  </a:lnTo>
                  <a:lnTo>
                    <a:pt x="22" y="362"/>
                  </a:lnTo>
                  <a:lnTo>
                    <a:pt x="12" y="358"/>
                  </a:lnTo>
                  <a:lnTo>
                    <a:pt x="6" y="352"/>
                  </a:lnTo>
                  <a:lnTo>
                    <a:pt x="0" y="348"/>
                  </a:lnTo>
                  <a:lnTo>
                    <a:pt x="0" y="334"/>
                  </a:lnTo>
                  <a:lnTo>
                    <a:pt x="2" y="326"/>
                  </a:lnTo>
                  <a:lnTo>
                    <a:pt x="4" y="324"/>
                  </a:lnTo>
                  <a:lnTo>
                    <a:pt x="6" y="322"/>
                  </a:lnTo>
                  <a:lnTo>
                    <a:pt x="18" y="320"/>
                  </a:lnTo>
                  <a:lnTo>
                    <a:pt x="28" y="306"/>
                  </a:lnTo>
                  <a:lnTo>
                    <a:pt x="40" y="292"/>
                  </a:lnTo>
                  <a:lnTo>
                    <a:pt x="38" y="240"/>
                  </a:lnTo>
                  <a:lnTo>
                    <a:pt x="34" y="238"/>
                  </a:lnTo>
                  <a:lnTo>
                    <a:pt x="28" y="228"/>
                  </a:lnTo>
                  <a:lnTo>
                    <a:pt x="20" y="206"/>
                  </a:lnTo>
                  <a:lnTo>
                    <a:pt x="20" y="186"/>
                  </a:lnTo>
                  <a:lnTo>
                    <a:pt x="22" y="178"/>
                  </a:lnTo>
                  <a:lnTo>
                    <a:pt x="26" y="172"/>
                  </a:lnTo>
                  <a:lnTo>
                    <a:pt x="34" y="176"/>
                  </a:lnTo>
                  <a:lnTo>
                    <a:pt x="40" y="180"/>
                  </a:lnTo>
                  <a:lnTo>
                    <a:pt x="44" y="190"/>
                  </a:lnTo>
                  <a:lnTo>
                    <a:pt x="48" y="202"/>
                  </a:lnTo>
                  <a:lnTo>
                    <a:pt x="58" y="210"/>
                  </a:lnTo>
                  <a:lnTo>
                    <a:pt x="68" y="218"/>
                  </a:lnTo>
                  <a:lnTo>
                    <a:pt x="74" y="222"/>
                  </a:lnTo>
                  <a:lnTo>
                    <a:pt x="80" y="224"/>
                  </a:lnTo>
                  <a:lnTo>
                    <a:pt x="88" y="224"/>
                  </a:lnTo>
                  <a:lnTo>
                    <a:pt x="100" y="222"/>
                  </a:lnTo>
                  <a:lnTo>
                    <a:pt x="118" y="204"/>
                  </a:lnTo>
                  <a:lnTo>
                    <a:pt x="142" y="186"/>
                  </a:lnTo>
                  <a:lnTo>
                    <a:pt x="168" y="166"/>
                  </a:lnTo>
                  <a:lnTo>
                    <a:pt x="192" y="146"/>
                  </a:lnTo>
                  <a:lnTo>
                    <a:pt x="216" y="128"/>
                  </a:lnTo>
                  <a:lnTo>
                    <a:pt x="226" y="116"/>
                  </a:lnTo>
                  <a:lnTo>
                    <a:pt x="232" y="104"/>
                  </a:lnTo>
                  <a:lnTo>
                    <a:pt x="244" y="82"/>
                  </a:lnTo>
                  <a:lnTo>
                    <a:pt x="262" y="76"/>
                  </a:lnTo>
                  <a:lnTo>
                    <a:pt x="278" y="72"/>
                  </a:lnTo>
                  <a:lnTo>
                    <a:pt x="284" y="72"/>
                  </a:lnTo>
                  <a:lnTo>
                    <a:pt x="292" y="74"/>
                  </a:lnTo>
                  <a:lnTo>
                    <a:pt x="302" y="78"/>
                  </a:lnTo>
                  <a:lnTo>
                    <a:pt x="312" y="84"/>
                  </a:lnTo>
                  <a:lnTo>
                    <a:pt x="332" y="84"/>
                  </a:lnTo>
                  <a:lnTo>
                    <a:pt x="348" y="66"/>
                  </a:lnTo>
                  <a:lnTo>
                    <a:pt x="348" y="16"/>
                  </a:lnTo>
                  <a:lnTo>
                    <a:pt x="354" y="0"/>
                  </a:lnTo>
                  <a:lnTo>
                    <a:pt x="362" y="2"/>
                  </a:lnTo>
                  <a:lnTo>
                    <a:pt x="374" y="8"/>
                  </a:lnTo>
                  <a:lnTo>
                    <a:pt x="384" y="18"/>
                  </a:lnTo>
                  <a:lnTo>
                    <a:pt x="396" y="32"/>
                  </a:lnTo>
                  <a:lnTo>
                    <a:pt x="408" y="42"/>
                  </a:lnTo>
                  <a:lnTo>
                    <a:pt x="418" y="46"/>
                  </a:lnTo>
                  <a:lnTo>
                    <a:pt x="432" y="48"/>
                  </a:lnTo>
                  <a:lnTo>
                    <a:pt x="436" y="44"/>
                  </a:lnTo>
                  <a:lnTo>
                    <a:pt x="438" y="36"/>
                  </a:lnTo>
                  <a:lnTo>
                    <a:pt x="440" y="28"/>
                  </a:lnTo>
                  <a:lnTo>
                    <a:pt x="450" y="16"/>
                  </a:lnTo>
                  <a:lnTo>
                    <a:pt x="458" y="24"/>
                  </a:lnTo>
                  <a:lnTo>
                    <a:pt x="460" y="62"/>
                  </a:lnTo>
                  <a:lnTo>
                    <a:pt x="472" y="76"/>
                  </a:lnTo>
                  <a:lnTo>
                    <a:pt x="484" y="92"/>
                  </a:lnTo>
                  <a:lnTo>
                    <a:pt x="498" y="110"/>
                  </a:lnTo>
                  <a:lnTo>
                    <a:pt x="516" y="128"/>
                  </a:lnTo>
                  <a:lnTo>
                    <a:pt x="516" y="178"/>
                  </a:lnTo>
                  <a:lnTo>
                    <a:pt x="530" y="196"/>
                  </a:lnTo>
                  <a:lnTo>
                    <a:pt x="564" y="220"/>
                  </a:lnTo>
                  <a:lnTo>
                    <a:pt x="588" y="236"/>
                  </a:lnTo>
                  <a:lnTo>
                    <a:pt x="586" y="242"/>
                  </a:lnTo>
                  <a:lnTo>
                    <a:pt x="580" y="250"/>
                  </a:lnTo>
                  <a:lnTo>
                    <a:pt x="558" y="266"/>
                  </a:lnTo>
                  <a:lnTo>
                    <a:pt x="534" y="282"/>
                  </a:lnTo>
                  <a:lnTo>
                    <a:pt x="520" y="292"/>
                  </a:lnTo>
                  <a:lnTo>
                    <a:pt x="502" y="310"/>
                  </a:lnTo>
                  <a:lnTo>
                    <a:pt x="486" y="328"/>
                  </a:lnTo>
                  <a:lnTo>
                    <a:pt x="472" y="346"/>
                  </a:lnTo>
                  <a:lnTo>
                    <a:pt x="470" y="354"/>
                  </a:lnTo>
                  <a:lnTo>
                    <a:pt x="468" y="364"/>
                  </a:lnTo>
                  <a:lnTo>
                    <a:pt x="466" y="374"/>
                  </a:lnTo>
                  <a:lnTo>
                    <a:pt x="462" y="384"/>
                  </a:lnTo>
                  <a:lnTo>
                    <a:pt x="448" y="390"/>
                  </a:lnTo>
                  <a:lnTo>
                    <a:pt x="432" y="398"/>
                  </a:lnTo>
                  <a:lnTo>
                    <a:pt x="412" y="402"/>
                  </a:lnTo>
                  <a:lnTo>
                    <a:pt x="394" y="408"/>
                  </a:lnTo>
                  <a:lnTo>
                    <a:pt x="378" y="416"/>
                  </a:lnTo>
                  <a:lnTo>
                    <a:pt x="362" y="424"/>
                  </a:lnTo>
                  <a:lnTo>
                    <a:pt x="348" y="434"/>
                  </a:lnTo>
                  <a:lnTo>
                    <a:pt x="336" y="446"/>
                  </a:lnTo>
                  <a:lnTo>
                    <a:pt x="322" y="460"/>
                  </a:lnTo>
                  <a:lnTo>
                    <a:pt x="310" y="476"/>
                  </a:lnTo>
                  <a:lnTo>
                    <a:pt x="304" y="494"/>
                  </a:lnTo>
                  <a:lnTo>
                    <a:pt x="296" y="518"/>
                  </a:lnTo>
                  <a:lnTo>
                    <a:pt x="290" y="542"/>
                  </a:lnTo>
                  <a:lnTo>
                    <a:pt x="260" y="550"/>
                  </a:lnTo>
                  <a:lnTo>
                    <a:pt x="236" y="55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8" name="Freeform 37"/>
            <p:cNvSpPr/>
            <p:nvPr/>
          </p:nvSpPr>
          <p:spPr bwMode="auto">
            <a:xfrm>
              <a:off x="7004050" y="1552576"/>
              <a:ext cx="1330325" cy="844550"/>
            </a:xfrm>
            <a:custGeom>
              <a:avLst/>
              <a:gdLst>
                <a:gd name="T0" fmla="*/ 410 w 838"/>
                <a:gd name="T1" fmla="*/ 492 h 532"/>
                <a:gd name="T2" fmla="*/ 402 w 838"/>
                <a:gd name="T3" fmla="*/ 438 h 532"/>
                <a:gd name="T4" fmla="*/ 376 w 838"/>
                <a:gd name="T5" fmla="*/ 398 h 532"/>
                <a:gd name="T6" fmla="*/ 346 w 838"/>
                <a:gd name="T7" fmla="*/ 366 h 532"/>
                <a:gd name="T8" fmla="*/ 324 w 838"/>
                <a:gd name="T9" fmla="*/ 314 h 532"/>
                <a:gd name="T10" fmla="*/ 300 w 838"/>
                <a:gd name="T11" fmla="*/ 346 h 532"/>
                <a:gd name="T12" fmla="*/ 258 w 838"/>
                <a:gd name="T13" fmla="*/ 308 h 532"/>
                <a:gd name="T14" fmla="*/ 206 w 838"/>
                <a:gd name="T15" fmla="*/ 288 h 532"/>
                <a:gd name="T16" fmla="*/ 186 w 838"/>
                <a:gd name="T17" fmla="*/ 240 h 532"/>
                <a:gd name="T18" fmla="*/ 152 w 838"/>
                <a:gd name="T19" fmla="*/ 174 h 532"/>
                <a:gd name="T20" fmla="*/ 112 w 838"/>
                <a:gd name="T21" fmla="*/ 200 h 532"/>
                <a:gd name="T22" fmla="*/ 80 w 838"/>
                <a:gd name="T23" fmla="*/ 200 h 532"/>
                <a:gd name="T24" fmla="*/ 60 w 838"/>
                <a:gd name="T25" fmla="*/ 152 h 532"/>
                <a:gd name="T26" fmla="*/ 36 w 838"/>
                <a:gd name="T27" fmla="*/ 88 h 532"/>
                <a:gd name="T28" fmla="*/ 0 w 838"/>
                <a:gd name="T29" fmla="*/ 58 h 532"/>
                <a:gd name="T30" fmla="*/ 14 w 838"/>
                <a:gd name="T31" fmla="*/ 30 h 532"/>
                <a:gd name="T32" fmla="*/ 68 w 838"/>
                <a:gd name="T33" fmla="*/ 60 h 532"/>
                <a:gd name="T34" fmla="*/ 108 w 838"/>
                <a:gd name="T35" fmla="*/ 32 h 532"/>
                <a:gd name="T36" fmla="*/ 138 w 838"/>
                <a:gd name="T37" fmla="*/ 0 h 532"/>
                <a:gd name="T38" fmla="*/ 166 w 838"/>
                <a:gd name="T39" fmla="*/ 22 h 532"/>
                <a:gd name="T40" fmla="*/ 198 w 838"/>
                <a:gd name="T41" fmla="*/ 68 h 532"/>
                <a:gd name="T42" fmla="*/ 294 w 838"/>
                <a:gd name="T43" fmla="*/ 66 h 532"/>
                <a:gd name="T44" fmla="*/ 350 w 838"/>
                <a:gd name="T45" fmla="*/ 30 h 532"/>
                <a:gd name="T46" fmla="*/ 358 w 838"/>
                <a:gd name="T47" fmla="*/ 80 h 532"/>
                <a:gd name="T48" fmla="*/ 398 w 838"/>
                <a:gd name="T49" fmla="*/ 78 h 532"/>
                <a:gd name="T50" fmla="*/ 422 w 838"/>
                <a:gd name="T51" fmla="*/ 76 h 532"/>
                <a:gd name="T52" fmla="*/ 470 w 838"/>
                <a:gd name="T53" fmla="*/ 110 h 532"/>
                <a:gd name="T54" fmla="*/ 518 w 838"/>
                <a:gd name="T55" fmla="*/ 166 h 532"/>
                <a:gd name="T56" fmla="*/ 546 w 838"/>
                <a:gd name="T57" fmla="*/ 134 h 532"/>
                <a:gd name="T58" fmla="*/ 572 w 838"/>
                <a:gd name="T59" fmla="*/ 140 h 532"/>
                <a:gd name="T60" fmla="*/ 606 w 838"/>
                <a:gd name="T61" fmla="*/ 184 h 532"/>
                <a:gd name="T62" fmla="*/ 664 w 838"/>
                <a:gd name="T63" fmla="*/ 204 h 532"/>
                <a:gd name="T64" fmla="*/ 684 w 838"/>
                <a:gd name="T65" fmla="*/ 186 h 532"/>
                <a:gd name="T66" fmla="*/ 684 w 838"/>
                <a:gd name="T67" fmla="*/ 168 h 532"/>
                <a:gd name="T68" fmla="*/ 724 w 838"/>
                <a:gd name="T69" fmla="*/ 146 h 532"/>
                <a:gd name="T70" fmla="*/ 742 w 838"/>
                <a:gd name="T71" fmla="*/ 132 h 532"/>
                <a:gd name="T72" fmla="*/ 756 w 838"/>
                <a:gd name="T73" fmla="*/ 154 h 532"/>
                <a:gd name="T74" fmla="*/ 806 w 838"/>
                <a:gd name="T75" fmla="*/ 188 h 532"/>
                <a:gd name="T76" fmla="*/ 838 w 838"/>
                <a:gd name="T77" fmla="*/ 228 h 532"/>
                <a:gd name="T78" fmla="*/ 818 w 838"/>
                <a:gd name="T79" fmla="*/ 272 h 532"/>
                <a:gd name="T80" fmla="*/ 802 w 838"/>
                <a:gd name="T81" fmla="*/ 308 h 532"/>
                <a:gd name="T82" fmla="*/ 778 w 838"/>
                <a:gd name="T83" fmla="*/ 300 h 532"/>
                <a:gd name="T84" fmla="*/ 770 w 838"/>
                <a:gd name="T85" fmla="*/ 258 h 532"/>
                <a:gd name="T86" fmla="*/ 744 w 838"/>
                <a:gd name="T87" fmla="*/ 242 h 532"/>
                <a:gd name="T88" fmla="*/ 716 w 838"/>
                <a:gd name="T89" fmla="*/ 282 h 532"/>
                <a:gd name="T90" fmla="*/ 686 w 838"/>
                <a:gd name="T91" fmla="*/ 346 h 532"/>
                <a:gd name="T92" fmla="*/ 632 w 838"/>
                <a:gd name="T93" fmla="*/ 368 h 532"/>
                <a:gd name="T94" fmla="*/ 618 w 838"/>
                <a:gd name="T95" fmla="*/ 410 h 532"/>
                <a:gd name="T96" fmla="*/ 638 w 838"/>
                <a:gd name="T97" fmla="*/ 444 h 532"/>
                <a:gd name="T98" fmla="*/ 588 w 838"/>
                <a:gd name="T99" fmla="*/ 456 h 532"/>
                <a:gd name="T100" fmla="*/ 540 w 838"/>
                <a:gd name="T101" fmla="*/ 438 h 532"/>
                <a:gd name="T102" fmla="*/ 502 w 838"/>
                <a:gd name="T103" fmla="*/ 456 h 532"/>
                <a:gd name="T104" fmla="*/ 476 w 838"/>
                <a:gd name="T105" fmla="*/ 530 h 53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838" h="532">
                  <a:moveTo>
                    <a:pt x="464" y="532"/>
                  </a:moveTo>
                  <a:lnTo>
                    <a:pt x="464" y="532"/>
                  </a:lnTo>
                  <a:lnTo>
                    <a:pt x="452" y="520"/>
                  </a:lnTo>
                  <a:lnTo>
                    <a:pt x="436" y="508"/>
                  </a:lnTo>
                  <a:lnTo>
                    <a:pt x="410" y="492"/>
                  </a:lnTo>
                  <a:lnTo>
                    <a:pt x="402" y="482"/>
                  </a:lnTo>
                  <a:lnTo>
                    <a:pt x="404" y="450"/>
                  </a:lnTo>
                  <a:lnTo>
                    <a:pt x="402" y="438"/>
                  </a:lnTo>
                  <a:lnTo>
                    <a:pt x="398" y="426"/>
                  </a:lnTo>
                  <a:lnTo>
                    <a:pt x="388" y="416"/>
                  </a:lnTo>
                  <a:lnTo>
                    <a:pt x="382" y="410"/>
                  </a:lnTo>
                  <a:lnTo>
                    <a:pt x="376" y="398"/>
                  </a:lnTo>
                  <a:lnTo>
                    <a:pt x="348" y="368"/>
                  </a:lnTo>
                  <a:lnTo>
                    <a:pt x="346" y="366"/>
                  </a:lnTo>
                  <a:lnTo>
                    <a:pt x="344" y="326"/>
                  </a:lnTo>
                  <a:lnTo>
                    <a:pt x="336" y="318"/>
                  </a:lnTo>
                  <a:lnTo>
                    <a:pt x="330" y="314"/>
                  </a:lnTo>
                  <a:lnTo>
                    <a:pt x="324" y="314"/>
                  </a:lnTo>
                  <a:lnTo>
                    <a:pt x="318" y="314"/>
                  </a:lnTo>
                  <a:lnTo>
                    <a:pt x="312" y="322"/>
                  </a:lnTo>
                  <a:lnTo>
                    <a:pt x="308" y="328"/>
                  </a:lnTo>
                  <a:lnTo>
                    <a:pt x="300" y="346"/>
                  </a:lnTo>
                  <a:lnTo>
                    <a:pt x="296" y="346"/>
                  </a:lnTo>
                  <a:lnTo>
                    <a:pt x="270" y="320"/>
                  </a:lnTo>
                  <a:lnTo>
                    <a:pt x="258" y="308"/>
                  </a:lnTo>
                  <a:lnTo>
                    <a:pt x="246" y="300"/>
                  </a:lnTo>
                  <a:lnTo>
                    <a:pt x="228" y="296"/>
                  </a:lnTo>
                  <a:lnTo>
                    <a:pt x="216" y="292"/>
                  </a:lnTo>
                  <a:lnTo>
                    <a:pt x="206" y="288"/>
                  </a:lnTo>
                  <a:lnTo>
                    <a:pt x="200" y="280"/>
                  </a:lnTo>
                  <a:lnTo>
                    <a:pt x="194" y="274"/>
                  </a:lnTo>
                  <a:lnTo>
                    <a:pt x="192" y="264"/>
                  </a:lnTo>
                  <a:lnTo>
                    <a:pt x="186" y="240"/>
                  </a:lnTo>
                  <a:lnTo>
                    <a:pt x="180" y="224"/>
                  </a:lnTo>
                  <a:lnTo>
                    <a:pt x="170" y="210"/>
                  </a:lnTo>
                  <a:lnTo>
                    <a:pt x="156" y="190"/>
                  </a:lnTo>
                  <a:lnTo>
                    <a:pt x="152" y="174"/>
                  </a:lnTo>
                  <a:lnTo>
                    <a:pt x="144" y="172"/>
                  </a:lnTo>
                  <a:lnTo>
                    <a:pt x="112" y="200"/>
                  </a:lnTo>
                  <a:lnTo>
                    <a:pt x="98" y="226"/>
                  </a:lnTo>
                  <a:lnTo>
                    <a:pt x="90" y="220"/>
                  </a:lnTo>
                  <a:lnTo>
                    <a:pt x="86" y="214"/>
                  </a:lnTo>
                  <a:lnTo>
                    <a:pt x="80" y="200"/>
                  </a:lnTo>
                  <a:lnTo>
                    <a:pt x="76" y="186"/>
                  </a:lnTo>
                  <a:lnTo>
                    <a:pt x="74" y="182"/>
                  </a:lnTo>
                  <a:lnTo>
                    <a:pt x="72" y="178"/>
                  </a:lnTo>
                  <a:lnTo>
                    <a:pt x="60" y="152"/>
                  </a:lnTo>
                  <a:lnTo>
                    <a:pt x="60" y="116"/>
                  </a:lnTo>
                  <a:lnTo>
                    <a:pt x="48" y="100"/>
                  </a:lnTo>
                  <a:lnTo>
                    <a:pt x="36" y="88"/>
                  </a:lnTo>
                  <a:lnTo>
                    <a:pt x="12" y="68"/>
                  </a:lnTo>
                  <a:lnTo>
                    <a:pt x="6" y="66"/>
                  </a:lnTo>
                  <a:lnTo>
                    <a:pt x="2" y="64"/>
                  </a:lnTo>
                  <a:lnTo>
                    <a:pt x="0" y="58"/>
                  </a:lnTo>
                  <a:lnTo>
                    <a:pt x="0" y="52"/>
                  </a:lnTo>
                  <a:lnTo>
                    <a:pt x="4" y="38"/>
                  </a:lnTo>
                  <a:lnTo>
                    <a:pt x="8" y="32"/>
                  </a:lnTo>
                  <a:lnTo>
                    <a:pt x="14" y="30"/>
                  </a:lnTo>
                  <a:lnTo>
                    <a:pt x="28" y="40"/>
                  </a:lnTo>
                  <a:lnTo>
                    <a:pt x="42" y="50"/>
                  </a:lnTo>
                  <a:lnTo>
                    <a:pt x="58" y="56"/>
                  </a:lnTo>
                  <a:lnTo>
                    <a:pt x="68" y="60"/>
                  </a:lnTo>
                  <a:lnTo>
                    <a:pt x="78" y="60"/>
                  </a:lnTo>
                  <a:lnTo>
                    <a:pt x="88" y="52"/>
                  </a:lnTo>
                  <a:lnTo>
                    <a:pt x="98" y="42"/>
                  </a:lnTo>
                  <a:lnTo>
                    <a:pt x="108" y="32"/>
                  </a:lnTo>
                  <a:lnTo>
                    <a:pt x="118" y="24"/>
                  </a:lnTo>
                  <a:lnTo>
                    <a:pt x="128" y="8"/>
                  </a:lnTo>
                  <a:lnTo>
                    <a:pt x="134" y="4"/>
                  </a:lnTo>
                  <a:lnTo>
                    <a:pt x="138" y="0"/>
                  </a:lnTo>
                  <a:lnTo>
                    <a:pt x="144" y="0"/>
                  </a:lnTo>
                  <a:lnTo>
                    <a:pt x="152" y="4"/>
                  </a:lnTo>
                  <a:lnTo>
                    <a:pt x="158" y="10"/>
                  </a:lnTo>
                  <a:lnTo>
                    <a:pt x="166" y="22"/>
                  </a:lnTo>
                  <a:lnTo>
                    <a:pt x="168" y="32"/>
                  </a:lnTo>
                  <a:lnTo>
                    <a:pt x="172" y="42"/>
                  </a:lnTo>
                  <a:lnTo>
                    <a:pt x="180" y="52"/>
                  </a:lnTo>
                  <a:lnTo>
                    <a:pt x="188" y="60"/>
                  </a:lnTo>
                  <a:lnTo>
                    <a:pt x="198" y="68"/>
                  </a:lnTo>
                  <a:lnTo>
                    <a:pt x="210" y="74"/>
                  </a:lnTo>
                  <a:lnTo>
                    <a:pt x="224" y="78"/>
                  </a:lnTo>
                  <a:lnTo>
                    <a:pt x="238" y="82"/>
                  </a:lnTo>
                  <a:lnTo>
                    <a:pt x="294" y="66"/>
                  </a:lnTo>
                  <a:lnTo>
                    <a:pt x="340" y="26"/>
                  </a:lnTo>
                  <a:lnTo>
                    <a:pt x="350" y="30"/>
                  </a:lnTo>
                  <a:lnTo>
                    <a:pt x="348" y="46"/>
                  </a:lnTo>
                  <a:lnTo>
                    <a:pt x="348" y="54"/>
                  </a:lnTo>
                  <a:lnTo>
                    <a:pt x="348" y="64"/>
                  </a:lnTo>
                  <a:lnTo>
                    <a:pt x="352" y="72"/>
                  </a:lnTo>
                  <a:lnTo>
                    <a:pt x="358" y="80"/>
                  </a:lnTo>
                  <a:lnTo>
                    <a:pt x="366" y="84"/>
                  </a:lnTo>
                  <a:lnTo>
                    <a:pt x="380" y="86"/>
                  </a:lnTo>
                  <a:lnTo>
                    <a:pt x="388" y="82"/>
                  </a:lnTo>
                  <a:lnTo>
                    <a:pt x="398" y="78"/>
                  </a:lnTo>
                  <a:lnTo>
                    <a:pt x="404" y="74"/>
                  </a:lnTo>
                  <a:lnTo>
                    <a:pt x="410" y="72"/>
                  </a:lnTo>
                  <a:lnTo>
                    <a:pt x="416" y="74"/>
                  </a:lnTo>
                  <a:lnTo>
                    <a:pt x="422" y="76"/>
                  </a:lnTo>
                  <a:lnTo>
                    <a:pt x="434" y="88"/>
                  </a:lnTo>
                  <a:lnTo>
                    <a:pt x="446" y="102"/>
                  </a:lnTo>
                  <a:lnTo>
                    <a:pt x="470" y="110"/>
                  </a:lnTo>
                  <a:lnTo>
                    <a:pt x="478" y="122"/>
                  </a:lnTo>
                  <a:lnTo>
                    <a:pt x="488" y="136"/>
                  </a:lnTo>
                  <a:lnTo>
                    <a:pt x="500" y="152"/>
                  </a:lnTo>
                  <a:lnTo>
                    <a:pt x="518" y="166"/>
                  </a:lnTo>
                  <a:lnTo>
                    <a:pt x="526" y="166"/>
                  </a:lnTo>
                  <a:lnTo>
                    <a:pt x="536" y="156"/>
                  </a:lnTo>
                  <a:lnTo>
                    <a:pt x="542" y="144"/>
                  </a:lnTo>
                  <a:lnTo>
                    <a:pt x="546" y="134"/>
                  </a:lnTo>
                  <a:lnTo>
                    <a:pt x="550" y="122"/>
                  </a:lnTo>
                  <a:lnTo>
                    <a:pt x="568" y="128"/>
                  </a:lnTo>
                  <a:lnTo>
                    <a:pt x="572" y="140"/>
                  </a:lnTo>
                  <a:lnTo>
                    <a:pt x="580" y="154"/>
                  </a:lnTo>
                  <a:lnTo>
                    <a:pt x="592" y="168"/>
                  </a:lnTo>
                  <a:lnTo>
                    <a:pt x="606" y="180"/>
                  </a:lnTo>
                  <a:lnTo>
                    <a:pt x="606" y="184"/>
                  </a:lnTo>
                  <a:lnTo>
                    <a:pt x="632" y="206"/>
                  </a:lnTo>
                  <a:lnTo>
                    <a:pt x="664" y="204"/>
                  </a:lnTo>
                  <a:lnTo>
                    <a:pt x="670" y="196"/>
                  </a:lnTo>
                  <a:lnTo>
                    <a:pt x="678" y="190"/>
                  </a:lnTo>
                  <a:lnTo>
                    <a:pt x="680" y="188"/>
                  </a:lnTo>
                  <a:lnTo>
                    <a:pt x="684" y="186"/>
                  </a:lnTo>
                  <a:lnTo>
                    <a:pt x="690" y="180"/>
                  </a:lnTo>
                  <a:lnTo>
                    <a:pt x="690" y="172"/>
                  </a:lnTo>
                  <a:lnTo>
                    <a:pt x="684" y="168"/>
                  </a:lnTo>
                  <a:lnTo>
                    <a:pt x="684" y="164"/>
                  </a:lnTo>
                  <a:lnTo>
                    <a:pt x="688" y="160"/>
                  </a:lnTo>
                  <a:lnTo>
                    <a:pt x="700" y="154"/>
                  </a:lnTo>
                  <a:lnTo>
                    <a:pt x="724" y="146"/>
                  </a:lnTo>
                  <a:lnTo>
                    <a:pt x="730" y="142"/>
                  </a:lnTo>
                  <a:lnTo>
                    <a:pt x="734" y="140"/>
                  </a:lnTo>
                  <a:lnTo>
                    <a:pt x="742" y="132"/>
                  </a:lnTo>
                  <a:lnTo>
                    <a:pt x="744" y="134"/>
                  </a:lnTo>
                  <a:lnTo>
                    <a:pt x="746" y="136"/>
                  </a:lnTo>
                  <a:lnTo>
                    <a:pt x="750" y="144"/>
                  </a:lnTo>
                  <a:lnTo>
                    <a:pt x="756" y="154"/>
                  </a:lnTo>
                  <a:lnTo>
                    <a:pt x="762" y="158"/>
                  </a:lnTo>
                  <a:lnTo>
                    <a:pt x="770" y="162"/>
                  </a:lnTo>
                  <a:lnTo>
                    <a:pt x="806" y="188"/>
                  </a:lnTo>
                  <a:lnTo>
                    <a:pt x="838" y="194"/>
                  </a:lnTo>
                  <a:lnTo>
                    <a:pt x="838" y="204"/>
                  </a:lnTo>
                  <a:lnTo>
                    <a:pt x="838" y="220"/>
                  </a:lnTo>
                  <a:lnTo>
                    <a:pt x="838" y="228"/>
                  </a:lnTo>
                  <a:lnTo>
                    <a:pt x="836" y="236"/>
                  </a:lnTo>
                  <a:lnTo>
                    <a:pt x="834" y="242"/>
                  </a:lnTo>
                  <a:lnTo>
                    <a:pt x="828" y="246"/>
                  </a:lnTo>
                  <a:lnTo>
                    <a:pt x="818" y="272"/>
                  </a:lnTo>
                  <a:lnTo>
                    <a:pt x="812" y="306"/>
                  </a:lnTo>
                  <a:lnTo>
                    <a:pt x="802" y="308"/>
                  </a:lnTo>
                  <a:lnTo>
                    <a:pt x="800" y="302"/>
                  </a:lnTo>
                  <a:lnTo>
                    <a:pt x="796" y="300"/>
                  </a:lnTo>
                  <a:lnTo>
                    <a:pt x="792" y="298"/>
                  </a:lnTo>
                  <a:lnTo>
                    <a:pt x="788" y="298"/>
                  </a:lnTo>
                  <a:lnTo>
                    <a:pt x="778" y="300"/>
                  </a:lnTo>
                  <a:lnTo>
                    <a:pt x="774" y="302"/>
                  </a:lnTo>
                  <a:lnTo>
                    <a:pt x="770" y="300"/>
                  </a:lnTo>
                  <a:lnTo>
                    <a:pt x="770" y="258"/>
                  </a:lnTo>
                  <a:lnTo>
                    <a:pt x="762" y="248"/>
                  </a:lnTo>
                  <a:lnTo>
                    <a:pt x="756" y="244"/>
                  </a:lnTo>
                  <a:lnTo>
                    <a:pt x="750" y="242"/>
                  </a:lnTo>
                  <a:lnTo>
                    <a:pt x="744" y="242"/>
                  </a:lnTo>
                  <a:lnTo>
                    <a:pt x="738" y="244"/>
                  </a:lnTo>
                  <a:lnTo>
                    <a:pt x="732" y="250"/>
                  </a:lnTo>
                  <a:lnTo>
                    <a:pt x="722" y="264"/>
                  </a:lnTo>
                  <a:lnTo>
                    <a:pt x="716" y="282"/>
                  </a:lnTo>
                  <a:lnTo>
                    <a:pt x="708" y="302"/>
                  </a:lnTo>
                  <a:lnTo>
                    <a:pt x="698" y="320"/>
                  </a:lnTo>
                  <a:lnTo>
                    <a:pt x="690" y="340"/>
                  </a:lnTo>
                  <a:lnTo>
                    <a:pt x="686" y="346"/>
                  </a:lnTo>
                  <a:lnTo>
                    <a:pt x="680" y="354"/>
                  </a:lnTo>
                  <a:lnTo>
                    <a:pt x="666" y="362"/>
                  </a:lnTo>
                  <a:lnTo>
                    <a:pt x="652" y="366"/>
                  </a:lnTo>
                  <a:lnTo>
                    <a:pt x="632" y="368"/>
                  </a:lnTo>
                  <a:lnTo>
                    <a:pt x="624" y="372"/>
                  </a:lnTo>
                  <a:lnTo>
                    <a:pt x="622" y="374"/>
                  </a:lnTo>
                  <a:lnTo>
                    <a:pt x="620" y="378"/>
                  </a:lnTo>
                  <a:lnTo>
                    <a:pt x="618" y="390"/>
                  </a:lnTo>
                  <a:lnTo>
                    <a:pt x="618" y="410"/>
                  </a:lnTo>
                  <a:lnTo>
                    <a:pt x="644" y="432"/>
                  </a:lnTo>
                  <a:lnTo>
                    <a:pt x="642" y="438"/>
                  </a:lnTo>
                  <a:lnTo>
                    <a:pt x="638" y="444"/>
                  </a:lnTo>
                  <a:lnTo>
                    <a:pt x="628" y="454"/>
                  </a:lnTo>
                  <a:lnTo>
                    <a:pt x="620" y="456"/>
                  </a:lnTo>
                  <a:lnTo>
                    <a:pt x="610" y="456"/>
                  </a:lnTo>
                  <a:lnTo>
                    <a:pt x="588" y="456"/>
                  </a:lnTo>
                  <a:lnTo>
                    <a:pt x="570" y="452"/>
                  </a:lnTo>
                  <a:lnTo>
                    <a:pt x="556" y="448"/>
                  </a:lnTo>
                  <a:lnTo>
                    <a:pt x="548" y="442"/>
                  </a:lnTo>
                  <a:lnTo>
                    <a:pt x="540" y="438"/>
                  </a:lnTo>
                  <a:lnTo>
                    <a:pt x="532" y="436"/>
                  </a:lnTo>
                  <a:lnTo>
                    <a:pt x="526" y="438"/>
                  </a:lnTo>
                  <a:lnTo>
                    <a:pt x="520" y="440"/>
                  </a:lnTo>
                  <a:lnTo>
                    <a:pt x="514" y="446"/>
                  </a:lnTo>
                  <a:lnTo>
                    <a:pt x="502" y="456"/>
                  </a:lnTo>
                  <a:lnTo>
                    <a:pt x="480" y="520"/>
                  </a:lnTo>
                  <a:lnTo>
                    <a:pt x="476" y="530"/>
                  </a:lnTo>
                  <a:lnTo>
                    <a:pt x="464" y="53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Freeform 38"/>
            <p:cNvSpPr/>
            <p:nvPr/>
          </p:nvSpPr>
          <p:spPr bwMode="auto">
            <a:xfrm>
              <a:off x="6727825" y="285751"/>
              <a:ext cx="1768475" cy="1581150"/>
            </a:xfrm>
            <a:custGeom>
              <a:avLst/>
              <a:gdLst>
                <a:gd name="T0" fmla="*/ 750 w 1114"/>
                <a:gd name="T1" fmla="*/ 920 h 996"/>
                <a:gd name="T2" fmla="*/ 698 w 1114"/>
                <a:gd name="T3" fmla="*/ 952 h 996"/>
                <a:gd name="T4" fmla="*/ 656 w 1114"/>
                <a:gd name="T5" fmla="*/ 908 h 996"/>
                <a:gd name="T6" fmla="*/ 614 w 1114"/>
                <a:gd name="T7" fmla="*/ 872 h 996"/>
                <a:gd name="T8" fmla="*/ 568 w 1114"/>
                <a:gd name="T9" fmla="*/ 866 h 996"/>
                <a:gd name="T10" fmla="*/ 534 w 1114"/>
                <a:gd name="T11" fmla="*/ 824 h 996"/>
                <a:gd name="T12" fmla="*/ 488 w 1114"/>
                <a:gd name="T13" fmla="*/ 834 h 996"/>
                <a:gd name="T14" fmla="*/ 442 w 1114"/>
                <a:gd name="T15" fmla="*/ 860 h 996"/>
                <a:gd name="T16" fmla="*/ 360 w 1114"/>
                <a:gd name="T17" fmla="*/ 840 h 996"/>
                <a:gd name="T18" fmla="*/ 320 w 1114"/>
                <a:gd name="T19" fmla="*/ 790 h 996"/>
                <a:gd name="T20" fmla="*/ 288 w 1114"/>
                <a:gd name="T21" fmla="*/ 776 h 996"/>
                <a:gd name="T22" fmla="*/ 324 w 1114"/>
                <a:gd name="T23" fmla="*/ 756 h 996"/>
                <a:gd name="T24" fmla="*/ 288 w 1114"/>
                <a:gd name="T25" fmla="*/ 712 h 996"/>
                <a:gd name="T26" fmla="*/ 244 w 1114"/>
                <a:gd name="T27" fmla="*/ 716 h 996"/>
                <a:gd name="T28" fmla="*/ 220 w 1114"/>
                <a:gd name="T29" fmla="*/ 662 h 996"/>
                <a:gd name="T30" fmla="*/ 268 w 1114"/>
                <a:gd name="T31" fmla="*/ 592 h 996"/>
                <a:gd name="T32" fmla="*/ 304 w 1114"/>
                <a:gd name="T33" fmla="*/ 516 h 996"/>
                <a:gd name="T34" fmla="*/ 314 w 1114"/>
                <a:gd name="T35" fmla="*/ 550 h 996"/>
                <a:gd name="T36" fmla="*/ 358 w 1114"/>
                <a:gd name="T37" fmla="*/ 568 h 996"/>
                <a:gd name="T38" fmla="*/ 358 w 1114"/>
                <a:gd name="T39" fmla="*/ 484 h 996"/>
                <a:gd name="T40" fmla="*/ 360 w 1114"/>
                <a:gd name="T41" fmla="*/ 428 h 996"/>
                <a:gd name="T42" fmla="*/ 338 w 1114"/>
                <a:gd name="T43" fmla="*/ 348 h 996"/>
                <a:gd name="T44" fmla="*/ 362 w 1114"/>
                <a:gd name="T45" fmla="*/ 252 h 996"/>
                <a:gd name="T46" fmla="*/ 314 w 1114"/>
                <a:gd name="T47" fmla="*/ 158 h 996"/>
                <a:gd name="T48" fmla="*/ 252 w 1114"/>
                <a:gd name="T49" fmla="*/ 188 h 996"/>
                <a:gd name="T50" fmla="*/ 166 w 1114"/>
                <a:gd name="T51" fmla="*/ 218 h 996"/>
                <a:gd name="T52" fmla="*/ 130 w 1114"/>
                <a:gd name="T53" fmla="*/ 192 h 996"/>
                <a:gd name="T54" fmla="*/ 102 w 1114"/>
                <a:gd name="T55" fmla="*/ 126 h 996"/>
                <a:gd name="T56" fmla="*/ 44 w 1114"/>
                <a:gd name="T57" fmla="*/ 140 h 996"/>
                <a:gd name="T58" fmla="*/ 20 w 1114"/>
                <a:gd name="T59" fmla="*/ 96 h 996"/>
                <a:gd name="T60" fmla="*/ 72 w 1114"/>
                <a:gd name="T61" fmla="*/ 10 h 996"/>
                <a:gd name="T62" fmla="*/ 168 w 1114"/>
                <a:gd name="T63" fmla="*/ 16 h 996"/>
                <a:gd name="T64" fmla="*/ 282 w 1114"/>
                <a:gd name="T65" fmla="*/ 26 h 996"/>
                <a:gd name="T66" fmla="*/ 392 w 1114"/>
                <a:gd name="T67" fmla="*/ 184 h 996"/>
                <a:gd name="T68" fmla="*/ 458 w 1114"/>
                <a:gd name="T69" fmla="*/ 278 h 996"/>
                <a:gd name="T70" fmla="*/ 498 w 1114"/>
                <a:gd name="T71" fmla="*/ 330 h 996"/>
                <a:gd name="T72" fmla="*/ 570 w 1114"/>
                <a:gd name="T73" fmla="*/ 354 h 996"/>
                <a:gd name="T74" fmla="*/ 638 w 1114"/>
                <a:gd name="T75" fmla="*/ 366 h 996"/>
                <a:gd name="T76" fmla="*/ 716 w 1114"/>
                <a:gd name="T77" fmla="*/ 396 h 996"/>
                <a:gd name="T78" fmla="*/ 770 w 1114"/>
                <a:gd name="T79" fmla="*/ 448 h 996"/>
                <a:gd name="T80" fmla="*/ 814 w 1114"/>
                <a:gd name="T81" fmla="*/ 512 h 996"/>
                <a:gd name="T82" fmla="*/ 912 w 1114"/>
                <a:gd name="T83" fmla="*/ 486 h 996"/>
                <a:gd name="T84" fmla="*/ 990 w 1114"/>
                <a:gd name="T85" fmla="*/ 404 h 996"/>
                <a:gd name="T86" fmla="*/ 1084 w 1114"/>
                <a:gd name="T87" fmla="*/ 340 h 996"/>
                <a:gd name="T88" fmla="*/ 1084 w 1114"/>
                <a:gd name="T89" fmla="*/ 412 h 996"/>
                <a:gd name="T90" fmla="*/ 1112 w 1114"/>
                <a:gd name="T91" fmla="*/ 498 h 996"/>
                <a:gd name="T92" fmla="*/ 1096 w 1114"/>
                <a:gd name="T93" fmla="*/ 584 h 996"/>
                <a:gd name="T94" fmla="*/ 1088 w 1114"/>
                <a:gd name="T95" fmla="*/ 732 h 996"/>
                <a:gd name="T96" fmla="*/ 1028 w 1114"/>
                <a:gd name="T97" fmla="*/ 748 h 996"/>
                <a:gd name="T98" fmla="*/ 974 w 1114"/>
                <a:gd name="T99" fmla="*/ 772 h 996"/>
                <a:gd name="T100" fmla="*/ 942 w 1114"/>
                <a:gd name="T101" fmla="*/ 800 h 996"/>
                <a:gd name="T102" fmla="*/ 984 w 1114"/>
                <a:gd name="T103" fmla="*/ 910 h 996"/>
                <a:gd name="T104" fmla="*/ 972 w 1114"/>
                <a:gd name="T105" fmla="*/ 968 h 996"/>
                <a:gd name="T106" fmla="*/ 928 w 1114"/>
                <a:gd name="T107" fmla="*/ 924 h 996"/>
                <a:gd name="T108" fmla="*/ 904 w 1114"/>
                <a:gd name="T109" fmla="*/ 930 h 996"/>
                <a:gd name="T110" fmla="*/ 848 w 1114"/>
                <a:gd name="T111" fmla="*/ 972 h 996"/>
                <a:gd name="T112" fmla="*/ 812 w 1114"/>
                <a:gd name="T113" fmla="*/ 996 h 99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1114" h="996">
                  <a:moveTo>
                    <a:pt x="812" y="996"/>
                  </a:moveTo>
                  <a:lnTo>
                    <a:pt x="812" y="996"/>
                  </a:lnTo>
                  <a:lnTo>
                    <a:pt x="772" y="958"/>
                  </a:lnTo>
                  <a:lnTo>
                    <a:pt x="760" y="936"/>
                  </a:lnTo>
                  <a:lnTo>
                    <a:pt x="754" y="926"/>
                  </a:lnTo>
                  <a:lnTo>
                    <a:pt x="750" y="920"/>
                  </a:lnTo>
                  <a:lnTo>
                    <a:pt x="742" y="916"/>
                  </a:lnTo>
                  <a:lnTo>
                    <a:pt x="736" y="912"/>
                  </a:lnTo>
                  <a:lnTo>
                    <a:pt x="726" y="910"/>
                  </a:lnTo>
                  <a:lnTo>
                    <a:pt x="716" y="912"/>
                  </a:lnTo>
                  <a:lnTo>
                    <a:pt x="698" y="952"/>
                  </a:lnTo>
                  <a:lnTo>
                    <a:pt x="692" y="950"/>
                  </a:lnTo>
                  <a:lnTo>
                    <a:pt x="684" y="946"/>
                  </a:lnTo>
                  <a:lnTo>
                    <a:pt x="672" y="932"/>
                  </a:lnTo>
                  <a:lnTo>
                    <a:pt x="664" y="918"/>
                  </a:lnTo>
                  <a:lnTo>
                    <a:pt x="660" y="910"/>
                  </a:lnTo>
                  <a:lnTo>
                    <a:pt x="656" y="908"/>
                  </a:lnTo>
                  <a:lnTo>
                    <a:pt x="654" y="904"/>
                  </a:lnTo>
                  <a:lnTo>
                    <a:pt x="650" y="896"/>
                  </a:lnTo>
                  <a:lnTo>
                    <a:pt x="628" y="892"/>
                  </a:lnTo>
                  <a:lnTo>
                    <a:pt x="620" y="880"/>
                  </a:lnTo>
                  <a:lnTo>
                    <a:pt x="614" y="872"/>
                  </a:lnTo>
                  <a:lnTo>
                    <a:pt x="608" y="868"/>
                  </a:lnTo>
                  <a:lnTo>
                    <a:pt x="602" y="864"/>
                  </a:lnTo>
                  <a:lnTo>
                    <a:pt x="588" y="862"/>
                  </a:lnTo>
                  <a:lnTo>
                    <a:pt x="572" y="860"/>
                  </a:lnTo>
                  <a:lnTo>
                    <a:pt x="568" y="866"/>
                  </a:lnTo>
                  <a:lnTo>
                    <a:pt x="554" y="870"/>
                  </a:lnTo>
                  <a:lnTo>
                    <a:pt x="544" y="870"/>
                  </a:lnTo>
                  <a:lnTo>
                    <a:pt x="538" y="866"/>
                  </a:lnTo>
                  <a:lnTo>
                    <a:pt x="536" y="860"/>
                  </a:lnTo>
                  <a:lnTo>
                    <a:pt x="534" y="852"/>
                  </a:lnTo>
                  <a:lnTo>
                    <a:pt x="534" y="842"/>
                  </a:lnTo>
                  <a:lnTo>
                    <a:pt x="534" y="824"/>
                  </a:lnTo>
                  <a:lnTo>
                    <a:pt x="526" y="816"/>
                  </a:lnTo>
                  <a:lnTo>
                    <a:pt x="520" y="814"/>
                  </a:lnTo>
                  <a:lnTo>
                    <a:pt x="514" y="812"/>
                  </a:lnTo>
                  <a:lnTo>
                    <a:pt x="506" y="812"/>
                  </a:lnTo>
                  <a:lnTo>
                    <a:pt x="488" y="834"/>
                  </a:lnTo>
                  <a:lnTo>
                    <a:pt x="474" y="842"/>
                  </a:lnTo>
                  <a:lnTo>
                    <a:pt x="468" y="848"/>
                  </a:lnTo>
                  <a:lnTo>
                    <a:pt x="460" y="852"/>
                  </a:lnTo>
                  <a:lnTo>
                    <a:pt x="452" y="858"/>
                  </a:lnTo>
                  <a:lnTo>
                    <a:pt x="442" y="860"/>
                  </a:lnTo>
                  <a:lnTo>
                    <a:pt x="422" y="866"/>
                  </a:lnTo>
                  <a:lnTo>
                    <a:pt x="404" y="868"/>
                  </a:lnTo>
                  <a:lnTo>
                    <a:pt x="380" y="858"/>
                  </a:lnTo>
                  <a:lnTo>
                    <a:pt x="372" y="852"/>
                  </a:lnTo>
                  <a:lnTo>
                    <a:pt x="364" y="846"/>
                  </a:lnTo>
                  <a:lnTo>
                    <a:pt x="360" y="840"/>
                  </a:lnTo>
                  <a:lnTo>
                    <a:pt x="354" y="832"/>
                  </a:lnTo>
                  <a:lnTo>
                    <a:pt x="348" y="814"/>
                  </a:lnTo>
                  <a:lnTo>
                    <a:pt x="336" y="796"/>
                  </a:lnTo>
                  <a:lnTo>
                    <a:pt x="332" y="792"/>
                  </a:lnTo>
                  <a:lnTo>
                    <a:pt x="330" y="790"/>
                  </a:lnTo>
                  <a:lnTo>
                    <a:pt x="320" y="790"/>
                  </a:lnTo>
                  <a:lnTo>
                    <a:pt x="304" y="788"/>
                  </a:lnTo>
                  <a:lnTo>
                    <a:pt x="302" y="790"/>
                  </a:lnTo>
                  <a:lnTo>
                    <a:pt x="294" y="786"/>
                  </a:lnTo>
                  <a:lnTo>
                    <a:pt x="290" y="782"/>
                  </a:lnTo>
                  <a:lnTo>
                    <a:pt x="288" y="776"/>
                  </a:lnTo>
                  <a:lnTo>
                    <a:pt x="286" y="770"/>
                  </a:lnTo>
                  <a:lnTo>
                    <a:pt x="294" y="768"/>
                  </a:lnTo>
                  <a:lnTo>
                    <a:pt x="304" y="766"/>
                  </a:lnTo>
                  <a:lnTo>
                    <a:pt x="314" y="762"/>
                  </a:lnTo>
                  <a:lnTo>
                    <a:pt x="324" y="756"/>
                  </a:lnTo>
                  <a:lnTo>
                    <a:pt x="322" y="736"/>
                  </a:lnTo>
                  <a:lnTo>
                    <a:pt x="318" y="722"/>
                  </a:lnTo>
                  <a:lnTo>
                    <a:pt x="310" y="708"/>
                  </a:lnTo>
                  <a:lnTo>
                    <a:pt x="296" y="708"/>
                  </a:lnTo>
                  <a:lnTo>
                    <a:pt x="288" y="712"/>
                  </a:lnTo>
                  <a:lnTo>
                    <a:pt x="284" y="720"/>
                  </a:lnTo>
                  <a:lnTo>
                    <a:pt x="278" y="732"/>
                  </a:lnTo>
                  <a:lnTo>
                    <a:pt x="270" y="732"/>
                  </a:lnTo>
                  <a:lnTo>
                    <a:pt x="264" y="730"/>
                  </a:lnTo>
                  <a:lnTo>
                    <a:pt x="252" y="724"/>
                  </a:lnTo>
                  <a:lnTo>
                    <a:pt x="244" y="716"/>
                  </a:lnTo>
                  <a:lnTo>
                    <a:pt x="234" y="712"/>
                  </a:lnTo>
                  <a:lnTo>
                    <a:pt x="232" y="702"/>
                  </a:lnTo>
                  <a:lnTo>
                    <a:pt x="228" y="696"/>
                  </a:lnTo>
                  <a:lnTo>
                    <a:pt x="220" y="686"/>
                  </a:lnTo>
                  <a:lnTo>
                    <a:pt x="220" y="662"/>
                  </a:lnTo>
                  <a:lnTo>
                    <a:pt x="232" y="650"/>
                  </a:lnTo>
                  <a:lnTo>
                    <a:pt x="244" y="640"/>
                  </a:lnTo>
                  <a:lnTo>
                    <a:pt x="260" y="616"/>
                  </a:lnTo>
                  <a:lnTo>
                    <a:pt x="264" y="602"/>
                  </a:lnTo>
                  <a:lnTo>
                    <a:pt x="268" y="592"/>
                  </a:lnTo>
                  <a:lnTo>
                    <a:pt x="274" y="582"/>
                  </a:lnTo>
                  <a:lnTo>
                    <a:pt x="280" y="572"/>
                  </a:lnTo>
                  <a:lnTo>
                    <a:pt x="292" y="556"/>
                  </a:lnTo>
                  <a:lnTo>
                    <a:pt x="298" y="546"/>
                  </a:lnTo>
                  <a:lnTo>
                    <a:pt x="302" y="536"/>
                  </a:lnTo>
                  <a:lnTo>
                    <a:pt x="304" y="516"/>
                  </a:lnTo>
                  <a:lnTo>
                    <a:pt x="308" y="518"/>
                  </a:lnTo>
                  <a:lnTo>
                    <a:pt x="312" y="520"/>
                  </a:lnTo>
                  <a:lnTo>
                    <a:pt x="316" y="528"/>
                  </a:lnTo>
                  <a:lnTo>
                    <a:pt x="316" y="538"/>
                  </a:lnTo>
                  <a:lnTo>
                    <a:pt x="314" y="550"/>
                  </a:lnTo>
                  <a:lnTo>
                    <a:pt x="316" y="556"/>
                  </a:lnTo>
                  <a:lnTo>
                    <a:pt x="318" y="562"/>
                  </a:lnTo>
                  <a:lnTo>
                    <a:pt x="322" y="568"/>
                  </a:lnTo>
                  <a:lnTo>
                    <a:pt x="330" y="572"/>
                  </a:lnTo>
                  <a:lnTo>
                    <a:pt x="348" y="572"/>
                  </a:lnTo>
                  <a:lnTo>
                    <a:pt x="358" y="568"/>
                  </a:lnTo>
                  <a:lnTo>
                    <a:pt x="366" y="562"/>
                  </a:lnTo>
                  <a:lnTo>
                    <a:pt x="368" y="524"/>
                  </a:lnTo>
                  <a:lnTo>
                    <a:pt x="368" y="508"/>
                  </a:lnTo>
                  <a:lnTo>
                    <a:pt x="366" y="494"/>
                  </a:lnTo>
                  <a:lnTo>
                    <a:pt x="358" y="484"/>
                  </a:lnTo>
                  <a:lnTo>
                    <a:pt x="352" y="474"/>
                  </a:lnTo>
                  <a:lnTo>
                    <a:pt x="348" y="466"/>
                  </a:lnTo>
                  <a:lnTo>
                    <a:pt x="348" y="458"/>
                  </a:lnTo>
                  <a:lnTo>
                    <a:pt x="350" y="452"/>
                  </a:lnTo>
                  <a:lnTo>
                    <a:pt x="352" y="444"/>
                  </a:lnTo>
                  <a:lnTo>
                    <a:pt x="360" y="428"/>
                  </a:lnTo>
                  <a:lnTo>
                    <a:pt x="358" y="410"/>
                  </a:lnTo>
                  <a:lnTo>
                    <a:pt x="352" y="392"/>
                  </a:lnTo>
                  <a:lnTo>
                    <a:pt x="346" y="380"/>
                  </a:lnTo>
                  <a:lnTo>
                    <a:pt x="340" y="372"/>
                  </a:lnTo>
                  <a:lnTo>
                    <a:pt x="338" y="348"/>
                  </a:lnTo>
                  <a:lnTo>
                    <a:pt x="350" y="320"/>
                  </a:lnTo>
                  <a:lnTo>
                    <a:pt x="352" y="306"/>
                  </a:lnTo>
                  <a:lnTo>
                    <a:pt x="354" y="294"/>
                  </a:lnTo>
                  <a:lnTo>
                    <a:pt x="364" y="268"/>
                  </a:lnTo>
                  <a:lnTo>
                    <a:pt x="362" y="252"/>
                  </a:lnTo>
                  <a:lnTo>
                    <a:pt x="360" y="236"/>
                  </a:lnTo>
                  <a:lnTo>
                    <a:pt x="356" y="218"/>
                  </a:lnTo>
                  <a:lnTo>
                    <a:pt x="350" y="202"/>
                  </a:lnTo>
                  <a:lnTo>
                    <a:pt x="342" y="188"/>
                  </a:lnTo>
                  <a:lnTo>
                    <a:pt x="334" y="174"/>
                  </a:lnTo>
                  <a:lnTo>
                    <a:pt x="324" y="164"/>
                  </a:lnTo>
                  <a:lnTo>
                    <a:pt x="314" y="158"/>
                  </a:lnTo>
                  <a:lnTo>
                    <a:pt x="296" y="158"/>
                  </a:lnTo>
                  <a:lnTo>
                    <a:pt x="284" y="160"/>
                  </a:lnTo>
                  <a:lnTo>
                    <a:pt x="272" y="164"/>
                  </a:lnTo>
                  <a:lnTo>
                    <a:pt x="262" y="172"/>
                  </a:lnTo>
                  <a:lnTo>
                    <a:pt x="252" y="188"/>
                  </a:lnTo>
                  <a:lnTo>
                    <a:pt x="244" y="198"/>
                  </a:lnTo>
                  <a:lnTo>
                    <a:pt x="234" y="204"/>
                  </a:lnTo>
                  <a:lnTo>
                    <a:pt x="216" y="208"/>
                  </a:lnTo>
                  <a:lnTo>
                    <a:pt x="198" y="210"/>
                  </a:lnTo>
                  <a:lnTo>
                    <a:pt x="182" y="214"/>
                  </a:lnTo>
                  <a:lnTo>
                    <a:pt x="166" y="218"/>
                  </a:lnTo>
                  <a:lnTo>
                    <a:pt x="152" y="222"/>
                  </a:lnTo>
                  <a:lnTo>
                    <a:pt x="144" y="218"/>
                  </a:lnTo>
                  <a:lnTo>
                    <a:pt x="138" y="212"/>
                  </a:lnTo>
                  <a:lnTo>
                    <a:pt x="134" y="208"/>
                  </a:lnTo>
                  <a:lnTo>
                    <a:pt x="132" y="202"/>
                  </a:lnTo>
                  <a:lnTo>
                    <a:pt x="130" y="192"/>
                  </a:lnTo>
                  <a:lnTo>
                    <a:pt x="128" y="184"/>
                  </a:lnTo>
                  <a:lnTo>
                    <a:pt x="124" y="164"/>
                  </a:lnTo>
                  <a:lnTo>
                    <a:pt x="118" y="148"/>
                  </a:lnTo>
                  <a:lnTo>
                    <a:pt x="110" y="136"/>
                  </a:lnTo>
                  <a:lnTo>
                    <a:pt x="102" y="126"/>
                  </a:lnTo>
                  <a:lnTo>
                    <a:pt x="86" y="120"/>
                  </a:lnTo>
                  <a:lnTo>
                    <a:pt x="72" y="116"/>
                  </a:lnTo>
                  <a:lnTo>
                    <a:pt x="62" y="114"/>
                  </a:lnTo>
                  <a:lnTo>
                    <a:pt x="54" y="116"/>
                  </a:lnTo>
                  <a:lnTo>
                    <a:pt x="48" y="122"/>
                  </a:lnTo>
                  <a:lnTo>
                    <a:pt x="46" y="130"/>
                  </a:lnTo>
                  <a:lnTo>
                    <a:pt x="44" y="140"/>
                  </a:lnTo>
                  <a:lnTo>
                    <a:pt x="44" y="156"/>
                  </a:lnTo>
                  <a:lnTo>
                    <a:pt x="0" y="124"/>
                  </a:lnTo>
                  <a:lnTo>
                    <a:pt x="0" y="118"/>
                  </a:lnTo>
                  <a:lnTo>
                    <a:pt x="20" y="96"/>
                  </a:lnTo>
                  <a:lnTo>
                    <a:pt x="24" y="58"/>
                  </a:lnTo>
                  <a:lnTo>
                    <a:pt x="10" y="46"/>
                  </a:lnTo>
                  <a:lnTo>
                    <a:pt x="72" y="10"/>
                  </a:lnTo>
                  <a:lnTo>
                    <a:pt x="88" y="4"/>
                  </a:lnTo>
                  <a:lnTo>
                    <a:pt x="104" y="0"/>
                  </a:lnTo>
                  <a:lnTo>
                    <a:pt x="122" y="0"/>
                  </a:lnTo>
                  <a:lnTo>
                    <a:pt x="142" y="2"/>
                  </a:lnTo>
                  <a:lnTo>
                    <a:pt x="156" y="10"/>
                  </a:lnTo>
                  <a:lnTo>
                    <a:pt x="168" y="16"/>
                  </a:lnTo>
                  <a:lnTo>
                    <a:pt x="184" y="18"/>
                  </a:lnTo>
                  <a:lnTo>
                    <a:pt x="204" y="20"/>
                  </a:lnTo>
                  <a:lnTo>
                    <a:pt x="224" y="16"/>
                  </a:lnTo>
                  <a:lnTo>
                    <a:pt x="240" y="14"/>
                  </a:lnTo>
                  <a:lnTo>
                    <a:pt x="258" y="18"/>
                  </a:lnTo>
                  <a:lnTo>
                    <a:pt x="282" y="26"/>
                  </a:lnTo>
                  <a:lnTo>
                    <a:pt x="324" y="78"/>
                  </a:lnTo>
                  <a:lnTo>
                    <a:pt x="348" y="106"/>
                  </a:lnTo>
                  <a:lnTo>
                    <a:pt x="374" y="136"/>
                  </a:lnTo>
                  <a:lnTo>
                    <a:pt x="392" y="184"/>
                  </a:lnTo>
                  <a:lnTo>
                    <a:pt x="436" y="222"/>
                  </a:lnTo>
                  <a:lnTo>
                    <a:pt x="446" y="236"/>
                  </a:lnTo>
                  <a:lnTo>
                    <a:pt x="452" y="246"/>
                  </a:lnTo>
                  <a:lnTo>
                    <a:pt x="456" y="258"/>
                  </a:lnTo>
                  <a:lnTo>
                    <a:pt x="458" y="278"/>
                  </a:lnTo>
                  <a:lnTo>
                    <a:pt x="464" y="284"/>
                  </a:lnTo>
                  <a:lnTo>
                    <a:pt x="470" y="290"/>
                  </a:lnTo>
                  <a:lnTo>
                    <a:pt x="492" y="306"/>
                  </a:lnTo>
                  <a:lnTo>
                    <a:pt x="496" y="314"/>
                  </a:lnTo>
                  <a:lnTo>
                    <a:pt x="498" y="330"/>
                  </a:lnTo>
                  <a:lnTo>
                    <a:pt x="504" y="354"/>
                  </a:lnTo>
                  <a:lnTo>
                    <a:pt x="514" y="358"/>
                  </a:lnTo>
                  <a:lnTo>
                    <a:pt x="532" y="358"/>
                  </a:lnTo>
                  <a:lnTo>
                    <a:pt x="552" y="356"/>
                  </a:lnTo>
                  <a:lnTo>
                    <a:pt x="570" y="354"/>
                  </a:lnTo>
                  <a:lnTo>
                    <a:pt x="580" y="354"/>
                  </a:lnTo>
                  <a:lnTo>
                    <a:pt x="588" y="354"/>
                  </a:lnTo>
                  <a:lnTo>
                    <a:pt x="600" y="358"/>
                  </a:lnTo>
                  <a:lnTo>
                    <a:pt x="614" y="366"/>
                  </a:lnTo>
                  <a:lnTo>
                    <a:pt x="638" y="366"/>
                  </a:lnTo>
                  <a:lnTo>
                    <a:pt x="642" y="362"/>
                  </a:lnTo>
                  <a:lnTo>
                    <a:pt x="646" y="360"/>
                  </a:lnTo>
                  <a:lnTo>
                    <a:pt x="662" y="358"/>
                  </a:lnTo>
                  <a:lnTo>
                    <a:pt x="704" y="396"/>
                  </a:lnTo>
                  <a:lnTo>
                    <a:pt x="716" y="396"/>
                  </a:lnTo>
                  <a:lnTo>
                    <a:pt x="728" y="396"/>
                  </a:lnTo>
                  <a:lnTo>
                    <a:pt x="740" y="400"/>
                  </a:lnTo>
                  <a:lnTo>
                    <a:pt x="748" y="404"/>
                  </a:lnTo>
                  <a:lnTo>
                    <a:pt x="754" y="410"/>
                  </a:lnTo>
                  <a:lnTo>
                    <a:pt x="770" y="448"/>
                  </a:lnTo>
                  <a:lnTo>
                    <a:pt x="772" y="458"/>
                  </a:lnTo>
                  <a:lnTo>
                    <a:pt x="778" y="470"/>
                  </a:lnTo>
                  <a:lnTo>
                    <a:pt x="784" y="484"/>
                  </a:lnTo>
                  <a:lnTo>
                    <a:pt x="792" y="496"/>
                  </a:lnTo>
                  <a:lnTo>
                    <a:pt x="802" y="506"/>
                  </a:lnTo>
                  <a:lnTo>
                    <a:pt x="808" y="510"/>
                  </a:lnTo>
                  <a:lnTo>
                    <a:pt x="814" y="512"/>
                  </a:lnTo>
                  <a:lnTo>
                    <a:pt x="822" y="514"/>
                  </a:lnTo>
                  <a:lnTo>
                    <a:pt x="830" y="512"/>
                  </a:lnTo>
                  <a:lnTo>
                    <a:pt x="838" y="510"/>
                  </a:lnTo>
                  <a:lnTo>
                    <a:pt x="846" y="506"/>
                  </a:lnTo>
                  <a:lnTo>
                    <a:pt x="878" y="498"/>
                  </a:lnTo>
                  <a:lnTo>
                    <a:pt x="912" y="486"/>
                  </a:lnTo>
                  <a:lnTo>
                    <a:pt x="928" y="476"/>
                  </a:lnTo>
                  <a:lnTo>
                    <a:pt x="942" y="454"/>
                  </a:lnTo>
                  <a:lnTo>
                    <a:pt x="956" y="436"/>
                  </a:lnTo>
                  <a:lnTo>
                    <a:pt x="972" y="420"/>
                  </a:lnTo>
                  <a:lnTo>
                    <a:pt x="990" y="404"/>
                  </a:lnTo>
                  <a:lnTo>
                    <a:pt x="1016" y="376"/>
                  </a:lnTo>
                  <a:lnTo>
                    <a:pt x="1064" y="336"/>
                  </a:lnTo>
                  <a:lnTo>
                    <a:pt x="1078" y="338"/>
                  </a:lnTo>
                  <a:lnTo>
                    <a:pt x="1084" y="340"/>
                  </a:lnTo>
                  <a:lnTo>
                    <a:pt x="1086" y="342"/>
                  </a:lnTo>
                  <a:lnTo>
                    <a:pt x="1088" y="346"/>
                  </a:lnTo>
                  <a:lnTo>
                    <a:pt x="1086" y="350"/>
                  </a:lnTo>
                  <a:lnTo>
                    <a:pt x="1084" y="370"/>
                  </a:lnTo>
                  <a:lnTo>
                    <a:pt x="1084" y="412"/>
                  </a:lnTo>
                  <a:lnTo>
                    <a:pt x="1100" y="428"/>
                  </a:lnTo>
                  <a:lnTo>
                    <a:pt x="1108" y="442"/>
                  </a:lnTo>
                  <a:lnTo>
                    <a:pt x="1112" y="448"/>
                  </a:lnTo>
                  <a:lnTo>
                    <a:pt x="1114" y="456"/>
                  </a:lnTo>
                  <a:lnTo>
                    <a:pt x="1112" y="498"/>
                  </a:lnTo>
                  <a:lnTo>
                    <a:pt x="1102" y="524"/>
                  </a:lnTo>
                  <a:lnTo>
                    <a:pt x="1098" y="530"/>
                  </a:lnTo>
                  <a:lnTo>
                    <a:pt x="1094" y="536"/>
                  </a:lnTo>
                  <a:lnTo>
                    <a:pt x="1092" y="550"/>
                  </a:lnTo>
                  <a:lnTo>
                    <a:pt x="1094" y="566"/>
                  </a:lnTo>
                  <a:lnTo>
                    <a:pt x="1096" y="584"/>
                  </a:lnTo>
                  <a:lnTo>
                    <a:pt x="1096" y="650"/>
                  </a:lnTo>
                  <a:lnTo>
                    <a:pt x="1086" y="690"/>
                  </a:lnTo>
                  <a:lnTo>
                    <a:pt x="1088" y="732"/>
                  </a:lnTo>
                  <a:lnTo>
                    <a:pt x="1080" y="742"/>
                  </a:lnTo>
                  <a:lnTo>
                    <a:pt x="1074" y="746"/>
                  </a:lnTo>
                  <a:lnTo>
                    <a:pt x="1068" y="750"/>
                  </a:lnTo>
                  <a:lnTo>
                    <a:pt x="1046" y="752"/>
                  </a:lnTo>
                  <a:lnTo>
                    <a:pt x="1028" y="748"/>
                  </a:lnTo>
                  <a:lnTo>
                    <a:pt x="1014" y="746"/>
                  </a:lnTo>
                  <a:lnTo>
                    <a:pt x="990" y="744"/>
                  </a:lnTo>
                  <a:lnTo>
                    <a:pt x="986" y="752"/>
                  </a:lnTo>
                  <a:lnTo>
                    <a:pt x="982" y="758"/>
                  </a:lnTo>
                  <a:lnTo>
                    <a:pt x="978" y="764"/>
                  </a:lnTo>
                  <a:lnTo>
                    <a:pt x="974" y="772"/>
                  </a:lnTo>
                  <a:lnTo>
                    <a:pt x="964" y="774"/>
                  </a:lnTo>
                  <a:lnTo>
                    <a:pt x="956" y="778"/>
                  </a:lnTo>
                  <a:lnTo>
                    <a:pt x="950" y="782"/>
                  </a:lnTo>
                  <a:lnTo>
                    <a:pt x="946" y="788"/>
                  </a:lnTo>
                  <a:lnTo>
                    <a:pt x="944" y="794"/>
                  </a:lnTo>
                  <a:lnTo>
                    <a:pt x="942" y="800"/>
                  </a:lnTo>
                  <a:lnTo>
                    <a:pt x="944" y="820"/>
                  </a:lnTo>
                  <a:lnTo>
                    <a:pt x="960" y="846"/>
                  </a:lnTo>
                  <a:lnTo>
                    <a:pt x="964" y="866"/>
                  </a:lnTo>
                  <a:lnTo>
                    <a:pt x="972" y="888"/>
                  </a:lnTo>
                  <a:lnTo>
                    <a:pt x="984" y="910"/>
                  </a:lnTo>
                  <a:lnTo>
                    <a:pt x="996" y="936"/>
                  </a:lnTo>
                  <a:lnTo>
                    <a:pt x="1006" y="976"/>
                  </a:lnTo>
                  <a:lnTo>
                    <a:pt x="992" y="976"/>
                  </a:lnTo>
                  <a:lnTo>
                    <a:pt x="982" y="972"/>
                  </a:lnTo>
                  <a:lnTo>
                    <a:pt x="972" y="968"/>
                  </a:lnTo>
                  <a:lnTo>
                    <a:pt x="962" y="962"/>
                  </a:lnTo>
                  <a:lnTo>
                    <a:pt x="948" y="950"/>
                  </a:lnTo>
                  <a:lnTo>
                    <a:pt x="936" y="942"/>
                  </a:lnTo>
                  <a:lnTo>
                    <a:pt x="934" y="934"/>
                  </a:lnTo>
                  <a:lnTo>
                    <a:pt x="932" y="928"/>
                  </a:lnTo>
                  <a:lnTo>
                    <a:pt x="928" y="924"/>
                  </a:lnTo>
                  <a:lnTo>
                    <a:pt x="924" y="920"/>
                  </a:lnTo>
                  <a:lnTo>
                    <a:pt x="918" y="920"/>
                  </a:lnTo>
                  <a:lnTo>
                    <a:pt x="914" y="918"/>
                  </a:lnTo>
                  <a:lnTo>
                    <a:pt x="910" y="920"/>
                  </a:lnTo>
                  <a:lnTo>
                    <a:pt x="906" y="922"/>
                  </a:lnTo>
                  <a:lnTo>
                    <a:pt x="904" y="930"/>
                  </a:lnTo>
                  <a:lnTo>
                    <a:pt x="888" y="934"/>
                  </a:lnTo>
                  <a:lnTo>
                    <a:pt x="874" y="940"/>
                  </a:lnTo>
                  <a:lnTo>
                    <a:pt x="848" y="954"/>
                  </a:lnTo>
                  <a:lnTo>
                    <a:pt x="848" y="972"/>
                  </a:lnTo>
                  <a:lnTo>
                    <a:pt x="852" y="976"/>
                  </a:lnTo>
                  <a:lnTo>
                    <a:pt x="840" y="982"/>
                  </a:lnTo>
                  <a:lnTo>
                    <a:pt x="832" y="992"/>
                  </a:lnTo>
                  <a:lnTo>
                    <a:pt x="812" y="99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Freeform 39"/>
            <p:cNvSpPr/>
            <p:nvPr/>
          </p:nvSpPr>
          <p:spPr bwMode="auto">
            <a:xfrm>
              <a:off x="3181350" y="2301876"/>
              <a:ext cx="2238375" cy="1905000"/>
            </a:xfrm>
            <a:custGeom>
              <a:avLst/>
              <a:gdLst>
                <a:gd name="T0" fmla="*/ 1230 w 1410"/>
                <a:gd name="T1" fmla="*/ 918 h 1200"/>
                <a:gd name="T2" fmla="*/ 1196 w 1410"/>
                <a:gd name="T3" fmla="*/ 976 h 1200"/>
                <a:gd name="T4" fmla="*/ 1214 w 1410"/>
                <a:gd name="T5" fmla="*/ 1092 h 1200"/>
                <a:gd name="T6" fmla="*/ 1172 w 1410"/>
                <a:gd name="T7" fmla="*/ 1136 h 1200"/>
                <a:gd name="T8" fmla="*/ 1124 w 1410"/>
                <a:gd name="T9" fmla="*/ 1194 h 1200"/>
                <a:gd name="T10" fmla="*/ 1036 w 1410"/>
                <a:gd name="T11" fmla="*/ 1182 h 1200"/>
                <a:gd name="T12" fmla="*/ 972 w 1410"/>
                <a:gd name="T13" fmla="*/ 1096 h 1200"/>
                <a:gd name="T14" fmla="*/ 908 w 1410"/>
                <a:gd name="T15" fmla="*/ 1054 h 1200"/>
                <a:gd name="T16" fmla="*/ 834 w 1410"/>
                <a:gd name="T17" fmla="*/ 1030 h 1200"/>
                <a:gd name="T18" fmla="*/ 826 w 1410"/>
                <a:gd name="T19" fmla="*/ 1080 h 1200"/>
                <a:gd name="T20" fmla="*/ 788 w 1410"/>
                <a:gd name="T21" fmla="*/ 1120 h 1200"/>
                <a:gd name="T22" fmla="*/ 696 w 1410"/>
                <a:gd name="T23" fmla="*/ 1046 h 1200"/>
                <a:gd name="T24" fmla="*/ 764 w 1410"/>
                <a:gd name="T25" fmla="*/ 1022 h 1200"/>
                <a:gd name="T26" fmla="*/ 812 w 1410"/>
                <a:gd name="T27" fmla="*/ 1010 h 1200"/>
                <a:gd name="T28" fmla="*/ 818 w 1410"/>
                <a:gd name="T29" fmla="*/ 922 h 1200"/>
                <a:gd name="T30" fmla="*/ 878 w 1410"/>
                <a:gd name="T31" fmla="*/ 860 h 1200"/>
                <a:gd name="T32" fmla="*/ 876 w 1410"/>
                <a:gd name="T33" fmla="*/ 776 h 1200"/>
                <a:gd name="T34" fmla="*/ 846 w 1410"/>
                <a:gd name="T35" fmla="*/ 662 h 1200"/>
                <a:gd name="T36" fmla="*/ 760 w 1410"/>
                <a:gd name="T37" fmla="*/ 608 h 1200"/>
                <a:gd name="T38" fmla="*/ 638 w 1410"/>
                <a:gd name="T39" fmla="*/ 510 h 1200"/>
                <a:gd name="T40" fmla="*/ 506 w 1410"/>
                <a:gd name="T41" fmla="*/ 456 h 1200"/>
                <a:gd name="T42" fmla="*/ 412 w 1410"/>
                <a:gd name="T43" fmla="*/ 428 h 1200"/>
                <a:gd name="T44" fmla="*/ 356 w 1410"/>
                <a:gd name="T45" fmla="*/ 460 h 1200"/>
                <a:gd name="T46" fmla="*/ 318 w 1410"/>
                <a:gd name="T47" fmla="*/ 494 h 1200"/>
                <a:gd name="T48" fmla="*/ 182 w 1410"/>
                <a:gd name="T49" fmla="*/ 398 h 1200"/>
                <a:gd name="T50" fmla="*/ 42 w 1410"/>
                <a:gd name="T51" fmla="*/ 378 h 1200"/>
                <a:gd name="T52" fmla="*/ 8 w 1410"/>
                <a:gd name="T53" fmla="*/ 326 h 1200"/>
                <a:gd name="T54" fmla="*/ 12 w 1410"/>
                <a:gd name="T55" fmla="*/ 278 h 1200"/>
                <a:gd name="T56" fmla="*/ 100 w 1410"/>
                <a:gd name="T57" fmla="*/ 232 h 1200"/>
                <a:gd name="T58" fmla="*/ 156 w 1410"/>
                <a:gd name="T59" fmla="*/ 146 h 1200"/>
                <a:gd name="T60" fmla="*/ 274 w 1410"/>
                <a:gd name="T61" fmla="*/ 120 h 1200"/>
                <a:gd name="T62" fmla="*/ 308 w 1410"/>
                <a:gd name="T63" fmla="*/ 38 h 1200"/>
                <a:gd name="T64" fmla="*/ 346 w 1410"/>
                <a:gd name="T65" fmla="*/ 4 h 1200"/>
                <a:gd name="T66" fmla="*/ 450 w 1410"/>
                <a:gd name="T67" fmla="*/ 90 h 1200"/>
                <a:gd name="T68" fmla="*/ 446 w 1410"/>
                <a:gd name="T69" fmla="*/ 180 h 1200"/>
                <a:gd name="T70" fmla="*/ 506 w 1410"/>
                <a:gd name="T71" fmla="*/ 280 h 1200"/>
                <a:gd name="T72" fmla="*/ 652 w 1410"/>
                <a:gd name="T73" fmla="*/ 252 h 1200"/>
                <a:gd name="T74" fmla="*/ 626 w 1410"/>
                <a:gd name="T75" fmla="*/ 314 h 1200"/>
                <a:gd name="T76" fmla="*/ 632 w 1410"/>
                <a:gd name="T77" fmla="*/ 372 h 1200"/>
                <a:gd name="T78" fmla="*/ 702 w 1410"/>
                <a:gd name="T79" fmla="*/ 456 h 1200"/>
                <a:gd name="T80" fmla="*/ 780 w 1410"/>
                <a:gd name="T81" fmla="*/ 514 h 1200"/>
                <a:gd name="T82" fmla="*/ 808 w 1410"/>
                <a:gd name="T83" fmla="*/ 456 h 1200"/>
                <a:gd name="T84" fmla="*/ 868 w 1410"/>
                <a:gd name="T85" fmla="*/ 450 h 1200"/>
                <a:gd name="T86" fmla="*/ 938 w 1410"/>
                <a:gd name="T87" fmla="*/ 438 h 1200"/>
                <a:gd name="T88" fmla="*/ 1002 w 1410"/>
                <a:gd name="T89" fmla="*/ 440 h 1200"/>
                <a:gd name="T90" fmla="*/ 940 w 1410"/>
                <a:gd name="T91" fmla="*/ 512 h 1200"/>
                <a:gd name="T92" fmla="*/ 974 w 1410"/>
                <a:gd name="T93" fmla="*/ 642 h 1200"/>
                <a:gd name="T94" fmla="*/ 1024 w 1410"/>
                <a:gd name="T95" fmla="*/ 652 h 1200"/>
                <a:gd name="T96" fmla="*/ 1106 w 1410"/>
                <a:gd name="T97" fmla="*/ 762 h 1200"/>
                <a:gd name="T98" fmla="*/ 1152 w 1410"/>
                <a:gd name="T99" fmla="*/ 868 h 1200"/>
                <a:gd name="T100" fmla="*/ 1230 w 1410"/>
                <a:gd name="T101" fmla="*/ 850 h 1200"/>
                <a:gd name="T102" fmla="*/ 1250 w 1410"/>
                <a:gd name="T103" fmla="*/ 792 h 1200"/>
                <a:gd name="T104" fmla="*/ 1214 w 1410"/>
                <a:gd name="T105" fmla="*/ 742 h 1200"/>
                <a:gd name="T106" fmla="*/ 1258 w 1410"/>
                <a:gd name="T107" fmla="*/ 678 h 1200"/>
                <a:gd name="T108" fmla="*/ 1278 w 1410"/>
                <a:gd name="T109" fmla="*/ 688 h 1200"/>
                <a:gd name="T110" fmla="*/ 1344 w 1410"/>
                <a:gd name="T111" fmla="*/ 736 h 1200"/>
                <a:gd name="T112" fmla="*/ 1404 w 1410"/>
                <a:gd name="T113" fmla="*/ 860 h 1200"/>
                <a:gd name="T114" fmla="*/ 1360 w 1410"/>
                <a:gd name="T115" fmla="*/ 880 h 1200"/>
                <a:gd name="T116" fmla="*/ 1324 w 1410"/>
                <a:gd name="T117" fmla="*/ 938 h 1200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10" h="1200">
                  <a:moveTo>
                    <a:pt x="1314" y="940"/>
                  </a:moveTo>
                  <a:lnTo>
                    <a:pt x="1314" y="940"/>
                  </a:lnTo>
                  <a:lnTo>
                    <a:pt x="1302" y="932"/>
                  </a:lnTo>
                  <a:lnTo>
                    <a:pt x="1290" y="926"/>
                  </a:lnTo>
                  <a:lnTo>
                    <a:pt x="1280" y="922"/>
                  </a:lnTo>
                  <a:lnTo>
                    <a:pt x="1270" y="918"/>
                  </a:lnTo>
                  <a:lnTo>
                    <a:pt x="1250" y="916"/>
                  </a:lnTo>
                  <a:lnTo>
                    <a:pt x="1230" y="918"/>
                  </a:lnTo>
                  <a:lnTo>
                    <a:pt x="1220" y="920"/>
                  </a:lnTo>
                  <a:lnTo>
                    <a:pt x="1208" y="924"/>
                  </a:lnTo>
                  <a:lnTo>
                    <a:pt x="1202" y="936"/>
                  </a:lnTo>
                  <a:lnTo>
                    <a:pt x="1198" y="950"/>
                  </a:lnTo>
                  <a:lnTo>
                    <a:pt x="1196" y="962"/>
                  </a:lnTo>
                  <a:lnTo>
                    <a:pt x="1196" y="976"/>
                  </a:lnTo>
                  <a:lnTo>
                    <a:pt x="1200" y="990"/>
                  </a:lnTo>
                  <a:lnTo>
                    <a:pt x="1204" y="1006"/>
                  </a:lnTo>
                  <a:lnTo>
                    <a:pt x="1216" y="1036"/>
                  </a:lnTo>
                  <a:lnTo>
                    <a:pt x="1218" y="1062"/>
                  </a:lnTo>
                  <a:lnTo>
                    <a:pt x="1218" y="1076"/>
                  </a:lnTo>
                  <a:lnTo>
                    <a:pt x="1214" y="1092"/>
                  </a:lnTo>
                  <a:lnTo>
                    <a:pt x="1164" y="1092"/>
                  </a:lnTo>
                  <a:lnTo>
                    <a:pt x="1154" y="1098"/>
                  </a:lnTo>
                  <a:lnTo>
                    <a:pt x="1152" y="1102"/>
                  </a:lnTo>
                  <a:lnTo>
                    <a:pt x="1150" y="1120"/>
                  </a:lnTo>
                  <a:lnTo>
                    <a:pt x="1172" y="1136"/>
                  </a:lnTo>
                  <a:lnTo>
                    <a:pt x="1172" y="1150"/>
                  </a:lnTo>
                  <a:lnTo>
                    <a:pt x="1166" y="1166"/>
                  </a:lnTo>
                  <a:lnTo>
                    <a:pt x="1160" y="1182"/>
                  </a:lnTo>
                  <a:lnTo>
                    <a:pt x="1144" y="1184"/>
                  </a:lnTo>
                  <a:lnTo>
                    <a:pt x="1134" y="1188"/>
                  </a:lnTo>
                  <a:lnTo>
                    <a:pt x="1124" y="1194"/>
                  </a:lnTo>
                  <a:lnTo>
                    <a:pt x="1112" y="1198"/>
                  </a:lnTo>
                  <a:lnTo>
                    <a:pt x="1056" y="1200"/>
                  </a:lnTo>
                  <a:lnTo>
                    <a:pt x="1050" y="1198"/>
                  </a:lnTo>
                  <a:lnTo>
                    <a:pt x="1044" y="1188"/>
                  </a:lnTo>
                  <a:lnTo>
                    <a:pt x="1036" y="1182"/>
                  </a:lnTo>
                  <a:lnTo>
                    <a:pt x="1030" y="1178"/>
                  </a:lnTo>
                  <a:lnTo>
                    <a:pt x="1024" y="1176"/>
                  </a:lnTo>
                  <a:lnTo>
                    <a:pt x="1018" y="1160"/>
                  </a:lnTo>
                  <a:lnTo>
                    <a:pt x="996" y="1116"/>
                  </a:lnTo>
                  <a:lnTo>
                    <a:pt x="972" y="1096"/>
                  </a:lnTo>
                  <a:lnTo>
                    <a:pt x="968" y="1090"/>
                  </a:lnTo>
                  <a:lnTo>
                    <a:pt x="962" y="1084"/>
                  </a:lnTo>
                  <a:lnTo>
                    <a:pt x="950" y="1074"/>
                  </a:lnTo>
                  <a:lnTo>
                    <a:pt x="938" y="1070"/>
                  </a:lnTo>
                  <a:lnTo>
                    <a:pt x="928" y="1066"/>
                  </a:lnTo>
                  <a:lnTo>
                    <a:pt x="908" y="1054"/>
                  </a:lnTo>
                  <a:lnTo>
                    <a:pt x="900" y="1036"/>
                  </a:lnTo>
                  <a:lnTo>
                    <a:pt x="892" y="1024"/>
                  </a:lnTo>
                  <a:lnTo>
                    <a:pt x="884" y="1016"/>
                  </a:lnTo>
                  <a:lnTo>
                    <a:pt x="876" y="1014"/>
                  </a:lnTo>
                  <a:lnTo>
                    <a:pt x="868" y="1014"/>
                  </a:lnTo>
                  <a:lnTo>
                    <a:pt x="858" y="1016"/>
                  </a:lnTo>
                  <a:lnTo>
                    <a:pt x="834" y="1030"/>
                  </a:lnTo>
                  <a:lnTo>
                    <a:pt x="826" y="1038"/>
                  </a:lnTo>
                  <a:lnTo>
                    <a:pt x="820" y="1044"/>
                  </a:lnTo>
                  <a:lnTo>
                    <a:pt x="818" y="1052"/>
                  </a:lnTo>
                  <a:lnTo>
                    <a:pt x="818" y="1066"/>
                  </a:lnTo>
                  <a:lnTo>
                    <a:pt x="822" y="1074"/>
                  </a:lnTo>
                  <a:lnTo>
                    <a:pt x="826" y="1080"/>
                  </a:lnTo>
                  <a:lnTo>
                    <a:pt x="828" y="1090"/>
                  </a:lnTo>
                  <a:lnTo>
                    <a:pt x="830" y="1104"/>
                  </a:lnTo>
                  <a:lnTo>
                    <a:pt x="818" y="1112"/>
                  </a:lnTo>
                  <a:lnTo>
                    <a:pt x="812" y="1116"/>
                  </a:lnTo>
                  <a:lnTo>
                    <a:pt x="804" y="1118"/>
                  </a:lnTo>
                  <a:lnTo>
                    <a:pt x="788" y="1120"/>
                  </a:lnTo>
                  <a:lnTo>
                    <a:pt x="764" y="1104"/>
                  </a:lnTo>
                  <a:lnTo>
                    <a:pt x="742" y="1090"/>
                  </a:lnTo>
                  <a:lnTo>
                    <a:pt x="724" y="1074"/>
                  </a:lnTo>
                  <a:lnTo>
                    <a:pt x="708" y="1058"/>
                  </a:lnTo>
                  <a:lnTo>
                    <a:pt x="702" y="1052"/>
                  </a:lnTo>
                  <a:lnTo>
                    <a:pt x="696" y="1046"/>
                  </a:lnTo>
                  <a:lnTo>
                    <a:pt x="692" y="1036"/>
                  </a:lnTo>
                  <a:lnTo>
                    <a:pt x="690" y="1028"/>
                  </a:lnTo>
                  <a:lnTo>
                    <a:pt x="688" y="1010"/>
                  </a:lnTo>
                  <a:lnTo>
                    <a:pt x="688" y="998"/>
                  </a:lnTo>
                  <a:lnTo>
                    <a:pt x="730" y="1000"/>
                  </a:lnTo>
                  <a:lnTo>
                    <a:pt x="764" y="1022"/>
                  </a:lnTo>
                  <a:lnTo>
                    <a:pt x="776" y="1022"/>
                  </a:lnTo>
                  <a:lnTo>
                    <a:pt x="788" y="1022"/>
                  </a:lnTo>
                  <a:lnTo>
                    <a:pt x="794" y="1022"/>
                  </a:lnTo>
                  <a:lnTo>
                    <a:pt x="800" y="1020"/>
                  </a:lnTo>
                  <a:lnTo>
                    <a:pt x="806" y="1016"/>
                  </a:lnTo>
                  <a:lnTo>
                    <a:pt x="812" y="1010"/>
                  </a:lnTo>
                  <a:lnTo>
                    <a:pt x="812" y="994"/>
                  </a:lnTo>
                  <a:lnTo>
                    <a:pt x="790" y="974"/>
                  </a:lnTo>
                  <a:lnTo>
                    <a:pt x="782" y="966"/>
                  </a:lnTo>
                  <a:lnTo>
                    <a:pt x="778" y="958"/>
                  </a:lnTo>
                  <a:lnTo>
                    <a:pt x="798" y="944"/>
                  </a:lnTo>
                  <a:lnTo>
                    <a:pt x="818" y="922"/>
                  </a:lnTo>
                  <a:lnTo>
                    <a:pt x="836" y="900"/>
                  </a:lnTo>
                  <a:lnTo>
                    <a:pt x="842" y="888"/>
                  </a:lnTo>
                  <a:lnTo>
                    <a:pt x="846" y="878"/>
                  </a:lnTo>
                  <a:lnTo>
                    <a:pt x="862" y="870"/>
                  </a:lnTo>
                  <a:lnTo>
                    <a:pt x="874" y="862"/>
                  </a:lnTo>
                  <a:lnTo>
                    <a:pt x="878" y="860"/>
                  </a:lnTo>
                  <a:lnTo>
                    <a:pt x="884" y="856"/>
                  </a:lnTo>
                  <a:lnTo>
                    <a:pt x="892" y="846"/>
                  </a:lnTo>
                  <a:lnTo>
                    <a:pt x="890" y="804"/>
                  </a:lnTo>
                  <a:lnTo>
                    <a:pt x="884" y="796"/>
                  </a:lnTo>
                  <a:lnTo>
                    <a:pt x="878" y="786"/>
                  </a:lnTo>
                  <a:lnTo>
                    <a:pt x="876" y="776"/>
                  </a:lnTo>
                  <a:lnTo>
                    <a:pt x="874" y="768"/>
                  </a:lnTo>
                  <a:lnTo>
                    <a:pt x="874" y="754"/>
                  </a:lnTo>
                  <a:lnTo>
                    <a:pt x="874" y="748"/>
                  </a:lnTo>
                  <a:lnTo>
                    <a:pt x="872" y="746"/>
                  </a:lnTo>
                  <a:lnTo>
                    <a:pt x="852" y="696"/>
                  </a:lnTo>
                  <a:lnTo>
                    <a:pt x="846" y="662"/>
                  </a:lnTo>
                  <a:lnTo>
                    <a:pt x="830" y="630"/>
                  </a:lnTo>
                  <a:lnTo>
                    <a:pt x="824" y="618"/>
                  </a:lnTo>
                  <a:lnTo>
                    <a:pt x="818" y="612"/>
                  </a:lnTo>
                  <a:lnTo>
                    <a:pt x="770" y="612"/>
                  </a:lnTo>
                  <a:lnTo>
                    <a:pt x="760" y="608"/>
                  </a:lnTo>
                  <a:lnTo>
                    <a:pt x="748" y="602"/>
                  </a:lnTo>
                  <a:lnTo>
                    <a:pt x="728" y="588"/>
                  </a:lnTo>
                  <a:lnTo>
                    <a:pt x="710" y="576"/>
                  </a:lnTo>
                  <a:lnTo>
                    <a:pt x="696" y="566"/>
                  </a:lnTo>
                  <a:lnTo>
                    <a:pt x="648" y="510"/>
                  </a:lnTo>
                  <a:lnTo>
                    <a:pt x="638" y="510"/>
                  </a:lnTo>
                  <a:lnTo>
                    <a:pt x="630" y="512"/>
                  </a:lnTo>
                  <a:lnTo>
                    <a:pt x="618" y="516"/>
                  </a:lnTo>
                  <a:lnTo>
                    <a:pt x="594" y="514"/>
                  </a:lnTo>
                  <a:lnTo>
                    <a:pt x="548" y="476"/>
                  </a:lnTo>
                  <a:lnTo>
                    <a:pt x="506" y="456"/>
                  </a:lnTo>
                  <a:lnTo>
                    <a:pt x="486" y="454"/>
                  </a:lnTo>
                  <a:lnTo>
                    <a:pt x="470" y="452"/>
                  </a:lnTo>
                  <a:lnTo>
                    <a:pt x="442" y="446"/>
                  </a:lnTo>
                  <a:lnTo>
                    <a:pt x="430" y="436"/>
                  </a:lnTo>
                  <a:lnTo>
                    <a:pt x="422" y="432"/>
                  </a:lnTo>
                  <a:lnTo>
                    <a:pt x="412" y="428"/>
                  </a:lnTo>
                  <a:lnTo>
                    <a:pt x="406" y="426"/>
                  </a:lnTo>
                  <a:lnTo>
                    <a:pt x="390" y="426"/>
                  </a:lnTo>
                  <a:lnTo>
                    <a:pt x="370" y="426"/>
                  </a:lnTo>
                  <a:lnTo>
                    <a:pt x="352" y="436"/>
                  </a:lnTo>
                  <a:lnTo>
                    <a:pt x="354" y="448"/>
                  </a:lnTo>
                  <a:lnTo>
                    <a:pt x="356" y="460"/>
                  </a:lnTo>
                  <a:lnTo>
                    <a:pt x="358" y="472"/>
                  </a:lnTo>
                  <a:lnTo>
                    <a:pt x="356" y="490"/>
                  </a:lnTo>
                  <a:lnTo>
                    <a:pt x="352" y="494"/>
                  </a:lnTo>
                  <a:lnTo>
                    <a:pt x="346" y="496"/>
                  </a:lnTo>
                  <a:lnTo>
                    <a:pt x="338" y="498"/>
                  </a:lnTo>
                  <a:lnTo>
                    <a:pt x="332" y="498"/>
                  </a:lnTo>
                  <a:lnTo>
                    <a:pt x="318" y="494"/>
                  </a:lnTo>
                  <a:lnTo>
                    <a:pt x="304" y="486"/>
                  </a:lnTo>
                  <a:lnTo>
                    <a:pt x="290" y="478"/>
                  </a:lnTo>
                  <a:lnTo>
                    <a:pt x="278" y="468"/>
                  </a:lnTo>
                  <a:lnTo>
                    <a:pt x="262" y="452"/>
                  </a:lnTo>
                  <a:lnTo>
                    <a:pt x="222" y="420"/>
                  </a:lnTo>
                  <a:lnTo>
                    <a:pt x="182" y="398"/>
                  </a:lnTo>
                  <a:lnTo>
                    <a:pt x="164" y="390"/>
                  </a:lnTo>
                  <a:lnTo>
                    <a:pt x="148" y="384"/>
                  </a:lnTo>
                  <a:lnTo>
                    <a:pt x="116" y="384"/>
                  </a:lnTo>
                  <a:lnTo>
                    <a:pt x="86" y="384"/>
                  </a:lnTo>
                  <a:lnTo>
                    <a:pt x="70" y="384"/>
                  </a:lnTo>
                  <a:lnTo>
                    <a:pt x="56" y="382"/>
                  </a:lnTo>
                  <a:lnTo>
                    <a:pt x="42" y="378"/>
                  </a:lnTo>
                  <a:lnTo>
                    <a:pt x="30" y="374"/>
                  </a:lnTo>
                  <a:lnTo>
                    <a:pt x="20" y="372"/>
                  </a:lnTo>
                  <a:lnTo>
                    <a:pt x="18" y="358"/>
                  </a:lnTo>
                  <a:lnTo>
                    <a:pt x="14" y="344"/>
                  </a:lnTo>
                  <a:lnTo>
                    <a:pt x="12" y="332"/>
                  </a:lnTo>
                  <a:lnTo>
                    <a:pt x="8" y="326"/>
                  </a:lnTo>
                  <a:lnTo>
                    <a:pt x="4" y="310"/>
                  </a:lnTo>
                  <a:lnTo>
                    <a:pt x="0" y="296"/>
                  </a:lnTo>
                  <a:lnTo>
                    <a:pt x="0" y="290"/>
                  </a:lnTo>
                  <a:lnTo>
                    <a:pt x="2" y="284"/>
                  </a:lnTo>
                  <a:lnTo>
                    <a:pt x="4" y="280"/>
                  </a:lnTo>
                  <a:lnTo>
                    <a:pt x="12" y="278"/>
                  </a:lnTo>
                  <a:lnTo>
                    <a:pt x="20" y="262"/>
                  </a:lnTo>
                  <a:lnTo>
                    <a:pt x="28" y="246"/>
                  </a:lnTo>
                  <a:lnTo>
                    <a:pt x="46" y="246"/>
                  </a:lnTo>
                  <a:lnTo>
                    <a:pt x="68" y="244"/>
                  </a:lnTo>
                  <a:lnTo>
                    <a:pt x="80" y="242"/>
                  </a:lnTo>
                  <a:lnTo>
                    <a:pt x="90" y="238"/>
                  </a:lnTo>
                  <a:lnTo>
                    <a:pt x="100" y="232"/>
                  </a:lnTo>
                  <a:lnTo>
                    <a:pt x="108" y="226"/>
                  </a:lnTo>
                  <a:lnTo>
                    <a:pt x="120" y="200"/>
                  </a:lnTo>
                  <a:lnTo>
                    <a:pt x="142" y="176"/>
                  </a:lnTo>
                  <a:lnTo>
                    <a:pt x="150" y="158"/>
                  </a:lnTo>
                  <a:lnTo>
                    <a:pt x="156" y="146"/>
                  </a:lnTo>
                  <a:lnTo>
                    <a:pt x="166" y="136"/>
                  </a:lnTo>
                  <a:lnTo>
                    <a:pt x="176" y="130"/>
                  </a:lnTo>
                  <a:lnTo>
                    <a:pt x="188" y="126"/>
                  </a:lnTo>
                  <a:lnTo>
                    <a:pt x="202" y="124"/>
                  </a:lnTo>
                  <a:lnTo>
                    <a:pt x="238" y="120"/>
                  </a:lnTo>
                  <a:lnTo>
                    <a:pt x="252" y="120"/>
                  </a:lnTo>
                  <a:lnTo>
                    <a:pt x="274" y="120"/>
                  </a:lnTo>
                  <a:lnTo>
                    <a:pt x="286" y="120"/>
                  </a:lnTo>
                  <a:lnTo>
                    <a:pt x="298" y="118"/>
                  </a:lnTo>
                  <a:lnTo>
                    <a:pt x="308" y="114"/>
                  </a:lnTo>
                  <a:lnTo>
                    <a:pt x="316" y="108"/>
                  </a:lnTo>
                  <a:lnTo>
                    <a:pt x="308" y="62"/>
                  </a:lnTo>
                  <a:lnTo>
                    <a:pt x="308" y="38"/>
                  </a:lnTo>
                  <a:lnTo>
                    <a:pt x="310" y="26"/>
                  </a:lnTo>
                  <a:lnTo>
                    <a:pt x="312" y="16"/>
                  </a:lnTo>
                  <a:lnTo>
                    <a:pt x="318" y="8"/>
                  </a:lnTo>
                  <a:lnTo>
                    <a:pt x="324" y="2"/>
                  </a:lnTo>
                  <a:lnTo>
                    <a:pt x="328" y="0"/>
                  </a:lnTo>
                  <a:lnTo>
                    <a:pt x="334" y="0"/>
                  </a:lnTo>
                  <a:lnTo>
                    <a:pt x="346" y="4"/>
                  </a:lnTo>
                  <a:lnTo>
                    <a:pt x="434" y="16"/>
                  </a:lnTo>
                  <a:lnTo>
                    <a:pt x="432" y="24"/>
                  </a:lnTo>
                  <a:lnTo>
                    <a:pt x="430" y="36"/>
                  </a:lnTo>
                  <a:lnTo>
                    <a:pt x="432" y="60"/>
                  </a:lnTo>
                  <a:lnTo>
                    <a:pt x="444" y="80"/>
                  </a:lnTo>
                  <a:lnTo>
                    <a:pt x="450" y="90"/>
                  </a:lnTo>
                  <a:lnTo>
                    <a:pt x="456" y="106"/>
                  </a:lnTo>
                  <a:lnTo>
                    <a:pt x="456" y="130"/>
                  </a:lnTo>
                  <a:lnTo>
                    <a:pt x="448" y="152"/>
                  </a:lnTo>
                  <a:lnTo>
                    <a:pt x="444" y="166"/>
                  </a:lnTo>
                  <a:lnTo>
                    <a:pt x="446" y="180"/>
                  </a:lnTo>
                  <a:lnTo>
                    <a:pt x="490" y="222"/>
                  </a:lnTo>
                  <a:lnTo>
                    <a:pt x="496" y="234"/>
                  </a:lnTo>
                  <a:lnTo>
                    <a:pt x="496" y="276"/>
                  </a:lnTo>
                  <a:lnTo>
                    <a:pt x="500" y="278"/>
                  </a:lnTo>
                  <a:lnTo>
                    <a:pt x="506" y="280"/>
                  </a:lnTo>
                  <a:lnTo>
                    <a:pt x="526" y="282"/>
                  </a:lnTo>
                  <a:lnTo>
                    <a:pt x="538" y="274"/>
                  </a:lnTo>
                  <a:lnTo>
                    <a:pt x="552" y="266"/>
                  </a:lnTo>
                  <a:lnTo>
                    <a:pt x="566" y="262"/>
                  </a:lnTo>
                  <a:lnTo>
                    <a:pt x="582" y="258"/>
                  </a:lnTo>
                  <a:lnTo>
                    <a:pt x="618" y="254"/>
                  </a:lnTo>
                  <a:lnTo>
                    <a:pt x="652" y="252"/>
                  </a:lnTo>
                  <a:lnTo>
                    <a:pt x="658" y="268"/>
                  </a:lnTo>
                  <a:lnTo>
                    <a:pt x="650" y="284"/>
                  </a:lnTo>
                  <a:lnTo>
                    <a:pt x="644" y="298"/>
                  </a:lnTo>
                  <a:lnTo>
                    <a:pt x="636" y="308"/>
                  </a:lnTo>
                  <a:lnTo>
                    <a:pt x="626" y="314"/>
                  </a:lnTo>
                  <a:lnTo>
                    <a:pt x="612" y="324"/>
                  </a:lnTo>
                  <a:lnTo>
                    <a:pt x="606" y="330"/>
                  </a:lnTo>
                  <a:lnTo>
                    <a:pt x="602" y="338"/>
                  </a:lnTo>
                  <a:lnTo>
                    <a:pt x="600" y="348"/>
                  </a:lnTo>
                  <a:lnTo>
                    <a:pt x="600" y="360"/>
                  </a:lnTo>
                  <a:lnTo>
                    <a:pt x="632" y="372"/>
                  </a:lnTo>
                  <a:lnTo>
                    <a:pt x="640" y="384"/>
                  </a:lnTo>
                  <a:lnTo>
                    <a:pt x="652" y="396"/>
                  </a:lnTo>
                  <a:lnTo>
                    <a:pt x="664" y="406"/>
                  </a:lnTo>
                  <a:lnTo>
                    <a:pt x="680" y="416"/>
                  </a:lnTo>
                  <a:lnTo>
                    <a:pt x="686" y="428"/>
                  </a:lnTo>
                  <a:lnTo>
                    <a:pt x="692" y="442"/>
                  </a:lnTo>
                  <a:lnTo>
                    <a:pt x="702" y="456"/>
                  </a:lnTo>
                  <a:lnTo>
                    <a:pt x="706" y="460"/>
                  </a:lnTo>
                  <a:lnTo>
                    <a:pt x="714" y="464"/>
                  </a:lnTo>
                  <a:lnTo>
                    <a:pt x="744" y="504"/>
                  </a:lnTo>
                  <a:lnTo>
                    <a:pt x="754" y="508"/>
                  </a:lnTo>
                  <a:lnTo>
                    <a:pt x="772" y="514"/>
                  </a:lnTo>
                  <a:lnTo>
                    <a:pt x="780" y="514"/>
                  </a:lnTo>
                  <a:lnTo>
                    <a:pt x="788" y="514"/>
                  </a:lnTo>
                  <a:lnTo>
                    <a:pt x="796" y="510"/>
                  </a:lnTo>
                  <a:lnTo>
                    <a:pt x="802" y="504"/>
                  </a:lnTo>
                  <a:lnTo>
                    <a:pt x="802" y="476"/>
                  </a:lnTo>
                  <a:lnTo>
                    <a:pt x="802" y="468"/>
                  </a:lnTo>
                  <a:lnTo>
                    <a:pt x="804" y="460"/>
                  </a:lnTo>
                  <a:lnTo>
                    <a:pt x="808" y="456"/>
                  </a:lnTo>
                  <a:lnTo>
                    <a:pt x="812" y="452"/>
                  </a:lnTo>
                  <a:lnTo>
                    <a:pt x="822" y="448"/>
                  </a:lnTo>
                  <a:lnTo>
                    <a:pt x="834" y="446"/>
                  </a:lnTo>
                  <a:lnTo>
                    <a:pt x="846" y="446"/>
                  </a:lnTo>
                  <a:lnTo>
                    <a:pt x="856" y="446"/>
                  </a:lnTo>
                  <a:lnTo>
                    <a:pt x="862" y="448"/>
                  </a:lnTo>
                  <a:lnTo>
                    <a:pt x="868" y="450"/>
                  </a:lnTo>
                  <a:lnTo>
                    <a:pt x="876" y="454"/>
                  </a:lnTo>
                  <a:lnTo>
                    <a:pt x="882" y="460"/>
                  </a:lnTo>
                  <a:lnTo>
                    <a:pt x="898" y="462"/>
                  </a:lnTo>
                  <a:lnTo>
                    <a:pt x="912" y="454"/>
                  </a:lnTo>
                  <a:lnTo>
                    <a:pt x="926" y="446"/>
                  </a:lnTo>
                  <a:lnTo>
                    <a:pt x="938" y="438"/>
                  </a:lnTo>
                  <a:lnTo>
                    <a:pt x="950" y="430"/>
                  </a:lnTo>
                  <a:lnTo>
                    <a:pt x="956" y="424"/>
                  </a:lnTo>
                  <a:lnTo>
                    <a:pt x="964" y="422"/>
                  </a:lnTo>
                  <a:lnTo>
                    <a:pt x="988" y="420"/>
                  </a:lnTo>
                  <a:lnTo>
                    <a:pt x="1002" y="440"/>
                  </a:lnTo>
                  <a:lnTo>
                    <a:pt x="1000" y="448"/>
                  </a:lnTo>
                  <a:lnTo>
                    <a:pt x="996" y="456"/>
                  </a:lnTo>
                  <a:lnTo>
                    <a:pt x="990" y="464"/>
                  </a:lnTo>
                  <a:lnTo>
                    <a:pt x="984" y="472"/>
                  </a:lnTo>
                  <a:lnTo>
                    <a:pt x="968" y="484"/>
                  </a:lnTo>
                  <a:lnTo>
                    <a:pt x="952" y="496"/>
                  </a:lnTo>
                  <a:lnTo>
                    <a:pt x="940" y="512"/>
                  </a:lnTo>
                  <a:lnTo>
                    <a:pt x="934" y="530"/>
                  </a:lnTo>
                  <a:lnTo>
                    <a:pt x="932" y="550"/>
                  </a:lnTo>
                  <a:lnTo>
                    <a:pt x="930" y="574"/>
                  </a:lnTo>
                  <a:lnTo>
                    <a:pt x="954" y="618"/>
                  </a:lnTo>
                  <a:lnTo>
                    <a:pt x="962" y="630"/>
                  </a:lnTo>
                  <a:lnTo>
                    <a:pt x="974" y="642"/>
                  </a:lnTo>
                  <a:lnTo>
                    <a:pt x="982" y="648"/>
                  </a:lnTo>
                  <a:lnTo>
                    <a:pt x="990" y="652"/>
                  </a:lnTo>
                  <a:lnTo>
                    <a:pt x="1000" y="656"/>
                  </a:lnTo>
                  <a:lnTo>
                    <a:pt x="1010" y="656"/>
                  </a:lnTo>
                  <a:lnTo>
                    <a:pt x="1012" y="652"/>
                  </a:lnTo>
                  <a:lnTo>
                    <a:pt x="1024" y="652"/>
                  </a:lnTo>
                  <a:lnTo>
                    <a:pt x="1032" y="656"/>
                  </a:lnTo>
                  <a:lnTo>
                    <a:pt x="1040" y="662"/>
                  </a:lnTo>
                  <a:lnTo>
                    <a:pt x="1060" y="680"/>
                  </a:lnTo>
                  <a:lnTo>
                    <a:pt x="1082" y="704"/>
                  </a:lnTo>
                  <a:lnTo>
                    <a:pt x="1098" y="726"/>
                  </a:lnTo>
                  <a:lnTo>
                    <a:pt x="1106" y="762"/>
                  </a:lnTo>
                  <a:lnTo>
                    <a:pt x="1108" y="784"/>
                  </a:lnTo>
                  <a:lnTo>
                    <a:pt x="1112" y="810"/>
                  </a:lnTo>
                  <a:lnTo>
                    <a:pt x="1118" y="840"/>
                  </a:lnTo>
                  <a:lnTo>
                    <a:pt x="1130" y="852"/>
                  </a:lnTo>
                  <a:lnTo>
                    <a:pt x="1140" y="860"/>
                  </a:lnTo>
                  <a:lnTo>
                    <a:pt x="1152" y="868"/>
                  </a:lnTo>
                  <a:lnTo>
                    <a:pt x="1172" y="882"/>
                  </a:lnTo>
                  <a:lnTo>
                    <a:pt x="1188" y="876"/>
                  </a:lnTo>
                  <a:lnTo>
                    <a:pt x="1214" y="866"/>
                  </a:lnTo>
                  <a:lnTo>
                    <a:pt x="1216" y="858"/>
                  </a:lnTo>
                  <a:lnTo>
                    <a:pt x="1220" y="854"/>
                  </a:lnTo>
                  <a:lnTo>
                    <a:pt x="1230" y="850"/>
                  </a:lnTo>
                  <a:lnTo>
                    <a:pt x="1246" y="846"/>
                  </a:lnTo>
                  <a:lnTo>
                    <a:pt x="1252" y="836"/>
                  </a:lnTo>
                  <a:lnTo>
                    <a:pt x="1258" y="826"/>
                  </a:lnTo>
                  <a:lnTo>
                    <a:pt x="1258" y="818"/>
                  </a:lnTo>
                  <a:lnTo>
                    <a:pt x="1258" y="808"/>
                  </a:lnTo>
                  <a:lnTo>
                    <a:pt x="1254" y="800"/>
                  </a:lnTo>
                  <a:lnTo>
                    <a:pt x="1250" y="792"/>
                  </a:lnTo>
                  <a:lnTo>
                    <a:pt x="1240" y="780"/>
                  </a:lnTo>
                  <a:lnTo>
                    <a:pt x="1222" y="774"/>
                  </a:lnTo>
                  <a:lnTo>
                    <a:pt x="1216" y="770"/>
                  </a:lnTo>
                  <a:lnTo>
                    <a:pt x="1214" y="766"/>
                  </a:lnTo>
                  <a:lnTo>
                    <a:pt x="1212" y="762"/>
                  </a:lnTo>
                  <a:lnTo>
                    <a:pt x="1212" y="756"/>
                  </a:lnTo>
                  <a:lnTo>
                    <a:pt x="1214" y="742"/>
                  </a:lnTo>
                  <a:lnTo>
                    <a:pt x="1234" y="712"/>
                  </a:lnTo>
                  <a:lnTo>
                    <a:pt x="1234" y="682"/>
                  </a:lnTo>
                  <a:lnTo>
                    <a:pt x="1240" y="678"/>
                  </a:lnTo>
                  <a:lnTo>
                    <a:pt x="1244" y="678"/>
                  </a:lnTo>
                  <a:lnTo>
                    <a:pt x="1258" y="678"/>
                  </a:lnTo>
                  <a:lnTo>
                    <a:pt x="1270" y="664"/>
                  </a:lnTo>
                  <a:lnTo>
                    <a:pt x="1284" y="656"/>
                  </a:lnTo>
                  <a:lnTo>
                    <a:pt x="1286" y="670"/>
                  </a:lnTo>
                  <a:lnTo>
                    <a:pt x="1284" y="678"/>
                  </a:lnTo>
                  <a:lnTo>
                    <a:pt x="1280" y="684"/>
                  </a:lnTo>
                  <a:lnTo>
                    <a:pt x="1278" y="688"/>
                  </a:lnTo>
                  <a:lnTo>
                    <a:pt x="1276" y="708"/>
                  </a:lnTo>
                  <a:lnTo>
                    <a:pt x="1280" y="714"/>
                  </a:lnTo>
                  <a:lnTo>
                    <a:pt x="1288" y="718"/>
                  </a:lnTo>
                  <a:lnTo>
                    <a:pt x="1304" y="726"/>
                  </a:lnTo>
                  <a:lnTo>
                    <a:pt x="1344" y="736"/>
                  </a:lnTo>
                  <a:lnTo>
                    <a:pt x="1394" y="770"/>
                  </a:lnTo>
                  <a:lnTo>
                    <a:pt x="1410" y="770"/>
                  </a:lnTo>
                  <a:lnTo>
                    <a:pt x="1404" y="784"/>
                  </a:lnTo>
                  <a:lnTo>
                    <a:pt x="1396" y="800"/>
                  </a:lnTo>
                  <a:lnTo>
                    <a:pt x="1404" y="860"/>
                  </a:lnTo>
                  <a:lnTo>
                    <a:pt x="1394" y="888"/>
                  </a:lnTo>
                  <a:lnTo>
                    <a:pt x="1386" y="888"/>
                  </a:lnTo>
                  <a:lnTo>
                    <a:pt x="1382" y="886"/>
                  </a:lnTo>
                  <a:lnTo>
                    <a:pt x="1376" y="884"/>
                  </a:lnTo>
                  <a:lnTo>
                    <a:pt x="1360" y="880"/>
                  </a:lnTo>
                  <a:lnTo>
                    <a:pt x="1346" y="882"/>
                  </a:lnTo>
                  <a:lnTo>
                    <a:pt x="1340" y="884"/>
                  </a:lnTo>
                  <a:lnTo>
                    <a:pt x="1334" y="886"/>
                  </a:lnTo>
                  <a:lnTo>
                    <a:pt x="1328" y="892"/>
                  </a:lnTo>
                  <a:lnTo>
                    <a:pt x="1324" y="898"/>
                  </a:lnTo>
                  <a:lnTo>
                    <a:pt x="1324" y="938"/>
                  </a:lnTo>
                  <a:lnTo>
                    <a:pt x="1314" y="94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endParaRPr lang="zh-CN" altLang="en-US" kern="0" noProof="1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Freeform 40"/>
            <p:cNvSpPr/>
            <p:nvPr/>
          </p:nvSpPr>
          <p:spPr bwMode="auto">
            <a:xfrm>
              <a:off x="2597150" y="1939926"/>
              <a:ext cx="79375" cy="82550"/>
            </a:xfrm>
            <a:custGeom>
              <a:avLst/>
              <a:gdLst>
                <a:gd name="T0" fmla="*/ 26 w 50"/>
                <a:gd name="T1" fmla="*/ 0 h 52"/>
                <a:gd name="T2" fmla="*/ 26 w 50"/>
                <a:gd name="T3" fmla="*/ 0 h 52"/>
                <a:gd name="T4" fmla="*/ 36 w 50"/>
                <a:gd name="T5" fmla="*/ 2 h 52"/>
                <a:gd name="T6" fmla="*/ 44 w 50"/>
                <a:gd name="T7" fmla="*/ 8 h 52"/>
                <a:gd name="T8" fmla="*/ 48 w 50"/>
                <a:gd name="T9" fmla="*/ 16 h 52"/>
                <a:gd name="T10" fmla="*/ 50 w 50"/>
                <a:gd name="T11" fmla="*/ 26 h 52"/>
                <a:gd name="T12" fmla="*/ 50 w 50"/>
                <a:gd name="T13" fmla="*/ 26 h 52"/>
                <a:gd name="T14" fmla="*/ 48 w 50"/>
                <a:gd name="T15" fmla="*/ 36 h 52"/>
                <a:gd name="T16" fmla="*/ 44 w 50"/>
                <a:gd name="T17" fmla="*/ 44 h 52"/>
                <a:gd name="T18" fmla="*/ 36 w 50"/>
                <a:gd name="T19" fmla="*/ 50 h 52"/>
                <a:gd name="T20" fmla="*/ 26 w 50"/>
                <a:gd name="T21" fmla="*/ 52 h 52"/>
                <a:gd name="T22" fmla="*/ 26 w 50"/>
                <a:gd name="T23" fmla="*/ 52 h 52"/>
                <a:gd name="T24" fmla="*/ 16 w 50"/>
                <a:gd name="T25" fmla="*/ 50 h 52"/>
                <a:gd name="T26" fmla="*/ 6 w 50"/>
                <a:gd name="T27" fmla="*/ 44 h 52"/>
                <a:gd name="T28" fmla="*/ 2 w 50"/>
                <a:gd name="T29" fmla="*/ 36 h 52"/>
                <a:gd name="T30" fmla="*/ 0 w 50"/>
                <a:gd name="T31" fmla="*/ 26 h 52"/>
                <a:gd name="T32" fmla="*/ 0 w 50"/>
                <a:gd name="T33" fmla="*/ 26 h 52"/>
                <a:gd name="T34" fmla="*/ 2 w 50"/>
                <a:gd name="T35" fmla="*/ 16 h 52"/>
                <a:gd name="T36" fmla="*/ 6 w 50"/>
                <a:gd name="T37" fmla="*/ 8 h 52"/>
                <a:gd name="T38" fmla="*/ 16 w 50"/>
                <a:gd name="T39" fmla="*/ 2 h 52"/>
                <a:gd name="T40" fmla="*/ 26 w 50"/>
                <a:gd name="T41" fmla="*/ 0 h 52"/>
                <a:gd name="T42" fmla="*/ 26 w 50"/>
                <a:gd name="T43" fmla="*/ 0 h 5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50" h="52">
                  <a:moveTo>
                    <a:pt x="26" y="0"/>
                  </a:moveTo>
                  <a:lnTo>
                    <a:pt x="26" y="0"/>
                  </a:lnTo>
                  <a:lnTo>
                    <a:pt x="36" y="2"/>
                  </a:lnTo>
                  <a:lnTo>
                    <a:pt x="44" y="8"/>
                  </a:lnTo>
                  <a:lnTo>
                    <a:pt x="48" y="16"/>
                  </a:lnTo>
                  <a:lnTo>
                    <a:pt x="50" y="26"/>
                  </a:lnTo>
                  <a:lnTo>
                    <a:pt x="48" y="36"/>
                  </a:lnTo>
                  <a:lnTo>
                    <a:pt x="44" y="44"/>
                  </a:lnTo>
                  <a:lnTo>
                    <a:pt x="36" y="50"/>
                  </a:lnTo>
                  <a:lnTo>
                    <a:pt x="26" y="52"/>
                  </a:lnTo>
                  <a:lnTo>
                    <a:pt x="16" y="50"/>
                  </a:lnTo>
                  <a:lnTo>
                    <a:pt x="6" y="44"/>
                  </a:lnTo>
                  <a:lnTo>
                    <a:pt x="2" y="36"/>
                  </a:lnTo>
                  <a:lnTo>
                    <a:pt x="0" y="26"/>
                  </a:lnTo>
                  <a:lnTo>
                    <a:pt x="2" y="16"/>
                  </a:lnTo>
                  <a:lnTo>
                    <a:pt x="6" y="8"/>
                  </a:lnTo>
                  <a:lnTo>
                    <a:pt x="16" y="2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Freeform 41"/>
            <p:cNvSpPr/>
            <p:nvPr/>
          </p:nvSpPr>
          <p:spPr bwMode="auto">
            <a:xfrm>
              <a:off x="4384675" y="3463926"/>
              <a:ext cx="79375" cy="82550"/>
            </a:xfrm>
            <a:custGeom>
              <a:avLst/>
              <a:gdLst>
                <a:gd name="T0" fmla="*/ 24 w 50"/>
                <a:gd name="T1" fmla="*/ 0 h 52"/>
                <a:gd name="T2" fmla="*/ 24 w 50"/>
                <a:gd name="T3" fmla="*/ 0 h 52"/>
                <a:gd name="T4" fmla="*/ 34 w 50"/>
                <a:gd name="T5" fmla="*/ 2 h 52"/>
                <a:gd name="T6" fmla="*/ 42 w 50"/>
                <a:gd name="T7" fmla="*/ 8 h 52"/>
                <a:gd name="T8" fmla="*/ 48 w 50"/>
                <a:gd name="T9" fmla="*/ 16 h 52"/>
                <a:gd name="T10" fmla="*/ 50 w 50"/>
                <a:gd name="T11" fmla="*/ 26 h 52"/>
                <a:gd name="T12" fmla="*/ 50 w 50"/>
                <a:gd name="T13" fmla="*/ 26 h 52"/>
                <a:gd name="T14" fmla="*/ 48 w 50"/>
                <a:gd name="T15" fmla="*/ 36 h 52"/>
                <a:gd name="T16" fmla="*/ 42 w 50"/>
                <a:gd name="T17" fmla="*/ 44 h 52"/>
                <a:gd name="T18" fmla="*/ 34 w 50"/>
                <a:gd name="T19" fmla="*/ 50 h 52"/>
                <a:gd name="T20" fmla="*/ 24 w 50"/>
                <a:gd name="T21" fmla="*/ 52 h 52"/>
                <a:gd name="T22" fmla="*/ 24 w 50"/>
                <a:gd name="T23" fmla="*/ 52 h 52"/>
                <a:gd name="T24" fmla="*/ 14 w 50"/>
                <a:gd name="T25" fmla="*/ 50 h 52"/>
                <a:gd name="T26" fmla="*/ 6 w 50"/>
                <a:gd name="T27" fmla="*/ 44 h 52"/>
                <a:gd name="T28" fmla="*/ 2 w 50"/>
                <a:gd name="T29" fmla="*/ 36 h 52"/>
                <a:gd name="T30" fmla="*/ 0 w 50"/>
                <a:gd name="T31" fmla="*/ 26 h 52"/>
                <a:gd name="T32" fmla="*/ 0 w 50"/>
                <a:gd name="T33" fmla="*/ 26 h 52"/>
                <a:gd name="T34" fmla="*/ 2 w 50"/>
                <a:gd name="T35" fmla="*/ 16 h 52"/>
                <a:gd name="T36" fmla="*/ 6 w 50"/>
                <a:gd name="T37" fmla="*/ 8 h 52"/>
                <a:gd name="T38" fmla="*/ 14 w 50"/>
                <a:gd name="T39" fmla="*/ 2 h 52"/>
                <a:gd name="T40" fmla="*/ 24 w 50"/>
                <a:gd name="T41" fmla="*/ 0 h 52"/>
                <a:gd name="T42" fmla="*/ 24 w 50"/>
                <a:gd name="T43" fmla="*/ 0 h 5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50" h="52">
                  <a:moveTo>
                    <a:pt x="24" y="0"/>
                  </a:moveTo>
                  <a:lnTo>
                    <a:pt x="24" y="0"/>
                  </a:lnTo>
                  <a:lnTo>
                    <a:pt x="34" y="2"/>
                  </a:lnTo>
                  <a:lnTo>
                    <a:pt x="42" y="8"/>
                  </a:lnTo>
                  <a:lnTo>
                    <a:pt x="48" y="16"/>
                  </a:lnTo>
                  <a:lnTo>
                    <a:pt x="50" y="26"/>
                  </a:lnTo>
                  <a:lnTo>
                    <a:pt x="48" y="36"/>
                  </a:lnTo>
                  <a:lnTo>
                    <a:pt x="42" y="44"/>
                  </a:lnTo>
                  <a:lnTo>
                    <a:pt x="34" y="50"/>
                  </a:lnTo>
                  <a:lnTo>
                    <a:pt x="24" y="52"/>
                  </a:lnTo>
                  <a:lnTo>
                    <a:pt x="14" y="50"/>
                  </a:lnTo>
                  <a:lnTo>
                    <a:pt x="6" y="44"/>
                  </a:lnTo>
                  <a:lnTo>
                    <a:pt x="2" y="36"/>
                  </a:lnTo>
                  <a:lnTo>
                    <a:pt x="0" y="26"/>
                  </a:lnTo>
                  <a:lnTo>
                    <a:pt x="2" y="16"/>
                  </a:lnTo>
                  <a:lnTo>
                    <a:pt x="6" y="8"/>
                  </a:lnTo>
                  <a:lnTo>
                    <a:pt x="14" y="2"/>
                  </a:lnTo>
                  <a:lnTo>
                    <a:pt x="24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Freeform 42"/>
            <p:cNvSpPr/>
            <p:nvPr/>
          </p:nvSpPr>
          <p:spPr bwMode="auto">
            <a:xfrm>
              <a:off x="4737100" y="4543426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38 w 40"/>
                <a:gd name="T9" fmla="*/ 12 h 42"/>
                <a:gd name="T10" fmla="*/ 40 w 40"/>
                <a:gd name="T11" fmla="*/ 20 h 42"/>
                <a:gd name="T12" fmla="*/ 40 w 40"/>
                <a:gd name="T13" fmla="*/ 20 h 42"/>
                <a:gd name="T14" fmla="*/ 38 w 40"/>
                <a:gd name="T15" fmla="*/ 28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0 w 40"/>
                <a:gd name="T29" fmla="*/ 28 h 42"/>
                <a:gd name="T30" fmla="*/ 0 w 40"/>
                <a:gd name="T31" fmla="*/ 20 h 42"/>
                <a:gd name="T32" fmla="*/ 0 w 40"/>
                <a:gd name="T33" fmla="*/ 20 h 42"/>
                <a:gd name="T34" fmla="*/ 0 w 40"/>
                <a:gd name="T35" fmla="*/ 12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6" name="Freeform 43"/>
            <p:cNvSpPr/>
            <p:nvPr/>
          </p:nvSpPr>
          <p:spPr bwMode="auto">
            <a:xfrm>
              <a:off x="4495800" y="5581651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30 w 42"/>
                <a:gd name="T5" fmla="*/ 2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30 w 42"/>
                <a:gd name="T19" fmla="*/ 38 h 40"/>
                <a:gd name="T20" fmla="*/ 22 w 42"/>
                <a:gd name="T21" fmla="*/ 40 h 40"/>
                <a:gd name="T22" fmla="*/ 22 w 42"/>
                <a:gd name="T23" fmla="*/ 40 h 40"/>
                <a:gd name="T24" fmla="*/ 14 w 42"/>
                <a:gd name="T25" fmla="*/ 38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2 h 40"/>
                <a:gd name="T40" fmla="*/ 22 w 42"/>
                <a:gd name="T41" fmla="*/ 0 h 40"/>
                <a:gd name="T42" fmla="*/ 22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30" y="38"/>
                  </a:lnTo>
                  <a:lnTo>
                    <a:pt x="22" y="40"/>
                  </a:lnTo>
                  <a:lnTo>
                    <a:pt x="14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7" name="Freeform 44"/>
            <p:cNvSpPr/>
            <p:nvPr/>
          </p:nvSpPr>
          <p:spPr bwMode="auto">
            <a:xfrm>
              <a:off x="2736850" y="453390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4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4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4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4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Freeform 45"/>
            <p:cNvSpPr/>
            <p:nvPr/>
          </p:nvSpPr>
          <p:spPr bwMode="auto">
            <a:xfrm>
              <a:off x="5451475" y="59785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Freeform 46"/>
            <p:cNvSpPr/>
            <p:nvPr/>
          </p:nvSpPr>
          <p:spPr bwMode="auto">
            <a:xfrm>
              <a:off x="5181600" y="5302251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28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30 h 42"/>
                <a:gd name="T16" fmla="*/ 36 w 42"/>
                <a:gd name="T17" fmla="*/ 36 h 42"/>
                <a:gd name="T18" fmla="*/ 28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12 w 42"/>
                <a:gd name="T25" fmla="*/ 40 h 42"/>
                <a:gd name="T26" fmla="*/ 6 w 42"/>
                <a:gd name="T27" fmla="*/ 36 h 42"/>
                <a:gd name="T28" fmla="*/ 2 w 42"/>
                <a:gd name="T29" fmla="*/ 30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14 h 42"/>
                <a:gd name="T36" fmla="*/ 6 w 42"/>
                <a:gd name="T37" fmla="*/ 6 h 42"/>
                <a:gd name="T38" fmla="*/ 12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2"/>
                  </a:lnTo>
                  <a:lnTo>
                    <a:pt x="40" y="30"/>
                  </a:lnTo>
                  <a:lnTo>
                    <a:pt x="36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30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Freeform 47"/>
            <p:cNvSpPr/>
            <p:nvPr/>
          </p:nvSpPr>
          <p:spPr bwMode="auto">
            <a:xfrm>
              <a:off x="6146800" y="495617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4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4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4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4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Freeform 48"/>
            <p:cNvSpPr/>
            <p:nvPr/>
          </p:nvSpPr>
          <p:spPr bwMode="auto">
            <a:xfrm>
              <a:off x="6308725" y="586105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0 h 40"/>
                <a:gd name="T6" fmla="*/ 34 w 40"/>
                <a:gd name="T7" fmla="*/ 4 h 40"/>
                <a:gd name="T8" fmla="*/ 40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40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4 h 40"/>
                <a:gd name="T38" fmla="*/ 12 w 40"/>
                <a:gd name="T39" fmla="*/ 0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0"/>
                  </a:lnTo>
                  <a:lnTo>
                    <a:pt x="34" y="4"/>
                  </a:lnTo>
                  <a:lnTo>
                    <a:pt x="40" y="12"/>
                  </a:lnTo>
                  <a:lnTo>
                    <a:pt x="40" y="20"/>
                  </a:lnTo>
                  <a:lnTo>
                    <a:pt x="40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4"/>
                  </a:lnTo>
                  <a:lnTo>
                    <a:pt x="12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Freeform 49"/>
            <p:cNvSpPr/>
            <p:nvPr/>
          </p:nvSpPr>
          <p:spPr bwMode="auto">
            <a:xfrm>
              <a:off x="6642100" y="485140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6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6 w 40"/>
                <a:gd name="T27" fmla="*/ 36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Freeform 50"/>
            <p:cNvSpPr/>
            <p:nvPr/>
          </p:nvSpPr>
          <p:spPr bwMode="auto">
            <a:xfrm>
              <a:off x="7213600" y="52546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Freeform 51"/>
            <p:cNvSpPr/>
            <p:nvPr/>
          </p:nvSpPr>
          <p:spPr bwMode="auto">
            <a:xfrm>
              <a:off x="7216775" y="4473576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28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28 h 42"/>
                <a:gd name="T16" fmla="*/ 36 w 42"/>
                <a:gd name="T17" fmla="*/ 36 h 42"/>
                <a:gd name="T18" fmla="*/ 28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12 w 42"/>
                <a:gd name="T25" fmla="*/ 40 h 42"/>
                <a:gd name="T26" fmla="*/ 6 w 42"/>
                <a:gd name="T27" fmla="*/ 36 h 42"/>
                <a:gd name="T28" fmla="*/ 2 w 42"/>
                <a:gd name="T29" fmla="*/ 28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14 h 42"/>
                <a:gd name="T36" fmla="*/ 6 w 42"/>
                <a:gd name="T37" fmla="*/ 6 h 42"/>
                <a:gd name="T38" fmla="*/ 12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2"/>
                  </a:lnTo>
                  <a:lnTo>
                    <a:pt x="40" y="28"/>
                  </a:lnTo>
                  <a:lnTo>
                    <a:pt x="36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Freeform 52"/>
            <p:cNvSpPr/>
            <p:nvPr/>
          </p:nvSpPr>
          <p:spPr bwMode="auto">
            <a:xfrm>
              <a:off x="6791325" y="420687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Freeform 53"/>
            <p:cNvSpPr/>
            <p:nvPr/>
          </p:nvSpPr>
          <p:spPr bwMode="auto">
            <a:xfrm>
              <a:off x="7073900" y="420687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Freeform 54"/>
            <p:cNvSpPr/>
            <p:nvPr/>
          </p:nvSpPr>
          <p:spPr bwMode="auto">
            <a:xfrm>
              <a:off x="6165850" y="3759201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38 w 40"/>
                <a:gd name="T9" fmla="*/ 12 h 42"/>
                <a:gd name="T10" fmla="*/ 40 w 40"/>
                <a:gd name="T11" fmla="*/ 20 h 42"/>
                <a:gd name="T12" fmla="*/ 40 w 40"/>
                <a:gd name="T13" fmla="*/ 20 h 42"/>
                <a:gd name="T14" fmla="*/ 38 w 40"/>
                <a:gd name="T15" fmla="*/ 28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2 w 40"/>
                <a:gd name="T29" fmla="*/ 28 h 42"/>
                <a:gd name="T30" fmla="*/ 0 w 40"/>
                <a:gd name="T31" fmla="*/ 20 h 42"/>
                <a:gd name="T32" fmla="*/ 0 w 40"/>
                <a:gd name="T33" fmla="*/ 20 h 42"/>
                <a:gd name="T34" fmla="*/ 2 w 40"/>
                <a:gd name="T35" fmla="*/ 12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Freeform 55"/>
            <p:cNvSpPr/>
            <p:nvPr/>
          </p:nvSpPr>
          <p:spPr bwMode="auto">
            <a:xfrm>
              <a:off x="5464175" y="3879851"/>
              <a:ext cx="66675" cy="63500"/>
            </a:xfrm>
            <a:custGeom>
              <a:avLst/>
              <a:gdLst>
                <a:gd name="T0" fmla="*/ 20 w 42"/>
                <a:gd name="T1" fmla="*/ 0 h 40"/>
                <a:gd name="T2" fmla="*/ 20 w 42"/>
                <a:gd name="T3" fmla="*/ 0 h 40"/>
                <a:gd name="T4" fmla="*/ 28 w 42"/>
                <a:gd name="T5" fmla="*/ 2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28 w 42"/>
                <a:gd name="T19" fmla="*/ 38 h 40"/>
                <a:gd name="T20" fmla="*/ 20 w 42"/>
                <a:gd name="T21" fmla="*/ 40 h 40"/>
                <a:gd name="T22" fmla="*/ 20 w 42"/>
                <a:gd name="T23" fmla="*/ 40 h 40"/>
                <a:gd name="T24" fmla="*/ 14 w 42"/>
                <a:gd name="T25" fmla="*/ 38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2 h 40"/>
                <a:gd name="T40" fmla="*/ 20 w 42"/>
                <a:gd name="T41" fmla="*/ 0 h 40"/>
                <a:gd name="T42" fmla="*/ 20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4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Freeform 56"/>
            <p:cNvSpPr/>
            <p:nvPr/>
          </p:nvSpPr>
          <p:spPr bwMode="auto">
            <a:xfrm>
              <a:off x="5972175" y="31845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0" name="Freeform 57"/>
            <p:cNvSpPr/>
            <p:nvPr/>
          </p:nvSpPr>
          <p:spPr bwMode="auto">
            <a:xfrm>
              <a:off x="6254750" y="3089276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38 w 40"/>
                <a:gd name="T9" fmla="*/ 12 h 42"/>
                <a:gd name="T10" fmla="*/ 40 w 40"/>
                <a:gd name="T11" fmla="*/ 20 h 42"/>
                <a:gd name="T12" fmla="*/ 40 w 40"/>
                <a:gd name="T13" fmla="*/ 20 h 42"/>
                <a:gd name="T14" fmla="*/ 38 w 40"/>
                <a:gd name="T15" fmla="*/ 28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2 w 40"/>
                <a:gd name="T29" fmla="*/ 28 h 42"/>
                <a:gd name="T30" fmla="*/ 0 w 40"/>
                <a:gd name="T31" fmla="*/ 20 h 42"/>
                <a:gd name="T32" fmla="*/ 0 w 40"/>
                <a:gd name="T33" fmla="*/ 20 h 42"/>
                <a:gd name="T34" fmla="*/ 2 w 40"/>
                <a:gd name="T35" fmla="*/ 12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1" name="Freeform 58"/>
            <p:cNvSpPr/>
            <p:nvPr/>
          </p:nvSpPr>
          <p:spPr bwMode="auto">
            <a:xfrm>
              <a:off x="6667500" y="3346451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38 w 40"/>
                <a:gd name="T9" fmla="*/ 14 h 42"/>
                <a:gd name="T10" fmla="*/ 40 w 40"/>
                <a:gd name="T11" fmla="*/ 22 h 42"/>
                <a:gd name="T12" fmla="*/ 40 w 40"/>
                <a:gd name="T13" fmla="*/ 22 h 42"/>
                <a:gd name="T14" fmla="*/ 38 w 40"/>
                <a:gd name="T15" fmla="*/ 30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0 w 40"/>
                <a:gd name="T29" fmla="*/ 30 h 42"/>
                <a:gd name="T30" fmla="*/ 0 w 40"/>
                <a:gd name="T31" fmla="*/ 22 h 42"/>
                <a:gd name="T32" fmla="*/ 0 w 40"/>
                <a:gd name="T33" fmla="*/ 22 h 42"/>
                <a:gd name="T34" fmla="*/ 0 w 40"/>
                <a:gd name="T35" fmla="*/ 14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4"/>
                  </a:lnTo>
                  <a:lnTo>
                    <a:pt x="40" y="22"/>
                  </a:lnTo>
                  <a:lnTo>
                    <a:pt x="38" y="30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0" y="30"/>
                  </a:lnTo>
                  <a:lnTo>
                    <a:pt x="0" y="22"/>
                  </a:lnTo>
                  <a:lnTo>
                    <a:pt x="0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2" name="Freeform 59"/>
            <p:cNvSpPr/>
            <p:nvPr/>
          </p:nvSpPr>
          <p:spPr bwMode="auto">
            <a:xfrm>
              <a:off x="5054600" y="307975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40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40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40"/>
                  </a:lnTo>
                  <a:lnTo>
                    <a:pt x="20" y="40"/>
                  </a:lnTo>
                  <a:lnTo>
                    <a:pt x="12" y="40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3" name="Freeform 60"/>
            <p:cNvSpPr/>
            <p:nvPr/>
          </p:nvSpPr>
          <p:spPr bwMode="auto">
            <a:xfrm>
              <a:off x="5803900" y="2654301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0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0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0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4" name="Freeform 61"/>
            <p:cNvSpPr/>
            <p:nvPr/>
          </p:nvSpPr>
          <p:spPr bwMode="auto">
            <a:xfrm>
              <a:off x="6645275" y="2870201"/>
              <a:ext cx="66675" cy="66675"/>
            </a:xfrm>
            <a:custGeom>
              <a:avLst/>
              <a:gdLst>
                <a:gd name="T0" fmla="*/ 22 w 42"/>
                <a:gd name="T1" fmla="*/ 0 h 42"/>
                <a:gd name="T2" fmla="*/ 22 w 42"/>
                <a:gd name="T3" fmla="*/ 0 h 42"/>
                <a:gd name="T4" fmla="*/ 30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2 h 42"/>
                <a:gd name="T12" fmla="*/ 42 w 42"/>
                <a:gd name="T13" fmla="*/ 22 h 42"/>
                <a:gd name="T14" fmla="*/ 40 w 42"/>
                <a:gd name="T15" fmla="*/ 30 h 42"/>
                <a:gd name="T16" fmla="*/ 36 w 42"/>
                <a:gd name="T17" fmla="*/ 36 h 42"/>
                <a:gd name="T18" fmla="*/ 30 w 42"/>
                <a:gd name="T19" fmla="*/ 40 h 42"/>
                <a:gd name="T20" fmla="*/ 22 w 42"/>
                <a:gd name="T21" fmla="*/ 42 h 42"/>
                <a:gd name="T22" fmla="*/ 22 w 42"/>
                <a:gd name="T23" fmla="*/ 42 h 42"/>
                <a:gd name="T24" fmla="*/ 14 w 42"/>
                <a:gd name="T25" fmla="*/ 40 h 42"/>
                <a:gd name="T26" fmla="*/ 6 w 42"/>
                <a:gd name="T27" fmla="*/ 36 h 42"/>
                <a:gd name="T28" fmla="*/ 2 w 42"/>
                <a:gd name="T29" fmla="*/ 30 h 42"/>
                <a:gd name="T30" fmla="*/ 0 w 42"/>
                <a:gd name="T31" fmla="*/ 22 h 42"/>
                <a:gd name="T32" fmla="*/ 0 w 42"/>
                <a:gd name="T33" fmla="*/ 22 h 42"/>
                <a:gd name="T34" fmla="*/ 2 w 42"/>
                <a:gd name="T35" fmla="*/ 14 h 42"/>
                <a:gd name="T36" fmla="*/ 6 w 42"/>
                <a:gd name="T37" fmla="*/ 6 h 42"/>
                <a:gd name="T38" fmla="*/ 14 w 42"/>
                <a:gd name="T39" fmla="*/ 2 h 42"/>
                <a:gd name="T40" fmla="*/ 22 w 42"/>
                <a:gd name="T41" fmla="*/ 0 h 42"/>
                <a:gd name="T42" fmla="*/ 22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2" y="0"/>
                  </a:move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2"/>
                  </a:lnTo>
                  <a:lnTo>
                    <a:pt x="40" y="30"/>
                  </a:lnTo>
                  <a:lnTo>
                    <a:pt x="36" y="36"/>
                  </a:lnTo>
                  <a:lnTo>
                    <a:pt x="30" y="40"/>
                  </a:lnTo>
                  <a:lnTo>
                    <a:pt x="22" y="42"/>
                  </a:lnTo>
                  <a:lnTo>
                    <a:pt x="14" y="40"/>
                  </a:lnTo>
                  <a:lnTo>
                    <a:pt x="6" y="36"/>
                  </a:lnTo>
                  <a:lnTo>
                    <a:pt x="2" y="30"/>
                  </a:lnTo>
                  <a:lnTo>
                    <a:pt x="0" y="22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5" name="Freeform 62"/>
            <p:cNvSpPr/>
            <p:nvPr/>
          </p:nvSpPr>
          <p:spPr bwMode="auto">
            <a:xfrm>
              <a:off x="7394575" y="2266951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30 w 42"/>
                <a:gd name="T5" fmla="*/ 0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30 w 42"/>
                <a:gd name="T19" fmla="*/ 38 h 40"/>
                <a:gd name="T20" fmla="*/ 22 w 42"/>
                <a:gd name="T21" fmla="*/ 40 h 40"/>
                <a:gd name="T22" fmla="*/ 22 w 42"/>
                <a:gd name="T23" fmla="*/ 40 h 40"/>
                <a:gd name="T24" fmla="*/ 14 w 42"/>
                <a:gd name="T25" fmla="*/ 38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0 h 40"/>
                <a:gd name="T40" fmla="*/ 22 w 42"/>
                <a:gd name="T41" fmla="*/ 0 h 40"/>
                <a:gd name="T42" fmla="*/ 22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30" y="0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30" y="38"/>
                  </a:lnTo>
                  <a:lnTo>
                    <a:pt x="22" y="40"/>
                  </a:lnTo>
                  <a:lnTo>
                    <a:pt x="14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0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6" name="Freeform 63"/>
            <p:cNvSpPr/>
            <p:nvPr/>
          </p:nvSpPr>
          <p:spPr bwMode="auto">
            <a:xfrm>
              <a:off x="7559675" y="1882776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40 w 40"/>
                <a:gd name="T9" fmla="*/ 14 h 42"/>
                <a:gd name="T10" fmla="*/ 40 w 40"/>
                <a:gd name="T11" fmla="*/ 20 h 42"/>
                <a:gd name="T12" fmla="*/ 40 w 40"/>
                <a:gd name="T13" fmla="*/ 20 h 42"/>
                <a:gd name="T14" fmla="*/ 40 w 40"/>
                <a:gd name="T15" fmla="*/ 28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2 w 40"/>
                <a:gd name="T29" fmla="*/ 28 h 42"/>
                <a:gd name="T30" fmla="*/ 0 w 40"/>
                <a:gd name="T31" fmla="*/ 20 h 42"/>
                <a:gd name="T32" fmla="*/ 0 w 40"/>
                <a:gd name="T33" fmla="*/ 20 h 42"/>
                <a:gd name="T34" fmla="*/ 2 w 40"/>
                <a:gd name="T35" fmla="*/ 14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40" y="14"/>
                  </a:lnTo>
                  <a:lnTo>
                    <a:pt x="40" y="20"/>
                  </a:lnTo>
                  <a:lnTo>
                    <a:pt x="40" y="28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7" name="Freeform 64"/>
            <p:cNvSpPr/>
            <p:nvPr/>
          </p:nvSpPr>
          <p:spPr bwMode="auto">
            <a:xfrm>
              <a:off x="7645400" y="1539876"/>
              <a:ext cx="63500" cy="66675"/>
            </a:xfrm>
            <a:custGeom>
              <a:avLst/>
              <a:gdLst>
                <a:gd name="T0" fmla="*/ 20 w 40"/>
                <a:gd name="T1" fmla="*/ 0 h 42"/>
                <a:gd name="T2" fmla="*/ 20 w 40"/>
                <a:gd name="T3" fmla="*/ 0 h 42"/>
                <a:gd name="T4" fmla="*/ 28 w 40"/>
                <a:gd name="T5" fmla="*/ 2 h 42"/>
                <a:gd name="T6" fmla="*/ 34 w 40"/>
                <a:gd name="T7" fmla="*/ 6 h 42"/>
                <a:gd name="T8" fmla="*/ 38 w 40"/>
                <a:gd name="T9" fmla="*/ 14 h 42"/>
                <a:gd name="T10" fmla="*/ 40 w 40"/>
                <a:gd name="T11" fmla="*/ 22 h 42"/>
                <a:gd name="T12" fmla="*/ 40 w 40"/>
                <a:gd name="T13" fmla="*/ 22 h 42"/>
                <a:gd name="T14" fmla="*/ 38 w 40"/>
                <a:gd name="T15" fmla="*/ 30 h 42"/>
                <a:gd name="T16" fmla="*/ 34 w 40"/>
                <a:gd name="T17" fmla="*/ 36 h 42"/>
                <a:gd name="T18" fmla="*/ 28 w 40"/>
                <a:gd name="T19" fmla="*/ 40 h 42"/>
                <a:gd name="T20" fmla="*/ 20 w 40"/>
                <a:gd name="T21" fmla="*/ 42 h 42"/>
                <a:gd name="T22" fmla="*/ 20 w 40"/>
                <a:gd name="T23" fmla="*/ 42 h 42"/>
                <a:gd name="T24" fmla="*/ 12 w 40"/>
                <a:gd name="T25" fmla="*/ 40 h 42"/>
                <a:gd name="T26" fmla="*/ 6 w 40"/>
                <a:gd name="T27" fmla="*/ 36 h 42"/>
                <a:gd name="T28" fmla="*/ 0 w 40"/>
                <a:gd name="T29" fmla="*/ 30 h 42"/>
                <a:gd name="T30" fmla="*/ 0 w 40"/>
                <a:gd name="T31" fmla="*/ 22 h 42"/>
                <a:gd name="T32" fmla="*/ 0 w 40"/>
                <a:gd name="T33" fmla="*/ 22 h 42"/>
                <a:gd name="T34" fmla="*/ 0 w 40"/>
                <a:gd name="T35" fmla="*/ 14 h 42"/>
                <a:gd name="T36" fmla="*/ 6 w 40"/>
                <a:gd name="T37" fmla="*/ 6 h 42"/>
                <a:gd name="T38" fmla="*/ 12 w 40"/>
                <a:gd name="T39" fmla="*/ 2 h 42"/>
                <a:gd name="T40" fmla="*/ 20 w 40"/>
                <a:gd name="T41" fmla="*/ 0 h 42"/>
                <a:gd name="T42" fmla="*/ 20 w 40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4"/>
                  </a:lnTo>
                  <a:lnTo>
                    <a:pt x="40" y="22"/>
                  </a:lnTo>
                  <a:lnTo>
                    <a:pt x="38" y="30"/>
                  </a:lnTo>
                  <a:lnTo>
                    <a:pt x="34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2" y="40"/>
                  </a:lnTo>
                  <a:lnTo>
                    <a:pt x="6" y="36"/>
                  </a:lnTo>
                  <a:lnTo>
                    <a:pt x="0" y="30"/>
                  </a:lnTo>
                  <a:lnTo>
                    <a:pt x="0" y="22"/>
                  </a:lnTo>
                  <a:lnTo>
                    <a:pt x="0" y="14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8" name="Freeform 65"/>
            <p:cNvSpPr/>
            <p:nvPr/>
          </p:nvSpPr>
          <p:spPr bwMode="auto">
            <a:xfrm>
              <a:off x="4708525" y="3597276"/>
              <a:ext cx="82550" cy="82550"/>
            </a:xfrm>
            <a:custGeom>
              <a:avLst/>
              <a:gdLst>
                <a:gd name="T0" fmla="*/ 26 w 52"/>
                <a:gd name="T1" fmla="*/ 0 h 52"/>
                <a:gd name="T2" fmla="*/ 26 w 52"/>
                <a:gd name="T3" fmla="*/ 0 h 52"/>
                <a:gd name="T4" fmla="*/ 36 w 52"/>
                <a:gd name="T5" fmla="*/ 4 h 52"/>
                <a:gd name="T6" fmla="*/ 44 w 52"/>
                <a:gd name="T7" fmla="*/ 8 h 52"/>
                <a:gd name="T8" fmla="*/ 50 w 52"/>
                <a:gd name="T9" fmla="*/ 16 h 52"/>
                <a:gd name="T10" fmla="*/ 52 w 52"/>
                <a:gd name="T11" fmla="*/ 26 h 52"/>
                <a:gd name="T12" fmla="*/ 52 w 52"/>
                <a:gd name="T13" fmla="*/ 26 h 52"/>
                <a:gd name="T14" fmla="*/ 50 w 52"/>
                <a:gd name="T15" fmla="*/ 36 h 52"/>
                <a:gd name="T16" fmla="*/ 44 w 52"/>
                <a:gd name="T17" fmla="*/ 44 h 52"/>
                <a:gd name="T18" fmla="*/ 36 w 52"/>
                <a:gd name="T19" fmla="*/ 50 h 52"/>
                <a:gd name="T20" fmla="*/ 26 w 52"/>
                <a:gd name="T21" fmla="*/ 52 h 52"/>
                <a:gd name="T22" fmla="*/ 26 w 52"/>
                <a:gd name="T23" fmla="*/ 52 h 52"/>
                <a:gd name="T24" fmla="*/ 16 w 52"/>
                <a:gd name="T25" fmla="*/ 50 h 52"/>
                <a:gd name="T26" fmla="*/ 8 w 52"/>
                <a:gd name="T27" fmla="*/ 44 h 52"/>
                <a:gd name="T28" fmla="*/ 2 w 52"/>
                <a:gd name="T29" fmla="*/ 36 h 52"/>
                <a:gd name="T30" fmla="*/ 0 w 52"/>
                <a:gd name="T31" fmla="*/ 26 h 52"/>
                <a:gd name="T32" fmla="*/ 0 w 52"/>
                <a:gd name="T33" fmla="*/ 26 h 52"/>
                <a:gd name="T34" fmla="*/ 2 w 52"/>
                <a:gd name="T35" fmla="*/ 16 h 52"/>
                <a:gd name="T36" fmla="*/ 8 w 52"/>
                <a:gd name="T37" fmla="*/ 8 h 52"/>
                <a:gd name="T38" fmla="*/ 16 w 52"/>
                <a:gd name="T39" fmla="*/ 4 h 52"/>
                <a:gd name="T40" fmla="*/ 26 w 52"/>
                <a:gd name="T41" fmla="*/ 0 h 52"/>
                <a:gd name="T42" fmla="*/ 26 w 52"/>
                <a:gd name="T43" fmla="*/ 0 h 5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52" h="52">
                  <a:moveTo>
                    <a:pt x="26" y="0"/>
                  </a:moveTo>
                  <a:lnTo>
                    <a:pt x="26" y="0"/>
                  </a:lnTo>
                  <a:lnTo>
                    <a:pt x="36" y="4"/>
                  </a:lnTo>
                  <a:lnTo>
                    <a:pt x="44" y="8"/>
                  </a:lnTo>
                  <a:lnTo>
                    <a:pt x="50" y="16"/>
                  </a:lnTo>
                  <a:lnTo>
                    <a:pt x="52" y="26"/>
                  </a:lnTo>
                  <a:lnTo>
                    <a:pt x="50" y="36"/>
                  </a:lnTo>
                  <a:lnTo>
                    <a:pt x="44" y="44"/>
                  </a:lnTo>
                  <a:lnTo>
                    <a:pt x="36" y="50"/>
                  </a:lnTo>
                  <a:lnTo>
                    <a:pt x="26" y="52"/>
                  </a:lnTo>
                  <a:lnTo>
                    <a:pt x="16" y="50"/>
                  </a:lnTo>
                  <a:lnTo>
                    <a:pt x="8" y="44"/>
                  </a:lnTo>
                  <a:lnTo>
                    <a:pt x="2" y="36"/>
                  </a:lnTo>
                  <a:lnTo>
                    <a:pt x="0" y="26"/>
                  </a:lnTo>
                  <a:lnTo>
                    <a:pt x="2" y="16"/>
                  </a:lnTo>
                  <a:lnTo>
                    <a:pt x="8" y="8"/>
                  </a:lnTo>
                  <a:lnTo>
                    <a:pt x="16" y="4"/>
                  </a:lnTo>
                  <a:lnTo>
                    <a:pt x="2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9" name="Freeform 66"/>
            <p:cNvSpPr/>
            <p:nvPr/>
          </p:nvSpPr>
          <p:spPr bwMode="auto">
            <a:xfrm>
              <a:off x="5759450" y="65373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0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0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0" y="28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0" name="Freeform 67"/>
            <p:cNvSpPr/>
            <p:nvPr/>
          </p:nvSpPr>
          <p:spPr bwMode="auto">
            <a:xfrm>
              <a:off x="6429375" y="6045201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30 w 42"/>
                <a:gd name="T5" fmla="*/ 2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30 w 42"/>
                <a:gd name="T19" fmla="*/ 40 h 40"/>
                <a:gd name="T20" fmla="*/ 22 w 42"/>
                <a:gd name="T21" fmla="*/ 40 h 40"/>
                <a:gd name="T22" fmla="*/ 22 w 42"/>
                <a:gd name="T23" fmla="*/ 40 h 40"/>
                <a:gd name="T24" fmla="*/ 14 w 42"/>
                <a:gd name="T25" fmla="*/ 40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2 h 40"/>
                <a:gd name="T40" fmla="*/ 22 w 42"/>
                <a:gd name="T41" fmla="*/ 0 h 40"/>
                <a:gd name="T42" fmla="*/ 22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30" y="2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30" y="40"/>
                  </a:lnTo>
                  <a:lnTo>
                    <a:pt x="22" y="40"/>
                  </a:lnTo>
                  <a:lnTo>
                    <a:pt x="14" y="40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1" name="Freeform 68"/>
            <p:cNvSpPr/>
            <p:nvPr/>
          </p:nvSpPr>
          <p:spPr bwMode="auto">
            <a:xfrm>
              <a:off x="7600950" y="54197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2 h 40"/>
                <a:gd name="T6" fmla="*/ 34 w 40"/>
                <a:gd name="T7" fmla="*/ 6 h 40"/>
                <a:gd name="T8" fmla="*/ 40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40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2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4" y="6"/>
                  </a:lnTo>
                  <a:lnTo>
                    <a:pt x="40" y="12"/>
                  </a:lnTo>
                  <a:lnTo>
                    <a:pt x="40" y="20"/>
                  </a:lnTo>
                  <a:lnTo>
                    <a:pt x="40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2" name="Freeform 69"/>
            <p:cNvSpPr/>
            <p:nvPr/>
          </p:nvSpPr>
          <p:spPr bwMode="auto">
            <a:xfrm>
              <a:off x="7426325" y="4251326"/>
              <a:ext cx="95250" cy="95250"/>
            </a:xfrm>
            <a:custGeom>
              <a:avLst/>
              <a:gdLst>
                <a:gd name="T0" fmla="*/ 30 w 60"/>
                <a:gd name="T1" fmla="*/ 0 h 60"/>
                <a:gd name="T2" fmla="*/ 30 w 60"/>
                <a:gd name="T3" fmla="*/ 0 h 60"/>
                <a:gd name="T4" fmla="*/ 36 w 60"/>
                <a:gd name="T5" fmla="*/ 2 h 60"/>
                <a:gd name="T6" fmla="*/ 42 w 60"/>
                <a:gd name="T7" fmla="*/ 2 h 60"/>
                <a:gd name="T8" fmla="*/ 52 w 60"/>
                <a:gd name="T9" fmla="*/ 10 h 60"/>
                <a:gd name="T10" fmla="*/ 58 w 60"/>
                <a:gd name="T11" fmla="*/ 20 h 60"/>
                <a:gd name="T12" fmla="*/ 60 w 60"/>
                <a:gd name="T13" fmla="*/ 24 h 60"/>
                <a:gd name="T14" fmla="*/ 60 w 60"/>
                <a:gd name="T15" fmla="*/ 30 h 60"/>
                <a:gd name="T16" fmla="*/ 60 w 60"/>
                <a:gd name="T17" fmla="*/ 30 h 60"/>
                <a:gd name="T18" fmla="*/ 60 w 60"/>
                <a:gd name="T19" fmla="*/ 36 h 60"/>
                <a:gd name="T20" fmla="*/ 58 w 60"/>
                <a:gd name="T21" fmla="*/ 42 h 60"/>
                <a:gd name="T22" fmla="*/ 52 w 60"/>
                <a:gd name="T23" fmla="*/ 52 h 60"/>
                <a:gd name="T24" fmla="*/ 42 w 60"/>
                <a:gd name="T25" fmla="*/ 58 h 60"/>
                <a:gd name="T26" fmla="*/ 36 w 60"/>
                <a:gd name="T27" fmla="*/ 60 h 60"/>
                <a:gd name="T28" fmla="*/ 30 w 60"/>
                <a:gd name="T29" fmla="*/ 60 h 60"/>
                <a:gd name="T30" fmla="*/ 30 w 60"/>
                <a:gd name="T31" fmla="*/ 60 h 60"/>
                <a:gd name="T32" fmla="*/ 24 w 60"/>
                <a:gd name="T33" fmla="*/ 60 h 60"/>
                <a:gd name="T34" fmla="*/ 18 w 60"/>
                <a:gd name="T35" fmla="*/ 58 h 60"/>
                <a:gd name="T36" fmla="*/ 8 w 60"/>
                <a:gd name="T37" fmla="*/ 52 h 60"/>
                <a:gd name="T38" fmla="*/ 2 w 60"/>
                <a:gd name="T39" fmla="*/ 42 h 60"/>
                <a:gd name="T40" fmla="*/ 0 w 60"/>
                <a:gd name="T41" fmla="*/ 36 h 60"/>
                <a:gd name="T42" fmla="*/ 0 w 60"/>
                <a:gd name="T43" fmla="*/ 30 h 60"/>
                <a:gd name="T44" fmla="*/ 0 w 60"/>
                <a:gd name="T45" fmla="*/ 30 h 60"/>
                <a:gd name="T46" fmla="*/ 0 w 60"/>
                <a:gd name="T47" fmla="*/ 24 h 60"/>
                <a:gd name="T48" fmla="*/ 2 w 60"/>
                <a:gd name="T49" fmla="*/ 20 h 60"/>
                <a:gd name="T50" fmla="*/ 8 w 60"/>
                <a:gd name="T51" fmla="*/ 10 h 60"/>
                <a:gd name="T52" fmla="*/ 18 w 60"/>
                <a:gd name="T53" fmla="*/ 2 h 60"/>
                <a:gd name="T54" fmla="*/ 24 w 60"/>
                <a:gd name="T55" fmla="*/ 2 h 60"/>
                <a:gd name="T56" fmla="*/ 30 w 60"/>
                <a:gd name="T57" fmla="*/ 0 h 60"/>
                <a:gd name="T58" fmla="*/ 30 w 60"/>
                <a:gd name="T59" fmla="*/ 0 h 60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60" h="60">
                  <a:moveTo>
                    <a:pt x="30" y="0"/>
                  </a:moveTo>
                  <a:lnTo>
                    <a:pt x="30" y="0"/>
                  </a:lnTo>
                  <a:lnTo>
                    <a:pt x="36" y="2"/>
                  </a:lnTo>
                  <a:lnTo>
                    <a:pt x="42" y="2"/>
                  </a:lnTo>
                  <a:lnTo>
                    <a:pt x="52" y="10"/>
                  </a:lnTo>
                  <a:lnTo>
                    <a:pt x="58" y="20"/>
                  </a:lnTo>
                  <a:lnTo>
                    <a:pt x="60" y="24"/>
                  </a:lnTo>
                  <a:lnTo>
                    <a:pt x="60" y="30"/>
                  </a:lnTo>
                  <a:lnTo>
                    <a:pt x="60" y="36"/>
                  </a:lnTo>
                  <a:lnTo>
                    <a:pt x="58" y="42"/>
                  </a:lnTo>
                  <a:lnTo>
                    <a:pt x="52" y="52"/>
                  </a:lnTo>
                  <a:lnTo>
                    <a:pt x="42" y="58"/>
                  </a:lnTo>
                  <a:lnTo>
                    <a:pt x="36" y="60"/>
                  </a:lnTo>
                  <a:lnTo>
                    <a:pt x="30" y="60"/>
                  </a:lnTo>
                  <a:lnTo>
                    <a:pt x="24" y="60"/>
                  </a:lnTo>
                  <a:lnTo>
                    <a:pt x="18" y="58"/>
                  </a:lnTo>
                  <a:lnTo>
                    <a:pt x="8" y="52"/>
                  </a:lnTo>
                  <a:lnTo>
                    <a:pt x="2" y="42"/>
                  </a:lnTo>
                  <a:lnTo>
                    <a:pt x="0" y="36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2" y="20"/>
                  </a:lnTo>
                  <a:lnTo>
                    <a:pt x="8" y="10"/>
                  </a:lnTo>
                  <a:lnTo>
                    <a:pt x="18" y="2"/>
                  </a:lnTo>
                  <a:lnTo>
                    <a:pt x="24" y="2"/>
                  </a:lnTo>
                  <a:lnTo>
                    <a:pt x="3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3" name="Freeform 70"/>
            <p:cNvSpPr/>
            <p:nvPr/>
          </p:nvSpPr>
          <p:spPr bwMode="auto">
            <a:xfrm>
              <a:off x="6362700" y="4521201"/>
              <a:ext cx="66675" cy="63500"/>
            </a:xfrm>
            <a:custGeom>
              <a:avLst/>
              <a:gdLst>
                <a:gd name="T0" fmla="*/ 22 w 42"/>
                <a:gd name="T1" fmla="*/ 0 h 40"/>
                <a:gd name="T2" fmla="*/ 22 w 42"/>
                <a:gd name="T3" fmla="*/ 0 h 40"/>
                <a:gd name="T4" fmla="*/ 28 w 42"/>
                <a:gd name="T5" fmla="*/ 2 h 40"/>
                <a:gd name="T6" fmla="*/ 36 w 42"/>
                <a:gd name="T7" fmla="*/ 6 h 40"/>
                <a:gd name="T8" fmla="*/ 40 w 42"/>
                <a:gd name="T9" fmla="*/ 12 h 40"/>
                <a:gd name="T10" fmla="*/ 42 w 42"/>
                <a:gd name="T11" fmla="*/ 20 h 40"/>
                <a:gd name="T12" fmla="*/ 42 w 42"/>
                <a:gd name="T13" fmla="*/ 20 h 40"/>
                <a:gd name="T14" fmla="*/ 40 w 42"/>
                <a:gd name="T15" fmla="*/ 28 h 40"/>
                <a:gd name="T16" fmla="*/ 36 w 42"/>
                <a:gd name="T17" fmla="*/ 34 h 40"/>
                <a:gd name="T18" fmla="*/ 28 w 42"/>
                <a:gd name="T19" fmla="*/ 38 h 40"/>
                <a:gd name="T20" fmla="*/ 22 w 42"/>
                <a:gd name="T21" fmla="*/ 40 h 40"/>
                <a:gd name="T22" fmla="*/ 22 w 42"/>
                <a:gd name="T23" fmla="*/ 40 h 40"/>
                <a:gd name="T24" fmla="*/ 14 w 42"/>
                <a:gd name="T25" fmla="*/ 38 h 40"/>
                <a:gd name="T26" fmla="*/ 6 w 42"/>
                <a:gd name="T27" fmla="*/ 34 h 40"/>
                <a:gd name="T28" fmla="*/ 2 w 42"/>
                <a:gd name="T29" fmla="*/ 28 h 40"/>
                <a:gd name="T30" fmla="*/ 0 w 42"/>
                <a:gd name="T31" fmla="*/ 20 h 40"/>
                <a:gd name="T32" fmla="*/ 0 w 42"/>
                <a:gd name="T33" fmla="*/ 20 h 40"/>
                <a:gd name="T34" fmla="*/ 2 w 42"/>
                <a:gd name="T35" fmla="*/ 12 h 40"/>
                <a:gd name="T36" fmla="*/ 6 w 42"/>
                <a:gd name="T37" fmla="*/ 6 h 40"/>
                <a:gd name="T38" fmla="*/ 14 w 42"/>
                <a:gd name="T39" fmla="*/ 2 h 40"/>
                <a:gd name="T40" fmla="*/ 22 w 42"/>
                <a:gd name="T41" fmla="*/ 0 h 40"/>
                <a:gd name="T42" fmla="*/ 22 w 42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0">
                  <a:moveTo>
                    <a:pt x="22" y="0"/>
                  </a:moveTo>
                  <a:lnTo>
                    <a:pt x="22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2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4"/>
                  </a:lnTo>
                  <a:lnTo>
                    <a:pt x="28" y="38"/>
                  </a:lnTo>
                  <a:lnTo>
                    <a:pt x="22" y="40"/>
                  </a:lnTo>
                  <a:lnTo>
                    <a:pt x="14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4" name="Freeform 71"/>
            <p:cNvSpPr/>
            <p:nvPr/>
          </p:nvSpPr>
          <p:spPr bwMode="auto">
            <a:xfrm>
              <a:off x="6416675" y="2724151"/>
              <a:ext cx="123825" cy="120650"/>
            </a:xfrm>
            <a:custGeom>
              <a:avLst/>
              <a:gdLst>
                <a:gd name="T0" fmla="*/ 40 w 78"/>
                <a:gd name="T1" fmla="*/ 0 h 76"/>
                <a:gd name="T2" fmla="*/ 48 w 78"/>
                <a:gd name="T3" fmla="*/ 32 h 76"/>
                <a:gd name="T4" fmla="*/ 78 w 78"/>
                <a:gd name="T5" fmla="*/ 28 h 76"/>
                <a:gd name="T6" fmla="*/ 52 w 78"/>
                <a:gd name="T7" fmla="*/ 46 h 76"/>
                <a:gd name="T8" fmla="*/ 64 w 78"/>
                <a:gd name="T9" fmla="*/ 76 h 76"/>
                <a:gd name="T10" fmla="*/ 40 w 78"/>
                <a:gd name="T11" fmla="*/ 54 h 76"/>
                <a:gd name="T12" fmla="*/ 16 w 78"/>
                <a:gd name="T13" fmla="*/ 76 h 76"/>
                <a:gd name="T14" fmla="*/ 28 w 78"/>
                <a:gd name="T15" fmla="*/ 46 h 76"/>
                <a:gd name="T16" fmla="*/ 0 w 78"/>
                <a:gd name="T17" fmla="*/ 28 h 76"/>
                <a:gd name="T18" fmla="*/ 32 w 78"/>
                <a:gd name="T19" fmla="*/ 32 h 76"/>
                <a:gd name="T20" fmla="*/ 40 w 78"/>
                <a:gd name="T21" fmla="*/ 0 h 76"/>
                <a:gd name="T22" fmla="*/ 40 w 78"/>
                <a:gd name="T23" fmla="*/ 0 h 7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</a:gdLst>
              <a:ahLst/>
              <a:cxnLst>
                <a:cxn ang="T24">
                  <a:pos x="T0" y="T1"/>
                </a:cxn>
                <a:cxn ang="T25">
                  <a:pos x="T2" y="T3"/>
                </a:cxn>
                <a:cxn ang="T26">
                  <a:pos x="T4" y="T5"/>
                </a:cxn>
                <a:cxn ang="T27">
                  <a:pos x="T6" y="T7"/>
                </a:cxn>
                <a:cxn ang="T28">
                  <a:pos x="T8" y="T9"/>
                </a:cxn>
                <a:cxn ang="T29">
                  <a:pos x="T10" y="T11"/>
                </a:cxn>
                <a:cxn ang="T30">
                  <a:pos x="T12" y="T13"/>
                </a:cxn>
                <a:cxn ang="T31">
                  <a:pos x="T14" y="T15"/>
                </a:cxn>
                <a:cxn ang="T32">
                  <a:pos x="T16" y="T17"/>
                </a:cxn>
                <a:cxn ang="T33">
                  <a:pos x="T18" y="T19"/>
                </a:cxn>
                <a:cxn ang="T34">
                  <a:pos x="T20" y="T21"/>
                </a:cxn>
                <a:cxn ang="T35">
                  <a:pos x="T22" y="T23"/>
                </a:cxn>
              </a:cxnLst>
              <a:rect l="0" t="0" r="r" b="b"/>
              <a:pathLst>
                <a:path w="78" h="76">
                  <a:moveTo>
                    <a:pt x="40" y="0"/>
                  </a:moveTo>
                  <a:lnTo>
                    <a:pt x="48" y="32"/>
                  </a:lnTo>
                  <a:lnTo>
                    <a:pt x="78" y="28"/>
                  </a:lnTo>
                  <a:lnTo>
                    <a:pt x="52" y="46"/>
                  </a:lnTo>
                  <a:lnTo>
                    <a:pt x="64" y="76"/>
                  </a:lnTo>
                  <a:lnTo>
                    <a:pt x="40" y="54"/>
                  </a:lnTo>
                  <a:lnTo>
                    <a:pt x="16" y="76"/>
                  </a:lnTo>
                  <a:lnTo>
                    <a:pt x="28" y="46"/>
                  </a:lnTo>
                  <a:lnTo>
                    <a:pt x="0" y="28"/>
                  </a:lnTo>
                  <a:lnTo>
                    <a:pt x="32" y="32"/>
                  </a:lnTo>
                  <a:lnTo>
                    <a:pt x="4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ln>
                  <a:solidFill>
                    <a:srgbClr val="FF0000"/>
                  </a:solidFill>
                </a:ln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5" name="Freeform 72"/>
            <p:cNvSpPr/>
            <p:nvPr/>
          </p:nvSpPr>
          <p:spPr bwMode="auto">
            <a:xfrm>
              <a:off x="6210300" y="6080126"/>
              <a:ext cx="66675" cy="66675"/>
            </a:xfrm>
            <a:custGeom>
              <a:avLst/>
              <a:gdLst>
                <a:gd name="T0" fmla="*/ 20 w 42"/>
                <a:gd name="T1" fmla="*/ 0 h 42"/>
                <a:gd name="T2" fmla="*/ 20 w 42"/>
                <a:gd name="T3" fmla="*/ 0 h 42"/>
                <a:gd name="T4" fmla="*/ 28 w 42"/>
                <a:gd name="T5" fmla="*/ 2 h 42"/>
                <a:gd name="T6" fmla="*/ 36 w 42"/>
                <a:gd name="T7" fmla="*/ 6 h 42"/>
                <a:gd name="T8" fmla="*/ 40 w 42"/>
                <a:gd name="T9" fmla="*/ 14 h 42"/>
                <a:gd name="T10" fmla="*/ 42 w 42"/>
                <a:gd name="T11" fmla="*/ 20 h 42"/>
                <a:gd name="T12" fmla="*/ 42 w 42"/>
                <a:gd name="T13" fmla="*/ 20 h 42"/>
                <a:gd name="T14" fmla="*/ 40 w 42"/>
                <a:gd name="T15" fmla="*/ 28 h 42"/>
                <a:gd name="T16" fmla="*/ 36 w 42"/>
                <a:gd name="T17" fmla="*/ 36 h 42"/>
                <a:gd name="T18" fmla="*/ 28 w 42"/>
                <a:gd name="T19" fmla="*/ 40 h 42"/>
                <a:gd name="T20" fmla="*/ 20 w 42"/>
                <a:gd name="T21" fmla="*/ 42 h 42"/>
                <a:gd name="T22" fmla="*/ 20 w 42"/>
                <a:gd name="T23" fmla="*/ 42 h 42"/>
                <a:gd name="T24" fmla="*/ 14 w 42"/>
                <a:gd name="T25" fmla="*/ 40 h 42"/>
                <a:gd name="T26" fmla="*/ 6 w 42"/>
                <a:gd name="T27" fmla="*/ 36 h 42"/>
                <a:gd name="T28" fmla="*/ 2 w 42"/>
                <a:gd name="T29" fmla="*/ 28 h 42"/>
                <a:gd name="T30" fmla="*/ 0 w 42"/>
                <a:gd name="T31" fmla="*/ 20 h 42"/>
                <a:gd name="T32" fmla="*/ 0 w 42"/>
                <a:gd name="T33" fmla="*/ 20 h 42"/>
                <a:gd name="T34" fmla="*/ 2 w 42"/>
                <a:gd name="T35" fmla="*/ 14 h 42"/>
                <a:gd name="T36" fmla="*/ 6 w 42"/>
                <a:gd name="T37" fmla="*/ 6 h 42"/>
                <a:gd name="T38" fmla="*/ 14 w 42"/>
                <a:gd name="T39" fmla="*/ 2 h 42"/>
                <a:gd name="T40" fmla="*/ 20 w 42"/>
                <a:gd name="T41" fmla="*/ 0 h 42"/>
                <a:gd name="T42" fmla="*/ 20 w 42"/>
                <a:gd name="T43" fmla="*/ 0 h 42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2" h="42">
                  <a:moveTo>
                    <a:pt x="20" y="0"/>
                  </a:moveTo>
                  <a:lnTo>
                    <a:pt x="20" y="0"/>
                  </a:lnTo>
                  <a:lnTo>
                    <a:pt x="28" y="2"/>
                  </a:lnTo>
                  <a:lnTo>
                    <a:pt x="36" y="6"/>
                  </a:lnTo>
                  <a:lnTo>
                    <a:pt x="40" y="14"/>
                  </a:lnTo>
                  <a:lnTo>
                    <a:pt x="42" y="20"/>
                  </a:lnTo>
                  <a:lnTo>
                    <a:pt x="40" y="28"/>
                  </a:lnTo>
                  <a:lnTo>
                    <a:pt x="36" y="36"/>
                  </a:lnTo>
                  <a:lnTo>
                    <a:pt x="28" y="40"/>
                  </a:lnTo>
                  <a:lnTo>
                    <a:pt x="20" y="42"/>
                  </a:lnTo>
                  <a:lnTo>
                    <a:pt x="14" y="40"/>
                  </a:lnTo>
                  <a:lnTo>
                    <a:pt x="6" y="36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4"/>
                  </a:lnTo>
                  <a:lnTo>
                    <a:pt x="6" y="6"/>
                  </a:lnTo>
                  <a:lnTo>
                    <a:pt x="14" y="2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6" name="Freeform 73"/>
            <p:cNvSpPr/>
            <p:nvPr/>
          </p:nvSpPr>
          <p:spPr bwMode="auto">
            <a:xfrm>
              <a:off x="5130800" y="4695826"/>
              <a:ext cx="63500" cy="63500"/>
            </a:xfrm>
            <a:custGeom>
              <a:avLst/>
              <a:gdLst>
                <a:gd name="T0" fmla="*/ 20 w 40"/>
                <a:gd name="T1" fmla="*/ 0 h 40"/>
                <a:gd name="T2" fmla="*/ 20 w 40"/>
                <a:gd name="T3" fmla="*/ 0 h 40"/>
                <a:gd name="T4" fmla="*/ 28 w 40"/>
                <a:gd name="T5" fmla="*/ 0 h 40"/>
                <a:gd name="T6" fmla="*/ 34 w 40"/>
                <a:gd name="T7" fmla="*/ 6 h 40"/>
                <a:gd name="T8" fmla="*/ 38 w 40"/>
                <a:gd name="T9" fmla="*/ 12 h 40"/>
                <a:gd name="T10" fmla="*/ 40 w 40"/>
                <a:gd name="T11" fmla="*/ 20 h 40"/>
                <a:gd name="T12" fmla="*/ 40 w 40"/>
                <a:gd name="T13" fmla="*/ 20 h 40"/>
                <a:gd name="T14" fmla="*/ 38 w 40"/>
                <a:gd name="T15" fmla="*/ 28 h 40"/>
                <a:gd name="T16" fmla="*/ 34 w 40"/>
                <a:gd name="T17" fmla="*/ 34 h 40"/>
                <a:gd name="T18" fmla="*/ 28 w 40"/>
                <a:gd name="T19" fmla="*/ 38 h 40"/>
                <a:gd name="T20" fmla="*/ 20 w 40"/>
                <a:gd name="T21" fmla="*/ 40 h 40"/>
                <a:gd name="T22" fmla="*/ 20 w 40"/>
                <a:gd name="T23" fmla="*/ 40 h 40"/>
                <a:gd name="T24" fmla="*/ 12 w 40"/>
                <a:gd name="T25" fmla="*/ 38 h 40"/>
                <a:gd name="T26" fmla="*/ 6 w 40"/>
                <a:gd name="T27" fmla="*/ 34 h 40"/>
                <a:gd name="T28" fmla="*/ 2 w 40"/>
                <a:gd name="T29" fmla="*/ 28 h 40"/>
                <a:gd name="T30" fmla="*/ 0 w 40"/>
                <a:gd name="T31" fmla="*/ 20 h 40"/>
                <a:gd name="T32" fmla="*/ 0 w 40"/>
                <a:gd name="T33" fmla="*/ 20 h 40"/>
                <a:gd name="T34" fmla="*/ 2 w 40"/>
                <a:gd name="T35" fmla="*/ 12 h 40"/>
                <a:gd name="T36" fmla="*/ 6 w 40"/>
                <a:gd name="T37" fmla="*/ 6 h 40"/>
                <a:gd name="T38" fmla="*/ 12 w 40"/>
                <a:gd name="T39" fmla="*/ 0 h 40"/>
                <a:gd name="T40" fmla="*/ 20 w 40"/>
                <a:gd name="T41" fmla="*/ 0 h 40"/>
                <a:gd name="T42" fmla="*/ 20 w 40"/>
                <a:gd name="T43" fmla="*/ 0 h 40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0" t="0" r="r" b="b"/>
              <a:pathLst>
                <a:path w="40" h="40">
                  <a:moveTo>
                    <a:pt x="20" y="0"/>
                  </a:moveTo>
                  <a:lnTo>
                    <a:pt x="20" y="0"/>
                  </a:lnTo>
                  <a:lnTo>
                    <a:pt x="28" y="0"/>
                  </a:lnTo>
                  <a:lnTo>
                    <a:pt x="34" y="6"/>
                  </a:lnTo>
                  <a:lnTo>
                    <a:pt x="38" y="12"/>
                  </a:lnTo>
                  <a:lnTo>
                    <a:pt x="40" y="20"/>
                  </a:lnTo>
                  <a:lnTo>
                    <a:pt x="38" y="28"/>
                  </a:lnTo>
                  <a:lnTo>
                    <a:pt x="34" y="34"/>
                  </a:lnTo>
                  <a:lnTo>
                    <a:pt x="28" y="38"/>
                  </a:lnTo>
                  <a:lnTo>
                    <a:pt x="20" y="40"/>
                  </a:lnTo>
                  <a:lnTo>
                    <a:pt x="12" y="38"/>
                  </a:lnTo>
                  <a:lnTo>
                    <a:pt x="6" y="34"/>
                  </a:lnTo>
                  <a:lnTo>
                    <a:pt x="2" y="28"/>
                  </a:lnTo>
                  <a:lnTo>
                    <a:pt x="0" y="20"/>
                  </a:lnTo>
                  <a:lnTo>
                    <a:pt x="2" y="12"/>
                  </a:lnTo>
                  <a:lnTo>
                    <a:pt x="6" y="6"/>
                  </a:lnTo>
                  <a:lnTo>
                    <a:pt x="12" y="0"/>
                  </a:lnTo>
                  <a:lnTo>
                    <a:pt x="2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 ker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17" name="标题 4"/>
          <p:cNvSpPr txBox="1">
            <a:spLocks noChangeArrowheads="1"/>
          </p:cNvSpPr>
          <p:nvPr/>
        </p:nvSpPr>
        <p:spPr bwMode="auto">
          <a:xfrm>
            <a:off x="5672138" y="1611313"/>
            <a:ext cx="3024187" cy="401637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txBody>
          <a:bodyPr anchor="ctr"/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18" name="矩形 117"/>
          <p:cNvSpPr>
            <a:spLocks noChangeArrowheads="1"/>
          </p:cNvSpPr>
          <p:nvPr/>
        </p:nvSpPr>
        <p:spPr bwMode="auto">
          <a:xfrm>
            <a:off x="5745163" y="2190750"/>
            <a:ext cx="54721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8" tIns="34289" rIns="68578" bIns="3428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  </a:t>
            </a:r>
            <a:r>
              <a:rPr lang="en-US" altLang="zh-CN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分钟之内。此处添加详细文本描述</a:t>
            </a:r>
            <a:r>
              <a:rPr lang="en-US" altLang="zh-CN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zh-CN" altLang="en-US" sz="1000" dirty="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，建议与标题相关并符合整体语言风格，语言描述尽量简洁生动。</a:t>
            </a:r>
            <a:endParaRPr lang="en-US" altLang="zh-CN" sz="1000" dirty="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Lato Light" charset="0"/>
            </a:endParaRPr>
          </a:p>
        </p:txBody>
      </p:sp>
      <p:sp>
        <p:nvSpPr>
          <p:cNvPr id="119" name="标题 4"/>
          <p:cNvSpPr txBox="1">
            <a:spLocks noChangeArrowheads="1"/>
          </p:cNvSpPr>
          <p:nvPr/>
        </p:nvSpPr>
        <p:spPr bwMode="auto">
          <a:xfrm>
            <a:off x="5672138" y="3195638"/>
            <a:ext cx="3024187" cy="401637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txBody>
          <a:bodyPr anchor="ctr"/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</a:p>
        </p:txBody>
      </p:sp>
      <p:sp>
        <p:nvSpPr>
          <p:cNvPr id="120" name="矩形 119"/>
          <p:cNvSpPr>
            <a:spLocks noChangeArrowheads="1"/>
          </p:cNvSpPr>
          <p:nvPr/>
        </p:nvSpPr>
        <p:spPr bwMode="auto">
          <a:xfrm>
            <a:off x="5745163" y="3775075"/>
            <a:ext cx="54721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8" tIns="34289" rIns="68578" bIns="3428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  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分钟之内。此处添加详细文本描述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，建议与标题相关并符合整体语言风格，语言描述尽量简洁生动。</a:t>
            </a:r>
            <a:endParaRPr lang="en-US" altLang="zh-CN" sz="100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Lato Light" charset="0"/>
            </a:endParaRPr>
          </a:p>
        </p:txBody>
      </p:sp>
      <p:sp>
        <p:nvSpPr>
          <p:cNvPr id="121" name="圆角矩形 120"/>
          <p:cNvSpPr/>
          <p:nvPr/>
        </p:nvSpPr>
        <p:spPr>
          <a:xfrm>
            <a:off x="5745163" y="4810125"/>
            <a:ext cx="2951162" cy="431800"/>
          </a:xfrm>
          <a:prstGeom prst="roundRect">
            <a:avLst>
              <a:gd name="adj" fmla="val 0"/>
            </a:avLst>
          </a:prstGeom>
          <a:solidFill>
            <a:srgbClr val="FF9966"/>
          </a:solidFill>
          <a:ln>
            <a:solidFill>
              <a:srgbClr val="FF9966"/>
            </a:solidFill>
          </a:ln>
          <a:effectLst>
            <a:outerShdw blurRad="241300" dist="38100" dir="2700000" algn="tl" rotWithShape="0">
              <a:prstClr val="black">
                <a:alpha val="28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添加标题内容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" name="矩形 121"/>
          <p:cNvSpPr>
            <a:spLocks noChangeArrowheads="1"/>
          </p:cNvSpPr>
          <p:nvPr/>
        </p:nvSpPr>
        <p:spPr bwMode="auto">
          <a:xfrm>
            <a:off x="5745163" y="5386388"/>
            <a:ext cx="5472112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78" tIns="34289" rIns="68578" bIns="34289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此处添加详细文本描述，建议与标题相关并符合整体语言风格，语言描述尽量简洁生动。尽量将每页幻灯片的字数控制在 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200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字以内，据统计每页幻灯片的最好控制在  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5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分钟之内。此处添加详细文本描述</a:t>
            </a:r>
            <a:r>
              <a:rPr lang="en-US" altLang="zh-CN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 </a:t>
            </a:r>
            <a:r>
              <a:rPr lang="zh-CN" altLang="en-US" sz="1000">
                <a:solidFill>
                  <a:srgbClr val="A6A6A6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，建议与标题相关并符合整体语言风格，语言描述尽量简洁生动。</a:t>
            </a:r>
            <a:endParaRPr lang="en-US" altLang="zh-CN" sz="1000">
              <a:solidFill>
                <a:srgbClr val="A6A6A6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Lato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7049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250"/>
                            </p:stCondLst>
                            <p:childTnLst>
                              <p:par>
                                <p:cTn id="2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250"/>
                            </p:stCondLst>
                            <p:childTnLst>
                              <p:par>
                                <p:cTn id="2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117" grpId="0" animBg="1"/>
      <p:bldP spid="118" grpId="0"/>
      <p:bldP spid="119" grpId="0" animBg="1"/>
      <p:bldP spid="120" grpId="0"/>
      <p:bldP spid="121" grpId="0" animBg="1"/>
      <p:bldP spid="12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33666" y="1051754"/>
            <a:ext cx="1706919" cy="1256479"/>
            <a:chOff x="4519974" y="1830139"/>
            <a:chExt cx="551542" cy="449943"/>
          </a:xfrm>
          <a:solidFill>
            <a:srgbClr val="FF9966"/>
          </a:solidFill>
        </p:grpSpPr>
        <p:sp>
          <p:nvSpPr>
            <p:cNvPr id="3" name="圆角矩形 2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685625" y="1883311"/>
              <a:ext cx="220239" cy="39677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40288" y="2934110"/>
            <a:ext cx="5285818" cy="1256479"/>
            <a:chOff x="5318258" y="1805786"/>
            <a:chExt cx="2569029" cy="449943"/>
          </a:xfrm>
          <a:solidFill>
            <a:srgbClr val="FF9966"/>
          </a:solidFill>
        </p:grpSpPr>
        <p:sp>
          <p:nvSpPr>
            <p:cNvPr id="6" name="圆角矩形 5"/>
            <p:cNvSpPr/>
            <p:nvPr/>
          </p:nvSpPr>
          <p:spPr>
            <a:xfrm>
              <a:off x="5318258" y="1805786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84482" y="1904011"/>
              <a:ext cx="1236581" cy="25349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4000" b="1" spc="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调查目的</a:t>
              </a:r>
              <a:endParaRPr lang="en-US" altLang="zh-CN" sz="4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539126" y="460668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869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50" name="矩形 49"/>
          <p:cNvSpPr/>
          <p:nvPr/>
        </p:nvSpPr>
        <p:spPr>
          <a:xfrm>
            <a:off x="2" y="3815229"/>
            <a:ext cx="12194117" cy="87199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3124" tIns="61563" rIns="123124" bIns="61563" rtlCol="0" anchor="ctr"/>
          <a:lstStyle/>
          <a:p>
            <a:pPr algn="ctr"/>
            <a:endParaRPr lang="zh-CN" altLang="en-US" sz="2400"/>
          </a:p>
        </p:txBody>
      </p:sp>
      <p:sp>
        <p:nvSpPr>
          <p:cNvPr id="51" name="六边形 50"/>
          <p:cNvSpPr/>
          <p:nvPr/>
        </p:nvSpPr>
        <p:spPr>
          <a:xfrm>
            <a:off x="377951" y="3308285"/>
            <a:ext cx="1277258" cy="1101085"/>
          </a:xfrm>
          <a:prstGeom prst="hexagon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六边形 51"/>
          <p:cNvSpPr/>
          <p:nvPr/>
        </p:nvSpPr>
        <p:spPr>
          <a:xfrm>
            <a:off x="2047094" y="3434229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3" name="六边形 52"/>
          <p:cNvSpPr/>
          <p:nvPr/>
        </p:nvSpPr>
        <p:spPr>
          <a:xfrm>
            <a:off x="3432055" y="3308285"/>
            <a:ext cx="1277258" cy="1101085"/>
          </a:xfrm>
          <a:prstGeom prst="hexagon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六边形 53"/>
          <p:cNvSpPr/>
          <p:nvPr/>
        </p:nvSpPr>
        <p:spPr>
          <a:xfrm>
            <a:off x="5101198" y="3448801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六边形 54"/>
          <p:cNvSpPr/>
          <p:nvPr/>
        </p:nvSpPr>
        <p:spPr>
          <a:xfrm>
            <a:off x="6444342" y="3293713"/>
            <a:ext cx="1277258" cy="1101085"/>
          </a:xfrm>
          <a:prstGeom prst="hexagon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6" name="六边形 55"/>
          <p:cNvSpPr/>
          <p:nvPr/>
        </p:nvSpPr>
        <p:spPr>
          <a:xfrm>
            <a:off x="8207827" y="3434229"/>
            <a:ext cx="951259" cy="820051"/>
          </a:xfrm>
          <a:prstGeom prst="hexagon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7" name="六边形 56"/>
          <p:cNvSpPr/>
          <p:nvPr/>
        </p:nvSpPr>
        <p:spPr>
          <a:xfrm>
            <a:off x="9645314" y="3001048"/>
            <a:ext cx="1922572" cy="1657390"/>
          </a:xfrm>
          <a:prstGeom prst="hexagon">
            <a:avLst/>
          </a:prstGeom>
          <a:solidFill>
            <a:srgbClr val="FF99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8" name="文本框 57"/>
          <p:cNvSpPr txBox="1"/>
          <p:nvPr/>
        </p:nvSpPr>
        <p:spPr>
          <a:xfrm>
            <a:off x="643721" y="3582644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6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155483" y="3597216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7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3697825" y="3611788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8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5224792" y="3582644"/>
            <a:ext cx="7457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9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6591210" y="3582644"/>
            <a:ext cx="946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10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8207827" y="3582644"/>
            <a:ext cx="9262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11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10136707" y="3537005"/>
            <a:ext cx="946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chemeClr val="bg1"/>
                </a:solidFill>
              </a:rPr>
              <a:t>12</a:t>
            </a:r>
            <a:r>
              <a:rPr lang="zh-CN" altLang="en-US" sz="2800" b="1" dirty="0" smtClean="0">
                <a:solidFill>
                  <a:schemeClr val="bg1"/>
                </a:solidFill>
              </a:rPr>
              <a:t>月</a:t>
            </a:r>
            <a:endParaRPr lang="zh-CN" altLang="en-US" sz="2800" b="1" dirty="0">
              <a:solidFill>
                <a:schemeClr val="bg1"/>
              </a:solidFill>
            </a:endParaRPr>
          </a:p>
        </p:txBody>
      </p:sp>
      <p:grpSp>
        <p:nvGrpSpPr>
          <p:cNvPr id="65" name="组合 64"/>
          <p:cNvGrpSpPr/>
          <p:nvPr/>
        </p:nvGrpSpPr>
        <p:grpSpPr>
          <a:xfrm>
            <a:off x="-277820" y="1770404"/>
            <a:ext cx="2588797" cy="1456387"/>
            <a:chOff x="689131" y="1318791"/>
            <a:chExt cx="1631535" cy="1036935"/>
          </a:xfrm>
        </p:grpSpPr>
        <p:sp>
          <p:nvSpPr>
            <p:cNvPr id="66" name="TextBox 145"/>
            <p:cNvSpPr txBox="1"/>
            <p:nvPr/>
          </p:nvSpPr>
          <p:spPr>
            <a:xfrm>
              <a:off x="800766" y="1667530"/>
              <a:ext cx="1363987" cy="4294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67" name="组合 66"/>
            <p:cNvGrpSpPr/>
            <p:nvPr/>
          </p:nvGrpSpPr>
          <p:grpSpPr>
            <a:xfrm>
              <a:off x="689131" y="1318791"/>
              <a:ext cx="1631535" cy="1036935"/>
              <a:chOff x="689131" y="1318791"/>
              <a:chExt cx="1631535" cy="1036935"/>
            </a:xfrm>
          </p:grpSpPr>
          <p:cxnSp>
            <p:nvCxnSpPr>
              <p:cNvPr id="68" name="直接连接符 6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9" name="TextBox 148"/>
              <p:cNvSpPr txBox="1"/>
              <p:nvPr/>
            </p:nvSpPr>
            <p:spPr>
              <a:xfrm>
                <a:off x="689131" y="1318791"/>
                <a:ext cx="1631535" cy="350570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1366259" y="4338449"/>
            <a:ext cx="2166061" cy="1220016"/>
            <a:chOff x="873900" y="1340833"/>
            <a:chExt cx="1166203" cy="843561"/>
          </a:xfrm>
        </p:grpSpPr>
        <p:sp>
          <p:nvSpPr>
            <p:cNvPr id="71" name="TextBox 165"/>
            <p:cNvSpPr txBox="1"/>
            <p:nvPr/>
          </p:nvSpPr>
          <p:spPr>
            <a:xfrm>
              <a:off x="873900" y="1767301"/>
              <a:ext cx="1166203" cy="4170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72" name="组合 7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73" name="直接连接符 7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4" name="TextBox 168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75" name="组合 74"/>
          <p:cNvGrpSpPr/>
          <p:nvPr/>
        </p:nvGrpSpPr>
        <p:grpSpPr>
          <a:xfrm>
            <a:off x="3000779" y="1916344"/>
            <a:ext cx="2100419" cy="1287224"/>
            <a:chOff x="873900" y="1541325"/>
            <a:chExt cx="1166203" cy="814401"/>
          </a:xfrm>
        </p:grpSpPr>
        <p:sp>
          <p:nvSpPr>
            <p:cNvPr id="76" name="TextBox 150"/>
            <p:cNvSpPr txBox="1"/>
            <p:nvPr/>
          </p:nvSpPr>
          <p:spPr>
            <a:xfrm>
              <a:off x="873900" y="1767302"/>
              <a:ext cx="1166203" cy="381650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77" name="组合 76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78" name="直接连接符 7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79" name="TextBox 153"/>
              <p:cNvSpPr txBox="1"/>
              <p:nvPr/>
            </p:nvSpPr>
            <p:spPr>
              <a:xfrm>
                <a:off x="947384" y="1541325"/>
                <a:ext cx="1008112" cy="31151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80" name="组合 79"/>
          <p:cNvGrpSpPr/>
          <p:nvPr/>
        </p:nvGrpSpPr>
        <p:grpSpPr>
          <a:xfrm>
            <a:off x="4469395" y="4384088"/>
            <a:ext cx="2166061" cy="1220016"/>
            <a:chOff x="873900" y="1340833"/>
            <a:chExt cx="1166203" cy="843561"/>
          </a:xfrm>
        </p:grpSpPr>
        <p:sp>
          <p:nvSpPr>
            <p:cNvPr id="81" name="TextBox 170"/>
            <p:cNvSpPr txBox="1"/>
            <p:nvPr/>
          </p:nvSpPr>
          <p:spPr>
            <a:xfrm>
              <a:off x="873900" y="1767301"/>
              <a:ext cx="1166203" cy="4170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82" name="组合 8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83" name="直接连接符 8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4" name="TextBox 173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85" name="组合 84"/>
          <p:cNvGrpSpPr/>
          <p:nvPr/>
        </p:nvGrpSpPr>
        <p:grpSpPr>
          <a:xfrm>
            <a:off x="5922550" y="1794828"/>
            <a:ext cx="2185753" cy="1401524"/>
            <a:chOff x="873900" y="1541325"/>
            <a:chExt cx="1166203" cy="814401"/>
          </a:xfrm>
        </p:grpSpPr>
        <p:sp>
          <p:nvSpPr>
            <p:cNvPr id="86" name="TextBox 155"/>
            <p:cNvSpPr txBox="1"/>
            <p:nvPr/>
          </p:nvSpPr>
          <p:spPr>
            <a:xfrm>
              <a:off x="873900" y="1767302"/>
              <a:ext cx="1166203" cy="350525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87" name="组合 86"/>
            <p:cNvGrpSpPr/>
            <p:nvPr/>
          </p:nvGrpSpPr>
          <p:grpSpPr>
            <a:xfrm>
              <a:off x="947384" y="1541325"/>
              <a:ext cx="1008112" cy="814401"/>
              <a:chOff x="947384" y="1541325"/>
              <a:chExt cx="1008112" cy="814401"/>
            </a:xfrm>
          </p:grpSpPr>
          <p:cxnSp>
            <p:nvCxnSpPr>
              <p:cNvPr id="88" name="直接连接符 87"/>
              <p:cNvCxnSpPr/>
              <p:nvPr/>
            </p:nvCxnSpPr>
            <p:spPr>
              <a:xfrm flipV="1">
                <a:off x="1481601" y="2139702"/>
                <a:ext cx="0" cy="216024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89" name="TextBox 158"/>
              <p:cNvSpPr txBox="1"/>
              <p:nvPr/>
            </p:nvSpPr>
            <p:spPr>
              <a:xfrm>
                <a:off x="947384" y="1541325"/>
                <a:ext cx="1008112" cy="286113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90" name="组合 89"/>
          <p:cNvGrpSpPr/>
          <p:nvPr/>
        </p:nvGrpSpPr>
        <p:grpSpPr>
          <a:xfrm>
            <a:off x="7551871" y="4390867"/>
            <a:ext cx="2166061" cy="1220016"/>
            <a:chOff x="873900" y="1340833"/>
            <a:chExt cx="1166203" cy="843561"/>
          </a:xfrm>
        </p:grpSpPr>
        <p:sp>
          <p:nvSpPr>
            <p:cNvPr id="91" name="TextBox 175"/>
            <p:cNvSpPr txBox="1"/>
            <p:nvPr/>
          </p:nvSpPr>
          <p:spPr>
            <a:xfrm>
              <a:off x="873900" y="1767301"/>
              <a:ext cx="1166203" cy="417093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92" name="组合 91"/>
            <p:cNvGrpSpPr/>
            <p:nvPr/>
          </p:nvGrpSpPr>
          <p:grpSpPr>
            <a:xfrm>
              <a:off x="947384" y="1340833"/>
              <a:ext cx="1008112" cy="540940"/>
              <a:chOff x="947384" y="1340833"/>
              <a:chExt cx="1008112" cy="540940"/>
            </a:xfrm>
          </p:grpSpPr>
          <p:cxnSp>
            <p:nvCxnSpPr>
              <p:cNvPr id="93" name="直接连接符 92"/>
              <p:cNvCxnSpPr/>
              <p:nvPr/>
            </p:nvCxnSpPr>
            <p:spPr>
              <a:xfrm>
                <a:off x="1481601" y="1340833"/>
                <a:ext cx="0" cy="200492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TextBox 178"/>
              <p:cNvSpPr txBox="1"/>
              <p:nvPr/>
            </p:nvSpPr>
            <p:spPr>
              <a:xfrm>
                <a:off x="947384" y="1541325"/>
                <a:ext cx="1008112" cy="340448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  <p:grpSp>
        <p:nvGrpSpPr>
          <p:cNvPr id="95" name="组合 94"/>
          <p:cNvGrpSpPr/>
          <p:nvPr/>
        </p:nvGrpSpPr>
        <p:grpSpPr>
          <a:xfrm>
            <a:off x="9500357" y="1795006"/>
            <a:ext cx="2067529" cy="1089749"/>
            <a:chOff x="873900" y="1541325"/>
            <a:chExt cx="1166203" cy="652383"/>
          </a:xfrm>
        </p:grpSpPr>
        <p:sp>
          <p:nvSpPr>
            <p:cNvPr id="96" name="TextBox 160"/>
            <p:cNvSpPr txBox="1"/>
            <p:nvPr/>
          </p:nvSpPr>
          <p:spPr>
            <a:xfrm>
              <a:off x="873900" y="1767302"/>
              <a:ext cx="1166203" cy="361125"/>
            </a:xfrm>
            <a:prstGeom prst="rect">
              <a:avLst/>
            </a:prstGeom>
            <a:noFill/>
          </p:spPr>
          <p:txBody>
            <a:bodyPr wrap="square" lIns="121908" tIns="60953" rIns="121908" bIns="60953" rtlCol="0">
              <a:spAutoFit/>
            </a:bodyPr>
            <a:lstStyle/>
            <a:p>
              <a:pPr algn="ct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rPr>
                <a:t>您的内容打在这里，或者通过您的内容打在这里</a:t>
              </a:r>
            </a:p>
          </p:txBody>
        </p:sp>
        <p:grpSp>
          <p:nvGrpSpPr>
            <p:cNvPr id="97" name="组合 96"/>
            <p:cNvGrpSpPr/>
            <p:nvPr/>
          </p:nvGrpSpPr>
          <p:grpSpPr>
            <a:xfrm>
              <a:off x="947384" y="1541325"/>
              <a:ext cx="1008112" cy="652383"/>
              <a:chOff x="947384" y="1541325"/>
              <a:chExt cx="1008112" cy="652383"/>
            </a:xfrm>
          </p:grpSpPr>
          <p:cxnSp>
            <p:nvCxnSpPr>
              <p:cNvPr id="98" name="直接连接符 97"/>
              <p:cNvCxnSpPr/>
              <p:nvPr/>
            </p:nvCxnSpPr>
            <p:spPr>
              <a:xfrm flipV="1">
                <a:off x="1481601" y="2085697"/>
                <a:ext cx="0" cy="108011"/>
              </a:xfrm>
              <a:prstGeom prst="line">
                <a:avLst/>
              </a:prstGeom>
              <a:ln>
                <a:solidFill>
                  <a:schemeClr val="tx1">
                    <a:lumMod val="50000"/>
                    <a:lumOff val="50000"/>
                  </a:schemeClr>
                </a:solidFill>
                <a:headEnd type="oval" w="sm" len="sm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9" name="TextBox 163"/>
              <p:cNvSpPr txBox="1"/>
              <p:nvPr/>
            </p:nvSpPr>
            <p:spPr>
              <a:xfrm>
                <a:off x="947384" y="1541325"/>
                <a:ext cx="1008112" cy="294765"/>
              </a:xfrm>
              <a:prstGeom prst="rect">
                <a:avLst/>
              </a:prstGeom>
              <a:noFill/>
            </p:spPr>
            <p:txBody>
              <a:bodyPr wrap="square" lIns="121908" tIns="0" rIns="121908" bIns="0" rtlCol="0" anchor="t">
                <a:spAutoFit/>
              </a:bodyPr>
              <a:lstStyle/>
              <a:p>
                <a:pPr algn="ctr">
                  <a:lnSpc>
                    <a:spcPct val="150000"/>
                  </a:lnSpc>
                </a:pPr>
                <a:r>
                  <a:rPr lang="zh-CN" altLang="en-US" sz="2133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微软雅黑" pitchFamily="34" charset="-122"/>
                    <a:ea typeface="微软雅黑" pitchFamily="34" charset="-122"/>
                    <a:cs typeface="华文黑体" pitchFamily="2" charset="-122"/>
                  </a:rPr>
                  <a:t>添加标题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15050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7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75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7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7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9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75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00"/>
                            </p:stCondLst>
                            <p:childTnLst>
                              <p:par>
                                <p:cTn id="12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492830" y="2150836"/>
            <a:ext cx="429684" cy="17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4425347" y="2150836"/>
            <a:ext cx="429684" cy="177800"/>
          </a:xfrm>
          <a:prstGeom prst="rect">
            <a:avLst/>
          </a:pr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Rectangle 29"/>
          <p:cNvSpPr>
            <a:spLocks noChangeArrowheads="1"/>
          </p:cNvSpPr>
          <p:nvPr/>
        </p:nvSpPr>
        <p:spPr bwMode="auto">
          <a:xfrm>
            <a:off x="1595363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Rectangle 30"/>
          <p:cNvSpPr>
            <a:spLocks noChangeArrowheads="1"/>
          </p:cNvSpPr>
          <p:nvPr/>
        </p:nvSpPr>
        <p:spPr bwMode="auto">
          <a:xfrm>
            <a:off x="1595363" y="5380869"/>
            <a:ext cx="65299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Rectangle 31"/>
          <p:cNvSpPr>
            <a:spLocks noChangeArrowheads="1"/>
          </p:cNvSpPr>
          <p:nvPr/>
        </p:nvSpPr>
        <p:spPr bwMode="auto">
          <a:xfrm>
            <a:off x="2188030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Rectangle 32"/>
          <p:cNvSpPr>
            <a:spLocks noChangeArrowheads="1"/>
          </p:cNvSpPr>
          <p:nvPr/>
        </p:nvSpPr>
        <p:spPr bwMode="auto">
          <a:xfrm>
            <a:off x="2774346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Rectangle 33"/>
          <p:cNvSpPr>
            <a:spLocks noChangeArrowheads="1"/>
          </p:cNvSpPr>
          <p:nvPr/>
        </p:nvSpPr>
        <p:spPr bwMode="auto">
          <a:xfrm>
            <a:off x="3367013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Rectangle 34"/>
          <p:cNvSpPr>
            <a:spLocks noChangeArrowheads="1"/>
          </p:cNvSpPr>
          <p:nvPr/>
        </p:nvSpPr>
        <p:spPr bwMode="auto">
          <a:xfrm>
            <a:off x="3959680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9" name="Rectangle 36"/>
          <p:cNvSpPr>
            <a:spLocks noChangeArrowheads="1"/>
          </p:cNvSpPr>
          <p:nvPr/>
        </p:nvSpPr>
        <p:spPr bwMode="auto">
          <a:xfrm>
            <a:off x="5142896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0" name="Rectangle 37"/>
          <p:cNvSpPr>
            <a:spLocks noChangeArrowheads="1"/>
          </p:cNvSpPr>
          <p:nvPr/>
        </p:nvSpPr>
        <p:spPr bwMode="auto">
          <a:xfrm>
            <a:off x="5735563" y="2838754"/>
            <a:ext cx="6351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1" name="Rectangle 38"/>
          <p:cNvSpPr>
            <a:spLocks noChangeArrowheads="1"/>
          </p:cNvSpPr>
          <p:nvPr/>
        </p:nvSpPr>
        <p:spPr bwMode="auto">
          <a:xfrm>
            <a:off x="6328230" y="2838754"/>
            <a:ext cx="4233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6914546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3" name="Rectangle 40"/>
          <p:cNvSpPr>
            <a:spLocks noChangeArrowheads="1"/>
          </p:cNvSpPr>
          <p:nvPr/>
        </p:nvSpPr>
        <p:spPr bwMode="auto">
          <a:xfrm>
            <a:off x="7507213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4" name="Rectangle 41"/>
          <p:cNvSpPr>
            <a:spLocks noChangeArrowheads="1"/>
          </p:cNvSpPr>
          <p:nvPr/>
        </p:nvSpPr>
        <p:spPr bwMode="auto">
          <a:xfrm>
            <a:off x="8099880" y="2838754"/>
            <a:ext cx="10584" cy="2705100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5" name="Rectangle 42"/>
          <p:cNvSpPr>
            <a:spLocks noChangeArrowheads="1"/>
          </p:cNvSpPr>
          <p:nvPr/>
        </p:nvSpPr>
        <p:spPr bwMode="auto">
          <a:xfrm>
            <a:off x="1428147" y="5380869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6" name="Rectangle 43"/>
          <p:cNvSpPr>
            <a:spLocks noChangeArrowheads="1"/>
          </p:cNvSpPr>
          <p:nvPr/>
        </p:nvSpPr>
        <p:spPr bwMode="auto">
          <a:xfrm>
            <a:off x="1428147" y="5054903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7" name="Rectangle 44"/>
          <p:cNvSpPr>
            <a:spLocks noChangeArrowheads="1"/>
          </p:cNvSpPr>
          <p:nvPr/>
        </p:nvSpPr>
        <p:spPr bwMode="auto">
          <a:xfrm>
            <a:off x="1428147" y="4728936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8" name="Rectangle 45"/>
          <p:cNvSpPr>
            <a:spLocks noChangeArrowheads="1"/>
          </p:cNvSpPr>
          <p:nvPr/>
        </p:nvSpPr>
        <p:spPr bwMode="auto">
          <a:xfrm>
            <a:off x="1428147" y="4398736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9" name="Rectangle 46"/>
          <p:cNvSpPr>
            <a:spLocks noChangeArrowheads="1"/>
          </p:cNvSpPr>
          <p:nvPr/>
        </p:nvSpPr>
        <p:spPr bwMode="auto">
          <a:xfrm>
            <a:off x="1428147" y="4072770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0" name="Rectangle 47"/>
          <p:cNvSpPr>
            <a:spLocks noChangeArrowheads="1"/>
          </p:cNvSpPr>
          <p:nvPr/>
        </p:nvSpPr>
        <p:spPr bwMode="auto">
          <a:xfrm>
            <a:off x="1428147" y="3746803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1428147" y="3416602"/>
            <a:ext cx="167217" cy="10584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Rectangle 49"/>
          <p:cNvSpPr>
            <a:spLocks noChangeArrowheads="1"/>
          </p:cNvSpPr>
          <p:nvPr/>
        </p:nvSpPr>
        <p:spPr bwMode="auto">
          <a:xfrm>
            <a:off x="1428147" y="3090636"/>
            <a:ext cx="167217" cy="6351"/>
          </a:xfrm>
          <a:prstGeom prst="rect">
            <a:avLst/>
          </a:prstGeom>
          <a:solidFill>
            <a:srgbClr val="B7B8B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1584780" y="4041021"/>
            <a:ext cx="6536267" cy="1350433"/>
            <a:chOff x="1319213" y="3041651"/>
            <a:chExt cx="4902200" cy="1012825"/>
          </a:xfrm>
          <a:solidFill>
            <a:srgbClr val="FF9966"/>
          </a:solidFill>
        </p:grpSpPr>
        <p:sp>
          <p:nvSpPr>
            <p:cNvPr id="34" name="Freeform 102"/>
            <p:cNvSpPr>
              <a:spLocks/>
            </p:cNvSpPr>
            <p:nvPr/>
          </p:nvSpPr>
          <p:spPr bwMode="auto">
            <a:xfrm>
              <a:off x="1319213" y="3070226"/>
              <a:ext cx="4902200" cy="984250"/>
            </a:xfrm>
            <a:custGeom>
              <a:avLst/>
              <a:gdLst>
                <a:gd name="T0" fmla="*/ 13 w 3088"/>
                <a:gd name="T1" fmla="*/ 620 h 620"/>
                <a:gd name="T2" fmla="*/ 10 w 3088"/>
                <a:gd name="T3" fmla="*/ 617 h 620"/>
                <a:gd name="T4" fmla="*/ 3 w 3088"/>
                <a:gd name="T5" fmla="*/ 620 h 620"/>
                <a:gd name="T6" fmla="*/ 0 w 3088"/>
                <a:gd name="T7" fmla="*/ 610 h 620"/>
                <a:gd name="T8" fmla="*/ 283 w 3088"/>
                <a:gd name="T9" fmla="*/ 454 h 620"/>
                <a:gd name="T10" fmla="*/ 562 w 3088"/>
                <a:gd name="T11" fmla="*/ 250 h 620"/>
                <a:gd name="T12" fmla="*/ 842 w 3088"/>
                <a:gd name="T13" fmla="*/ 171 h 620"/>
                <a:gd name="T14" fmla="*/ 1124 w 3088"/>
                <a:gd name="T15" fmla="*/ 116 h 620"/>
                <a:gd name="T16" fmla="*/ 1402 w 3088"/>
                <a:gd name="T17" fmla="*/ 163 h 620"/>
                <a:gd name="T18" fmla="*/ 1681 w 3088"/>
                <a:gd name="T19" fmla="*/ 0 h 620"/>
                <a:gd name="T20" fmla="*/ 1966 w 3088"/>
                <a:gd name="T21" fmla="*/ 52 h 620"/>
                <a:gd name="T22" fmla="*/ 2246 w 3088"/>
                <a:gd name="T23" fmla="*/ 320 h 620"/>
                <a:gd name="T24" fmla="*/ 2523 w 3088"/>
                <a:gd name="T25" fmla="*/ 382 h 620"/>
                <a:gd name="T26" fmla="*/ 2803 w 3088"/>
                <a:gd name="T27" fmla="*/ 459 h 620"/>
                <a:gd name="T28" fmla="*/ 3088 w 3088"/>
                <a:gd name="T29" fmla="*/ 588 h 620"/>
                <a:gd name="T30" fmla="*/ 3088 w 3088"/>
                <a:gd name="T31" fmla="*/ 617 h 620"/>
                <a:gd name="T32" fmla="*/ 3073 w 3088"/>
                <a:gd name="T33" fmla="*/ 617 h 620"/>
                <a:gd name="T34" fmla="*/ 3073 w 3088"/>
                <a:gd name="T35" fmla="*/ 598 h 620"/>
                <a:gd name="T36" fmla="*/ 2798 w 3088"/>
                <a:gd name="T37" fmla="*/ 474 h 620"/>
                <a:gd name="T38" fmla="*/ 2518 w 3088"/>
                <a:gd name="T39" fmla="*/ 399 h 620"/>
                <a:gd name="T40" fmla="*/ 2238 w 3088"/>
                <a:gd name="T41" fmla="*/ 335 h 620"/>
                <a:gd name="T42" fmla="*/ 2236 w 3088"/>
                <a:gd name="T43" fmla="*/ 332 h 620"/>
                <a:gd name="T44" fmla="*/ 1959 w 3088"/>
                <a:gd name="T45" fmla="*/ 67 h 620"/>
                <a:gd name="T46" fmla="*/ 1684 w 3088"/>
                <a:gd name="T47" fmla="*/ 17 h 620"/>
                <a:gd name="T48" fmla="*/ 1404 w 3088"/>
                <a:gd name="T49" fmla="*/ 178 h 620"/>
                <a:gd name="T50" fmla="*/ 1124 w 3088"/>
                <a:gd name="T51" fmla="*/ 131 h 620"/>
                <a:gd name="T52" fmla="*/ 847 w 3088"/>
                <a:gd name="T53" fmla="*/ 188 h 620"/>
                <a:gd name="T54" fmla="*/ 570 w 3088"/>
                <a:gd name="T55" fmla="*/ 265 h 620"/>
                <a:gd name="T56" fmla="*/ 290 w 3088"/>
                <a:gd name="T57" fmla="*/ 466 h 620"/>
                <a:gd name="T58" fmla="*/ 13 w 3088"/>
                <a:gd name="T59" fmla="*/ 620 h 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88" h="620">
                  <a:moveTo>
                    <a:pt x="13" y="620"/>
                  </a:moveTo>
                  <a:lnTo>
                    <a:pt x="10" y="617"/>
                  </a:lnTo>
                  <a:lnTo>
                    <a:pt x="3" y="620"/>
                  </a:lnTo>
                  <a:lnTo>
                    <a:pt x="0" y="610"/>
                  </a:lnTo>
                  <a:lnTo>
                    <a:pt x="283" y="454"/>
                  </a:lnTo>
                  <a:lnTo>
                    <a:pt x="562" y="250"/>
                  </a:lnTo>
                  <a:lnTo>
                    <a:pt x="842" y="171"/>
                  </a:lnTo>
                  <a:lnTo>
                    <a:pt x="1124" y="116"/>
                  </a:lnTo>
                  <a:lnTo>
                    <a:pt x="1402" y="163"/>
                  </a:lnTo>
                  <a:lnTo>
                    <a:pt x="1681" y="0"/>
                  </a:lnTo>
                  <a:lnTo>
                    <a:pt x="1966" y="52"/>
                  </a:lnTo>
                  <a:lnTo>
                    <a:pt x="2246" y="320"/>
                  </a:lnTo>
                  <a:lnTo>
                    <a:pt x="2523" y="382"/>
                  </a:lnTo>
                  <a:lnTo>
                    <a:pt x="2803" y="459"/>
                  </a:lnTo>
                  <a:lnTo>
                    <a:pt x="3088" y="588"/>
                  </a:lnTo>
                  <a:lnTo>
                    <a:pt x="3088" y="617"/>
                  </a:lnTo>
                  <a:lnTo>
                    <a:pt x="3073" y="617"/>
                  </a:lnTo>
                  <a:lnTo>
                    <a:pt x="3073" y="598"/>
                  </a:lnTo>
                  <a:lnTo>
                    <a:pt x="2798" y="474"/>
                  </a:lnTo>
                  <a:lnTo>
                    <a:pt x="2518" y="399"/>
                  </a:lnTo>
                  <a:lnTo>
                    <a:pt x="2238" y="335"/>
                  </a:lnTo>
                  <a:lnTo>
                    <a:pt x="2236" y="332"/>
                  </a:lnTo>
                  <a:lnTo>
                    <a:pt x="1959" y="67"/>
                  </a:lnTo>
                  <a:lnTo>
                    <a:pt x="1684" y="17"/>
                  </a:lnTo>
                  <a:lnTo>
                    <a:pt x="1404" y="178"/>
                  </a:lnTo>
                  <a:lnTo>
                    <a:pt x="1124" y="131"/>
                  </a:lnTo>
                  <a:lnTo>
                    <a:pt x="847" y="188"/>
                  </a:lnTo>
                  <a:lnTo>
                    <a:pt x="570" y="265"/>
                  </a:lnTo>
                  <a:lnTo>
                    <a:pt x="290" y="466"/>
                  </a:lnTo>
                  <a:lnTo>
                    <a:pt x="13" y="6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Oval 104"/>
            <p:cNvSpPr>
              <a:spLocks noChangeArrowheads="1"/>
            </p:cNvSpPr>
            <p:nvPr/>
          </p:nvSpPr>
          <p:spPr bwMode="auto">
            <a:xfrm>
              <a:off x="1731963" y="3762376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Oval 105"/>
            <p:cNvSpPr>
              <a:spLocks noChangeArrowheads="1"/>
            </p:cNvSpPr>
            <p:nvPr/>
          </p:nvSpPr>
          <p:spPr bwMode="auto">
            <a:xfrm>
              <a:off x="2176463" y="3443288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7" name="Oval 106"/>
            <p:cNvSpPr>
              <a:spLocks noChangeArrowheads="1"/>
            </p:cNvSpPr>
            <p:nvPr/>
          </p:nvSpPr>
          <p:spPr bwMode="auto">
            <a:xfrm>
              <a:off x="2620963" y="33131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Oval 107"/>
            <p:cNvSpPr>
              <a:spLocks noChangeArrowheads="1"/>
            </p:cNvSpPr>
            <p:nvPr/>
          </p:nvSpPr>
          <p:spPr bwMode="auto">
            <a:xfrm>
              <a:off x="3065463" y="3235326"/>
              <a:ext cx="77788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Oval 108"/>
            <p:cNvSpPr>
              <a:spLocks noChangeArrowheads="1"/>
            </p:cNvSpPr>
            <p:nvPr/>
          </p:nvSpPr>
          <p:spPr bwMode="auto">
            <a:xfrm>
              <a:off x="3508375" y="3302001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0" name="Oval 109"/>
            <p:cNvSpPr>
              <a:spLocks noChangeArrowheads="1"/>
            </p:cNvSpPr>
            <p:nvPr/>
          </p:nvSpPr>
          <p:spPr bwMode="auto">
            <a:xfrm>
              <a:off x="3949700" y="3041651"/>
              <a:ext cx="82550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1" name="Oval 110"/>
            <p:cNvSpPr>
              <a:spLocks noChangeArrowheads="1"/>
            </p:cNvSpPr>
            <p:nvPr/>
          </p:nvSpPr>
          <p:spPr bwMode="auto">
            <a:xfrm>
              <a:off x="4392613" y="3132138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2" name="Oval 111"/>
            <p:cNvSpPr>
              <a:spLocks noChangeArrowheads="1"/>
            </p:cNvSpPr>
            <p:nvPr/>
          </p:nvSpPr>
          <p:spPr bwMode="auto">
            <a:xfrm>
              <a:off x="4837113" y="3546476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3" name="Oval 112"/>
            <p:cNvSpPr>
              <a:spLocks noChangeArrowheads="1"/>
            </p:cNvSpPr>
            <p:nvPr/>
          </p:nvSpPr>
          <p:spPr bwMode="auto">
            <a:xfrm>
              <a:off x="5281613" y="36560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4" name="Oval 113"/>
            <p:cNvSpPr>
              <a:spLocks noChangeArrowheads="1"/>
            </p:cNvSpPr>
            <p:nvPr/>
          </p:nvSpPr>
          <p:spPr bwMode="auto">
            <a:xfrm>
              <a:off x="5726113" y="37703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595362" y="3338286"/>
            <a:ext cx="6561667" cy="2046816"/>
            <a:chOff x="1327150" y="2514601"/>
            <a:chExt cx="4921250" cy="1535112"/>
          </a:xfrm>
          <a:solidFill>
            <a:schemeClr val="accent3"/>
          </a:solidFill>
        </p:grpSpPr>
        <p:sp>
          <p:nvSpPr>
            <p:cNvPr id="46" name="Freeform 101"/>
            <p:cNvSpPr>
              <a:spLocks/>
            </p:cNvSpPr>
            <p:nvPr/>
          </p:nvSpPr>
          <p:spPr bwMode="auto">
            <a:xfrm>
              <a:off x="1327150" y="2538413"/>
              <a:ext cx="4886325" cy="1511300"/>
            </a:xfrm>
            <a:custGeom>
              <a:avLst/>
              <a:gdLst>
                <a:gd name="T0" fmla="*/ 15 w 3078"/>
                <a:gd name="T1" fmla="*/ 952 h 952"/>
                <a:gd name="T2" fmla="*/ 0 w 3078"/>
                <a:gd name="T3" fmla="*/ 952 h 952"/>
                <a:gd name="T4" fmla="*/ 0 w 3078"/>
                <a:gd name="T5" fmla="*/ 925 h 952"/>
                <a:gd name="T6" fmla="*/ 275 w 3078"/>
                <a:gd name="T7" fmla="*/ 568 h 952"/>
                <a:gd name="T8" fmla="*/ 555 w 3078"/>
                <a:gd name="T9" fmla="*/ 431 h 952"/>
                <a:gd name="T10" fmla="*/ 837 w 3078"/>
                <a:gd name="T11" fmla="*/ 153 h 952"/>
                <a:gd name="T12" fmla="*/ 1117 w 3078"/>
                <a:gd name="T13" fmla="*/ 166 h 952"/>
                <a:gd name="T14" fmla="*/ 1397 w 3078"/>
                <a:gd name="T15" fmla="*/ 0 h 952"/>
                <a:gd name="T16" fmla="*/ 1679 w 3078"/>
                <a:gd name="T17" fmla="*/ 99 h 952"/>
                <a:gd name="T18" fmla="*/ 1959 w 3078"/>
                <a:gd name="T19" fmla="*/ 39 h 952"/>
                <a:gd name="T20" fmla="*/ 2238 w 3078"/>
                <a:gd name="T21" fmla="*/ 186 h 952"/>
                <a:gd name="T22" fmla="*/ 2518 w 3078"/>
                <a:gd name="T23" fmla="*/ 186 h 952"/>
                <a:gd name="T24" fmla="*/ 2795 w 3078"/>
                <a:gd name="T25" fmla="*/ 488 h 952"/>
                <a:gd name="T26" fmla="*/ 3073 w 3078"/>
                <a:gd name="T27" fmla="*/ 354 h 952"/>
                <a:gd name="T28" fmla="*/ 3078 w 3078"/>
                <a:gd name="T29" fmla="*/ 369 h 952"/>
                <a:gd name="T30" fmla="*/ 2793 w 3078"/>
                <a:gd name="T31" fmla="*/ 506 h 952"/>
                <a:gd name="T32" fmla="*/ 2513 w 3078"/>
                <a:gd name="T33" fmla="*/ 201 h 952"/>
                <a:gd name="T34" fmla="*/ 2236 w 3078"/>
                <a:gd name="T35" fmla="*/ 203 h 952"/>
                <a:gd name="T36" fmla="*/ 2233 w 3078"/>
                <a:gd name="T37" fmla="*/ 201 h 952"/>
                <a:gd name="T38" fmla="*/ 1956 w 3078"/>
                <a:gd name="T39" fmla="*/ 57 h 952"/>
                <a:gd name="T40" fmla="*/ 1676 w 3078"/>
                <a:gd name="T41" fmla="*/ 114 h 952"/>
                <a:gd name="T42" fmla="*/ 1676 w 3078"/>
                <a:gd name="T43" fmla="*/ 114 h 952"/>
                <a:gd name="T44" fmla="*/ 1399 w 3078"/>
                <a:gd name="T45" fmla="*/ 17 h 952"/>
                <a:gd name="T46" fmla="*/ 1122 w 3078"/>
                <a:gd name="T47" fmla="*/ 181 h 952"/>
                <a:gd name="T48" fmla="*/ 1119 w 3078"/>
                <a:gd name="T49" fmla="*/ 181 h 952"/>
                <a:gd name="T50" fmla="*/ 842 w 3078"/>
                <a:gd name="T51" fmla="*/ 168 h 952"/>
                <a:gd name="T52" fmla="*/ 565 w 3078"/>
                <a:gd name="T53" fmla="*/ 444 h 952"/>
                <a:gd name="T54" fmla="*/ 285 w 3078"/>
                <a:gd name="T55" fmla="*/ 580 h 952"/>
                <a:gd name="T56" fmla="*/ 15 w 3078"/>
                <a:gd name="T57" fmla="*/ 930 h 952"/>
                <a:gd name="T58" fmla="*/ 15 w 3078"/>
                <a:gd name="T59" fmla="*/ 952 h 9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78" h="952">
                  <a:moveTo>
                    <a:pt x="15" y="952"/>
                  </a:moveTo>
                  <a:lnTo>
                    <a:pt x="0" y="952"/>
                  </a:lnTo>
                  <a:lnTo>
                    <a:pt x="0" y="925"/>
                  </a:lnTo>
                  <a:lnTo>
                    <a:pt x="275" y="568"/>
                  </a:lnTo>
                  <a:lnTo>
                    <a:pt x="555" y="431"/>
                  </a:lnTo>
                  <a:lnTo>
                    <a:pt x="837" y="153"/>
                  </a:lnTo>
                  <a:lnTo>
                    <a:pt x="1117" y="166"/>
                  </a:lnTo>
                  <a:lnTo>
                    <a:pt x="1397" y="0"/>
                  </a:lnTo>
                  <a:lnTo>
                    <a:pt x="1679" y="99"/>
                  </a:lnTo>
                  <a:lnTo>
                    <a:pt x="1959" y="39"/>
                  </a:lnTo>
                  <a:lnTo>
                    <a:pt x="2238" y="186"/>
                  </a:lnTo>
                  <a:lnTo>
                    <a:pt x="2518" y="186"/>
                  </a:lnTo>
                  <a:lnTo>
                    <a:pt x="2795" y="488"/>
                  </a:lnTo>
                  <a:lnTo>
                    <a:pt x="3073" y="354"/>
                  </a:lnTo>
                  <a:lnTo>
                    <a:pt x="3078" y="369"/>
                  </a:lnTo>
                  <a:lnTo>
                    <a:pt x="2793" y="506"/>
                  </a:lnTo>
                  <a:lnTo>
                    <a:pt x="2513" y="201"/>
                  </a:lnTo>
                  <a:lnTo>
                    <a:pt x="2236" y="203"/>
                  </a:lnTo>
                  <a:lnTo>
                    <a:pt x="2233" y="201"/>
                  </a:lnTo>
                  <a:lnTo>
                    <a:pt x="1956" y="57"/>
                  </a:lnTo>
                  <a:lnTo>
                    <a:pt x="1676" y="114"/>
                  </a:lnTo>
                  <a:lnTo>
                    <a:pt x="1676" y="114"/>
                  </a:lnTo>
                  <a:lnTo>
                    <a:pt x="1399" y="17"/>
                  </a:lnTo>
                  <a:lnTo>
                    <a:pt x="1122" y="181"/>
                  </a:lnTo>
                  <a:lnTo>
                    <a:pt x="1119" y="181"/>
                  </a:lnTo>
                  <a:lnTo>
                    <a:pt x="842" y="168"/>
                  </a:lnTo>
                  <a:lnTo>
                    <a:pt x="565" y="444"/>
                  </a:lnTo>
                  <a:lnTo>
                    <a:pt x="285" y="580"/>
                  </a:lnTo>
                  <a:lnTo>
                    <a:pt x="15" y="930"/>
                  </a:lnTo>
                  <a:lnTo>
                    <a:pt x="15" y="9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7" name="Oval 103"/>
            <p:cNvSpPr>
              <a:spLocks noChangeArrowheads="1"/>
            </p:cNvSpPr>
            <p:nvPr/>
          </p:nvSpPr>
          <p:spPr bwMode="auto">
            <a:xfrm>
              <a:off x="1731963" y="3413126"/>
              <a:ext cx="79375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8" name="Oval 114"/>
            <p:cNvSpPr>
              <a:spLocks noChangeArrowheads="1"/>
            </p:cNvSpPr>
            <p:nvPr/>
          </p:nvSpPr>
          <p:spPr bwMode="auto">
            <a:xfrm>
              <a:off x="2176463" y="3195638"/>
              <a:ext cx="79375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9" name="Oval 115"/>
            <p:cNvSpPr>
              <a:spLocks noChangeArrowheads="1"/>
            </p:cNvSpPr>
            <p:nvPr/>
          </p:nvSpPr>
          <p:spPr bwMode="auto">
            <a:xfrm>
              <a:off x="2620963" y="2767013"/>
              <a:ext cx="77788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0" name="Oval 116"/>
            <p:cNvSpPr>
              <a:spLocks noChangeArrowheads="1"/>
            </p:cNvSpPr>
            <p:nvPr/>
          </p:nvSpPr>
          <p:spPr bwMode="auto">
            <a:xfrm>
              <a:off x="3065463" y="2770188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1" name="Oval 117"/>
            <p:cNvSpPr>
              <a:spLocks noChangeArrowheads="1"/>
            </p:cNvSpPr>
            <p:nvPr/>
          </p:nvSpPr>
          <p:spPr bwMode="auto">
            <a:xfrm>
              <a:off x="3508375" y="2514601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2" name="Oval 118"/>
            <p:cNvSpPr>
              <a:spLocks noChangeArrowheads="1"/>
            </p:cNvSpPr>
            <p:nvPr/>
          </p:nvSpPr>
          <p:spPr bwMode="auto">
            <a:xfrm>
              <a:off x="3949700" y="2660651"/>
              <a:ext cx="82550" cy="77788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3" name="Oval 119"/>
            <p:cNvSpPr>
              <a:spLocks noChangeArrowheads="1"/>
            </p:cNvSpPr>
            <p:nvPr/>
          </p:nvSpPr>
          <p:spPr bwMode="auto">
            <a:xfrm>
              <a:off x="4392613" y="2573338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4" name="Oval 120"/>
            <p:cNvSpPr>
              <a:spLocks noChangeArrowheads="1"/>
            </p:cNvSpPr>
            <p:nvPr/>
          </p:nvSpPr>
          <p:spPr bwMode="auto">
            <a:xfrm>
              <a:off x="4841875" y="2805113"/>
              <a:ext cx="82550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5" name="Oval 121"/>
            <p:cNvSpPr>
              <a:spLocks noChangeArrowheads="1"/>
            </p:cNvSpPr>
            <p:nvPr/>
          </p:nvSpPr>
          <p:spPr bwMode="auto">
            <a:xfrm>
              <a:off x="5281613" y="2805113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6" name="Oval 122"/>
            <p:cNvSpPr>
              <a:spLocks noChangeArrowheads="1"/>
            </p:cNvSpPr>
            <p:nvPr/>
          </p:nvSpPr>
          <p:spPr bwMode="auto">
            <a:xfrm>
              <a:off x="5718175" y="3286126"/>
              <a:ext cx="77788" cy="7937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7" name="Oval 123"/>
            <p:cNvSpPr>
              <a:spLocks noChangeArrowheads="1"/>
            </p:cNvSpPr>
            <p:nvPr/>
          </p:nvSpPr>
          <p:spPr bwMode="auto">
            <a:xfrm>
              <a:off x="6169025" y="3065463"/>
              <a:ext cx="79375" cy="8255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58" name="矩形 57"/>
          <p:cNvSpPr/>
          <p:nvPr/>
        </p:nvSpPr>
        <p:spPr>
          <a:xfrm>
            <a:off x="1212573" y="2105593"/>
            <a:ext cx="1239442" cy="2358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TEXT HERE</a:t>
            </a:r>
            <a:endParaRPr lang="zh-CN" altLang="en-US" sz="2133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134507" y="2105593"/>
            <a:ext cx="1239442" cy="2358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YOUR TEXT HERE</a:t>
            </a:r>
            <a:endParaRPr lang="zh-CN" altLang="en-US" sz="2133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1010526" y="5254210"/>
            <a:ext cx="27603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945379" y="4925906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945379" y="4589132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945379" y="4277759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945379" y="3949452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40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945379" y="3604212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50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945379" y="3267439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60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945379" y="2947599"/>
            <a:ext cx="3674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 Black" panose="020B0A04020102020204" pitchFamily="34" charset="0"/>
              </a:rPr>
              <a:t>70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 Black" panose="020B0A040201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1380346" y="5584679"/>
            <a:ext cx="3722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1998413" y="5584679"/>
            <a:ext cx="4491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Feb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2557213" y="5584679"/>
            <a:ext cx="44916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3149880" y="5584679"/>
            <a:ext cx="4235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Apr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3734080" y="5584679"/>
            <a:ext cx="47481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May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4318280" y="5584679"/>
            <a:ext cx="43152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Jun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4" name="文本框 73"/>
          <p:cNvSpPr txBox="1"/>
          <p:nvPr/>
        </p:nvSpPr>
        <p:spPr>
          <a:xfrm>
            <a:off x="4953280" y="5584679"/>
            <a:ext cx="3802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Jul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5562880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Aug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6138613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Sep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714346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Nov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7315480" y="5584679"/>
            <a:ext cx="42511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Oct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7865813" y="5584679"/>
            <a:ext cx="45717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2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Dec</a:t>
            </a:r>
            <a:endParaRPr lang="zh-CN" altLang="en-US" sz="1200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0" name="Freeform 127"/>
          <p:cNvSpPr>
            <a:spLocks/>
          </p:cNvSpPr>
          <p:nvPr/>
        </p:nvSpPr>
        <p:spPr bwMode="auto">
          <a:xfrm>
            <a:off x="8935964" y="2106386"/>
            <a:ext cx="355600" cy="755651"/>
          </a:xfrm>
          <a:custGeom>
            <a:avLst/>
            <a:gdLst>
              <a:gd name="T0" fmla="*/ 86 w 113"/>
              <a:gd name="T1" fmla="*/ 1 h 240"/>
              <a:gd name="T2" fmla="*/ 29 w 113"/>
              <a:gd name="T3" fmla="*/ 0 h 240"/>
              <a:gd name="T4" fmla="*/ 0 w 113"/>
              <a:gd name="T5" fmla="*/ 24 h 240"/>
              <a:gd name="T6" fmla="*/ 0 w 113"/>
              <a:gd name="T7" fmla="*/ 25 h 240"/>
              <a:gd name="T8" fmla="*/ 0 w 113"/>
              <a:gd name="T9" fmla="*/ 28 h 240"/>
              <a:gd name="T10" fmla="*/ 0 w 113"/>
              <a:gd name="T11" fmla="*/ 108 h 240"/>
              <a:gd name="T12" fmla="*/ 9 w 113"/>
              <a:gd name="T13" fmla="*/ 118 h 240"/>
              <a:gd name="T14" fmla="*/ 19 w 113"/>
              <a:gd name="T15" fmla="*/ 108 h 240"/>
              <a:gd name="T16" fmla="*/ 19 w 113"/>
              <a:gd name="T17" fmla="*/ 39 h 240"/>
              <a:gd name="T18" fmla="*/ 27 w 113"/>
              <a:gd name="T19" fmla="*/ 39 h 240"/>
              <a:gd name="T20" fmla="*/ 27 w 113"/>
              <a:gd name="T21" fmla="*/ 105 h 240"/>
              <a:gd name="T22" fmla="*/ 27 w 113"/>
              <a:gd name="T23" fmla="*/ 108 h 240"/>
              <a:gd name="T24" fmla="*/ 27 w 113"/>
              <a:gd name="T25" fmla="*/ 226 h 240"/>
              <a:gd name="T26" fmla="*/ 40 w 113"/>
              <a:gd name="T27" fmla="*/ 240 h 240"/>
              <a:gd name="T28" fmla="*/ 53 w 113"/>
              <a:gd name="T29" fmla="*/ 226 h 240"/>
              <a:gd name="T30" fmla="*/ 53 w 113"/>
              <a:gd name="T31" fmla="*/ 122 h 240"/>
              <a:gd name="T32" fmla="*/ 60 w 113"/>
              <a:gd name="T33" fmla="*/ 122 h 240"/>
              <a:gd name="T34" fmla="*/ 60 w 113"/>
              <a:gd name="T35" fmla="*/ 226 h 240"/>
              <a:gd name="T36" fmla="*/ 73 w 113"/>
              <a:gd name="T37" fmla="*/ 240 h 240"/>
              <a:gd name="T38" fmla="*/ 86 w 113"/>
              <a:gd name="T39" fmla="*/ 226 h 240"/>
              <a:gd name="T40" fmla="*/ 86 w 113"/>
              <a:gd name="T41" fmla="*/ 105 h 240"/>
              <a:gd name="T42" fmla="*/ 86 w 113"/>
              <a:gd name="T43" fmla="*/ 105 h 240"/>
              <a:gd name="T44" fmla="*/ 86 w 113"/>
              <a:gd name="T45" fmla="*/ 39 h 240"/>
              <a:gd name="T46" fmla="*/ 93 w 113"/>
              <a:gd name="T47" fmla="*/ 39 h 240"/>
              <a:gd name="T48" fmla="*/ 93 w 113"/>
              <a:gd name="T49" fmla="*/ 108 h 240"/>
              <a:gd name="T50" fmla="*/ 103 w 113"/>
              <a:gd name="T51" fmla="*/ 118 h 240"/>
              <a:gd name="T52" fmla="*/ 113 w 113"/>
              <a:gd name="T53" fmla="*/ 108 h 240"/>
              <a:gd name="T54" fmla="*/ 113 w 113"/>
              <a:gd name="T55" fmla="*/ 28 h 240"/>
              <a:gd name="T56" fmla="*/ 113 w 113"/>
              <a:gd name="T57" fmla="*/ 25 h 240"/>
              <a:gd name="T58" fmla="*/ 113 w 113"/>
              <a:gd name="T59" fmla="*/ 23 h 240"/>
              <a:gd name="T60" fmla="*/ 86 w 113"/>
              <a:gd name="T61" fmla="*/ 1 h 2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113" h="240">
                <a:moveTo>
                  <a:pt x="86" y="1"/>
                </a:moveTo>
                <a:cubicBezTo>
                  <a:pt x="29" y="0"/>
                  <a:pt x="29" y="0"/>
                  <a:pt x="29" y="0"/>
                </a:cubicBezTo>
                <a:cubicBezTo>
                  <a:pt x="8" y="1"/>
                  <a:pt x="0" y="18"/>
                  <a:pt x="0" y="24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114"/>
                  <a:pt x="4" y="118"/>
                  <a:pt x="9" y="118"/>
                </a:cubicBezTo>
                <a:cubicBezTo>
                  <a:pt x="14" y="118"/>
                  <a:pt x="19" y="114"/>
                  <a:pt x="19" y="108"/>
                </a:cubicBezTo>
                <a:cubicBezTo>
                  <a:pt x="19" y="39"/>
                  <a:pt x="19" y="39"/>
                  <a:pt x="19" y="39"/>
                </a:cubicBezTo>
                <a:cubicBezTo>
                  <a:pt x="27" y="39"/>
                  <a:pt x="27" y="39"/>
                  <a:pt x="27" y="39"/>
                </a:cubicBezTo>
                <a:cubicBezTo>
                  <a:pt x="27" y="105"/>
                  <a:pt x="27" y="105"/>
                  <a:pt x="27" y="105"/>
                </a:cubicBezTo>
                <a:cubicBezTo>
                  <a:pt x="27" y="106"/>
                  <a:pt x="27" y="107"/>
                  <a:pt x="27" y="108"/>
                </a:cubicBezTo>
                <a:cubicBezTo>
                  <a:pt x="27" y="226"/>
                  <a:pt x="27" y="226"/>
                  <a:pt x="27" y="226"/>
                </a:cubicBezTo>
                <a:cubicBezTo>
                  <a:pt x="27" y="234"/>
                  <a:pt x="33" y="240"/>
                  <a:pt x="40" y="240"/>
                </a:cubicBezTo>
                <a:cubicBezTo>
                  <a:pt x="47" y="240"/>
                  <a:pt x="53" y="234"/>
                  <a:pt x="53" y="226"/>
                </a:cubicBezTo>
                <a:cubicBezTo>
                  <a:pt x="53" y="122"/>
                  <a:pt x="53" y="122"/>
                  <a:pt x="53" y="122"/>
                </a:cubicBezTo>
                <a:cubicBezTo>
                  <a:pt x="60" y="122"/>
                  <a:pt x="60" y="122"/>
                  <a:pt x="60" y="122"/>
                </a:cubicBezTo>
                <a:cubicBezTo>
                  <a:pt x="60" y="226"/>
                  <a:pt x="60" y="226"/>
                  <a:pt x="60" y="226"/>
                </a:cubicBezTo>
                <a:cubicBezTo>
                  <a:pt x="60" y="234"/>
                  <a:pt x="66" y="240"/>
                  <a:pt x="73" y="240"/>
                </a:cubicBezTo>
                <a:cubicBezTo>
                  <a:pt x="80" y="240"/>
                  <a:pt x="86" y="234"/>
                  <a:pt x="86" y="226"/>
                </a:cubicBezTo>
                <a:cubicBezTo>
                  <a:pt x="86" y="105"/>
                  <a:pt x="86" y="105"/>
                  <a:pt x="86" y="105"/>
                </a:cubicBezTo>
                <a:cubicBezTo>
                  <a:pt x="86" y="105"/>
                  <a:pt x="86" y="105"/>
                  <a:pt x="86" y="105"/>
                </a:cubicBezTo>
                <a:cubicBezTo>
                  <a:pt x="86" y="39"/>
                  <a:pt x="86" y="39"/>
                  <a:pt x="86" y="39"/>
                </a:cubicBezTo>
                <a:cubicBezTo>
                  <a:pt x="93" y="39"/>
                  <a:pt x="93" y="39"/>
                  <a:pt x="93" y="39"/>
                </a:cubicBezTo>
                <a:cubicBezTo>
                  <a:pt x="93" y="108"/>
                  <a:pt x="93" y="108"/>
                  <a:pt x="93" y="108"/>
                </a:cubicBezTo>
                <a:cubicBezTo>
                  <a:pt x="93" y="114"/>
                  <a:pt x="98" y="118"/>
                  <a:pt x="103" y="118"/>
                </a:cubicBezTo>
                <a:cubicBezTo>
                  <a:pt x="109" y="118"/>
                  <a:pt x="113" y="114"/>
                  <a:pt x="113" y="108"/>
                </a:cubicBezTo>
                <a:cubicBezTo>
                  <a:pt x="113" y="28"/>
                  <a:pt x="113" y="28"/>
                  <a:pt x="113" y="28"/>
                </a:cubicBezTo>
                <a:cubicBezTo>
                  <a:pt x="113" y="25"/>
                  <a:pt x="113" y="25"/>
                  <a:pt x="113" y="25"/>
                </a:cubicBezTo>
                <a:cubicBezTo>
                  <a:pt x="113" y="23"/>
                  <a:pt x="113" y="23"/>
                  <a:pt x="113" y="23"/>
                </a:cubicBezTo>
                <a:cubicBezTo>
                  <a:pt x="113" y="16"/>
                  <a:pt x="104" y="1"/>
                  <a:pt x="86" y="1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81" name="Oval 128"/>
          <p:cNvSpPr>
            <a:spLocks noChangeArrowheads="1"/>
          </p:cNvSpPr>
          <p:nvPr/>
        </p:nvSpPr>
        <p:spPr bwMode="auto">
          <a:xfrm>
            <a:off x="9041798" y="1951870"/>
            <a:ext cx="141817" cy="141817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82" name="组合 81"/>
          <p:cNvGrpSpPr/>
          <p:nvPr/>
        </p:nvGrpSpPr>
        <p:grpSpPr>
          <a:xfrm>
            <a:off x="8899980" y="4281721"/>
            <a:ext cx="425451" cy="910168"/>
            <a:chOff x="6805613" y="3346002"/>
            <a:chExt cx="319088" cy="682626"/>
          </a:xfrm>
          <a:solidFill>
            <a:srgbClr val="FF9966"/>
          </a:solidFill>
        </p:grpSpPr>
        <p:sp>
          <p:nvSpPr>
            <p:cNvPr id="83" name="Oval 133"/>
            <p:cNvSpPr>
              <a:spLocks noChangeArrowheads="1"/>
            </p:cNvSpPr>
            <p:nvPr/>
          </p:nvSpPr>
          <p:spPr bwMode="auto">
            <a:xfrm>
              <a:off x="6911976" y="3346002"/>
              <a:ext cx="101600" cy="101600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4" name="Freeform 134"/>
            <p:cNvSpPr>
              <a:spLocks/>
            </p:cNvSpPr>
            <p:nvPr/>
          </p:nvSpPr>
          <p:spPr bwMode="auto">
            <a:xfrm>
              <a:off x="6805613" y="3468240"/>
              <a:ext cx="319088" cy="560388"/>
            </a:xfrm>
            <a:custGeom>
              <a:avLst/>
              <a:gdLst>
                <a:gd name="T0" fmla="*/ 133 w 135"/>
                <a:gd name="T1" fmla="*/ 87 h 237"/>
                <a:gd name="T2" fmla="*/ 109 w 135"/>
                <a:gd name="T3" fmla="*/ 14 h 237"/>
                <a:gd name="T4" fmla="*/ 94 w 135"/>
                <a:gd name="T5" fmla="*/ 0 h 237"/>
                <a:gd name="T6" fmla="*/ 40 w 135"/>
                <a:gd name="T7" fmla="*/ 0 h 237"/>
                <a:gd name="T8" fmla="*/ 27 w 135"/>
                <a:gd name="T9" fmla="*/ 7 h 237"/>
                <a:gd name="T10" fmla="*/ 26 w 135"/>
                <a:gd name="T11" fmla="*/ 10 h 237"/>
                <a:gd name="T12" fmla="*/ 26 w 135"/>
                <a:gd name="T13" fmla="*/ 10 h 237"/>
                <a:gd name="T14" fmla="*/ 25 w 135"/>
                <a:gd name="T15" fmla="*/ 12 h 237"/>
                <a:gd name="T16" fmla="*/ 2 w 135"/>
                <a:gd name="T17" fmla="*/ 88 h 237"/>
                <a:gd name="T18" fmla="*/ 8 w 135"/>
                <a:gd name="T19" fmla="*/ 100 h 237"/>
                <a:gd name="T20" fmla="*/ 20 w 135"/>
                <a:gd name="T21" fmla="*/ 94 h 237"/>
                <a:gd name="T22" fmla="*/ 38 w 135"/>
                <a:gd name="T23" fmla="*/ 33 h 237"/>
                <a:gd name="T24" fmla="*/ 40 w 135"/>
                <a:gd name="T25" fmla="*/ 33 h 237"/>
                <a:gd name="T26" fmla="*/ 42 w 135"/>
                <a:gd name="T27" fmla="*/ 33 h 237"/>
                <a:gd name="T28" fmla="*/ 14 w 135"/>
                <a:gd name="T29" fmla="*/ 141 h 237"/>
                <a:gd name="T30" fmla="*/ 43 w 135"/>
                <a:gd name="T31" fmla="*/ 141 h 237"/>
                <a:gd name="T32" fmla="*/ 43 w 135"/>
                <a:gd name="T33" fmla="*/ 226 h 237"/>
                <a:gd name="T34" fmla="*/ 54 w 135"/>
                <a:gd name="T35" fmla="*/ 237 h 237"/>
                <a:gd name="T36" fmla="*/ 65 w 135"/>
                <a:gd name="T37" fmla="*/ 226 h 237"/>
                <a:gd name="T38" fmla="*/ 65 w 135"/>
                <a:gd name="T39" fmla="*/ 141 h 237"/>
                <a:gd name="T40" fmla="*/ 71 w 135"/>
                <a:gd name="T41" fmla="*/ 141 h 237"/>
                <a:gd name="T42" fmla="*/ 71 w 135"/>
                <a:gd name="T43" fmla="*/ 226 h 237"/>
                <a:gd name="T44" fmla="*/ 82 w 135"/>
                <a:gd name="T45" fmla="*/ 237 h 237"/>
                <a:gd name="T46" fmla="*/ 93 w 135"/>
                <a:gd name="T47" fmla="*/ 226 h 237"/>
                <a:gd name="T48" fmla="*/ 93 w 135"/>
                <a:gd name="T49" fmla="*/ 141 h 237"/>
                <a:gd name="T50" fmla="*/ 122 w 135"/>
                <a:gd name="T51" fmla="*/ 141 h 237"/>
                <a:gd name="T52" fmla="*/ 92 w 135"/>
                <a:gd name="T53" fmla="*/ 33 h 237"/>
                <a:gd name="T54" fmla="*/ 94 w 135"/>
                <a:gd name="T55" fmla="*/ 33 h 237"/>
                <a:gd name="T56" fmla="*/ 96 w 135"/>
                <a:gd name="T57" fmla="*/ 33 h 237"/>
                <a:gd name="T58" fmla="*/ 115 w 135"/>
                <a:gd name="T59" fmla="*/ 93 h 237"/>
                <a:gd name="T60" fmla="*/ 127 w 135"/>
                <a:gd name="T61" fmla="*/ 99 h 237"/>
                <a:gd name="T62" fmla="*/ 133 w 135"/>
                <a:gd name="T63" fmla="*/ 8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35" h="237">
                  <a:moveTo>
                    <a:pt x="133" y="87"/>
                  </a:moveTo>
                  <a:cubicBezTo>
                    <a:pt x="109" y="14"/>
                    <a:pt x="109" y="14"/>
                    <a:pt x="109" y="14"/>
                  </a:cubicBezTo>
                  <a:cubicBezTo>
                    <a:pt x="108" y="6"/>
                    <a:pt x="102" y="0"/>
                    <a:pt x="94" y="0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35" y="0"/>
                    <a:pt x="30" y="3"/>
                    <a:pt x="27" y="7"/>
                  </a:cubicBezTo>
                  <a:cubicBezTo>
                    <a:pt x="27" y="8"/>
                    <a:pt x="26" y="9"/>
                    <a:pt x="26" y="10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6" y="11"/>
                    <a:pt x="25" y="11"/>
                    <a:pt x="25" y="12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0" y="93"/>
                    <a:pt x="3" y="98"/>
                    <a:pt x="8" y="100"/>
                  </a:cubicBezTo>
                  <a:cubicBezTo>
                    <a:pt x="13" y="101"/>
                    <a:pt x="18" y="99"/>
                    <a:pt x="20" y="94"/>
                  </a:cubicBezTo>
                  <a:cubicBezTo>
                    <a:pt x="38" y="33"/>
                    <a:pt x="38" y="33"/>
                    <a:pt x="38" y="33"/>
                  </a:cubicBezTo>
                  <a:cubicBezTo>
                    <a:pt x="39" y="33"/>
                    <a:pt x="40" y="33"/>
                    <a:pt x="40" y="33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14" y="141"/>
                    <a:pt x="14" y="141"/>
                    <a:pt x="14" y="141"/>
                  </a:cubicBezTo>
                  <a:cubicBezTo>
                    <a:pt x="43" y="141"/>
                    <a:pt x="43" y="141"/>
                    <a:pt x="43" y="141"/>
                  </a:cubicBezTo>
                  <a:cubicBezTo>
                    <a:pt x="43" y="226"/>
                    <a:pt x="43" y="226"/>
                    <a:pt x="43" y="226"/>
                  </a:cubicBezTo>
                  <a:cubicBezTo>
                    <a:pt x="43" y="232"/>
                    <a:pt x="48" y="237"/>
                    <a:pt x="54" y="237"/>
                  </a:cubicBezTo>
                  <a:cubicBezTo>
                    <a:pt x="60" y="237"/>
                    <a:pt x="65" y="232"/>
                    <a:pt x="65" y="226"/>
                  </a:cubicBezTo>
                  <a:cubicBezTo>
                    <a:pt x="65" y="141"/>
                    <a:pt x="65" y="141"/>
                    <a:pt x="65" y="141"/>
                  </a:cubicBezTo>
                  <a:cubicBezTo>
                    <a:pt x="71" y="141"/>
                    <a:pt x="71" y="141"/>
                    <a:pt x="71" y="141"/>
                  </a:cubicBezTo>
                  <a:cubicBezTo>
                    <a:pt x="71" y="226"/>
                    <a:pt x="71" y="226"/>
                    <a:pt x="71" y="226"/>
                  </a:cubicBezTo>
                  <a:cubicBezTo>
                    <a:pt x="71" y="232"/>
                    <a:pt x="76" y="237"/>
                    <a:pt x="82" y="237"/>
                  </a:cubicBezTo>
                  <a:cubicBezTo>
                    <a:pt x="88" y="237"/>
                    <a:pt x="93" y="232"/>
                    <a:pt x="93" y="226"/>
                  </a:cubicBezTo>
                  <a:cubicBezTo>
                    <a:pt x="93" y="141"/>
                    <a:pt x="93" y="141"/>
                    <a:pt x="93" y="141"/>
                  </a:cubicBezTo>
                  <a:cubicBezTo>
                    <a:pt x="122" y="141"/>
                    <a:pt x="122" y="141"/>
                    <a:pt x="122" y="141"/>
                  </a:cubicBezTo>
                  <a:cubicBezTo>
                    <a:pt x="92" y="33"/>
                    <a:pt x="92" y="33"/>
                    <a:pt x="92" y="33"/>
                  </a:cubicBezTo>
                  <a:cubicBezTo>
                    <a:pt x="94" y="33"/>
                    <a:pt x="94" y="33"/>
                    <a:pt x="94" y="33"/>
                  </a:cubicBezTo>
                  <a:cubicBezTo>
                    <a:pt x="94" y="33"/>
                    <a:pt x="95" y="33"/>
                    <a:pt x="96" y="33"/>
                  </a:cubicBezTo>
                  <a:cubicBezTo>
                    <a:pt x="115" y="93"/>
                    <a:pt x="115" y="93"/>
                    <a:pt x="115" y="93"/>
                  </a:cubicBezTo>
                  <a:cubicBezTo>
                    <a:pt x="117" y="98"/>
                    <a:pt x="122" y="101"/>
                    <a:pt x="127" y="99"/>
                  </a:cubicBezTo>
                  <a:cubicBezTo>
                    <a:pt x="132" y="98"/>
                    <a:pt x="135" y="92"/>
                    <a:pt x="133" y="87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85" name="组合 84"/>
          <p:cNvGrpSpPr/>
          <p:nvPr/>
        </p:nvGrpSpPr>
        <p:grpSpPr>
          <a:xfrm>
            <a:off x="9452431" y="4407203"/>
            <a:ext cx="1274233" cy="715433"/>
            <a:chOff x="7362826" y="2219326"/>
            <a:chExt cx="955675" cy="536575"/>
          </a:xfrm>
          <a:solidFill>
            <a:srgbClr val="FF9966"/>
          </a:solidFill>
        </p:grpSpPr>
        <p:sp>
          <p:nvSpPr>
            <p:cNvPr id="86" name="Rectangle 129"/>
            <p:cNvSpPr>
              <a:spLocks noChangeArrowheads="1"/>
            </p:cNvSpPr>
            <p:nvPr/>
          </p:nvSpPr>
          <p:spPr bwMode="auto">
            <a:xfrm>
              <a:off x="7362826" y="2219326"/>
              <a:ext cx="955675" cy="53657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7" name="矩形 86"/>
            <p:cNvSpPr/>
            <p:nvPr/>
          </p:nvSpPr>
          <p:spPr>
            <a:xfrm>
              <a:off x="7575558" y="2302642"/>
              <a:ext cx="520816" cy="34624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42</a:t>
              </a:r>
              <a:r>
                <a:rPr lang="en-US" altLang="zh-CN" sz="14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6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9443124" y="2126570"/>
            <a:ext cx="1483784" cy="715434"/>
            <a:chOff x="7362826" y="3157090"/>
            <a:chExt cx="1112838" cy="536575"/>
          </a:xfrm>
          <a:solidFill>
            <a:schemeClr val="bg1">
              <a:lumMod val="65000"/>
            </a:schemeClr>
          </a:solidFill>
        </p:grpSpPr>
        <p:sp>
          <p:nvSpPr>
            <p:cNvPr id="89" name="Rectangle 135"/>
            <p:cNvSpPr>
              <a:spLocks noChangeArrowheads="1"/>
            </p:cNvSpPr>
            <p:nvPr/>
          </p:nvSpPr>
          <p:spPr bwMode="auto">
            <a:xfrm>
              <a:off x="7362826" y="3157090"/>
              <a:ext cx="1112838" cy="536575"/>
            </a:xfrm>
            <a:prstGeom prst="rect">
              <a:avLst/>
            </a:pr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7638380" y="3237983"/>
              <a:ext cx="520816" cy="346249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58</a:t>
              </a:r>
              <a:r>
                <a:rPr lang="en-US" altLang="zh-CN" sz="14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64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91" name="组合 90"/>
          <p:cNvGrpSpPr/>
          <p:nvPr/>
        </p:nvGrpSpPr>
        <p:grpSpPr>
          <a:xfrm>
            <a:off x="8836882" y="2968939"/>
            <a:ext cx="2261104" cy="654417"/>
            <a:chOff x="1964947" y="597930"/>
            <a:chExt cx="1695828" cy="490812"/>
          </a:xfrm>
        </p:grpSpPr>
        <p:sp>
          <p:nvSpPr>
            <p:cNvPr id="92" name="文本框 91"/>
            <p:cNvSpPr txBox="1"/>
            <p:nvPr/>
          </p:nvSpPr>
          <p:spPr bwMode="auto">
            <a:xfrm>
              <a:off x="1964947" y="788660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93" name="文本框 92"/>
            <p:cNvSpPr txBox="1">
              <a:spLocks noChangeArrowheads="1"/>
            </p:cNvSpPr>
            <p:nvPr/>
          </p:nvSpPr>
          <p:spPr bwMode="auto">
            <a:xfrm>
              <a:off x="1964947" y="597930"/>
              <a:ext cx="1283864" cy="208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67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067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8836882" y="5331139"/>
            <a:ext cx="2261104" cy="654417"/>
            <a:chOff x="1964947" y="597930"/>
            <a:chExt cx="1695828" cy="490812"/>
          </a:xfrm>
        </p:grpSpPr>
        <p:sp>
          <p:nvSpPr>
            <p:cNvPr id="95" name="文本框 94"/>
            <p:cNvSpPr txBox="1"/>
            <p:nvPr/>
          </p:nvSpPr>
          <p:spPr bwMode="auto">
            <a:xfrm>
              <a:off x="1964947" y="788660"/>
              <a:ext cx="1695828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96" name="文本框 95"/>
            <p:cNvSpPr txBox="1">
              <a:spLocks noChangeArrowheads="1"/>
            </p:cNvSpPr>
            <p:nvPr/>
          </p:nvSpPr>
          <p:spPr bwMode="auto">
            <a:xfrm>
              <a:off x="1964947" y="597930"/>
              <a:ext cx="1283864" cy="2089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067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067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8" name="Rectangle 35"/>
          <p:cNvSpPr>
            <a:spLocks noChangeArrowheads="1"/>
          </p:cNvSpPr>
          <p:nvPr/>
        </p:nvSpPr>
        <p:spPr bwMode="auto">
          <a:xfrm>
            <a:off x="4552346" y="2838754"/>
            <a:ext cx="10584" cy="27051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31477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0" fill="hold">
                      <p:stCondLst>
                        <p:cond delay="indefinite"/>
                      </p:stCondLst>
                      <p:childTnLst>
                        <p:par>
                          <p:cTn id="221" fill="hold">
                            <p:stCondLst>
                              <p:cond delay="0"/>
                            </p:stCondLst>
                            <p:childTnLst>
                              <p:par>
                                <p:cTn id="22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8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2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6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8" fill="hold">
                      <p:stCondLst>
                        <p:cond delay="indefinite"/>
                      </p:stCondLst>
                      <p:childTnLst>
                        <p:par>
                          <p:cTn id="239" fill="hold">
                            <p:stCondLst>
                              <p:cond delay="0"/>
                            </p:stCondLst>
                            <p:childTnLst>
                              <p:par>
                                <p:cTn id="2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0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4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6" fill="hold">
                      <p:stCondLst>
                        <p:cond delay="indefinite"/>
                      </p:stCondLst>
                      <p:childTnLst>
                        <p:par>
                          <p:cTn id="257" fill="hold">
                            <p:stCondLst>
                              <p:cond delay="0"/>
                            </p:stCondLst>
                            <p:childTnLst>
                              <p:par>
                                <p:cTn id="25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0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1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4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5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8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9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0" fill="hold">
                      <p:stCondLst>
                        <p:cond delay="indefinite"/>
                      </p:stCondLst>
                      <p:childTnLst>
                        <p:par>
                          <p:cTn id="271" fill="hold">
                            <p:stCondLst>
                              <p:cond delay="0"/>
                            </p:stCondLst>
                            <p:childTnLst>
                              <p:par>
                                <p:cTn id="2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4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 animBg="1"/>
      <p:bldP spid="81" grpId="0" animBg="1"/>
      <p:bldP spid="18" grpId="0" animBg="1"/>
      <p:bldP spid="9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1513418" y="2137835"/>
            <a:ext cx="2563284" cy="2582333"/>
            <a:chOff x="1287463" y="1603376"/>
            <a:chExt cx="1922463" cy="1936750"/>
          </a:xfrm>
        </p:grpSpPr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792982" y="2137835"/>
            <a:ext cx="2571749" cy="2582333"/>
            <a:chOff x="3533776" y="1603376"/>
            <a:chExt cx="1928812" cy="1936750"/>
          </a:xfrm>
        </p:grpSpPr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38592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3533776" y="2633663"/>
              <a:ext cx="469900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3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3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3533776" y="1928813"/>
              <a:ext cx="469900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3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3" y="70"/>
                    <a:pt x="0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4554538" y="1603376"/>
              <a:ext cx="582613" cy="471488"/>
            </a:xfrm>
            <a:custGeom>
              <a:avLst/>
              <a:gdLst>
                <a:gd name="T0" fmla="*/ 113 w 113"/>
                <a:gd name="T1" fmla="*/ 47 h 91"/>
                <a:gd name="T2" fmla="*/ 0 w 113"/>
                <a:gd name="T3" fmla="*/ 0 h 91"/>
                <a:gd name="T4" fmla="*/ 0 w 113"/>
                <a:gd name="T5" fmla="*/ 63 h 91"/>
                <a:gd name="T6" fmla="*/ 68 w 113"/>
                <a:gd name="T7" fmla="*/ 91 h 91"/>
                <a:gd name="T8" fmla="*/ 113 w 113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3" y="47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4992688" y="2633663"/>
              <a:ext cx="469900" cy="581025"/>
            </a:xfrm>
            <a:custGeom>
              <a:avLst/>
              <a:gdLst>
                <a:gd name="T0" fmla="*/ 0 w 91"/>
                <a:gd name="T1" fmla="*/ 68 h 112"/>
                <a:gd name="T2" fmla="*/ 44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4992688" y="1928813"/>
              <a:ext cx="469900" cy="581025"/>
            </a:xfrm>
            <a:custGeom>
              <a:avLst/>
              <a:gdLst>
                <a:gd name="T0" fmla="*/ 91 w 91"/>
                <a:gd name="T1" fmla="*/ 112 h 112"/>
                <a:gd name="T2" fmla="*/ 44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38592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4554538" y="3068638"/>
              <a:ext cx="582613" cy="471488"/>
            </a:xfrm>
            <a:custGeom>
              <a:avLst/>
              <a:gdLst>
                <a:gd name="T0" fmla="*/ 0 w 113"/>
                <a:gd name="T1" fmla="*/ 91 h 91"/>
                <a:gd name="T2" fmla="*/ 113 w 113"/>
                <a:gd name="T3" fmla="*/ 44 h 91"/>
                <a:gd name="T4" fmla="*/ 68 w 113"/>
                <a:gd name="T5" fmla="*/ 0 h 91"/>
                <a:gd name="T6" fmla="*/ 0 w 113"/>
                <a:gd name="T7" fmla="*/ 28 h 91"/>
                <a:gd name="T8" fmla="*/ 0 w 1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91"/>
                  </a:moveTo>
                  <a:cubicBezTo>
                    <a:pt x="43" y="88"/>
                    <a:pt x="82" y="71"/>
                    <a:pt x="113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009891" y="2137835"/>
            <a:ext cx="2563284" cy="2582333"/>
            <a:chOff x="5786438" y="1603376"/>
            <a:chExt cx="1922463" cy="1936750"/>
          </a:xfrm>
        </p:grpSpPr>
        <p:sp>
          <p:nvSpPr>
            <p:cNvPr id="29" name="Freeform 42"/>
            <p:cNvSpPr>
              <a:spLocks/>
            </p:cNvSpPr>
            <p:nvPr/>
          </p:nvSpPr>
          <p:spPr bwMode="auto">
            <a:xfrm>
              <a:off x="6107113" y="1603376"/>
              <a:ext cx="581025" cy="471488"/>
            </a:xfrm>
            <a:custGeom>
              <a:avLst/>
              <a:gdLst>
                <a:gd name="T0" fmla="*/ 113 w 113"/>
                <a:gd name="T1" fmla="*/ 0 h 91"/>
                <a:gd name="T2" fmla="*/ 0 w 113"/>
                <a:gd name="T3" fmla="*/ 47 h 91"/>
                <a:gd name="T4" fmla="*/ 45 w 113"/>
                <a:gd name="T5" fmla="*/ 91 h 91"/>
                <a:gd name="T6" fmla="*/ 113 w 113"/>
                <a:gd name="T7" fmla="*/ 63 h 91"/>
                <a:gd name="T8" fmla="*/ 113 w 113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0"/>
                  </a:moveTo>
                  <a:cubicBezTo>
                    <a:pt x="70" y="3"/>
                    <a:pt x="31" y="20"/>
                    <a:pt x="0" y="47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4" y="76"/>
                    <a:pt x="87" y="65"/>
                    <a:pt x="113" y="63"/>
                  </a:cubicBezTo>
                  <a:lnTo>
                    <a:pt x="113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Freeform 43"/>
            <p:cNvSpPr>
              <a:spLocks/>
            </p:cNvSpPr>
            <p:nvPr/>
          </p:nvSpPr>
          <p:spPr bwMode="auto">
            <a:xfrm>
              <a:off x="5786438" y="2633663"/>
              <a:ext cx="463550" cy="581025"/>
            </a:xfrm>
            <a:custGeom>
              <a:avLst/>
              <a:gdLst>
                <a:gd name="T0" fmla="*/ 0 w 90"/>
                <a:gd name="T1" fmla="*/ 0 h 112"/>
                <a:gd name="T2" fmla="*/ 46 w 90"/>
                <a:gd name="T3" fmla="*/ 112 h 112"/>
                <a:gd name="T4" fmla="*/ 90 w 90"/>
                <a:gd name="T5" fmla="*/ 68 h 112"/>
                <a:gd name="T6" fmla="*/ 62 w 90"/>
                <a:gd name="T7" fmla="*/ 0 h 112"/>
                <a:gd name="T8" fmla="*/ 0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0"/>
                  </a:moveTo>
                  <a:cubicBezTo>
                    <a:pt x="2" y="43"/>
                    <a:pt x="19" y="82"/>
                    <a:pt x="46" y="112"/>
                  </a:cubicBezTo>
                  <a:cubicBezTo>
                    <a:pt x="90" y="68"/>
                    <a:pt x="90" y="68"/>
                    <a:pt x="90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1" name="Freeform 44"/>
            <p:cNvSpPr>
              <a:spLocks/>
            </p:cNvSpPr>
            <p:nvPr/>
          </p:nvSpPr>
          <p:spPr bwMode="auto">
            <a:xfrm>
              <a:off x="5786438" y="1928813"/>
              <a:ext cx="463550" cy="581025"/>
            </a:xfrm>
            <a:custGeom>
              <a:avLst/>
              <a:gdLst>
                <a:gd name="T0" fmla="*/ 46 w 90"/>
                <a:gd name="T1" fmla="*/ 0 h 112"/>
                <a:gd name="T2" fmla="*/ 0 w 90"/>
                <a:gd name="T3" fmla="*/ 112 h 112"/>
                <a:gd name="T4" fmla="*/ 62 w 90"/>
                <a:gd name="T5" fmla="*/ 112 h 112"/>
                <a:gd name="T6" fmla="*/ 90 w 90"/>
                <a:gd name="T7" fmla="*/ 45 h 112"/>
                <a:gd name="T8" fmla="*/ 46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46" y="0"/>
                  </a:moveTo>
                  <a:cubicBezTo>
                    <a:pt x="19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0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2" name="Freeform 45"/>
            <p:cNvSpPr>
              <a:spLocks/>
            </p:cNvSpPr>
            <p:nvPr/>
          </p:nvSpPr>
          <p:spPr bwMode="auto">
            <a:xfrm>
              <a:off x="6807201" y="1603376"/>
              <a:ext cx="577850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Freeform 46"/>
            <p:cNvSpPr>
              <a:spLocks/>
            </p:cNvSpPr>
            <p:nvPr/>
          </p:nvSpPr>
          <p:spPr bwMode="auto">
            <a:xfrm>
              <a:off x="7240588" y="2633663"/>
              <a:ext cx="468313" cy="581025"/>
            </a:xfrm>
            <a:custGeom>
              <a:avLst/>
              <a:gdLst>
                <a:gd name="T0" fmla="*/ 0 w 91"/>
                <a:gd name="T1" fmla="*/ 68 h 112"/>
                <a:gd name="T2" fmla="*/ 45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5" y="112"/>
                    <a:pt x="45" y="112"/>
                    <a:pt x="45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25"/>
                    <a:pt x="16" y="49"/>
                    <a:pt x="0" y="68"/>
                  </a:cubicBez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4" name="Freeform 47"/>
            <p:cNvSpPr>
              <a:spLocks/>
            </p:cNvSpPr>
            <p:nvPr/>
          </p:nvSpPr>
          <p:spPr bwMode="auto">
            <a:xfrm>
              <a:off x="7240588" y="1928813"/>
              <a:ext cx="468313" cy="581025"/>
            </a:xfrm>
            <a:custGeom>
              <a:avLst/>
              <a:gdLst>
                <a:gd name="T0" fmla="*/ 91 w 91"/>
                <a:gd name="T1" fmla="*/ 112 h 112"/>
                <a:gd name="T2" fmla="*/ 45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6" y="63"/>
                    <a:pt x="26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48"/>
            <p:cNvSpPr>
              <a:spLocks/>
            </p:cNvSpPr>
            <p:nvPr/>
          </p:nvSpPr>
          <p:spPr bwMode="auto">
            <a:xfrm>
              <a:off x="6107113" y="3068638"/>
              <a:ext cx="581025" cy="471488"/>
            </a:xfrm>
            <a:custGeom>
              <a:avLst/>
              <a:gdLst>
                <a:gd name="T0" fmla="*/ 0 w 113"/>
                <a:gd name="T1" fmla="*/ 44 h 91"/>
                <a:gd name="T2" fmla="*/ 113 w 113"/>
                <a:gd name="T3" fmla="*/ 91 h 91"/>
                <a:gd name="T4" fmla="*/ 113 w 113"/>
                <a:gd name="T5" fmla="*/ 28 h 91"/>
                <a:gd name="T6" fmla="*/ 45 w 113"/>
                <a:gd name="T7" fmla="*/ 0 h 91"/>
                <a:gd name="T8" fmla="*/ 0 w 113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44"/>
                  </a:moveTo>
                  <a:cubicBezTo>
                    <a:pt x="31" y="71"/>
                    <a:pt x="70" y="88"/>
                    <a:pt x="113" y="91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87" y="26"/>
                    <a:pt x="64" y="16"/>
                    <a:pt x="45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Freeform 49"/>
            <p:cNvSpPr>
              <a:spLocks/>
            </p:cNvSpPr>
            <p:nvPr/>
          </p:nvSpPr>
          <p:spPr bwMode="auto">
            <a:xfrm>
              <a:off x="6807201" y="3068638"/>
              <a:ext cx="577850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213317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72.5</a:t>
            </a:r>
            <a:r>
              <a:rPr lang="en-US" altLang="zh-CN" sz="21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44533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63.5</a:t>
            </a:r>
            <a:r>
              <a:rPr lang="en-US" altLang="zh-CN" sz="21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8666052" y="3061756"/>
            <a:ext cx="1359668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79.8</a:t>
            </a:r>
            <a:r>
              <a:rPr lang="en-US" altLang="zh-CN" sz="21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文本框 66"/>
          <p:cNvSpPr txBox="1">
            <a:spLocks noChangeArrowheads="1"/>
          </p:cNvSpPr>
          <p:nvPr/>
        </p:nvSpPr>
        <p:spPr bwMode="auto">
          <a:xfrm>
            <a:off x="2731050" y="5571497"/>
            <a:ext cx="6914289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fontAlgn="base">
              <a:lnSpc>
                <a:spcPts val="1867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933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744715" y="5208695"/>
            <a:ext cx="313169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ADD TEXT HERE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85855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  <p:bldP spid="38" grpId="0"/>
      <p:bldP spid="39" grpId="0"/>
      <p:bldP spid="40" grpId="0"/>
      <p:bldP spid="41" grpId="0"/>
      <p:bldP spid="4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928272" y="2078082"/>
            <a:ext cx="897467" cy="899584"/>
            <a:chOff x="7562850" y="1152525"/>
            <a:chExt cx="673100" cy="674688"/>
          </a:xfrm>
        </p:grpSpPr>
        <p:sp>
          <p:nvSpPr>
            <p:cNvPr id="11" name="Freeform 12"/>
            <p:cNvSpPr>
              <a:spLocks/>
            </p:cNvSpPr>
            <p:nvPr/>
          </p:nvSpPr>
          <p:spPr bwMode="auto">
            <a:xfrm>
              <a:off x="756285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Freeform 13"/>
            <p:cNvSpPr>
              <a:spLocks noEditPoints="1"/>
            </p:cNvSpPr>
            <p:nvPr/>
          </p:nvSpPr>
          <p:spPr bwMode="auto">
            <a:xfrm>
              <a:off x="790733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3" name="Freeform 15"/>
            <p:cNvSpPr>
              <a:spLocks noEditPoints="1"/>
            </p:cNvSpPr>
            <p:nvPr/>
          </p:nvSpPr>
          <p:spPr bwMode="auto">
            <a:xfrm>
              <a:off x="7745413" y="1343025"/>
              <a:ext cx="307975" cy="290513"/>
            </a:xfrm>
            <a:custGeom>
              <a:avLst/>
              <a:gdLst>
                <a:gd name="T0" fmla="*/ 176 w 194"/>
                <a:gd name="T1" fmla="*/ 175 h 183"/>
                <a:gd name="T2" fmla="*/ 100 w 194"/>
                <a:gd name="T3" fmla="*/ 23 h 183"/>
                <a:gd name="T4" fmla="*/ 111 w 194"/>
                <a:gd name="T5" fmla="*/ 0 h 183"/>
                <a:gd name="T6" fmla="*/ 107 w 194"/>
                <a:gd name="T7" fmla="*/ 0 h 183"/>
                <a:gd name="T8" fmla="*/ 99 w 194"/>
                <a:gd name="T9" fmla="*/ 18 h 183"/>
                <a:gd name="T10" fmla="*/ 97 w 194"/>
                <a:gd name="T11" fmla="*/ 20 h 183"/>
                <a:gd name="T12" fmla="*/ 95 w 194"/>
                <a:gd name="T13" fmla="*/ 18 h 183"/>
                <a:gd name="T14" fmla="*/ 94 w 194"/>
                <a:gd name="T15" fmla="*/ 15 h 183"/>
                <a:gd name="T16" fmla="*/ 87 w 194"/>
                <a:gd name="T17" fmla="*/ 0 h 183"/>
                <a:gd name="T18" fmla="*/ 82 w 194"/>
                <a:gd name="T19" fmla="*/ 0 h 183"/>
                <a:gd name="T20" fmla="*/ 94 w 194"/>
                <a:gd name="T21" fmla="*/ 23 h 183"/>
                <a:gd name="T22" fmla="*/ 18 w 194"/>
                <a:gd name="T23" fmla="*/ 175 h 183"/>
                <a:gd name="T24" fmla="*/ 0 w 194"/>
                <a:gd name="T25" fmla="*/ 175 h 183"/>
                <a:gd name="T26" fmla="*/ 0 w 194"/>
                <a:gd name="T27" fmla="*/ 183 h 183"/>
                <a:gd name="T28" fmla="*/ 194 w 194"/>
                <a:gd name="T29" fmla="*/ 183 h 183"/>
                <a:gd name="T30" fmla="*/ 194 w 194"/>
                <a:gd name="T31" fmla="*/ 175 h 183"/>
                <a:gd name="T32" fmla="*/ 176 w 194"/>
                <a:gd name="T33" fmla="*/ 175 h 183"/>
                <a:gd name="T34" fmla="*/ 73 w 194"/>
                <a:gd name="T35" fmla="*/ 175 h 183"/>
                <a:gd name="T36" fmla="*/ 94 w 194"/>
                <a:gd name="T37" fmla="*/ 130 h 183"/>
                <a:gd name="T38" fmla="*/ 97 w 194"/>
                <a:gd name="T39" fmla="*/ 125 h 183"/>
                <a:gd name="T40" fmla="*/ 123 w 194"/>
                <a:gd name="T41" fmla="*/ 175 h 183"/>
                <a:gd name="T42" fmla="*/ 73 w 194"/>
                <a:gd name="T43" fmla="*/ 17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4" h="183">
                  <a:moveTo>
                    <a:pt x="176" y="175"/>
                  </a:moveTo>
                  <a:lnTo>
                    <a:pt x="100" y="23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99" y="18"/>
                  </a:lnTo>
                  <a:lnTo>
                    <a:pt x="97" y="20"/>
                  </a:lnTo>
                  <a:lnTo>
                    <a:pt x="95" y="18"/>
                  </a:lnTo>
                  <a:lnTo>
                    <a:pt x="94" y="15"/>
                  </a:lnTo>
                  <a:lnTo>
                    <a:pt x="87" y="0"/>
                  </a:lnTo>
                  <a:lnTo>
                    <a:pt x="82" y="0"/>
                  </a:lnTo>
                  <a:lnTo>
                    <a:pt x="94" y="23"/>
                  </a:lnTo>
                  <a:lnTo>
                    <a:pt x="18" y="175"/>
                  </a:lnTo>
                  <a:lnTo>
                    <a:pt x="0" y="175"/>
                  </a:lnTo>
                  <a:lnTo>
                    <a:pt x="0" y="183"/>
                  </a:lnTo>
                  <a:lnTo>
                    <a:pt x="194" y="183"/>
                  </a:lnTo>
                  <a:lnTo>
                    <a:pt x="194" y="175"/>
                  </a:lnTo>
                  <a:lnTo>
                    <a:pt x="176" y="175"/>
                  </a:lnTo>
                  <a:close/>
                  <a:moveTo>
                    <a:pt x="73" y="175"/>
                  </a:moveTo>
                  <a:lnTo>
                    <a:pt x="94" y="130"/>
                  </a:lnTo>
                  <a:lnTo>
                    <a:pt x="97" y="125"/>
                  </a:lnTo>
                  <a:lnTo>
                    <a:pt x="123" y="175"/>
                  </a:lnTo>
                  <a:lnTo>
                    <a:pt x="73" y="175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4" name="Freeform 16"/>
            <p:cNvSpPr>
              <a:spLocks noEditPoints="1"/>
            </p:cNvSpPr>
            <p:nvPr/>
          </p:nvSpPr>
          <p:spPr bwMode="auto">
            <a:xfrm>
              <a:off x="757872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949439" y="4991887"/>
            <a:ext cx="855133" cy="861484"/>
            <a:chOff x="7578725" y="3941763"/>
            <a:chExt cx="641350" cy="646113"/>
          </a:xfrm>
        </p:grpSpPr>
        <p:sp>
          <p:nvSpPr>
            <p:cNvPr id="16" name="Oval 22"/>
            <p:cNvSpPr>
              <a:spLocks noChangeArrowheads="1"/>
            </p:cNvSpPr>
            <p:nvPr/>
          </p:nvSpPr>
          <p:spPr bwMode="auto">
            <a:xfrm>
              <a:off x="7607300" y="3970338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7" name="Freeform 23"/>
            <p:cNvSpPr>
              <a:spLocks/>
            </p:cNvSpPr>
            <p:nvPr/>
          </p:nvSpPr>
          <p:spPr bwMode="auto">
            <a:xfrm>
              <a:off x="7908925" y="3970338"/>
              <a:ext cx="128588" cy="33338"/>
            </a:xfrm>
            <a:custGeom>
              <a:avLst/>
              <a:gdLst>
                <a:gd name="T0" fmla="*/ 0 w 50"/>
                <a:gd name="T1" fmla="*/ 0 h 13"/>
                <a:gd name="T2" fmla="*/ 0 w 50"/>
                <a:gd name="T3" fmla="*/ 0 h 13"/>
                <a:gd name="T4" fmla="*/ 50 w 50"/>
                <a:gd name="T5" fmla="*/ 13 h 13"/>
                <a:gd name="T6" fmla="*/ 0 w 5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35" y="5"/>
                    <a:pt x="50" y="13"/>
                  </a:cubicBezTo>
                  <a:cubicBezTo>
                    <a:pt x="34" y="5"/>
                    <a:pt x="17" y="0"/>
                    <a:pt x="0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Freeform 25"/>
            <p:cNvSpPr>
              <a:spLocks/>
            </p:cNvSpPr>
            <p:nvPr/>
          </p:nvSpPr>
          <p:spPr bwMode="auto">
            <a:xfrm>
              <a:off x="7742238" y="4111625"/>
              <a:ext cx="203200" cy="282575"/>
            </a:xfrm>
            <a:custGeom>
              <a:avLst/>
              <a:gdLst>
                <a:gd name="T0" fmla="*/ 21 w 79"/>
                <a:gd name="T1" fmla="*/ 45 h 110"/>
                <a:gd name="T2" fmla="*/ 17 w 79"/>
                <a:gd name="T3" fmla="*/ 15 h 110"/>
                <a:gd name="T4" fmla="*/ 51 w 79"/>
                <a:gd name="T5" fmla="*/ 22 h 110"/>
                <a:gd name="T6" fmla="*/ 46 w 79"/>
                <a:gd name="T7" fmla="*/ 64 h 110"/>
                <a:gd name="T8" fmla="*/ 60 w 79"/>
                <a:gd name="T9" fmla="*/ 101 h 110"/>
                <a:gd name="T10" fmla="*/ 35 w 79"/>
                <a:gd name="T11" fmla="*/ 69 h 110"/>
                <a:gd name="T12" fmla="*/ 21 w 79"/>
                <a:gd name="T13" fmla="*/ 4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10">
                  <a:moveTo>
                    <a:pt x="21" y="45"/>
                  </a:moveTo>
                  <a:cubicBezTo>
                    <a:pt x="21" y="45"/>
                    <a:pt x="0" y="29"/>
                    <a:pt x="17" y="15"/>
                  </a:cubicBezTo>
                  <a:cubicBezTo>
                    <a:pt x="35" y="0"/>
                    <a:pt x="64" y="4"/>
                    <a:pt x="51" y="22"/>
                  </a:cubicBezTo>
                  <a:cubicBezTo>
                    <a:pt x="39" y="40"/>
                    <a:pt x="35" y="55"/>
                    <a:pt x="46" y="64"/>
                  </a:cubicBezTo>
                  <a:cubicBezTo>
                    <a:pt x="57" y="74"/>
                    <a:pt x="79" y="92"/>
                    <a:pt x="60" y="101"/>
                  </a:cubicBezTo>
                  <a:cubicBezTo>
                    <a:pt x="41" y="110"/>
                    <a:pt x="39" y="80"/>
                    <a:pt x="35" y="69"/>
                  </a:cubicBezTo>
                  <a:cubicBezTo>
                    <a:pt x="31" y="58"/>
                    <a:pt x="27" y="52"/>
                    <a:pt x="21" y="45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auto">
            <a:xfrm>
              <a:off x="7837488" y="4054475"/>
              <a:ext cx="69850" cy="68263"/>
            </a:xfrm>
            <a:custGeom>
              <a:avLst/>
              <a:gdLst>
                <a:gd name="T0" fmla="*/ 25 w 27"/>
                <a:gd name="T1" fmla="*/ 16 h 26"/>
                <a:gd name="T2" fmla="*/ 10 w 27"/>
                <a:gd name="T3" fmla="*/ 24 h 26"/>
                <a:gd name="T4" fmla="*/ 4 w 27"/>
                <a:gd name="T5" fmla="*/ 9 h 26"/>
                <a:gd name="T6" fmla="*/ 18 w 27"/>
                <a:gd name="T7" fmla="*/ 1 h 26"/>
                <a:gd name="T8" fmla="*/ 25 w 27"/>
                <a:gd name="T9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25" y="16"/>
                  </a:moveTo>
                  <a:cubicBezTo>
                    <a:pt x="22" y="22"/>
                    <a:pt x="16" y="26"/>
                    <a:pt x="10" y="24"/>
                  </a:cubicBezTo>
                  <a:cubicBezTo>
                    <a:pt x="4" y="22"/>
                    <a:pt x="0" y="16"/>
                    <a:pt x="4" y="9"/>
                  </a:cubicBezTo>
                  <a:cubicBezTo>
                    <a:pt x="5" y="3"/>
                    <a:pt x="12" y="0"/>
                    <a:pt x="18" y="1"/>
                  </a:cubicBezTo>
                  <a:cubicBezTo>
                    <a:pt x="24" y="3"/>
                    <a:pt x="27" y="9"/>
                    <a:pt x="25" y="1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0" name="Freeform 27"/>
            <p:cNvSpPr>
              <a:spLocks/>
            </p:cNvSpPr>
            <p:nvPr/>
          </p:nvSpPr>
          <p:spPr bwMode="auto">
            <a:xfrm>
              <a:off x="7808913" y="4081463"/>
              <a:ext cx="28575" cy="34925"/>
            </a:xfrm>
            <a:custGeom>
              <a:avLst/>
              <a:gdLst>
                <a:gd name="T0" fmla="*/ 11 w 11"/>
                <a:gd name="T1" fmla="*/ 7 h 14"/>
                <a:gd name="T2" fmla="*/ 7 w 11"/>
                <a:gd name="T3" fmla="*/ 13 h 14"/>
                <a:gd name="T4" fmla="*/ 1 w 11"/>
                <a:gd name="T5" fmla="*/ 7 h 14"/>
                <a:gd name="T6" fmla="*/ 5 w 11"/>
                <a:gd name="T7" fmla="*/ 1 h 14"/>
                <a:gd name="T8" fmla="*/ 11 w 11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11" y="7"/>
                  </a:moveTo>
                  <a:cubicBezTo>
                    <a:pt x="11" y="10"/>
                    <a:pt x="9" y="13"/>
                    <a:pt x="7" y="13"/>
                  </a:cubicBezTo>
                  <a:cubicBezTo>
                    <a:pt x="4" y="14"/>
                    <a:pt x="1" y="11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ubicBezTo>
                    <a:pt x="8" y="0"/>
                    <a:pt x="10" y="2"/>
                    <a:pt x="11" y="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Freeform 28"/>
            <p:cNvSpPr>
              <a:spLocks/>
            </p:cNvSpPr>
            <p:nvPr/>
          </p:nvSpPr>
          <p:spPr bwMode="auto">
            <a:xfrm>
              <a:off x="7778750" y="4098925"/>
              <a:ext cx="30163" cy="30163"/>
            </a:xfrm>
            <a:custGeom>
              <a:avLst/>
              <a:gdLst>
                <a:gd name="T0" fmla="*/ 10 w 12"/>
                <a:gd name="T1" fmla="*/ 4 h 12"/>
                <a:gd name="T2" fmla="*/ 8 w 12"/>
                <a:gd name="T3" fmla="*/ 11 h 12"/>
                <a:gd name="T4" fmla="*/ 2 w 12"/>
                <a:gd name="T5" fmla="*/ 8 h 12"/>
                <a:gd name="T6" fmla="*/ 4 w 12"/>
                <a:gd name="T7" fmla="*/ 1 h 12"/>
                <a:gd name="T8" fmla="*/ 10 w 12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4"/>
                  </a:moveTo>
                  <a:cubicBezTo>
                    <a:pt x="12" y="7"/>
                    <a:pt x="11" y="10"/>
                    <a:pt x="8" y="11"/>
                  </a:cubicBezTo>
                  <a:cubicBezTo>
                    <a:pt x="6" y="12"/>
                    <a:pt x="3" y="10"/>
                    <a:pt x="2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6" y="0"/>
                    <a:pt x="9" y="1"/>
                    <a:pt x="10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2" name="Freeform 29"/>
            <p:cNvSpPr>
              <a:spLocks/>
            </p:cNvSpPr>
            <p:nvPr/>
          </p:nvSpPr>
          <p:spPr bwMode="auto">
            <a:xfrm>
              <a:off x="7754938" y="4119563"/>
              <a:ext cx="28575" cy="28575"/>
            </a:xfrm>
            <a:custGeom>
              <a:avLst/>
              <a:gdLst>
                <a:gd name="T0" fmla="*/ 10 w 11"/>
                <a:gd name="T1" fmla="*/ 3 h 11"/>
                <a:gd name="T2" fmla="*/ 8 w 11"/>
                <a:gd name="T3" fmla="*/ 10 h 11"/>
                <a:gd name="T4" fmla="*/ 1 w 11"/>
                <a:gd name="T5" fmla="*/ 7 h 11"/>
                <a:gd name="T6" fmla="*/ 3 w 11"/>
                <a:gd name="T7" fmla="*/ 1 h 11"/>
                <a:gd name="T8" fmla="*/ 10 w 11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10" y="3"/>
                  </a:moveTo>
                  <a:cubicBezTo>
                    <a:pt x="11" y="6"/>
                    <a:pt x="10" y="9"/>
                    <a:pt x="8" y="10"/>
                  </a:cubicBezTo>
                  <a:cubicBezTo>
                    <a:pt x="6" y="11"/>
                    <a:pt x="3" y="10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9" y="1"/>
                    <a:pt x="10" y="3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30"/>
            <p:cNvSpPr>
              <a:spLocks/>
            </p:cNvSpPr>
            <p:nvPr/>
          </p:nvSpPr>
          <p:spPr bwMode="auto">
            <a:xfrm>
              <a:off x="7740650" y="4143375"/>
              <a:ext cx="26988" cy="22225"/>
            </a:xfrm>
            <a:custGeom>
              <a:avLst/>
              <a:gdLst>
                <a:gd name="T0" fmla="*/ 8 w 11"/>
                <a:gd name="T1" fmla="*/ 2 h 9"/>
                <a:gd name="T2" fmla="*/ 9 w 11"/>
                <a:gd name="T3" fmla="*/ 8 h 9"/>
                <a:gd name="T4" fmla="*/ 3 w 11"/>
                <a:gd name="T5" fmla="*/ 7 h 9"/>
                <a:gd name="T6" fmla="*/ 2 w 11"/>
                <a:gd name="T7" fmla="*/ 2 h 9"/>
                <a:gd name="T8" fmla="*/ 8 w 11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8" y="2"/>
                  </a:moveTo>
                  <a:cubicBezTo>
                    <a:pt x="10" y="4"/>
                    <a:pt x="11" y="6"/>
                    <a:pt x="9" y="8"/>
                  </a:cubicBezTo>
                  <a:cubicBezTo>
                    <a:pt x="8" y="9"/>
                    <a:pt x="5" y="9"/>
                    <a:pt x="3" y="7"/>
                  </a:cubicBezTo>
                  <a:cubicBezTo>
                    <a:pt x="1" y="6"/>
                    <a:pt x="0" y="3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Freeform 31"/>
            <p:cNvSpPr>
              <a:spLocks/>
            </p:cNvSpPr>
            <p:nvPr/>
          </p:nvSpPr>
          <p:spPr bwMode="auto">
            <a:xfrm>
              <a:off x="7862888" y="4206875"/>
              <a:ext cx="195263" cy="282575"/>
            </a:xfrm>
            <a:custGeom>
              <a:avLst/>
              <a:gdLst>
                <a:gd name="T0" fmla="*/ 56 w 76"/>
                <a:gd name="T1" fmla="*/ 44 h 110"/>
                <a:gd name="T2" fmla="*/ 58 w 76"/>
                <a:gd name="T3" fmla="*/ 14 h 110"/>
                <a:gd name="T4" fmla="*/ 25 w 76"/>
                <a:gd name="T5" fmla="*/ 23 h 110"/>
                <a:gd name="T6" fmla="*/ 32 w 76"/>
                <a:gd name="T7" fmla="*/ 64 h 110"/>
                <a:gd name="T8" fmla="*/ 19 w 76"/>
                <a:gd name="T9" fmla="*/ 102 h 110"/>
                <a:gd name="T10" fmla="*/ 44 w 76"/>
                <a:gd name="T11" fmla="*/ 69 h 110"/>
                <a:gd name="T12" fmla="*/ 56 w 76"/>
                <a:gd name="T13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10">
                  <a:moveTo>
                    <a:pt x="56" y="44"/>
                  </a:moveTo>
                  <a:cubicBezTo>
                    <a:pt x="56" y="44"/>
                    <a:pt x="76" y="28"/>
                    <a:pt x="58" y="14"/>
                  </a:cubicBezTo>
                  <a:cubicBezTo>
                    <a:pt x="41" y="0"/>
                    <a:pt x="11" y="5"/>
                    <a:pt x="25" y="23"/>
                  </a:cubicBezTo>
                  <a:cubicBezTo>
                    <a:pt x="39" y="40"/>
                    <a:pt x="43" y="54"/>
                    <a:pt x="32" y="64"/>
                  </a:cubicBezTo>
                  <a:cubicBezTo>
                    <a:pt x="21" y="74"/>
                    <a:pt x="0" y="94"/>
                    <a:pt x="19" y="102"/>
                  </a:cubicBezTo>
                  <a:cubicBezTo>
                    <a:pt x="38" y="110"/>
                    <a:pt x="41" y="80"/>
                    <a:pt x="44" y="69"/>
                  </a:cubicBezTo>
                  <a:cubicBezTo>
                    <a:pt x="46" y="58"/>
                    <a:pt x="51" y="51"/>
                    <a:pt x="56" y="4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32"/>
            <p:cNvSpPr>
              <a:spLocks/>
            </p:cNvSpPr>
            <p:nvPr/>
          </p:nvSpPr>
          <p:spPr bwMode="auto">
            <a:xfrm>
              <a:off x="7888288" y="4149725"/>
              <a:ext cx="69850" cy="66675"/>
            </a:xfrm>
            <a:custGeom>
              <a:avLst/>
              <a:gdLst>
                <a:gd name="T0" fmla="*/ 3 w 27"/>
                <a:gd name="T1" fmla="*/ 17 h 26"/>
                <a:gd name="T2" fmla="*/ 18 w 27"/>
                <a:gd name="T3" fmla="*/ 24 h 26"/>
                <a:gd name="T4" fmla="*/ 24 w 27"/>
                <a:gd name="T5" fmla="*/ 9 h 26"/>
                <a:gd name="T6" fmla="*/ 9 w 27"/>
                <a:gd name="T7" fmla="*/ 2 h 26"/>
                <a:gd name="T8" fmla="*/ 3 w 27"/>
                <a:gd name="T9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3" y="17"/>
                  </a:moveTo>
                  <a:cubicBezTo>
                    <a:pt x="5" y="23"/>
                    <a:pt x="12" y="26"/>
                    <a:pt x="18" y="24"/>
                  </a:cubicBezTo>
                  <a:cubicBezTo>
                    <a:pt x="24" y="22"/>
                    <a:pt x="27" y="15"/>
                    <a:pt x="24" y="9"/>
                  </a:cubicBezTo>
                  <a:cubicBezTo>
                    <a:pt x="22" y="3"/>
                    <a:pt x="15" y="0"/>
                    <a:pt x="9" y="2"/>
                  </a:cubicBezTo>
                  <a:cubicBezTo>
                    <a:pt x="3" y="4"/>
                    <a:pt x="0" y="11"/>
                    <a:pt x="3" y="1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6" name="Freeform 33"/>
            <p:cNvSpPr>
              <a:spLocks/>
            </p:cNvSpPr>
            <p:nvPr/>
          </p:nvSpPr>
          <p:spPr bwMode="auto">
            <a:xfrm>
              <a:off x="7958138" y="4176713"/>
              <a:ext cx="31750" cy="33338"/>
            </a:xfrm>
            <a:custGeom>
              <a:avLst/>
              <a:gdLst>
                <a:gd name="T0" fmla="*/ 1 w 12"/>
                <a:gd name="T1" fmla="*/ 6 h 13"/>
                <a:gd name="T2" fmla="*/ 6 w 12"/>
                <a:gd name="T3" fmla="*/ 13 h 13"/>
                <a:gd name="T4" fmla="*/ 12 w 12"/>
                <a:gd name="T5" fmla="*/ 7 h 13"/>
                <a:gd name="T6" fmla="*/ 7 w 12"/>
                <a:gd name="T7" fmla="*/ 0 h 13"/>
                <a:gd name="T8" fmla="*/ 1 w 12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1" y="6"/>
                  </a:moveTo>
                  <a:cubicBezTo>
                    <a:pt x="0" y="10"/>
                    <a:pt x="3" y="13"/>
                    <a:pt x="6" y="13"/>
                  </a:cubicBezTo>
                  <a:cubicBezTo>
                    <a:pt x="9" y="13"/>
                    <a:pt x="11" y="10"/>
                    <a:pt x="12" y="7"/>
                  </a:cubicBezTo>
                  <a:cubicBezTo>
                    <a:pt x="12" y="4"/>
                    <a:pt x="10" y="0"/>
                    <a:pt x="7" y="0"/>
                  </a:cubicBezTo>
                  <a:cubicBezTo>
                    <a:pt x="4" y="0"/>
                    <a:pt x="1" y="2"/>
                    <a:pt x="1" y="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7" name="Freeform 34"/>
            <p:cNvSpPr>
              <a:spLocks/>
            </p:cNvSpPr>
            <p:nvPr/>
          </p:nvSpPr>
          <p:spPr bwMode="auto">
            <a:xfrm>
              <a:off x="7991475" y="4191000"/>
              <a:ext cx="28575" cy="31750"/>
            </a:xfrm>
            <a:custGeom>
              <a:avLst/>
              <a:gdLst>
                <a:gd name="T0" fmla="*/ 1 w 11"/>
                <a:gd name="T1" fmla="*/ 4 h 12"/>
                <a:gd name="T2" fmla="*/ 4 w 11"/>
                <a:gd name="T3" fmla="*/ 11 h 12"/>
                <a:gd name="T4" fmla="*/ 10 w 11"/>
                <a:gd name="T5" fmla="*/ 7 h 12"/>
                <a:gd name="T6" fmla="*/ 7 w 11"/>
                <a:gd name="T7" fmla="*/ 1 h 12"/>
                <a:gd name="T8" fmla="*/ 1 w 11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1" y="4"/>
                  </a:moveTo>
                  <a:cubicBezTo>
                    <a:pt x="0" y="7"/>
                    <a:pt x="1" y="10"/>
                    <a:pt x="4" y="11"/>
                  </a:cubicBezTo>
                  <a:cubicBezTo>
                    <a:pt x="6" y="12"/>
                    <a:pt x="8" y="10"/>
                    <a:pt x="10" y="7"/>
                  </a:cubicBezTo>
                  <a:cubicBezTo>
                    <a:pt x="11" y="5"/>
                    <a:pt x="10" y="2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8" name="Freeform 35"/>
            <p:cNvSpPr>
              <a:spLocks/>
            </p:cNvSpPr>
            <p:nvPr/>
          </p:nvSpPr>
          <p:spPr bwMode="auto">
            <a:xfrm>
              <a:off x="8016875" y="4210050"/>
              <a:ext cx="26988" cy="30163"/>
            </a:xfrm>
            <a:custGeom>
              <a:avLst/>
              <a:gdLst>
                <a:gd name="T0" fmla="*/ 1 w 10"/>
                <a:gd name="T1" fmla="*/ 4 h 12"/>
                <a:gd name="T2" fmla="*/ 2 w 10"/>
                <a:gd name="T3" fmla="*/ 11 h 12"/>
                <a:gd name="T4" fmla="*/ 9 w 10"/>
                <a:gd name="T5" fmla="*/ 8 h 12"/>
                <a:gd name="T6" fmla="*/ 7 w 10"/>
                <a:gd name="T7" fmla="*/ 1 h 12"/>
                <a:gd name="T8" fmla="*/ 1 w 10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4"/>
                  </a:moveTo>
                  <a:cubicBezTo>
                    <a:pt x="0" y="7"/>
                    <a:pt x="1" y="10"/>
                    <a:pt x="2" y="11"/>
                  </a:cubicBezTo>
                  <a:cubicBezTo>
                    <a:pt x="5" y="12"/>
                    <a:pt x="8" y="11"/>
                    <a:pt x="9" y="8"/>
                  </a:cubicBezTo>
                  <a:cubicBezTo>
                    <a:pt x="10" y="5"/>
                    <a:pt x="9" y="2"/>
                    <a:pt x="7" y="1"/>
                  </a:cubicBezTo>
                  <a:cubicBezTo>
                    <a:pt x="4" y="0"/>
                    <a:pt x="1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9" name="Freeform 36"/>
            <p:cNvSpPr>
              <a:spLocks/>
            </p:cNvSpPr>
            <p:nvPr/>
          </p:nvSpPr>
          <p:spPr bwMode="auto">
            <a:xfrm>
              <a:off x="8032750" y="4235450"/>
              <a:ext cx="25400" cy="22225"/>
            </a:xfrm>
            <a:custGeom>
              <a:avLst/>
              <a:gdLst>
                <a:gd name="T0" fmla="*/ 2 w 10"/>
                <a:gd name="T1" fmla="*/ 2 h 9"/>
                <a:gd name="T2" fmla="*/ 1 w 10"/>
                <a:gd name="T3" fmla="*/ 7 h 9"/>
                <a:gd name="T4" fmla="*/ 8 w 10"/>
                <a:gd name="T5" fmla="*/ 7 h 9"/>
                <a:gd name="T6" fmla="*/ 8 w 10"/>
                <a:gd name="T7" fmla="*/ 1 h 9"/>
                <a:gd name="T8" fmla="*/ 2 w 10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2"/>
                  </a:moveTo>
                  <a:cubicBezTo>
                    <a:pt x="0" y="4"/>
                    <a:pt x="0" y="6"/>
                    <a:pt x="1" y="7"/>
                  </a:cubicBezTo>
                  <a:cubicBezTo>
                    <a:pt x="3" y="9"/>
                    <a:pt x="6" y="9"/>
                    <a:pt x="8" y="7"/>
                  </a:cubicBezTo>
                  <a:cubicBezTo>
                    <a:pt x="9" y="5"/>
                    <a:pt x="10" y="3"/>
                    <a:pt x="8" y="1"/>
                  </a:cubicBezTo>
                  <a:cubicBezTo>
                    <a:pt x="7" y="0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Freeform 37"/>
            <p:cNvSpPr>
              <a:spLocks noEditPoints="1"/>
            </p:cNvSpPr>
            <p:nvPr/>
          </p:nvSpPr>
          <p:spPr bwMode="auto">
            <a:xfrm>
              <a:off x="757872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949439" y="3566524"/>
            <a:ext cx="855133" cy="859367"/>
            <a:chOff x="7578725" y="2559050"/>
            <a:chExt cx="641350" cy="644525"/>
          </a:xfrm>
        </p:grpSpPr>
        <p:sp>
          <p:nvSpPr>
            <p:cNvPr id="32" name="Oval 48"/>
            <p:cNvSpPr>
              <a:spLocks noChangeArrowheads="1"/>
            </p:cNvSpPr>
            <p:nvPr/>
          </p:nvSpPr>
          <p:spPr bwMode="auto">
            <a:xfrm>
              <a:off x="7604125" y="2587625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Freeform 49"/>
            <p:cNvSpPr>
              <a:spLocks/>
            </p:cNvSpPr>
            <p:nvPr/>
          </p:nvSpPr>
          <p:spPr bwMode="auto">
            <a:xfrm>
              <a:off x="790733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4" name="Freeform 51"/>
            <p:cNvSpPr>
              <a:spLocks/>
            </p:cNvSpPr>
            <p:nvPr/>
          </p:nvSpPr>
          <p:spPr bwMode="auto">
            <a:xfrm>
              <a:off x="7694613" y="2674938"/>
              <a:ext cx="409575" cy="414338"/>
            </a:xfrm>
            <a:custGeom>
              <a:avLst/>
              <a:gdLst>
                <a:gd name="T0" fmla="*/ 141 w 160"/>
                <a:gd name="T1" fmla="*/ 77 h 161"/>
                <a:gd name="T2" fmla="*/ 141 w 160"/>
                <a:gd name="T3" fmla="*/ 67 h 161"/>
                <a:gd name="T4" fmla="*/ 131 w 160"/>
                <a:gd name="T5" fmla="*/ 67 h 161"/>
                <a:gd name="T6" fmla="*/ 131 w 160"/>
                <a:gd name="T7" fmla="*/ 71 h 161"/>
                <a:gd name="T8" fmla="*/ 117 w 160"/>
                <a:gd name="T9" fmla="*/ 64 h 161"/>
                <a:gd name="T10" fmla="*/ 117 w 160"/>
                <a:gd name="T11" fmla="*/ 55 h 161"/>
                <a:gd name="T12" fmla="*/ 107 w 160"/>
                <a:gd name="T13" fmla="*/ 55 h 161"/>
                <a:gd name="T14" fmla="*/ 107 w 160"/>
                <a:gd name="T15" fmla="*/ 59 h 161"/>
                <a:gd name="T16" fmla="*/ 89 w 160"/>
                <a:gd name="T17" fmla="*/ 49 h 161"/>
                <a:gd name="T18" fmla="*/ 89 w 160"/>
                <a:gd name="T19" fmla="*/ 18 h 161"/>
                <a:gd name="T20" fmla="*/ 81 w 160"/>
                <a:gd name="T21" fmla="*/ 0 h 161"/>
                <a:gd name="T22" fmla="*/ 80 w 160"/>
                <a:gd name="T23" fmla="*/ 0 h 161"/>
                <a:gd name="T24" fmla="*/ 79 w 160"/>
                <a:gd name="T25" fmla="*/ 0 h 161"/>
                <a:gd name="T26" fmla="*/ 71 w 160"/>
                <a:gd name="T27" fmla="*/ 18 h 161"/>
                <a:gd name="T28" fmla="*/ 71 w 160"/>
                <a:gd name="T29" fmla="*/ 49 h 161"/>
                <a:gd name="T30" fmla="*/ 53 w 160"/>
                <a:gd name="T31" fmla="*/ 59 h 161"/>
                <a:gd name="T32" fmla="*/ 53 w 160"/>
                <a:gd name="T33" fmla="*/ 55 h 161"/>
                <a:gd name="T34" fmla="*/ 44 w 160"/>
                <a:gd name="T35" fmla="*/ 55 h 161"/>
                <a:gd name="T36" fmla="*/ 44 w 160"/>
                <a:gd name="T37" fmla="*/ 64 h 161"/>
                <a:gd name="T38" fmla="*/ 30 w 160"/>
                <a:gd name="T39" fmla="*/ 72 h 161"/>
                <a:gd name="T40" fmla="*/ 30 w 160"/>
                <a:gd name="T41" fmla="*/ 67 h 161"/>
                <a:gd name="T42" fmla="*/ 20 w 160"/>
                <a:gd name="T43" fmla="*/ 67 h 161"/>
                <a:gd name="T44" fmla="*/ 20 w 160"/>
                <a:gd name="T45" fmla="*/ 77 h 161"/>
                <a:gd name="T46" fmla="*/ 0 w 160"/>
                <a:gd name="T47" fmla="*/ 88 h 161"/>
                <a:gd name="T48" fmla="*/ 0 w 160"/>
                <a:gd name="T49" fmla="*/ 97 h 161"/>
                <a:gd name="T50" fmla="*/ 48 w 160"/>
                <a:gd name="T51" fmla="*/ 81 h 161"/>
                <a:gd name="T52" fmla="*/ 71 w 160"/>
                <a:gd name="T53" fmla="*/ 81 h 161"/>
                <a:gd name="T54" fmla="*/ 71 w 160"/>
                <a:gd name="T55" fmla="*/ 87 h 161"/>
                <a:gd name="T56" fmla="*/ 76 w 160"/>
                <a:gd name="T57" fmla="*/ 131 h 161"/>
                <a:gd name="T58" fmla="*/ 51 w 160"/>
                <a:gd name="T59" fmla="*/ 149 h 161"/>
                <a:gd name="T60" fmla="*/ 51 w 160"/>
                <a:gd name="T61" fmla="*/ 157 h 161"/>
                <a:gd name="T62" fmla="*/ 79 w 160"/>
                <a:gd name="T63" fmla="*/ 147 h 161"/>
                <a:gd name="T64" fmla="*/ 79 w 160"/>
                <a:gd name="T65" fmla="*/ 161 h 161"/>
                <a:gd name="T66" fmla="*/ 82 w 160"/>
                <a:gd name="T67" fmla="*/ 161 h 161"/>
                <a:gd name="T68" fmla="*/ 82 w 160"/>
                <a:gd name="T69" fmla="*/ 147 h 161"/>
                <a:gd name="T70" fmla="*/ 110 w 160"/>
                <a:gd name="T71" fmla="*/ 156 h 161"/>
                <a:gd name="T72" fmla="*/ 110 w 160"/>
                <a:gd name="T73" fmla="*/ 149 h 161"/>
                <a:gd name="T74" fmla="*/ 85 w 160"/>
                <a:gd name="T75" fmla="*/ 131 h 161"/>
                <a:gd name="T76" fmla="*/ 89 w 160"/>
                <a:gd name="T77" fmla="*/ 87 h 161"/>
                <a:gd name="T78" fmla="*/ 89 w 160"/>
                <a:gd name="T79" fmla="*/ 81 h 161"/>
                <a:gd name="T80" fmla="*/ 113 w 160"/>
                <a:gd name="T81" fmla="*/ 81 h 161"/>
                <a:gd name="T82" fmla="*/ 160 w 160"/>
                <a:gd name="T83" fmla="*/ 97 h 161"/>
                <a:gd name="T84" fmla="*/ 160 w 160"/>
                <a:gd name="T85" fmla="*/ 88 h 161"/>
                <a:gd name="T86" fmla="*/ 141 w 160"/>
                <a:gd name="T87" fmla="*/ 7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0" h="161">
                  <a:moveTo>
                    <a:pt x="141" y="77"/>
                  </a:moveTo>
                  <a:cubicBezTo>
                    <a:pt x="141" y="67"/>
                    <a:pt x="141" y="67"/>
                    <a:pt x="14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17" y="55"/>
                    <a:pt x="117" y="55"/>
                    <a:pt x="117" y="55"/>
                  </a:cubicBezTo>
                  <a:cubicBezTo>
                    <a:pt x="107" y="55"/>
                    <a:pt x="107" y="55"/>
                    <a:pt x="107" y="55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9" y="4"/>
                    <a:pt x="82" y="1"/>
                    <a:pt x="8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8" y="1"/>
                    <a:pt x="71" y="4"/>
                    <a:pt x="71" y="18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85"/>
                    <a:pt x="71" y="87"/>
                    <a:pt x="71" y="87"/>
                  </a:cubicBezTo>
                  <a:cubicBezTo>
                    <a:pt x="76" y="131"/>
                    <a:pt x="76" y="131"/>
                    <a:pt x="76" y="131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9" y="161"/>
                    <a:pt x="79" y="161"/>
                    <a:pt x="79" y="161"/>
                  </a:cubicBezTo>
                  <a:cubicBezTo>
                    <a:pt x="82" y="161"/>
                    <a:pt x="82" y="161"/>
                    <a:pt x="82" y="161"/>
                  </a:cubicBezTo>
                  <a:cubicBezTo>
                    <a:pt x="82" y="147"/>
                    <a:pt x="82" y="147"/>
                    <a:pt x="82" y="147"/>
                  </a:cubicBezTo>
                  <a:cubicBezTo>
                    <a:pt x="110" y="156"/>
                    <a:pt x="110" y="156"/>
                    <a:pt x="110" y="156"/>
                  </a:cubicBezTo>
                  <a:cubicBezTo>
                    <a:pt x="110" y="149"/>
                    <a:pt x="110" y="149"/>
                    <a:pt x="110" y="149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7"/>
                    <a:pt x="89" y="85"/>
                    <a:pt x="89" y="81"/>
                  </a:cubicBezTo>
                  <a:cubicBezTo>
                    <a:pt x="113" y="81"/>
                    <a:pt x="113" y="81"/>
                    <a:pt x="113" y="81"/>
                  </a:cubicBezTo>
                  <a:cubicBezTo>
                    <a:pt x="160" y="97"/>
                    <a:pt x="160" y="97"/>
                    <a:pt x="160" y="97"/>
                  </a:cubicBezTo>
                  <a:cubicBezTo>
                    <a:pt x="160" y="88"/>
                    <a:pt x="160" y="88"/>
                    <a:pt x="160" y="88"/>
                  </a:cubicBezTo>
                  <a:lnTo>
                    <a:pt x="141" y="77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52"/>
            <p:cNvSpPr>
              <a:spLocks noEditPoints="1"/>
            </p:cNvSpPr>
            <p:nvPr/>
          </p:nvSpPr>
          <p:spPr bwMode="auto">
            <a:xfrm>
              <a:off x="757872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706879" y="4991887"/>
            <a:ext cx="855133" cy="861484"/>
            <a:chOff x="2526665" y="3941763"/>
            <a:chExt cx="641350" cy="646113"/>
          </a:xfrm>
        </p:grpSpPr>
        <p:sp>
          <p:nvSpPr>
            <p:cNvPr id="37" name="Oval 22"/>
            <p:cNvSpPr>
              <a:spLocks noChangeArrowheads="1"/>
            </p:cNvSpPr>
            <p:nvPr/>
          </p:nvSpPr>
          <p:spPr bwMode="auto">
            <a:xfrm>
              <a:off x="2555240" y="3970338"/>
              <a:ext cx="590550" cy="590550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Freeform 37"/>
            <p:cNvSpPr>
              <a:spLocks noEditPoints="1"/>
            </p:cNvSpPr>
            <p:nvPr/>
          </p:nvSpPr>
          <p:spPr bwMode="auto">
            <a:xfrm>
              <a:off x="252666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Freeform 20"/>
            <p:cNvSpPr>
              <a:spLocks noEditPoints="1"/>
            </p:cNvSpPr>
            <p:nvPr/>
          </p:nvSpPr>
          <p:spPr bwMode="auto">
            <a:xfrm>
              <a:off x="2711608" y="4124325"/>
              <a:ext cx="311150" cy="280988"/>
            </a:xfrm>
            <a:custGeom>
              <a:avLst/>
              <a:gdLst>
                <a:gd name="T0" fmla="*/ 25 w 121"/>
                <a:gd name="T1" fmla="*/ 55 h 109"/>
                <a:gd name="T2" fmla="*/ 39 w 121"/>
                <a:gd name="T3" fmla="*/ 41 h 109"/>
                <a:gd name="T4" fmla="*/ 25 w 121"/>
                <a:gd name="T5" fmla="*/ 28 h 109"/>
                <a:gd name="T6" fmla="*/ 12 w 121"/>
                <a:gd name="T7" fmla="*/ 41 h 109"/>
                <a:gd name="T8" fmla="*/ 25 w 121"/>
                <a:gd name="T9" fmla="*/ 55 h 109"/>
                <a:gd name="T10" fmla="*/ 47 w 121"/>
                <a:gd name="T11" fmla="*/ 41 h 109"/>
                <a:gd name="T12" fmla="*/ 60 w 121"/>
                <a:gd name="T13" fmla="*/ 55 h 109"/>
                <a:gd name="T14" fmla="*/ 74 w 121"/>
                <a:gd name="T15" fmla="*/ 41 h 109"/>
                <a:gd name="T16" fmla="*/ 60 w 121"/>
                <a:gd name="T17" fmla="*/ 28 h 109"/>
                <a:gd name="T18" fmla="*/ 47 w 121"/>
                <a:gd name="T19" fmla="*/ 41 h 109"/>
                <a:gd name="T20" fmla="*/ 44 w 121"/>
                <a:gd name="T21" fmla="*/ 27 h 109"/>
                <a:gd name="T22" fmla="*/ 58 w 121"/>
                <a:gd name="T23" fmla="*/ 13 h 109"/>
                <a:gd name="T24" fmla="*/ 44 w 121"/>
                <a:gd name="T25" fmla="*/ 0 h 109"/>
                <a:gd name="T26" fmla="*/ 31 w 121"/>
                <a:gd name="T27" fmla="*/ 13 h 109"/>
                <a:gd name="T28" fmla="*/ 44 w 121"/>
                <a:gd name="T29" fmla="*/ 27 h 109"/>
                <a:gd name="T30" fmla="*/ 120 w 121"/>
                <a:gd name="T31" fmla="*/ 63 h 109"/>
                <a:gd name="T32" fmla="*/ 114 w 121"/>
                <a:gd name="T33" fmla="*/ 59 h 109"/>
                <a:gd name="T34" fmla="*/ 9 w 121"/>
                <a:gd name="T35" fmla="*/ 59 h 109"/>
                <a:gd name="T36" fmla="*/ 2 w 121"/>
                <a:gd name="T37" fmla="*/ 63 h 109"/>
                <a:gd name="T38" fmla="*/ 2 w 121"/>
                <a:gd name="T39" fmla="*/ 71 h 109"/>
                <a:gd name="T40" fmla="*/ 21 w 121"/>
                <a:gd name="T41" fmla="*/ 105 h 109"/>
                <a:gd name="T42" fmla="*/ 28 w 121"/>
                <a:gd name="T43" fmla="*/ 109 h 109"/>
                <a:gd name="T44" fmla="*/ 94 w 121"/>
                <a:gd name="T45" fmla="*/ 109 h 109"/>
                <a:gd name="T46" fmla="*/ 101 w 121"/>
                <a:gd name="T47" fmla="*/ 105 h 109"/>
                <a:gd name="T48" fmla="*/ 120 w 121"/>
                <a:gd name="T49" fmla="*/ 71 h 109"/>
                <a:gd name="T50" fmla="*/ 120 w 121"/>
                <a:gd name="T51" fmla="*/ 63 h 109"/>
                <a:gd name="T52" fmla="*/ 83 w 121"/>
                <a:gd name="T53" fmla="*/ 41 h 109"/>
                <a:gd name="T54" fmla="*/ 96 w 121"/>
                <a:gd name="T55" fmla="*/ 55 h 109"/>
                <a:gd name="T56" fmla="*/ 110 w 121"/>
                <a:gd name="T57" fmla="*/ 41 h 109"/>
                <a:gd name="T58" fmla="*/ 96 w 121"/>
                <a:gd name="T59" fmla="*/ 28 h 109"/>
                <a:gd name="T60" fmla="*/ 83 w 121"/>
                <a:gd name="T61" fmla="*/ 41 h 109"/>
                <a:gd name="T62" fmla="*/ 79 w 121"/>
                <a:gd name="T63" fmla="*/ 27 h 109"/>
                <a:gd name="T64" fmla="*/ 93 w 121"/>
                <a:gd name="T65" fmla="*/ 13 h 109"/>
                <a:gd name="T66" fmla="*/ 79 w 121"/>
                <a:gd name="T67" fmla="*/ 0 h 109"/>
                <a:gd name="T68" fmla="*/ 65 w 121"/>
                <a:gd name="T69" fmla="*/ 13 h 109"/>
                <a:gd name="T70" fmla="*/ 79 w 121"/>
                <a:gd name="T71" fmla="*/ 27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1" h="109">
                  <a:moveTo>
                    <a:pt x="25" y="55"/>
                  </a:moveTo>
                  <a:cubicBezTo>
                    <a:pt x="33" y="55"/>
                    <a:pt x="39" y="49"/>
                    <a:pt x="39" y="41"/>
                  </a:cubicBezTo>
                  <a:cubicBezTo>
                    <a:pt x="39" y="34"/>
                    <a:pt x="33" y="28"/>
                    <a:pt x="25" y="28"/>
                  </a:cubicBezTo>
                  <a:cubicBezTo>
                    <a:pt x="18" y="28"/>
                    <a:pt x="12" y="34"/>
                    <a:pt x="12" y="41"/>
                  </a:cubicBezTo>
                  <a:cubicBezTo>
                    <a:pt x="12" y="49"/>
                    <a:pt x="18" y="55"/>
                    <a:pt x="25" y="55"/>
                  </a:cubicBezTo>
                  <a:close/>
                  <a:moveTo>
                    <a:pt x="47" y="41"/>
                  </a:moveTo>
                  <a:cubicBezTo>
                    <a:pt x="47" y="49"/>
                    <a:pt x="53" y="54"/>
                    <a:pt x="60" y="55"/>
                  </a:cubicBezTo>
                  <a:cubicBezTo>
                    <a:pt x="68" y="55"/>
                    <a:pt x="74" y="49"/>
                    <a:pt x="74" y="41"/>
                  </a:cubicBezTo>
                  <a:cubicBezTo>
                    <a:pt x="74" y="34"/>
                    <a:pt x="68" y="28"/>
                    <a:pt x="60" y="28"/>
                  </a:cubicBezTo>
                  <a:cubicBezTo>
                    <a:pt x="53" y="28"/>
                    <a:pt x="47" y="34"/>
                    <a:pt x="47" y="41"/>
                  </a:cubicBezTo>
                  <a:close/>
                  <a:moveTo>
                    <a:pt x="44" y="27"/>
                  </a:moveTo>
                  <a:cubicBezTo>
                    <a:pt x="52" y="27"/>
                    <a:pt x="58" y="21"/>
                    <a:pt x="58" y="13"/>
                  </a:cubicBezTo>
                  <a:cubicBezTo>
                    <a:pt x="58" y="6"/>
                    <a:pt x="52" y="0"/>
                    <a:pt x="44" y="0"/>
                  </a:cubicBezTo>
                  <a:cubicBezTo>
                    <a:pt x="37" y="0"/>
                    <a:pt x="31" y="6"/>
                    <a:pt x="31" y="13"/>
                  </a:cubicBezTo>
                  <a:cubicBezTo>
                    <a:pt x="31" y="21"/>
                    <a:pt x="37" y="27"/>
                    <a:pt x="44" y="27"/>
                  </a:cubicBezTo>
                  <a:close/>
                  <a:moveTo>
                    <a:pt x="120" y="63"/>
                  </a:moveTo>
                  <a:cubicBezTo>
                    <a:pt x="118" y="61"/>
                    <a:pt x="117" y="59"/>
                    <a:pt x="114" y="59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5" y="59"/>
                    <a:pt x="3" y="61"/>
                    <a:pt x="2" y="63"/>
                  </a:cubicBezTo>
                  <a:cubicBezTo>
                    <a:pt x="0" y="66"/>
                    <a:pt x="0" y="69"/>
                    <a:pt x="2" y="71"/>
                  </a:cubicBezTo>
                  <a:cubicBezTo>
                    <a:pt x="21" y="105"/>
                    <a:pt x="21" y="105"/>
                    <a:pt x="21" y="105"/>
                  </a:cubicBezTo>
                  <a:cubicBezTo>
                    <a:pt x="23" y="107"/>
                    <a:pt x="25" y="109"/>
                    <a:pt x="28" y="109"/>
                  </a:cubicBezTo>
                  <a:cubicBezTo>
                    <a:pt x="94" y="109"/>
                    <a:pt x="94" y="109"/>
                    <a:pt x="94" y="109"/>
                  </a:cubicBezTo>
                  <a:cubicBezTo>
                    <a:pt x="97" y="109"/>
                    <a:pt x="99" y="107"/>
                    <a:pt x="101" y="105"/>
                  </a:cubicBezTo>
                  <a:cubicBezTo>
                    <a:pt x="120" y="71"/>
                    <a:pt x="120" y="71"/>
                    <a:pt x="120" y="71"/>
                  </a:cubicBezTo>
                  <a:cubicBezTo>
                    <a:pt x="121" y="69"/>
                    <a:pt x="121" y="66"/>
                    <a:pt x="120" y="63"/>
                  </a:cubicBezTo>
                  <a:close/>
                  <a:moveTo>
                    <a:pt x="83" y="41"/>
                  </a:moveTo>
                  <a:cubicBezTo>
                    <a:pt x="83" y="49"/>
                    <a:pt x="89" y="55"/>
                    <a:pt x="96" y="55"/>
                  </a:cubicBezTo>
                  <a:cubicBezTo>
                    <a:pt x="104" y="55"/>
                    <a:pt x="110" y="49"/>
                    <a:pt x="110" y="41"/>
                  </a:cubicBezTo>
                  <a:cubicBezTo>
                    <a:pt x="110" y="34"/>
                    <a:pt x="104" y="28"/>
                    <a:pt x="96" y="28"/>
                  </a:cubicBezTo>
                  <a:cubicBezTo>
                    <a:pt x="89" y="28"/>
                    <a:pt x="83" y="34"/>
                    <a:pt x="83" y="41"/>
                  </a:cubicBezTo>
                  <a:close/>
                  <a:moveTo>
                    <a:pt x="79" y="27"/>
                  </a:moveTo>
                  <a:cubicBezTo>
                    <a:pt x="87" y="27"/>
                    <a:pt x="93" y="21"/>
                    <a:pt x="93" y="13"/>
                  </a:cubicBezTo>
                  <a:cubicBezTo>
                    <a:pt x="93" y="6"/>
                    <a:pt x="87" y="0"/>
                    <a:pt x="79" y="0"/>
                  </a:cubicBezTo>
                  <a:cubicBezTo>
                    <a:pt x="72" y="0"/>
                    <a:pt x="65" y="6"/>
                    <a:pt x="65" y="13"/>
                  </a:cubicBezTo>
                  <a:cubicBezTo>
                    <a:pt x="65" y="21"/>
                    <a:pt x="72" y="27"/>
                    <a:pt x="79" y="2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1706879" y="3566524"/>
            <a:ext cx="855133" cy="859367"/>
            <a:chOff x="2526665" y="2559050"/>
            <a:chExt cx="641350" cy="644525"/>
          </a:xfrm>
        </p:grpSpPr>
        <p:sp>
          <p:nvSpPr>
            <p:cNvPr id="41" name="Oval 48"/>
            <p:cNvSpPr>
              <a:spLocks noChangeArrowheads="1"/>
            </p:cNvSpPr>
            <p:nvPr/>
          </p:nvSpPr>
          <p:spPr bwMode="auto">
            <a:xfrm>
              <a:off x="2552065" y="2587625"/>
              <a:ext cx="590550" cy="590550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2" name="Freeform 49"/>
            <p:cNvSpPr>
              <a:spLocks/>
            </p:cNvSpPr>
            <p:nvPr/>
          </p:nvSpPr>
          <p:spPr bwMode="auto">
            <a:xfrm>
              <a:off x="285527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43" name="Freeform 52"/>
            <p:cNvSpPr>
              <a:spLocks noEditPoints="1"/>
            </p:cNvSpPr>
            <p:nvPr/>
          </p:nvSpPr>
          <p:spPr bwMode="auto">
            <a:xfrm>
              <a:off x="252666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grpSp>
          <p:nvGrpSpPr>
            <p:cNvPr id="44" name="组合 43"/>
            <p:cNvGrpSpPr/>
            <p:nvPr/>
          </p:nvGrpSpPr>
          <p:grpSpPr>
            <a:xfrm>
              <a:off x="2682560" y="2749551"/>
              <a:ext cx="312738" cy="285750"/>
              <a:chOff x="1631950" y="2814638"/>
              <a:chExt cx="312738" cy="285750"/>
            </a:xfrm>
          </p:grpSpPr>
          <p:sp>
            <p:nvSpPr>
              <p:cNvPr id="45" name="Freeform 41"/>
              <p:cNvSpPr>
                <a:spLocks/>
              </p:cNvSpPr>
              <p:nvPr/>
            </p:nvSpPr>
            <p:spPr bwMode="auto">
              <a:xfrm>
                <a:off x="1844675" y="2889250"/>
                <a:ext cx="73025" cy="69850"/>
              </a:xfrm>
              <a:custGeom>
                <a:avLst/>
                <a:gdLst>
                  <a:gd name="T0" fmla="*/ 17 w 28"/>
                  <a:gd name="T1" fmla="*/ 26 h 27"/>
                  <a:gd name="T2" fmla="*/ 9 w 28"/>
                  <a:gd name="T3" fmla="*/ 26 h 27"/>
                  <a:gd name="T4" fmla="*/ 8 w 28"/>
                  <a:gd name="T5" fmla="*/ 25 h 27"/>
                  <a:gd name="T6" fmla="*/ 5 w 28"/>
                  <a:gd name="T7" fmla="*/ 23 h 27"/>
                  <a:gd name="T8" fmla="*/ 4 w 28"/>
                  <a:gd name="T9" fmla="*/ 22 h 27"/>
                  <a:gd name="T10" fmla="*/ 3 w 28"/>
                  <a:gd name="T11" fmla="*/ 21 h 27"/>
                  <a:gd name="T12" fmla="*/ 2 w 28"/>
                  <a:gd name="T13" fmla="*/ 20 h 27"/>
                  <a:gd name="T14" fmla="*/ 2 w 28"/>
                  <a:gd name="T15" fmla="*/ 18 h 27"/>
                  <a:gd name="T16" fmla="*/ 1 w 28"/>
                  <a:gd name="T17" fmla="*/ 17 h 27"/>
                  <a:gd name="T18" fmla="*/ 1 w 28"/>
                  <a:gd name="T19" fmla="*/ 15 h 27"/>
                  <a:gd name="T20" fmla="*/ 0 w 28"/>
                  <a:gd name="T21" fmla="*/ 14 h 27"/>
                  <a:gd name="T22" fmla="*/ 12 w 28"/>
                  <a:gd name="T23" fmla="*/ 4 h 27"/>
                  <a:gd name="T24" fmla="*/ 1 w 28"/>
                  <a:gd name="T25" fmla="*/ 10 h 27"/>
                  <a:gd name="T26" fmla="*/ 7 w 28"/>
                  <a:gd name="T27" fmla="*/ 3 h 27"/>
                  <a:gd name="T28" fmla="*/ 4 w 28"/>
                  <a:gd name="T29" fmla="*/ 4 h 27"/>
                  <a:gd name="T30" fmla="*/ 4 w 28"/>
                  <a:gd name="T31" fmla="*/ 3 h 27"/>
                  <a:gd name="T32" fmla="*/ 12 w 28"/>
                  <a:gd name="T33" fmla="*/ 0 h 27"/>
                  <a:gd name="T34" fmla="*/ 6 w 28"/>
                  <a:gd name="T35" fmla="*/ 6 h 27"/>
                  <a:gd name="T36" fmla="*/ 17 w 28"/>
                  <a:gd name="T37" fmla="*/ 0 h 27"/>
                  <a:gd name="T38" fmla="*/ 17 w 28"/>
                  <a:gd name="T39" fmla="*/ 1 h 27"/>
                  <a:gd name="T40" fmla="*/ 21 w 28"/>
                  <a:gd name="T41" fmla="*/ 2 h 27"/>
                  <a:gd name="T42" fmla="*/ 22 w 28"/>
                  <a:gd name="T43" fmla="*/ 2 h 27"/>
                  <a:gd name="T44" fmla="*/ 9 w 28"/>
                  <a:gd name="T45" fmla="*/ 13 h 27"/>
                  <a:gd name="T46" fmla="*/ 24 w 28"/>
                  <a:gd name="T47" fmla="*/ 4 h 27"/>
                  <a:gd name="T48" fmla="*/ 25 w 28"/>
                  <a:gd name="T49" fmla="*/ 4 h 27"/>
                  <a:gd name="T50" fmla="*/ 13 w 28"/>
                  <a:gd name="T51" fmla="*/ 13 h 27"/>
                  <a:gd name="T52" fmla="*/ 26 w 28"/>
                  <a:gd name="T53" fmla="*/ 6 h 27"/>
                  <a:gd name="T54" fmla="*/ 12 w 28"/>
                  <a:gd name="T55" fmla="*/ 18 h 27"/>
                  <a:gd name="T56" fmla="*/ 28 w 28"/>
                  <a:gd name="T57" fmla="*/ 10 h 27"/>
                  <a:gd name="T58" fmla="*/ 14 w 28"/>
                  <a:gd name="T59" fmla="*/ 22 h 27"/>
                  <a:gd name="T60" fmla="*/ 28 w 28"/>
                  <a:gd name="T61" fmla="*/ 15 h 27"/>
                  <a:gd name="T62" fmla="*/ 20 w 28"/>
                  <a:gd name="T63" fmla="*/ 24 h 27"/>
                  <a:gd name="T64" fmla="*/ 24 w 28"/>
                  <a:gd name="T65" fmla="*/ 22 h 27"/>
                  <a:gd name="T66" fmla="*/ 17 w 28"/>
                  <a:gd name="T67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8" h="27">
                    <a:moveTo>
                      <a:pt x="17" y="27"/>
                    </a:moveTo>
                    <a:cubicBezTo>
                      <a:pt x="16" y="27"/>
                      <a:pt x="16" y="26"/>
                      <a:pt x="17" y="26"/>
                    </a:cubicBezTo>
                    <a:cubicBezTo>
                      <a:pt x="24" y="17"/>
                      <a:pt x="24" y="17"/>
                      <a:pt x="24" y="17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9" y="27"/>
                      <a:pt x="9" y="27"/>
                      <a:pt x="8" y="26"/>
                    </a:cubicBezTo>
                    <a:cubicBezTo>
                      <a:pt x="8" y="26"/>
                      <a:pt x="8" y="25"/>
                      <a:pt x="8" y="25"/>
                    </a:cubicBezTo>
                    <a:cubicBezTo>
                      <a:pt x="22" y="14"/>
                      <a:pt x="22" y="14"/>
                      <a:pt x="22" y="1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4" y="23"/>
                      <a:pt x="4" y="23"/>
                      <a:pt x="4" y="23"/>
                    </a:cubicBezTo>
                    <a:cubicBezTo>
                      <a:pt x="4" y="23"/>
                      <a:pt x="4" y="23"/>
                      <a:pt x="4" y="22"/>
                    </a:cubicBezTo>
                    <a:cubicBezTo>
                      <a:pt x="19" y="11"/>
                      <a:pt x="19" y="11"/>
                      <a:pt x="19" y="1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2" y="21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4" y="11"/>
                      <a:pt x="14" y="11"/>
                      <a:pt x="14" y="11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4" y="8"/>
                      <a:pt x="14" y="8"/>
                      <a:pt x="14" y="8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2" y="4"/>
                      <a:pt x="12" y="4"/>
                      <a:pt x="12" y="4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10" y="0"/>
                      <a:pt x="10" y="0"/>
                      <a:pt x="10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16" y="0"/>
                      <a:pt x="16" y="0"/>
                      <a:pt x="16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6" y="10"/>
                      <a:pt x="6" y="10"/>
                      <a:pt x="6" y="10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3"/>
                      <a:pt x="22" y="3"/>
                      <a:pt x="22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13" y="13"/>
                      <a:pt x="13" y="13"/>
                      <a:pt x="13" y="13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7" y="7"/>
                      <a:pt x="27" y="7"/>
                      <a:pt x="26" y="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14" y="22"/>
                      <a:pt x="14" y="22"/>
                      <a:pt x="14" y="22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7" y="14"/>
                      <a:pt x="28" y="14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3" y="22"/>
                      <a:pt x="23" y="22"/>
                      <a:pt x="23" y="22"/>
                    </a:cubicBezTo>
                    <a:cubicBezTo>
                      <a:pt x="24" y="22"/>
                      <a:pt x="24" y="22"/>
                      <a:pt x="24" y="22"/>
                    </a:cubicBezTo>
                    <a:cubicBezTo>
                      <a:pt x="24" y="22"/>
                      <a:pt x="24" y="23"/>
                      <a:pt x="24" y="23"/>
                    </a:cubicBezTo>
                    <a:cubicBezTo>
                      <a:pt x="17" y="27"/>
                      <a:pt x="17" y="27"/>
                      <a:pt x="17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42"/>
              <p:cNvSpPr>
                <a:spLocks/>
              </p:cNvSpPr>
              <p:nvPr/>
            </p:nvSpPr>
            <p:spPr bwMode="auto">
              <a:xfrm>
                <a:off x="1631950" y="2970213"/>
                <a:ext cx="312738" cy="130175"/>
              </a:xfrm>
              <a:custGeom>
                <a:avLst/>
                <a:gdLst>
                  <a:gd name="T0" fmla="*/ 66 w 122"/>
                  <a:gd name="T1" fmla="*/ 51 h 51"/>
                  <a:gd name="T2" fmla="*/ 60 w 122"/>
                  <a:gd name="T3" fmla="*/ 51 h 51"/>
                  <a:gd name="T4" fmla="*/ 55 w 122"/>
                  <a:gd name="T5" fmla="*/ 51 h 51"/>
                  <a:gd name="T6" fmla="*/ 103 w 122"/>
                  <a:gd name="T7" fmla="*/ 18 h 51"/>
                  <a:gd name="T8" fmla="*/ 45 w 122"/>
                  <a:gd name="T9" fmla="*/ 50 h 51"/>
                  <a:gd name="T10" fmla="*/ 36 w 122"/>
                  <a:gd name="T11" fmla="*/ 50 h 51"/>
                  <a:gd name="T12" fmla="*/ 26 w 122"/>
                  <a:gd name="T13" fmla="*/ 50 h 51"/>
                  <a:gd name="T14" fmla="*/ 22 w 122"/>
                  <a:gd name="T15" fmla="*/ 49 h 51"/>
                  <a:gd name="T16" fmla="*/ 20 w 122"/>
                  <a:gd name="T17" fmla="*/ 45 h 51"/>
                  <a:gd name="T18" fmla="*/ 68 w 122"/>
                  <a:gd name="T19" fmla="*/ 13 h 51"/>
                  <a:gd name="T20" fmla="*/ 17 w 122"/>
                  <a:gd name="T21" fmla="*/ 41 h 51"/>
                  <a:gd name="T22" fmla="*/ 15 w 122"/>
                  <a:gd name="T23" fmla="*/ 38 h 51"/>
                  <a:gd name="T24" fmla="*/ 14 w 122"/>
                  <a:gd name="T25" fmla="*/ 35 h 51"/>
                  <a:gd name="T26" fmla="*/ 13 w 122"/>
                  <a:gd name="T27" fmla="*/ 33 h 51"/>
                  <a:gd name="T28" fmla="*/ 11 w 122"/>
                  <a:gd name="T29" fmla="*/ 29 h 51"/>
                  <a:gd name="T30" fmla="*/ 38 w 122"/>
                  <a:gd name="T31" fmla="*/ 8 h 51"/>
                  <a:gd name="T32" fmla="*/ 31 w 122"/>
                  <a:gd name="T33" fmla="*/ 8 h 51"/>
                  <a:gd name="T34" fmla="*/ 6 w 122"/>
                  <a:gd name="T35" fmla="*/ 21 h 51"/>
                  <a:gd name="T36" fmla="*/ 5 w 122"/>
                  <a:gd name="T37" fmla="*/ 19 h 51"/>
                  <a:gd name="T38" fmla="*/ 3 w 122"/>
                  <a:gd name="T39" fmla="*/ 16 h 51"/>
                  <a:gd name="T40" fmla="*/ 2 w 122"/>
                  <a:gd name="T41" fmla="*/ 14 h 51"/>
                  <a:gd name="T42" fmla="*/ 1 w 122"/>
                  <a:gd name="T43" fmla="*/ 11 h 51"/>
                  <a:gd name="T44" fmla="*/ 2 w 122"/>
                  <a:gd name="T45" fmla="*/ 5 h 51"/>
                  <a:gd name="T46" fmla="*/ 7 w 122"/>
                  <a:gd name="T47" fmla="*/ 0 h 51"/>
                  <a:gd name="T48" fmla="*/ 17 w 122"/>
                  <a:gd name="T49" fmla="*/ 0 h 51"/>
                  <a:gd name="T50" fmla="*/ 25 w 122"/>
                  <a:gd name="T51" fmla="*/ 0 h 51"/>
                  <a:gd name="T52" fmla="*/ 30 w 122"/>
                  <a:gd name="T53" fmla="*/ 0 h 51"/>
                  <a:gd name="T54" fmla="*/ 15 w 122"/>
                  <a:gd name="T55" fmla="*/ 13 h 51"/>
                  <a:gd name="T56" fmla="*/ 22 w 122"/>
                  <a:gd name="T57" fmla="*/ 12 h 51"/>
                  <a:gd name="T58" fmla="*/ 19 w 122"/>
                  <a:gd name="T59" fmla="*/ 18 h 51"/>
                  <a:gd name="T60" fmla="*/ 23 w 122"/>
                  <a:gd name="T61" fmla="*/ 21 h 51"/>
                  <a:gd name="T62" fmla="*/ 27 w 122"/>
                  <a:gd name="T63" fmla="*/ 23 h 51"/>
                  <a:gd name="T64" fmla="*/ 40 w 122"/>
                  <a:gd name="T65" fmla="*/ 19 h 51"/>
                  <a:gd name="T66" fmla="*/ 35 w 122"/>
                  <a:gd name="T67" fmla="*/ 25 h 51"/>
                  <a:gd name="T68" fmla="*/ 79 w 122"/>
                  <a:gd name="T69" fmla="*/ 1 h 51"/>
                  <a:gd name="T70" fmla="*/ 89 w 122"/>
                  <a:gd name="T71" fmla="*/ 1 h 51"/>
                  <a:gd name="T72" fmla="*/ 97 w 122"/>
                  <a:gd name="T73" fmla="*/ 1 h 51"/>
                  <a:gd name="T74" fmla="*/ 105 w 122"/>
                  <a:gd name="T75" fmla="*/ 1 h 51"/>
                  <a:gd name="T76" fmla="*/ 113 w 122"/>
                  <a:gd name="T77" fmla="*/ 1 h 51"/>
                  <a:gd name="T78" fmla="*/ 120 w 122"/>
                  <a:gd name="T79" fmla="*/ 3 h 51"/>
                  <a:gd name="T80" fmla="*/ 122 w 122"/>
                  <a:gd name="T81" fmla="*/ 6 h 51"/>
                  <a:gd name="T82" fmla="*/ 122 w 122"/>
                  <a:gd name="T83" fmla="*/ 12 h 51"/>
                  <a:gd name="T84" fmla="*/ 119 w 122"/>
                  <a:gd name="T85" fmla="*/ 16 h 51"/>
                  <a:gd name="T86" fmla="*/ 115 w 122"/>
                  <a:gd name="T87" fmla="*/ 21 h 51"/>
                  <a:gd name="T88" fmla="*/ 112 w 122"/>
                  <a:gd name="T89" fmla="*/ 28 h 51"/>
                  <a:gd name="T90" fmla="*/ 108 w 122"/>
                  <a:gd name="T91" fmla="*/ 34 h 51"/>
                  <a:gd name="T92" fmla="*/ 105 w 122"/>
                  <a:gd name="T93" fmla="*/ 39 h 51"/>
                  <a:gd name="T94" fmla="*/ 103 w 122"/>
                  <a:gd name="T95" fmla="*/ 43 h 51"/>
                  <a:gd name="T96" fmla="*/ 104 w 122"/>
                  <a:gd name="T97" fmla="*/ 44 h 51"/>
                  <a:gd name="T98" fmla="*/ 98 w 122"/>
                  <a:gd name="T99" fmla="*/ 44 h 51"/>
                  <a:gd name="T100" fmla="*/ 97 w 122"/>
                  <a:gd name="T101" fmla="*/ 42 h 51"/>
                  <a:gd name="T102" fmla="*/ 81 w 122"/>
                  <a:gd name="T103" fmla="*/ 50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122" h="51">
                    <a:moveTo>
                      <a:pt x="73" y="51"/>
                    </a:moveTo>
                    <a:cubicBezTo>
                      <a:pt x="73" y="50"/>
                      <a:pt x="73" y="50"/>
                      <a:pt x="73" y="50"/>
                    </a:cubicBezTo>
                    <a:cubicBezTo>
                      <a:pt x="102" y="31"/>
                      <a:pt x="102" y="31"/>
                      <a:pt x="102" y="31"/>
                    </a:cubicBezTo>
                    <a:cubicBezTo>
                      <a:pt x="66" y="51"/>
                      <a:pt x="66" y="51"/>
                      <a:pt x="66" y="51"/>
                    </a:cubicBezTo>
                    <a:cubicBezTo>
                      <a:pt x="66" y="51"/>
                      <a:pt x="66" y="51"/>
                      <a:pt x="65" y="51"/>
                    </a:cubicBezTo>
                    <a:cubicBezTo>
                      <a:pt x="65" y="51"/>
                      <a:pt x="65" y="50"/>
                      <a:pt x="66" y="50"/>
                    </a:cubicBezTo>
                    <a:cubicBezTo>
                      <a:pt x="97" y="29"/>
                      <a:pt x="97" y="29"/>
                      <a:pt x="97" y="29"/>
                    </a:cubicBezTo>
                    <a:cubicBezTo>
                      <a:pt x="60" y="51"/>
                      <a:pt x="60" y="51"/>
                      <a:pt x="60" y="51"/>
                    </a:cubicBezTo>
                    <a:cubicBezTo>
                      <a:pt x="59" y="51"/>
                      <a:pt x="59" y="51"/>
                      <a:pt x="59" y="51"/>
                    </a:cubicBezTo>
                    <a:cubicBezTo>
                      <a:pt x="59" y="50"/>
                      <a:pt x="59" y="50"/>
                      <a:pt x="59" y="50"/>
                    </a:cubicBezTo>
                    <a:cubicBezTo>
                      <a:pt x="92" y="29"/>
                      <a:pt x="92" y="29"/>
                      <a:pt x="92" y="29"/>
                    </a:cubicBezTo>
                    <a:cubicBezTo>
                      <a:pt x="55" y="51"/>
                      <a:pt x="55" y="51"/>
                      <a:pt x="55" y="51"/>
                    </a:cubicBezTo>
                    <a:cubicBezTo>
                      <a:pt x="54" y="51"/>
                      <a:pt x="54" y="51"/>
                      <a:pt x="54" y="51"/>
                    </a:cubicBezTo>
                    <a:cubicBezTo>
                      <a:pt x="54" y="51"/>
                      <a:pt x="54" y="51"/>
                      <a:pt x="54" y="51"/>
                    </a:cubicBezTo>
                    <a:cubicBezTo>
                      <a:pt x="54" y="50"/>
                      <a:pt x="54" y="50"/>
                      <a:pt x="54" y="50"/>
                    </a:cubicBezTo>
                    <a:cubicBezTo>
                      <a:pt x="103" y="18"/>
                      <a:pt x="103" y="18"/>
                      <a:pt x="103" y="18"/>
                    </a:cubicBezTo>
                    <a:cubicBezTo>
                      <a:pt x="46" y="51"/>
                      <a:pt x="46" y="51"/>
                      <a:pt x="46" y="51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5" y="51"/>
                      <a:pt x="45" y="51"/>
                      <a:pt x="45" y="51"/>
                    </a:cubicBezTo>
                    <a:cubicBezTo>
                      <a:pt x="45" y="50"/>
                      <a:pt x="45" y="50"/>
                      <a:pt x="45" y="50"/>
                    </a:cubicBezTo>
                    <a:cubicBezTo>
                      <a:pt x="99" y="15"/>
                      <a:pt x="99" y="15"/>
                      <a:pt x="99" y="15"/>
                    </a:cubicBezTo>
                    <a:cubicBezTo>
                      <a:pt x="36" y="51"/>
                      <a:pt x="36" y="51"/>
                      <a:pt x="36" y="51"/>
                    </a:cubicBezTo>
                    <a:cubicBezTo>
                      <a:pt x="36" y="51"/>
                      <a:pt x="36" y="51"/>
                      <a:pt x="35" y="51"/>
                    </a:cubicBezTo>
                    <a:cubicBezTo>
                      <a:pt x="35" y="51"/>
                      <a:pt x="35" y="50"/>
                      <a:pt x="36" y="50"/>
                    </a:cubicBezTo>
                    <a:cubicBezTo>
                      <a:pt x="93" y="13"/>
                      <a:pt x="93" y="13"/>
                      <a:pt x="93" y="13"/>
                    </a:cubicBezTo>
                    <a:cubicBezTo>
                      <a:pt x="27" y="51"/>
                      <a:pt x="27" y="51"/>
                      <a:pt x="27" y="51"/>
                    </a:cubicBezTo>
                    <a:cubicBezTo>
                      <a:pt x="27" y="51"/>
                      <a:pt x="26" y="51"/>
                      <a:pt x="26" y="51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26" y="50"/>
                      <a:pt x="26" y="50"/>
                      <a:pt x="26" y="50"/>
                    </a:cubicBezTo>
                    <a:cubicBezTo>
                      <a:pt x="81" y="15"/>
                      <a:pt x="81" y="15"/>
                      <a:pt x="81" y="15"/>
                    </a:cubicBezTo>
                    <a:cubicBezTo>
                      <a:pt x="23" y="49"/>
                      <a:pt x="23" y="49"/>
                      <a:pt x="23" y="49"/>
                    </a:cubicBezTo>
                    <a:cubicBezTo>
                      <a:pt x="22" y="49"/>
                      <a:pt x="22" y="49"/>
                      <a:pt x="22" y="49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22" y="48"/>
                      <a:pt x="22" y="48"/>
                      <a:pt x="22" y="48"/>
                    </a:cubicBezTo>
                    <a:cubicBezTo>
                      <a:pt x="74" y="15"/>
                      <a:pt x="74" y="15"/>
                      <a:pt x="74" y="15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20" y="45"/>
                      <a:pt x="20" y="45"/>
                      <a:pt x="20" y="45"/>
                    </a:cubicBezTo>
                    <a:cubicBezTo>
                      <a:pt x="19" y="45"/>
                      <a:pt x="19" y="45"/>
                      <a:pt x="19" y="45"/>
                    </a:cubicBezTo>
                    <a:cubicBezTo>
                      <a:pt x="19" y="45"/>
                      <a:pt x="19" y="45"/>
                      <a:pt x="20" y="44"/>
                    </a:cubicBezTo>
                    <a:cubicBezTo>
                      <a:pt x="68" y="13"/>
                      <a:pt x="68" y="13"/>
                      <a:pt x="68" y="13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8" y="42"/>
                      <a:pt x="18" y="42"/>
                      <a:pt x="18" y="42"/>
                    </a:cubicBezTo>
                    <a:cubicBezTo>
                      <a:pt x="17" y="42"/>
                      <a:pt x="17" y="42"/>
                      <a:pt x="17" y="42"/>
                    </a:cubicBezTo>
                    <a:cubicBezTo>
                      <a:pt x="17" y="41"/>
                      <a:pt x="17" y="41"/>
                      <a:pt x="17" y="41"/>
                    </a:cubicBezTo>
                    <a:cubicBezTo>
                      <a:pt x="18" y="41"/>
                      <a:pt x="18" y="41"/>
                      <a:pt x="18" y="41"/>
                    </a:cubicBezTo>
                    <a:cubicBezTo>
                      <a:pt x="62" y="11"/>
                      <a:pt x="62" y="11"/>
                      <a:pt x="62" y="11"/>
                    </a:cubicBezTo>
                    <a:cubicBezTo>
                      <a:pt x="16" y="38"/>
                      <a:pt x="16" y="38"/>
                      <a:pt x="16" y="38"/>
                    </a:cubicBezTo>
                    <a:cubicBezTo>
                      <a:pt x="16" y="38"/>
                      <a:pt x="15" y="38"/>
                      <a:pt x="15" y="38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15" y="37"/>
                      <a:pt x="15" y="37"/>
                      <a:pt x="15" y="37"/>
                    </a:cubicBezTo>
                    <a:cubicBezTo>
                      <a:pt x="52" y="13"/>
                      <a:pt x="52" y="13"/>
                      <a:pt x="52" y="13"/>
                    </a:cubicBezTo>
                    <a:cubicBezTo>
                      <a:pt x="14" y="35"/>
                      <a:pt x="14" y="35"/>
                      <a:pt x="14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3" y="34"/>
                      <a:pt x="13" y="34"/>
                      <a:pt x="13" y="34"/>
                    </a:cubicBezTo>
                    <a:cubicBezTo>
                      <a:pt x="41" y="16"/>
                      <a:pt x="41" y="16"/>
                      <a:pt x="41" y="16"/>
                    </a:cubicBezTo>
                    <a:cubicBezTo>
                      <a:pt x="13" y="33"/>
                      <a:pt x="13" y="33"/>
                      <a:pt x="13" y="33"/>
                    </a:cubicBezTo>
                    <a:cubicBezTo>
                      <a:pt x="12" y="33"/>
                      <a:pt x="12" y="33"/>
                      <a:pt x="12" y="33"/>
                    </a:cubicBezTo>
                    <a:cubicBezTo>
                      <a:pt x="12" y="32"/>
                      <a:pt x="12" y="32"/>
                      <a:pt x="12" y="32"/>
                    </a:cubicBezTo>
                    <a:cubicBezTo>
                      <a:pt x="45" y="9"/>
                      <a:pt x="45" y="9"/>
                      <a:pt x="45" y="9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10" y="29"/>
                      <a:pt x="10" y="29"/>
                      <a:pt x="10" y="29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10" y="28"/>
                      <a:pt x="10" y="28"/>
                      <a:pt x="10" y="28"/>
                    </a:cubicBezTo>
                    <a:cubicBezTo>
                      <a:pt x="38" y="8"/>
                      <a:pt x="38" y="8"/>
                      <a:pt x="38" y="8"/>
                    </a:cubicBezTo>
                    <a:cubicBezTo>
                      <a:pt x="9" y="25"/>
                      <a:pt x="9" y="25"/>
                      <a:pt x="9" y="25"/>
                    </a:cubicBezTo>
                    <a:cubicBezTo>
                      <a:pt x="9" y="26"/>
                      <a:pt x="8" y="26"/>
                      <a:pt x="8" y="25"/>
                    </a:cubicBezTo>
                    <a:cubicBezTo>
                      <a:pt x="8" y="24"/>
                      <a:pt x="8" y="24"/>
                      <a:pt x="8" y="24"/>
                    </a:cubicBezTo>
                    <a:cubicBezTo>
                      <a:pt x="31" y="8"/>
                      <a:pt x="31" y="8"/>
                      <a:pt x="31" y="8"/>
                    </a:cubicBezTo>
                    <a:cubicBezTo>
                      <a:pt x="7" y="22"/>
                      <a:pt x="7" y="22"/>
                      <a:pt x="7" y="22"/>
                    </a:cubicBezTo>
                    <a:cubicBezTo>
                      <a:pt x="6" y="22"/>
                      <a:pt x="6" y="22"/>
                      <a:pt x="6" y="22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22" y="10"/>
                      <a:pt x="22" y="10"/>
                      <a:pt x="22" y="1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4" y="19"/>
                      <a:pt x="5" y="19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21" y="7"/>
                      <a:pt x="21" y="7"/>
                      <a:pt x="21" y="7"/>
                    </a:cubicBezTo>
                    <a:cubicBezTo>
                      <a:pt x="4" y="17"/>
                      <a:pt x="4" y="17"/>
                      <a:pt x="4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4"/>
                      <a:pt x="2" y="14"/>
                      <a:pt x="2" y="14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12" y="5"/>
                      <a:pt x="12" y="5"/>
                      <a:pt x="12" y="5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0" y="10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2" y="5"/>
                      <a:pt x="2" y="5"/>
                      <a:pt x="2" y="5"/>
                    </a:cubicBezTo>
                    <a:cubicBezTo>
                      <a:pt x="2" y="5"/>
                      <a:pt x="2" y="5"/>
                      <a:pt x="2" y="4"/>
                    </a:cubicBezTo>
                    <a:cubicBezTo>
                      <a:pt x="2" y="3"/>
                      <a:pt x="2" y="3"/>
                      <a:pt x="2" y="3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7" y="0"/>
                      <a:pt x="7" y="0"/>
                    </a:cubicBezTo>
                    <a:cubicBezTo>
                      <a:pt x="7" y="0"/>
                      <a:pt x="8" y="1"/>
                      <a:pt x="7" y="1"/>
                    </a:cubicBezTo>
                    <a:cubicBezTo>
                      <a:pt x="3" y="8"/>
                      <a:pt x="3" y="8"/>
                      <a:pt x="3" y="8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7" y="0"/>
                      <a:pt x="17" y="0"/>
                      <a:pt x="17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7" y="1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0"/>
                      <a:pt x="25" y="0"/>
                    </a:cubicBezTo>
                    <a:cubicBezTo>
                      <a:pt x="25" y="0"/>
                      <a:pt x="25" y="1"/>
                      <a:pt x="25" y="1"/>
                    </a:cubicBezTo>
                    <a:cubicBezTo>
                      <a:pt x="13" y="10"/>
                      <a:pt x="13" y="10"/>
                      <a:pt x="13" y="10"/>
                    </a:cubicBezTo>
                    <a:cubicBezTo>
                      <a:pt x="30" y="0"/>
                      <a:pt x="30" y="0"/>
                      <a:pt x="30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0"/>
                      <a:pt x="31" y="0"/>
                    </a:cubicBezTo>
                    <a:cubicBezTo>
                      <a:pt x="31" y="0"/>
                      <a:pt x="31" y="1"/>
                      <a:pt x="31" y="1"/>
                    </a:cubicBezTo>
                    <a:cubicBezTo>
                      <a:pt x="15" y="13"/>
                      <a:pt x="15" y="13"/>
                      <a:pt x="15" y="13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0"/>
                      <a:pt x="37" y="0"/>
                    </a:cubicBezTo>
                    <a:cubicBezTo>
                      <a:pt x="37" y="0"/>
                      <a:pt x="37" y="1"/>
                      <a:pt x="37" y="1"/>
                    </a:cubicBezTo>
                    <a:cubicBezTo>
                      <a:pt x="22" y="12"/>
                      <a:pt x="22" y="12"/>
                      <a:pt x="22" y="12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2" y="0"/>
                      <a:pt x="43" y="1"/>
                      <a:pt x="42" y="1"/>
                    </a:cubicBezTo>
                    <a:cubicBezTo>
                      <a:pt x="19" y="18"/>
                      <a:pt x="19" y="18"/>
                      <a:pt x="19" y="18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0"/>
                      <a:pt x="50" y="0"/>
                    </a:cubicBezTo>
                    <a:cubicBezTo>
                      <a:pt x="50" y="0"/>
                      <a:pt x="50" y="1"/>
                      <a:pt x="50" y="1"/>
                    </a:cubicBezTo>
                    <a:cubicBezTo>
                      <a:pt x="23" y="21"/>
                      <a:pt x="23" y="21"/>
                      <a:pt x="23" y="21"/>
                    </a:cubicBezTo>
                    <a:cubicBezTo>
                      <a:pt x="58" y="0"/>
                      <a:pt x="58" y="0"/>
                      <a:pt x="58" y="0"/>
                    </a:cubicBezTo>
                    <a:cubicBezTo>
                      <a:pt x="58" y="0"/>
                      <a:pt x="59" y="0"/>
                      <a:pt x="59" y="0"/>
                    </a:cubicBezTo>
                    <a:cubicBezTo>
                      <a:pt x="59" y="0"/>
                      <a:pt x="59" y="1"/>
                      <a:pt x="59" y="1"/>
                    </a:cubicBezTo>
                    <a:cubicBezTo>
                      <a:pt x="27" y="23"/>
                      <a:pt x="27" y="23"/>
                      <a:pt x="27" y="23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0"/>
                      <a:pt x="67" y="1"/>
                      <a:pt x="67" y="1"/>
                    </a:cubicBezTo>
                    <a:cubicBezTo>
                      <a:pt x="40" y="19"/>
                      <a:pt x="40" y="19"/>
                      <a:pt x="40" y="19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2" y="0"/>
                      <a:pt x="72" y="0"/>
                      <a:pt x="72" y="0"/>
                    </a:cubicBezTo>
                    <a:cubicBezTo>
                      <a:pt x="73" y="1"/>
                      <a:pt x="73" y="1"/>
                      <a:pt x="72" y="1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78" y="0"/>
                      <a:pt x="78" y="0"/>
                      <a:pt x="78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9" y="0"/>
                      <a:pt x="79" y="0"/>
                      <a:pt x="79" y="0"/>
                    </a:cubicBezTo>
                    <a:cubicBezTo>
                      <a:pt x="79" y="0"/>
                      <a:pt x="79" y="1"/>
                      <a:pt x="79" y="1"/>
                    </a:cubicBezTo>
                    <a:cubicBezTo>
                      <a:pt x="34" y="31"/>
                      <a:pt x="34" y="31"/>
                      <a:pt x="34" y="31"/>
                    </a:cubicBezTo>
                    <a:cubicBezTo>
                      <a:pt x="87" y="0"/>
                      <a:pt x="87" y="0"/>
                      <a:pt x="87" y="0"/>
                    </a:cubicBezTo>
                    <a:cubicBezTo>
                      <a:pt x="89" y="0"/>
                      <a:pt x="89" y="0"/>
                      <a:pt x="89" y="0"/>
                    </a:cubicBezTo>
                    <a:cubicBezTo>
                      <a:pt x="89" y="0"/>
                      <a:pt x="89" y="1"/>
                      <a:pt x="89" y="1"/>
                    </a:cubicBezTo>
                    <a:cubicBezTo>
                      <a:pt x="40" y="33"/>
                      <a:pt x="40" y="33"/>
                      <a:pt x="40" y="33"/>
                    </a:cubicBezTo>
                    <a:cubicBezTo>
                      <a:pt x="96" y="0"/>
                      <a:pt x="96" y="0"/>
                      <a:pt x="96" y="0"/>
                    </a:cubicBezTo>
                    <a:cubicBezTo>
                      <a:pt x="97" y="0"/>
                      <a:pt x="97" y="0"/>
                      <a:pt x="97" y="0"/>
                    </a:cubicBezTo>
                    <a:cubicBezTo>
                      <a:pt x="97" y="0"/>
                      <a:pt x="97" y="1"/>
                      <a:pt x="97" y="1"/>
                    </a:cubicBezTo>
                    <a:cubicBezTo>
                      <a:pt x="46" y="34"/>
                      <a:pt x="46" y="34"/>
                      <a:pt x="46" y="34"/>
                    </a:cubicBezTo>
                    <a:cubicBezTo>
                      <a:pt x="104" y="0"/>
                      <a:pt x="104" y="0"/>
                      <a:pt x="104" y="0"/>
                    </a:cubicBezTo>
                    <a:cubicBezTo>
                      <a:pt x="104" y="0"/>
                      <a:pt x="105" y="0"/>
                      <a:pt x="105" y="0"/>
                    </a:cubicBezTo>
                    <a:cubicBezTo>
                      <a:pt x="105" y="0"/>
                      <a:pt x="105" y="1"/>
                      <a:pt x="105" y="1"/>
                    </a:cubicBezTo>
                    <a:cubicBezTo>
                      <a:pt x="50" y="36"/>
                      <a:pt x="50" y="36"/>
                      <a:pt x="50" y="36"/>
                    </a:cubicBezTo>
                    <a:cubicBezTo>
                      <a:pt x="112" y="0"/>
                      <a:pt x="112" y="0"/>
                      <a:pt x="112" y="0"/>
                    </a:cubicBezTo>
                    <a:cubicBezTo>
                      <a:pt x="113" y="0"/>
                      <a:pt x="113" y="0"/>
                      <a:pt x="113" y="0"/>
                    </a:cubicBezTo>
                    <a:cubicBezTo>
                      <a:pt x="113" y="0"/>
                      <a:pt x="113" y="1"/>
                      <a:pt x="113" y="1"/>
                    </a:cubicBezTo>
                    <a:cubicBezTo>
                      <a:pt x="56" y="39"/>
                      <a:pt x="56" y="39"/>
                      <a:pt x="56" y="39"/>
                    </a:cubicBezTo>
                    <a:cubicBezTo>
                      <a:pt x="119" y="2"/>
                      <a:pt x="119" y="2"/>
                      <a:pt x="119" y="2"/>
                    </a:cubicBezTo>
                    <a:cubicBezTo>
                      <a:pt x="119" y="2"/>
                      <a:pt x="120" y="2"/>
                      <a:pt x="120" y="3"/>
                    </a:cubicBezTo>
                    <a:cubicBezTo>
                      <a:pt x="120" y="3"/>
                      <a:pt x="120" y="3"/>
                      <a:pt x="120" y="3"/>
                    </a:cubicBezTo>
                    <a:cubicBezTo>
                      <a:pt x="66" y="39"/>
                      <a:pt x="66" y="39"/>
                      <a:pt x="66" y="39"/>
                    </a:cubicBezTo>
                    <a:cubicBezTo>
                      <a:pt x="121" y="6"/>
                      <a:pt x="121" y="6"/>
                      <a:pt x="121" y="6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22" y="6"/>
                      <a:pt x="122" y="6"/>
                      <a:pt x="122" y="6"/>
                    </a:cubicBezTo>
                    <a:cubicBezTo>
                      <a:pt x="122" y="7"/>
                      <a:pt x="122" y="7"/>
                      <a:pt x="122" y="7"/>
                    </a:cubicBezTo>
                    <a:cubicBezTo>
                      <a:pt x="73" y="39"/>
                      <a:pt x="73" y="39"/>
                      <a:pt x="73" y="39"/>
                    </a:cubicBezTo>
                    <a:cubicBezTo>
                      <a:pt x="121" y="12"/>
                      <a:pt x="121" y="12"/>
                      <a:pt x="121" y="12"/>
                    </a:cubicBezTo>
                    <a:cubicBezTo>
                      <a:pt x="122" y="12"/>
                      <a:pt x="122" y="12"/>
                      <a:pt x="122" y="12"/>
                    </a:cubicBezTo>
                    <a:cubicBezTo>
                      <a:pt x="122" y="12"/>
                      <a:pt x="122" y="12"/>
                      <a:pt x="121" y="12"/>
                    </a:cubicBezTo>
                    <a:cubicBezTo>
                      <a:pt x="88" y="33"/>
                      <a:pt x="88" y="33"/>
                      <a:pt x="88" y="33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19" y="16"/>
                      <a:pt x="119" y="16"/>
                      <a:pt x="119" y="16"/>
                    </a:cubicBezTo>
                    <a:cubicBezTo>
                      <a:pt x="120" y="16"/>
                      <a:pt x="119" y="16"/>
                      <a:pt x="119" y="16"/>
                    </a:cubicBezTo>
                    <a:cubicBezTo>
                      <a:pt x="119" y="17"/>
                      <a:pt x="119" y="17"/>
                      <a:pt x="119" y="17"/>
                    </a:cubicBezTo>
                    <a:cubicBezTo>
                      <a:pt x="87" y="37"/>
                      <a:pt x="87" y="37"/>
                      <a:pt x="87" y="37"/>
                    </a:cubicBezTo>
                    <a:cubicBezTo>
                      <a:pt x="115" y="21"/>
                      <a:pt x="115" y="21"/>
                      <a:pt x="115" y="21"/>
                    </a:cubicBezTo>
                    <a:cubicBezTo>
                      <a:pt x="115" y="21"/>
                      <a:pt x="116" y="21"/>
                      <a:pt x="117" y="21"/>
                    </a:cubicBezTo>
                    <a:cubicBezTo>
                      <a:pt x="117" y="22"/>
                      <a:pt x="117" y="22"/>
                      <a:pt x="116" y="22"/>
                    </a:cubicBezTo>
                    <a:cubicBezTo>
                      <a:pt x="87" y="42"/>
                      <a:pt x="87" y="42"/>
                      <a:pt x="87" y="42"/>
                    </a:cubicBezTo>
                    <a:cubicBezTo>
                      <a:pt x="112" y="28"/>
                      <a:pt x="112" y="28"/>
                      <a:pt x="112" y="28"/>
                    </a:cubicBezTo>
                    <a:cubicBezTo>
                      <a:pt x="112" y="27"/>
                      <a:pt x="112" y="27"/>
                      <a:pt x="113" y="28"/>
                    </a:cubicBezTo>
                    <a:cubicBezTo>
                      <a:pt x="113" y="28"/>
                      <a:pt x="113" y="28"/>
                      <a:pt x="112" y="28"/>
                    </a:cubicBezTo>
                    <a:cubicBezTo>
                      <a:pt x="91" y="44"/>
                      <a:pt x="91" y="44"/>
                      <a:pt x="91" y="44"/>
                    </a:cubicBezTo>
                    <a:cubicBezTo>
                      <a:pt x="108" y="34"/>
                      <a:pt x="108" y="34"/>
                      <a:pt x="108" y="34"/>
                    </a:cubicBezTo>
                    <a:cubicBezTo>
                      <a:pt x="109" y="34"/>
                      <a:pt x="109" y="34"/>
                      <a:pt x="109" y="34"/>
                    </a:cubicBezTo>
                    <a:cubicBezTo>
                      <a:pt x="109" y="35"/>
                      <a:pt x="109" y="35"/>
                      <a:pt x="109" y="35"/>
                    </a:cubicBezTo>
                    <a:cubicBezTo>
                      <a:pt x="97" y="43"/>
                      <a:pt x="97" y="43"/>
                      <a:pt x="97" y="43"/>
                    </a:cubicBezTo>
                    <a:cubicBezTo>
                      <a:pt x="105" y="39"/>
                      <a:pt x="105" y="39"/>
                      <a:pt x="105" y="39"/>
                    </a:cubicBezTo>
                    <a:cubicBezTo>
                      <a:pt x="105" y="39"/>
                      <a:pt x="106" y="39"/>
                      <a:pt x="106" y="39"/>
                    </a:cubicBezTo>
                    <a:cubicBezTo>
                      <a:pt x="106" y="39"/>
                      <a:pt x="106" y="40"/>
                      <a:pt x="106" y="40"/>
                    </a:cubicBezTo>
                    <a:cubicBezTo>
                      <a:pt x="98" y="45"/>
                      <a:pt x="98" y="45"/>
                      <a:pt x="98" y="45"/>
                    </a:cubicBezTo>
                    <a:cubicBezTo>
                      <a:pt x="103" y="43"/>
                      <a:pt x="103" y="43"/>
                      <a:pt x="103" y="43"/>
                    </a:cubicBezTo>
                    <a:cubicBezTo>
                      <a:pt x="103" y="43"/>
                      <a:pt x="104" y="43"/>
                      <a:pt x="104" y="43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104" y="44"/>
                      <a:pt x="104" y="44"/>
                      <a:pt x="104" y="44"/>
                    </a:cubicBezTo>
                    <a:cubicBezTo>
                      <a:pt x="91" y="51"/>
                      <a:pt x="91" y="51"/>
                      <a:pt x="91" y="51"/>
                    </a:cubicBezTo>
                    <a:cubicBezTo>
                      <a:pt x="91" y="51"/>
                      <a:pt x="91" y="51"/>
                      <a:pt x="90" y="51"/>
                    </a:cubicBezTo>
                    <a:cubicBezTo>
                      <a:pt x="90" y="51"/>
                      <a:pt x="90" y="50"/>
                      <a:pt x="91" y="50"/>
                    </a:cubicBezTo>
                    <a:cubicBezTo>
                      <a:pt x="98" y="44"/>
                      <a:pt x="98" y="44"/>
                      <a:pt x="98" y="44"/>
                    </a:cubicBezTo>
                    <a:cubicBezTo>
                      <a:pt x="86" y="51"/>
                      <a:pt x="86" y="51"/>
                      <a:pt x="86" y="51"/>
                    </a:cubicBezTo>
                    <a:cubicBezTo>
                      <a:pt x="85" y="51"/>
                      <a:pt x="85" y="51"/>
                      <a:pt x="85" y="51"/>
                    </a:cubicBezTo>
                    <a:cubicBezTo>
                      <a:pt x="85" y="50"/>
                      <a:pt x="85" y="50"/>
                      <a:pt x="85" y="50"/>
                    </a:cubicBezTo>
                    <a:cubicBezTo>
                      <a:pt x="97" y="42"/>
                      <a:pt x="97" y="42"/>
                      <a:pt x="97" y="42"/>
                    </a:cubicBezTo>
                    <a:cubicBezTo>
                      <a:pt x="81" y="51"/>
                      <a:pt x="81" y="51"/>
                      <a:pt x="81" y="51"/>
                    </a:cubicBezTo>
                    <a:cubicBezTo>
                      <a:pt x="81" y="51"/>
                      <a:pt x="81" y="51"/>
                      <a:pt x="81" y="51"/>
                    </a:cubicBezTo>
                    <a:cubicBezTo>
                      <a:pt x="80" y="51"/>
                      <a:pt x="80" y="51"/>
                      <a:pt x="80" y="51"/>
                    </a:cubicBezTo>
                    <a:cubicBezTo>
                      <a:pt x="81" y="50"/>
                      <a:pt x="81" y="50"/>
                      <a:pt x="81" y="50"/>
                    </a:cubicBezTo>
                    <a:cubicBezTo>
                      <a:pt x="102" y="35"/>
                      <a:pt x="102" y="35"/>
                      <a:pt x="102" y="35"/>
                    </a:cubicBezTo>
                    <a:cubicBezTo>
                      <a:pt x="73" y="51"/>
                      <a:pt x="73" y="51"/>
                      <a:pt x="73" y="51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43"/>
              <p:cNvSpPr>
                <a:spLocks/>
              </p:cNvSpPr>
              <p:nvPr/>
            </p:nvSpPr>
            <p:spPr bwMode="auto">
              <a:xfrm>
                <a:off x="1752600" y="2889250"/>
                <a:ext cx="71438" cy="73025"/>
              </a:xfrm>
              <a:custGeom>
                <a:avLst/>
                <a:gdLst>
                  <a:gd name="T0" fmla="*/ 13 w 28"/>
                  <a:gd name="T1" fmla="*/ 27 h 28"/>
                  <a:gd name="T2" fmla="*/ 13 w 28"/>
                  <a:gd name="T3" fmla="*/ 27 h 28"/>
                  <a:gd name="T4" fmla="*/ 22 w 28"/>
                  <a:gd name="T5" fmla="*/ 18 h 28"/>
                  <a:gd name="T6" fmla="*/ 9 w 28"/>
                  <a:gd name="T7" fmla="*/ 26 h 28"/>
                  <a:gd name="T8" fmla="*/ 8 w 28"/>
                  <a:gd name="T9" fmla="*/ 26 h 28"/>
                  <a:gd name="T10" fmla="*/ 8 w 28"/>
                  <a:gd name="T11" fmla="*/ 25 h 28"/>
                  <a:gd name="T12" fmla="*/ 21 w 28"/>
                  <a:gd name="T13" fmla="*/ 15 h 28"/>
                  <a:gd name="T14" fmla="*/ 6 w 28"/>
                  <a:gd name="T15" fmla="*/ 24 h 28"/>
                  <a:gd name="T16" fmla="*/ 5 w 28"/>
                  <a:gd name="T17" fmla="*/ 24 h 28"/>
                  <a:gd name="T18" fmla="*/ 5 w 28"/>
                  <a:gd name="T19" fmla="*/ 23 h 28"/>
                  <a:gd name="T20" fmla="*/ 5 w 28"/>
                  <a:gd name="T21" fmla="*/ 23 h 28"/>
                  <a:gd name="T22" fmla="*/ 20 w 28"/>
                  <a:gd name="T23" fmla="*/ 11 h 28"/>
                  <a:gd name="T24" fmla="*/ 3 w 28"/>
                  <a:gd name="T25" fmla="*/ 21 h 28"/>
                  <a:gd name="T26" fmla="*/ 2 w 28"/>
                  <a:gd name="T27" fmla="*/ 20 h 28"/>
                  <a:gd name="T28" fmla="*/ 2 w 28"/>
                  <a:gd name="T29" fmla="*/ 20 h 28"/>
                  <a:gd name="T30" fmla="*/ 17 w 28"/>
                  <a:gd name="T31" fmla="*/ 7 h 28"/>
                  <a:gd name="T32" fmla="*/ 1 w 28"/>
                  <a:gd name="T33" fmla="*/ 16 h 28"/>
                  <a:gd name="T34" fmla="*/ 1 w 28"/>
                  <a:gd name="T35" fmla="*/ 16 h 28"/>
                  <a:gd name="T36" fmla="*/ 0 w 28"/>
                  <a:gd name="T37" fmla="*/ 16 h 28"/>
                  <a:gd name="T38" fmla="*/ 0 w 28"/>
                  <a:gd name="T39" fmla="*/ 15 h 28"/>
                  <a:gd name="T40" fmla="*/ 1 w 28"/>
                  <a:gd name="T41" fmla="*/ 15 h 28"/>
                  <a:gd name="T42" fmla="*/ 13 w 28"/>
                  <a:gd name="T43" fmla="*/ 5 h 28"/>
                  <a:gd name="T44" fmla="*/ 1 w 28"/>
                  <a:gd name="T45" fmla="*/ 11 h 28"/>
                  <a:gd name="T46" fmla="*/ 1 w 28"/>
                  <a:gd name="T47" fmla="*/ 11 h 28"/>
                  <a:gd name="T48" fmla="*/ 0 w 28"/>
                  <a:gd name="T49" fmla="*/ 11 h 28"/>
                  <a:gd name="T50" fmla="*/ 1 w 28"/>
                  <a:gd name="T51" fmla="*/ 10 h 28"/>
                  <a:gd name="T52" fmla="*/ 8 w 28"/>
                  <a:gd name="T53" fmla="*/ 3 h 28"/>
                  <a:gd name="T54" fmla="*/ 5 w 28"/>
                  <a:gd name="T55" fmla="*/ 4 h 28"/>
                  <a:gd name="T56" fmla="*/ 4 w 28"/>
                  <a:gd name="T57" fmla="*/ 4 h 28"/>
                  <a:gd name="T58" fmla="*/ 4 w 28"/>
                  <a:gd name="T59" fmla="*/ 4 h 28"/>
                  <a:gd name="T60" fmla="*/ 4 w 28"/>
                  <a:gd name="T61" fmla="*/ 3 h 28"/>
                  <a:gd name="T62" fmla="*/ 11 w 28"/>
                  <a:gd name="T63" fmla="*/ 0 h 28"/>
                  <a:gd name="T64" fmla="*/ 12 w 28"/>
                  <a:gd name="T65" fmla="*/ 0 h 28"/>
                  <a:gd name="T66" fmla="*/ 12 w 28"/>
                  <a:gd name="T67" fmla="*/ 1 h 28"/>
                  <a:gd name="T68" fmla="*/ 5 w 28"/>
                  <a:gd name="T69" fmla="*/ 8 h 28"/>
                  <a:gd name="T70" fmla="*/ 19 w 28"/>
                  <a:gd name="T71" fmla="*/ 0 h 28"/>
                  <a:gd name="T72" fmla="*/ 20 w 28"/>
                  <a:gd name="T73" fmla="*/ 0 h 28"/>
                  <a:gd name="T74" fmla="*/ 20 w 28"/>
                  <a:gd name="T75" fmla="*/ 1 h 28"/>
                  <a:gd name="T76" fmla="*/ 7 w 28"/>
                  <a:gd name="T77" fmla="*/ 11 h 28"/>
                  <a:gd name="T78" fmla="*/ 22 w 28"/>
                  <a:gd name="T79" fmla="*/ 2 h 28"/>
                  <a:gd name="T80" fmla="*/ 23 w 28"/>
                  <a:gd name="T81" fmla="*/ 2 h 28"/>
                  <a:gd name="T82" fmla="*/ 23 w 28"/>
                  <a:gd name="T83" fmla="*/ 3 h 28"/>
                  <a:gd name="T84" fmla="*/ 8 w 28"/>
                  <a:gd name="T85" fmla="*/ 16 h 28"/>
                  <a:gd name="T86" fmla="*/ 26 w 28"/>
                  <a:gd name="T87" fmla="*/ 6 h 28"/>
                  <a:gd name="T88" fmla="*/ 26 w 28"/>
                  <a:gd name="T89" fmla="*/ 6 h 28"/>
                  <a:gd name="T90" fmla="*/ 26 w 28"/>
                  <a:gd name="T91" fmla="*/ 7 h 28"/>
                  <a:gd name="T92" fmla="*/ 12 w 28"/>
                  <a:gd name="T93" fmla="*/ 18 h 28"/>
                  <a:gd name="T94" fmla="*/ 27 w 28"/>
                  <a:gd name="T95" fmla="*/ 10 h 28"/>
                  <a:gd name="T96" fmla="*/ 28 w 28"/>
                  <a:gd name="T97" fmla="*/ 10 h 28"/>
                  <a:gd name="T98" fmla="*/ 28 w 28"/>
                  <a:gd name="T99" fmla="*/ 11 h 28"/>
                  <a:gd name="T100" fmla="*/ 15 w 28"/>
                  <a:gd name="T101" fmla="*/ 21 h 28"/>
                  <a:gd name="T102" fmla="*/ 27 w 28"/>
                  <a:gd name="T103" fmla="*/ 14 h 28"/>
                  <a:gd name="T104" fmla="*/ 28 w 28"/>
                  <a:gd name="T105" fmla="*/ 14 h 28"/>
                  <a:gd name="T106" fmla="*/ 28 w 28"/>
                  <a:gd name="T107" fmla="*/ 14 h 28"/>
                  <a:gd name="T108" fmla="*/ 28 w 28"/>
                  <a:gd name="T109" fmla="*/ 15 h 28"/>
                  <a:gd name="T110" fmla="*/ 28 w 28"/>
                  <a:gd name="T111" fmla="*/ 15 h 28"/>
                  <a:gd name="T112" fmla="*/ 19 w 28"/>
                  <a:gd name="T113" fmla="*/ 23 h 28"/>
                  <a:gd name="T114" fmla="*/ 26 w 28"/>
                  <a:gd name="T115" fmla="*/ 19 h 28"/>
                  <a:gd name="T116" fmla="*/ 27 w 28"/>
                  <a:gd name="T117" fmla="*/ 19 h 28"/>
                  <a:gd name="T118" fmla="*/ 27 w 28"/>
                  <a:gd name="T119" fmla="*/ 20 h 28"/>
                  <a:gd name="T120" fmla="*/ 14 w 28"/>
                  <a:gd name="T121" fmla="*/ 27 h 28"/>
                  <a:gd name="T122" fmla="*/ 14 w 28"/>
                  <a:gd name="T123" fmla="*/ 28 h 28"/>
                  <a:gd name="T124" fmla="*/ 13 w 28"/>
                  <a:gd name="T125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" h="28">
                    <a:moveTo>
                      <a:pt x="13" y="27"/>
                    </a:moveTo>
                    <a:cubicBezTo>
                      <a:pt x="13" y="27"/>
                      <a:pt x="13" y="27"/>
                      <a:pt x="13" y="27"/>
                    </a:cubicBezTo>
                    <a:cubicBezTo>
                      <a:pt x="22" y="18"/>
                      <a:pt x="22" y="18"/>
                      <a:pt x="22" y="18"/>
                    </a:cubicBezTo>
                    <a:cubicBezTo>
                      <a:pt x="9" y="26"/>
                      <a:pt x="9" y="26"/>
                      <a:pt x="9" y="26"/>
                    </a:cubicBezTo>
                    <a:cubicBezTo>
                      <a:pt x="8" y="26"/>
                      <a:pt x="8" y="26"/>
                      <a:pt x="8" y="26"/>
                    </a:cubicBezTo>
                    <a:cubicBezTo>
                      <a:pt x="8" y="26"/>
                      <a:pt x="8" y="25"/>
                      <a:pt x="8" y="25"/>
                    </a:cubicBezTo>
                    <a:cubicBezTo>
                      <a:pt x="21" y="15"/>
                      <a:pt x="21" y="15"/>
                      <a:pt x="21" y="15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3" y="21"/>
                      <a:pt x="3" y="21"/>
                      <a:pt x="3" y="21"/>
                    </a:cubicBezTo>
                    <a:cubicBezTo>
                      <a:pt x="3" y="21"/>
                      <a:pt x="2" y="21"/>
                      <a:pt x="2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17" y="7"/>
                      <a:pt x="17" y="7"/>
                      <a:pt x="17" y="7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3" y="5"/>
                      <a:pt x="13" y="5"/>
                      <a:pt x="13" y="5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1" y="11"/>
                      <a:pt x="1" y="11"/>
                      <a:pt x="1" y="11"/>
                    </a:cubicBezTo>
                    <a:cubicBezTo>
                      <a:pt x="0" y="11"/>
                      <a:pt x="0" y="11"/>
                      <a:pt x="0" y="11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8" y="3"/>
                      <a:pt x="8" y="3"/>
                      <a:pt x="8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3" y="4"/>
                      <a:pt x="4" y="4"/>
                      <a:pt x="4" y="4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5" y="8"/>
                      <a:pt x="5" y="8"/>
                      <a:pt x="5" y="8"/>
                    </a:cubicBezTo>
                    <a:cubicBezTo>
                      <a:pt x="19" y="0"/>
                      <a:pt x="19" y="0"/>
                      <a:pt x="19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3" y="2"/>
                      <a:pt x="23" y="2"/>
                    </a:cubicBezTo>
                    <a:cubicBezTo>
                      <a:pt x="23" y="3"/>
                      <a:pt x="23" y="3"/>
                      <a:pt x="23" y="3"/>
                    </a:cubicBezTo>
                    <a:cubicBezTo>
                      <a:pt x="8" y="16"/>
                      <a:pt x="8" y="16"/>
                      <a:pt x="8" y="1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6" y="6"/>
                      <a:pt x="26" y="6"/>
                      <a:pt x="26" y="6"/>
                    </a:cubicBezTo>
                    <a:cubicBezTo>
                      <a:pt x="27" y="7"/>
                      <a:pt x="27" y="7"/>
                      <a:pt x="26" y="7"/>
                    </a:cubicBezTo>
                    <a:cubicBezTo>
                      <a:pt x="12" y="18"/>
                      <a:pt x="12" y="18"/>
                      <a:pt x="12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8" y="10"/>
                      <a:pt x="28" y="10"/>
                      <a:pt x="28" y="10"/>
                    </a:cubicBezTo>
                    <a:cubicBezTo>
                      <a:pt x="28" y="10"/>
                      <a:pt x="28" y="11"/>
                      <a:pt x="28" y="11"/>
                    </a:cubicBezTo>
                    <a:cubicBezTo>
                      <a:pt x="15" y="21"/>
                      <a:pt x="15" y="21"/>
                      <a:pt x="15" y="21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28" y="15"/>
                      <a:pt x="28" y="15"/>
                      <a:pt x="28" y="15"/>
                    </a:cubicBezTo>
                    <a:cubicBezTo>
                      <a:pt x="19" y="23"/>
                      <a:pt x="19" y="23"/>
                      <a:pt x="19" y="23"/>
                    </a:cubicBezTo>
                    <a:cubicBezTo>
                      <a:pt x="26" y="19"/>
                      <a:pt x="26" y="19"/>
                      <a:pt x="26" y="19"/>
                    </a:cubicBezTo>
                    <a:cubicBezTo>
                      <a:pt x="27" y="19"/>
                      <a:pt x="27" y="19"/>
                      <a:pt x="27" y="19"/>
                    </a:cubicBezTo>
                    <a:cubicBezTo>
                      <a:pt x="27" y="20"/>
                      <a:pt x="27" y="20"/>
                      <a:pt x="27" y="20"/>
                    </a:cubicBezTo>
                    <a:cubicBezTo>
                      <a:pt x="14" y="27"/>
                      <a:pt x="14" y="27"/>
                      <a:pt x="14" y="27"/>
                    </a:cubicBezTo>
                    <a:cubicBezTo>
                      <a:pt x="14" y="28"/>
                      <a:pt x="14" y="28"/>
                      <a:pt x="14" y="28"/>
                    </a:cubicBezTo>
                    <a:lnTo>
                      <a:pt x="13" y="27"/>
                    </a:ln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8" name="Freeform 44"/>
              <p:cNvSpPr>
                <a:spLocks/>
              </p:cNvSpPr>
              <p:nvPr/>
            </p:nvSpPr>
            <p:spPr bwMode="auto">
              <a:xfrm>
                <a:off x="1801813" y="2814638"/>
                <a:ext cx="71438" cy="73025"/>
              </a:xfrm>
              <a:custGeom>
                <a:avLst/>
                <a:gdLst>
                  <a:gd name="T0" fmla="*/ 15 w 28"/>
                  <a:gd name="T1" fmla="*/ 27 h 28"/>
                  <a:gd name="T2" fmla="*/ 10 w 28"/>
                  <a:gd name="T3" fmla="*/ 27 h 28"/>
                  <a:gd name="T4" fmla="*/ 10 w 28"/>
                  <a:gd name="T5" fmla="*/ 26 h 28"/>
                  <a:gd name="T6" fmla="*/ 7 w 28"/>
                  <a:gd name="T7" fmla="*/ 26 h 28"/>
                  <a:gd name="T8" fmla="*/ 6 w 28"/>
                  <a:gd name="T9" fmla="*/ 25 h 28"/>
                  <a:gd name="T10" fmla="*/ 5 w 28"/>
                  <a:gd name="T11" fmla="*/ 24 h 28"/>
                  <a:gd name="T12" fmla="*/ 4 w 28"/>
                  <a:gd name="T13" fmla="*/ 23 h 28"/>
                  <a:gd name="T14" fmla="*/ 2 w 28"/>
                  <a:gd name="T15" fmla="*/ 20 h 28"/>
                  <a:gd name="T16" fmla="*/ 1 w 28"/>
                  <a:gd name="T17" fmla="*/ 19 h 28"/>
                  <a:gd name="T18" fmla="*/ 1 w 28"/>
                  <a:gd name="T19" fmla="*/ 16 h 28"/>
                  <a:gd name="T20" fmla="*/ 0 w 28"/>
                  <a:gd name="T21" fmla="*/ 15 h 28"/>
                  <a:gd name="T22" fmla="*/ 1 w 28"/>
                  <a:gd name="T23" fmla="*/ 12 h 28"/>
                  <a:gd name="T24" fmla="*/ 1 w 28"/>
                  <a:gd name="T25" fmla="*/ 11 h 28"/>
                  <a:gd name="T26" fmla="*/ 4 w 28"/>
                  <a:gd name="T27" fmla="*/ 6 h 28"/>
                  <a:gd name="T28" fmla="*/ 4 w 28"/>
                  <a:gd name="T29" fmla="*/ 5 h 28"/>
                  <a:gd name="T30" fmla="*/ 11 w 28"/>
                  <a:gd name="T31" fmla="*/ 1 h 28"/>
                  <a:gd name="T32" fmla="*/ 4 w 28"/>
                  <a:gd name="T33" fmla="*/ 8 h 28"/>
                  <a:gd name="T34" fmla="*/ 18 w 28"/>
                  <a:gd name="T35" fmla="*/ 1 h 28"/>
                  <a:gd name="T36" fmla="*/ 7 w 28"/>
                  <a:gd name="T37" fmla="*/ 11 h 28"/>
                  <a:gd name="T38" fmla="*/ 22 w 28"/>
                  <a:gd name="T39" fmla="*/ 3 h 28"/>
                  <a:gd name="T40" fmla="*/ 8 w 28"/>
                  <a:gd name="T41" fmla="*/ 15 h 28"/>
                  <a:gd name="T42" fmla="*/ 25 w 28"/>
                  <a:gd name="T43" fmla="*/ 6 h 28"/>
                  <a:gd name="T44" fmla="*/ 10 w 28"/>
                  <a:gd name="T45" fmla="*/ 20 h 28"/>
                  <a:gd name="T46" fmla="*/ 27 w 28"/>
                  <a:gd name="T47" fmla="*/ 10 h 28"/>
                  <a:gd name="T48" fmla="*/ 17 w 28"/>
                  <a:gd name="T49" fmla="*/ 19 h 28"/>
                  <a:gd name="T50" fmla="*/ 27 w 28"/>
                  <a:gd name="T51" fmla="*/ 13 h 28"/>
                  <a:gd name="T52" fmla="*/ 28 w 28"/>
                  <a:gd name="T53" fmla="*/ 14 h 28"/>
                  <a:gd name="T54" fmla="*/ 17 w 28"/>
                  <a:gd name="T55" fmla="*/ 22 h 28"/>
                  <a:gd name="T56" fmla="*/ 27 w 28"/>
                  <a:gd name="T57" fmla="*/ 17 h 28"/>
                  <a:gd name="T58" fmla="*/ 27 w 28"/>
                  <a:gd name="T59" fmla="*/ 18 h 28"/>
                  <a:gd name="T60" fmla="*/ 25 w 28"/>
                  <a:gd name="T61" fmla="*/ 22 h 28"/>
                  <a:gd name="T62" fmla="*/ 25 w 28"/>
                  <a:gd name="T63" fmla="*/ 23 h 28"/>
                  <a:gd name="T64" fmla="*/ 15 w 28"/>
                  <a:gd name="T65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8" h="28">
                    <a:moveTo>
                      <a:pt x="15" y="27"/>
                    </a:moveTo>
                    <a:cubicBezTo>
                      <a:pt x="15" y="27"/>
                      <a:pt x="15" y="27"/>
                      <a:pt x="15" y="27"/>
                    </a:cubicBezTo>
                    <a:cubicBezTo>
                      <a:pt x="22" y="21"/>
                      <a:pt x="22" y="21"/>
                      <a:pt x="22" y="21"/>
                    </a:cubicBezTo>
                    <a:cubicBezTo>
                      <a:pt x="10" y="27"/>
                      <a:pt x="10" y="27"/>
                      <a:pt x="10" y="27"/>
                    </a:cubicBezTo>
                    <a:cubicBezTo>
                      <a:pt x="10" y="27"/>
                      <a:pt x="10" y="27"/>
                      <a:pt x="9" y="27"/>
                    </a:cubicBezTo>
                    <a:cubicBezTo>
                      <a:pt x="9" y="27"/>
                      <a:pt x="9" y="27"/>
                      <a:pt x="10" y="26"/>
                    </a:cubicBezTo>
                    <a:cubicBezTo>
                      <a:pt x="20" y="18"/>
                      <a:pt x="20" y="18"/>
                      <a:pt x="20" y="18"/>
                    </a:cubicBezTo>
                    <a:cubicBezTo>
                      <a:pt x="7" y="26"/>
                      <a:pt x="7" y="26"/>
                      <a:pt x="7" y="26"/>
                    </a:cubicBezTo>
                    <a:cubicBezTo>
                      <a:pt x="6" y="26"/>
                      <a:pt x="6" y="26"/>
                      <a:pt x="6" y="2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17" y="17"/>
                      <a:pt x="17" y="17"/>
                      <a:pt x="17" y="17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4"/>
                      <a:pt x="4" y="24"/>
                      <a:pt x="4" y="24"/>
                    </a:cubicBezTo>
                    <a:cubicBezTo>
                      <a:pt x="4" y="24"/>
                      <a:pt x="4" y="23"/>
                      <a:pt x="4" y="23"/>
                    </a:cubicBezTo>
                    <a:cubicBezTo>
                      <a:pt x="19" y="10"/>
                      <a:pt x="19" y="10"/>
                      <a:pt x="19" y="1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1"/>
                      <a:pt x="1" y="21"/>
                      <a:pt x="1" y="20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6" y="8"/>
                      <a:pt x="16" y="8"/>
                      <a:pt x="16" y="8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6"/>
                      <a:pt x="0" y="16"/>
                      <a:pt x="0" y="16"/>
                    </a:cubicBezTo>
                    <a:cubicBezTo>
                      <a:pt x="0" y="15"/>
                      <a:pt x="0" y="15"/>
                      <a:pt x="0" y="15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1" y="12"/>
                      <a:pt x="1" y="12"/>
                      <a:pt x="1" y="12"/>
                    </a:cubicBezTo>
                    <a:cubicBezTo>
                      <a:pt x="0" y="12"/>
                      <a:pt x="0" y="11"/>
                      <a:pt x="1" y="11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10" y="1"/>
                      <a:pt x="10" y="1"/>
                      <a:pt x="10" y="1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2"/>
                    </a:cubicBezTo>
                    <a:cubicBezTo>
                      <a:pt x="4" y="8"/>
                      <a:pt x="4" y="8"/>
                      <a:pt x="4" y="8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1"/>
                      <a:pt x="18" y="1"/>
                      <a:pt x="18" y="1"/>
                    </a:cubicBezTo>
                    <a:cubicBezTo>
                      <a:pt x="18" y="2"/>
                      <a:pt x="18" y="2"/>
                      <a:pt x="18" y="2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22" y="2"/>
                      <a:pt x="22" y="3"/>
                      <a:pt x="22" y="3"/>
                    </a:cubicBezTo>
                    <a:cubicBezTo>
                      <a:pt x="23" y="3"/>
                      <a:pt x="23" y="3"/>
                      <a:pt x="22" y="4"/>
                    </a:cubicBezTo>
                    <a:cubicBezTo>
                      <a:pt x="8" y="15"/>
                      <a:pt x="8" y="15"/>
                      <a:pt x="8" y="15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6"/>
                      <a:pt x="25" y="6"/>
                      <a:pt x="25" y="6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10" y="20"/>
                      <a:pt x="10" y="20"/>
                      <a:pt x="10" y="20"/>
                    </a:cubicBezTo>
                    <a:cubicBezTo>
                      <a:pt x="26" y="10"/>
                      <a:pt x="26" y="10"/>
                      <a:pt x="26" y="10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7" y="11"/>
                      <a:pt x="27" y="12"/>
                    </a:cubicBezTo>
                    <a:cubicBezTo>
                      <a:pt x="17" y="19"/>
                      <a:pt x="17" y="19"/>
                      <a:pt x="17" y="19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7" y="13"/>
                      <a:pt x="27" y="13"/>
                      <a:pt x="27" y="13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7" y="14"/>
                      <a:pt x="27" y="14"/>
                      <a:pt x="27" y="14"/>
                    </a:cubicBezTo>
                    <a:cubicBezTo>
                      <a:pt x="17" y="22"/>
                      <a:pt x="17" y="22"/>
                      <a:pt x="17" y="22"/>
                    </a:cubicBezTo>
                    <a:cubicBezTo>
                      <a:pt x="26" y="17"/>
                      <a:pt x="26" y="17"/>
                      <a:pt x="26" y="17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7"/>
                      <a:pt x="27" y="17"/>
                      <a:pt x="27" y="17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0" y="24"/>
                      <a:pt x="20" y="24"/>
                      <a:pt x="20" y="24"/>
                    </a:cubicBezTo>
                    <a:cubicBezTo>
                      <a:pt x="25" y="22"/>
                      <a:pt x="25" y="22"/>
                      <a:pt x="25" y="22"/>
                    </a:cubicBezTo>
                    <a:cubicBezTo>
                      <a:pt x="25" y="21"/>
                      <a:pt x="25" y="22"/>
                      <a:pt x="25" y="22"/>
                    </a:cubicBezTo>
                    <a:cubicBezTo>
                      <a:pt x="25" y="22"/>
                      <a:pt x="25" y="22"/>
                      <a:pt x="25" y="23"/>
                    </a:cubicBezTo>
                    <a:cubicBezTo>
                      <a:pt x="16" y="28"/>
                      <a:pt x="16" y="28"/>
                      <a:pt x="16" y="28"/>
                    </a:cubicBezTo>
                    <a:cubicBezTo>
                      <a:pt x="16" y="28"/>
                      <a:pt x="15" y="28"/>
                      <a:pt x="15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45"/>
              <p:cNvSpPr>
                <a:spLocks/>
              </p:cNvSpPr>
              <p:nvPr/>
            </p:nvSpPr>
            <p:spPr bwMode="auto">
              <a:xfrm>
                <a:off x="1660525" y="2889250"/>
                <a:ext cx="71438" cy="69850"/>
              </a:xfrm>
              <a:custGeom>
                <a:avLst/>
                <a:gdLst>
                  <a:gd name="T0" fmla="*/ 15 w 28"/>
                  <a:gd name="T1" fmla="*/ 26 h 27"/>
                  <a:gd name="T2" fmla="*/ 12 w 28"/>
                  <a:gd name="T3" fmla="*/ 27 h 27"/>
                  <a:gd name="T4" fmla="*/ 11 w 28"/>
                  <a:gd name="T5" fmla="*/ 27 h 27"/>
                  <a:gd name="T6" fmla="*/ 20 w 28"/>
                  <a:gd name="T7" fmla="*/ 20 h 27"/>
                  <a:gd name="T8" fmla="*/ 8 w 28"/>
                  <a:gd name="T9" fmla="*/ 25 h 27"/>
                  <a:gd name="T10" fmla="*/ 18 w 28"/>
                  <a:gd name="T11" fmla="*/ 17 h 27"/>
                  <a:gd name="T12" fmla="*/ 5 w 28"/>
                  <a:gd name="T13" fmla="*/ 24 h 27"/>
                  <a:gd name="T14" fmla="*/ 19 w 28"/>
                  <a:gd name="T15" fmla="*/ 12 h 27"/>
                  <a:gd name="T16" fmla="*/ 2 w 28"/>
                  <a:gd name="T17" fmla="*/ 21 h 27"/>
                  <a:gd name="T18" fmla="*/ 16 w 28"/>
                  <a:gd name="T19" fmla="*/ 10 h 27"/>
                  <a:gd name="T20" fmla="*/ 1 w 28"/>
                  <a:gd name="T21" fmla="*/ 18 h 27"/>
                  <a:gd name="T22" fmla="*/ 1 w 28"/>
                  <a:gd name="T23" fmla="*/ 17 h 27"/>
                  <a:gd name="T24" fmla="*/ 1 w 28"/>
                  <a:gd name="T25" fmla="*/ 15 h 27"/>
                  <a:gd name="T26" fmla="*/ 0 w 28"/>
                  <a:gd name="T27" fmla="*/ 14 h 27"/>
                  <a:gd name="T28" fmla="*/ 2 w 28"/>
                  <a:gd name="T29" fmla="*/ 10 h 27"/>
                  <a:gd name="T30" fmla="*/ 1 w 28"/>
                  <a:gd name="T31" fmla="*/ 9 h 27"/>
                  <a:gd name="T32" fmla="*/ 5 w 28"/>
                  <a:gd name="T33" fmla="*/ 4 h 27"/>
                  <a:gd name="T34" fmla="*/ 4 w 28"/>
                  <a:gd name="T35" fmla="*/ 4 h 27"/>
                  <a:gd name="T36" fmla="*/ 11 w 28"/>
                  <a:gd name="T37" fmla="*/ 0 h 27"/>
                  <a:gd name="T38" fmla="*/ 12 w 28"/>
                  <a:gd name="T39" fmla="*/ 1 h 27"/>
                  <a:gd name="T40" fmla="*/ 18 w 28"/>
                  <a:gd name="T41" fmla="*/ 0 h 27"/>
                  <a:gd name="T42" fmla="*/ 18 w 28"/>
                  <a:gd name="T43" fmla="*/ 1 h 27"/>
                  <a:gd name="T44" fmla="*/ 21 w 28"/>
                  <a:gd name="T45" fmla="*/ 1 h 27"/>
                  <a:gd name="T46" fmla="*/ 22 w 28"/>
                  <a:gd name="T47" fmla="*/ 2 h 27"/>
                  <a:gd name="T48" fmla="*/ 8 w 28"/>
                  <a:gd name="T49" fmla="*/ 13 h 27"/>
                  <a:gd name="T50" fmla="*/ 25 w 28"/>
                  <a:gd name="T51" fmla="*/ 4 h 27"/>
                  <a:gd name="T52" fmla="*/ 12 w 28"/>
                  <a:gd name="T53" fmla="*/ 15 h 27"/>
                  <a:gd name="T54" fmla="*/ 26 w 28"/>
                  <a:gd name="T55" fmla="*/ 7 h 27"/>
                  <a:gd name="T56" fmla="*/ 13 w 28"/>
                  <a:gd name="T57" fmla="*/ 18 h 27"/>
                  <a:gd name="T58" fmla="*/ 28 w 28"/>
                  <a:gd name="T59" fmla="*/ 10 h 27"/>
                  <a:gd name="T60" fmla="*/ 17 w 28"/>
                  <a:gd name="T61" fmla="*/ 20 h 27"/>
                  <a:gd name="T62" fmla="*/ 28 w 28"/>
                  <a:gd name="T63" fmla="*/ 14 h 27"/>
                  <a:gd name="T64" fmla="*/ 20 w 28"/>
                  <a:gd name="T65" fmla="*/ 21 h 27"/>
                  <a:gd name="T66" fmla="*/ 28 w 28"/>
                  <a:gd name="T67" fmla="*/ 17 h 27"/>
                  <a:gd name="T68" fmla="*/ 22 w 28"/>
                  <a:gd name="T69" fmla="*/ 22 h 27"/>
                  <a:gd name="T70" fmla="*/ 26 w 28"/>
                  <a:gd name="T71" fmla="*/ 21 h 27"/>
                  <a:gd name="T72" fmla="*/ 16 w 28"/>
                  <a:gd name="T73" fmla="*/ 27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8" h="27">
                    <a:moveTo>
                      <a:pt x="15" y="27"/>
                    </a:moveTo>
                    <a:cubicBezTo>
                      <a:pt x="15" y="27"/>
                      <a:pt x="15" y="27"/>
                      <a:pt x="15" y="26"/>
                    </a:cubicBezTo>
                    <a:cubicBezTo>
                      <a:pt x="21" y="21"/>
                      <a:pt x="21" y="21"/>
                      <a:pt x="21" y="21"/>
                    </a:cubicBezTo>
                    <a:cubicBezTo>
                      <a:pt x="12" y="27"/>
                      <a:pt x="12" y="27"/>
                      <a:pt x="12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6"/>
                      <a:pt x="11" y="26"/>
                      <a:pt x="11" y="26"/>
                    </a:cubicBezTo>
                    <a:cubicBezTo>
                      <a:pt x="20" y="20"/>
                      <a:pt x="20" y="20"/>
                      <a:pt x="20" y="20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8" y="25"/>
                      <a:pt x="8" y="25"/>
                      <a:pt x="8" y="25"/>
                    </a:cubicBezTo>
                    <a:cubicBezTo>
                      <a:pt x="18" y="17"/>
                      <a:pt x="18" y="17"/>
                      <a:pt x="18" y="17"/>
                    </a:cubicBezTo>
                    <a:cubicBezTo>
                      <a:pt x="6" y="24"/>
                      <a:pt x="6" y="24"/>
                      <a:pt x="6" y="24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5" y="23"/>
                      <a:pt x="5" y="23"/>
                      <a:pt x="5" y="23"/>
                    </a:cubicBezTo>
                    <a:cubicBezTo>
                      <a:pt x="19" y="12"/>
                      <a:pt x="19" y="12"/>
                      <a:pt x="19" y="12"/>
                    </a:cubicBezTo>
                    <a:cubicBezTo>
                      <a:pt x="4" y="21"/>
                      <a:pt x="4" y="21"/>
                      <a:pt x="4" y="21"/>
                    </a:cubicBezTo>
                    <a:cubicBezTo>
                      <a:pt x="4" y="21"/>
                      <a:pt x="3" y="21"/>
                      <a:pt x="2" y="21"/>
                    </a:cubicBezTo>
                    <a:cubicBezTo>
                      <a:pt x="2" y="21"/>
                      <a:pt x="2" y="20"/>
                      <a:pt x="3" y="2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1" y="4"/>
                      <a:pt x="11" y="4"/>
                      <a:pt x="11" y="4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5" y="4"/>
                      <a:pt x="5" y="4"/>
                    </a:cubicBezTo>
                    <a:cubicBezTo>
                      <a:pt x="5" y="4"/>
                      <a:pt x="4" y="4"/>
                      <a:pt x="4" y="4"/>
                    </a:cubicBezTo>
                    <a:cubicBezTo>
                      <a:pt x="4" y="4"/>
                      <a:pt x="4" y="4"/>
                      <a:pt x="4" y="4"/>
                    </a:cubicBezTo>
                    <a:cubicBezTo>
                      <a:pt x="5" y="3"/>
                      <a:pt x="5" y="3"/>
                      <a:pt x="5" y="3"/>
                    </a:cubicBezTo>
                    <a:cubicBezTo>
                      <a:pt x="11" y="0"/>
                      <a:pt x="11" y="0"/>
                      <a:pt x="11" y="0"/>
                    </a:cubicBezTo>
                    <a:cubicBezTo>
                      <a:pt x="12" y="0"/>
                      <a:pt x="12" y="0"/>
                      <a:pt x="12" y="0"/>
                    </a:cubicBezTo>
                    <a:cubicBezTo>
                      <a:pt x="12" y="0"/>
                      <a:pt x="12" y="1"/>
                      <a:pt x="12" y="1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18" y="0"/>
                      <a:pt x="18" y="1"/>
                      <a:pt x="18" y="1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2" y="1"/>
                      <a:pt x="22" y="1"/>
                      <a:pt x="22" y="1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22" y="2"/>
                      <a:pt x="22" y="2"/>
                      <a:pt x="22" y="2"/>
                    </a:cubicBezTo>
                    <a:cubicBezTo>
                      <a:pt x="8" y="13"/>
                      <a:pt x="8" y="13"/>
                      <a:pt x="8" y="13"/>
                    </a:cubicBezTo>
                    <a:cubicBezTo>
                      <a:pt x="24" y="4"/>
                      <a:pt x="24" y="4"/>
                      <a:pt x="24" y="4"/>
                    </a:cubicBezTo>
                    <a:cubicBezTo>
                      <a:pt x="24" y="4"/>
                      <a:pt x="25" y="4"/>
                      <a:pt x="25" y="4"/>
                    </a:cubicBezTo>
                    <a:cubicBezTo>
                      <a:pt x="25" y="5"/>
                      <a:pt x="25" y="5"/>
                      <a:pt x="25" y="5"/>
                    </a:cubicBezTo>
                    <a:cubicBezTo>
                      <a:pt x="12" y="15"/>
                      <a:pt x="12" y="15"/>
                      <a:pt x="12" y="15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7" y="7"/>
                      <a:pt x="26" y="8"/>
                      <a:pt x="26" y="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7" y="10"/>
                      <a:pt x="28" y="10"/>
                      <a:pt x="28" y="10"/>
                    </a:cubicBezTo>
                    <a:cubicBezTo>
                      <a:pt x="28" y="11"/>
                      <a:pt x="28" y="11"/>
                      <a:pt x="28" y="11"/>
                    </a:cubicBezTo>
                    <a:cubicBezTo>
                      <a:pt x="17" y="20"/>
                      <a:pt x="17" y="20"/>
                      <a:pt x="17" y="20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28" y="13"/>
                      <a:pt x="28" y="13"/>
                      <a:pt x="28" y="14"/>
                    </a:cubicBezTo>
                    <a:cubicBezTo>
                      <a:pt x="28" y="14"/>
                      <a:pt x="28" y="14"/>
                      <a:pt x="28" y="14"/>
                    </a:cubicBezTo>
                    <a:cubicBezTo>
                      <a:pt x="20" y="21"/>
                      <a:pt x="20" y="21"/>
                      <a:pt x="20" y="21"/>
                    </a:cubicBezTo>
                    <a:cubicBezTo>
                      <a:pt x="27" y="16"/>
                      <a:pt x="27" y="16"/>
                      <a:pt x="27" y="16"/>
                    </a:cubicBezTo>
                    <a:cubicBezTo>
                      <a:pt x="27" y="16"/>
                      <a:pt x="28" y="16"/>
                      <a:pt x="28" y="17"/>
                    </a:cubicBezTo>
                    <a:cubicBezTo>
                      <a:pt x="28" y="17"/>
                      <a:pt x="28" y="17"/>
                      <a:pt x="28" y="17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25" y="21"/>
                      <a:pt x="25" y="21"/>
                      <a:pt x="25" y="21"/>
                    </a:cubicBezTo>
                    <a:cubicBezTo>
                      <a:pt x="25" y="21"/>
                      <a:pt x="25" y="21"/>
                      <a:pt x="26" y="21"/>
                    </a:cubicBezTo>
                    <a:cubicBezTo>
                      <a:pt x="26" y="21"/>
                      <a:pt x="26" y="21"/>
                      <a:pt x="25" y="22"/>
                    </a:cubicBezTo>
                    <a:cubicBezTo>
                      <a:pt x="16" y="27"/>
                      <a:pt x="16" y="27"/>
                      <a:pt x="16" y="27"/>
                    </a:cubicBezTo>
                    <a:lnTo>
                      <a:pt x="15" y="27"/>
                    </a:ln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50" name="Freeform 46"/>
              <p:cNvSpPr>
                <a:spLocks/>
              </p:cNvSpPr>
              <p:nvPr/>
            </p:nvSpPr>
            <p:spPr bwMode="auto">
              <a:xfrm>
                <a:off x="1709738" y="2814638"/>
                <a:ext cx="71438" cy="73025"/>
              </a:xfrm>
              <a:custGeom>
                <a:avLst/>
                <a:gdLst>
                  <a:gd name="T0" fmla="*/ 11 w 28"/>
                  <a:gd name="T1" fmla="*/ 27 h 28"/>
                  <a:gd name="T2" fmla="*/ 6 w 28"/>
                  <a:gd name="T3" fmla="*/ 25 h 28"/>
                  <a:gd name="T4" fmla="*/ 5 w 28"/>
                  <a:gd name="T5" fmla="*/ 24 h 28"/>
                  <a:gd name="T6" fmla="*/ 3 w 28"/>
                  <a:gd name="T7" fmla="*/ 22 h 28"/>
                  <a:gd name="T8" fmla="*/ 2 w 28"/>
                  <a:gd name="T9" fmla="*/ 21 h 28"/>
                  <a:gd name="T10" fmla="*/ 16 w 28"/>
                  <a:gd name="T11" fmla="*/ 9 h 28"/>
                  <a:gd name="T12" fmla="*/ 1 w 28"/>
                  <a:gd name="T13" fmla="*/ 18 h 28"/>
                  <a:gd name="T14" fmla="*/ 13 w 28"/>
                  <a:gd name="T15" fmla="*/ 8 h 28"/>
                  <a:gd name="T16" fmla="*/ 0 w 28"/>
                  <a:gd name="T17" fmla="*/ 14 h 28"/>
                  <a:gd name="T18" fmla="*/ 10 w 28"/>
                  <a:gd name="T19" fmla="*/ 6 h 28"/>
                  <a:gd name="T20" fmla="*/ 1 w 28"/>
                  <a:gd name="T21" fmla="*/ 10 h 28"/>
                  <a:gd name="T22" fmla="*/ 1 w 28"/>
                  <a:gd name="T23" fmla="*/ 9 h 28"/>
                  <a:gd name="T24" fmla="*/ 4 w 28"/>
                  <a:gd name="T25" fmla="*/ 6 h 28"/>
                  <a:gd name="T26" fmla="*/ 4 w 28"/>
                  <a:gd name="T27" fmla="*/ 5 h 28"/>
                  <a:gd name="T28" fmla="*/ 11 w 28"/>
                  <a:gd name="T29" fmla="*/ 1 h 28"/>
                  <a:gd name="T30" fmla="*/ 6 w 28"/>
                  <a:gd name="T31" fmla="*/ 7 h 28"/>
                  <a:gd name="T32" fmla="*/ 17 w 28"/>
                  <a:gd name="T33" fmla="*/ 1 h 28"/>
                  <a:gd name="T34" fmla="*/ 7 w 28"/>
                  <a:gd name="T35" fmla="*/ 10 h 28"/>
                  <a:gd name="T36" fmla="*/ 21 w 28"/>
                  <a:gd name="T37" fmla="*/ 2 h 28"/>
                  <a:gd name="T38" fmla="*/ 21 w 28"/>
                  <a:gd name="T39" fmla="*/ 3 h 28"/>
                  <a:gd name="T40" fmla="*/ 23 w 28"/>
                  <a:gd name="T41" fmla="*/ 4 h 28"/>
                  <a:gd name="T42" fmla="*/ 24 w 28"/>
                  <a:gd name="T43" fmla="*/ 5 h 28"/>
                  <a:gd name="T44" fmla="*/ 25 w 28"/>
                  <a:gd name="T45" fmla="*/ 7 h 28"/>
                  <a:gd name="T46" fmla="*/ 26 w 28"/>
                  <a:gd name="T47" fmla="*/ 7 h 28"/>
                  <a:gd name="T48" fmla="*/ 11 w 28"/>
                  <a:gd name="T49" fmla="*/ 21 h 28"/>
                  <a:gd name="T50" fmla="*/ 27 w 28"/>
                  <a:gd name="T51" fmla="*/ 12 h 28"/>
                  <a:gd name="T52" fmla="*/ 16 w 28"/>
                  <a:gd name="T53" fmla="*/ 24 h 28"/>
                  <a:gd name="T54" fmla="*/ 27 w 28"/>
                  <a:gd name="T55" fmla="*/ 18 h 28"/>
                  <a:gd name="T56" fmla="*/ 27 w 28"/>
                  <a:gd name="T57" fmla="*/ 18 h 28"/>
                  <a:gd name="T58" fmla="*/ 23 w 28"/>
                  <a:gd name="T59" fmla="*/ 23 h 28"/>
                  <a:gd name="T60" fmla="*/ 24 w 28"/>
                  <a:gd name="T61" fmla="*/ 23 h 28"/>
                  <a:gd name="T62" fmla="*/ 17 w 28"/>
                  <a:gd name="T63" fmla="*/ 27 h 28"/>
                  <a:gd name="T64" fmla="*/ 17 w 28"/>
                  <a:gd name="T65" fmla="*/ 26 h 28"/>
                  <a:gd name="T66" fmla="*/ 11 w 28"/>
                  <a:gd name="T67" fmla="*/ 27 h 28"/>
                  <a:gd name="T68" fmla="*/ 11 w 28"/>
                  <a:gd name="T69" fmla="*/ 27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28" h="28">
                    <a:moveTo>
                      <a:pt x="11" y="27"/>
                    </a:moveTo>
                    <a:cubicBezTo>
                      <a:pt x="11" y="27"/>
                      <a:pt x="11" y="27"/>
                      <a:pt x="11" y="27"/>
                    </a:cubicBezTo>
                    <a:cubicBezTo>
                      <a:pt x="23" y="16"/>
                      <a:pt x="23" y="16"/>
                      <a:pt x="23" y="16"/>
                    </a:cubicBezTo>
                    <a:cubicBezTo>
                      <a:pt x="6" y="25"/>
                      <a:pt x="6" y="25"/>
                      <a:pt x="6" y="25"/>
                    </a:cubicBezTo>
                    <a:cubicBezTo>
                      <a:pt x="5" y="25"/>
                      <a:pt x="5" y="25"/>
                      <a:pt x="5" y="25"/>
                    </a:cubicBezTo>
                    <a:cubicBezTo>
                      <a:pt x="5" y="24"/>
                      <a:pt x="5" y="24"/>
                      <a:pt x="5" y="24"/>
                    </a:cubicBezTo>
                    <a:cubicBezTo>
                      <a:pt x="20" y="12"/>
                      <a:pt x="20" y="12"/>
                      <a:pt x="20" y="12"/>
                    </a:cubicBezTo>
                    <a:cubicBezTo>
                      <a:pt x="3" y="22"/>
                      <a:pt x="3" y="22"/>
                      <a:pt x="3" y="22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2" y="21"/>
                      <a:pt x="2" y="21"/>
                      <a:pt x="2" y="21"/>
                    </a:cubicBezTo>
                    <a:cubicBezTo>
                      <a:pt x="16" y="9"/>
                      <a:pt x="16" y="9"/>
                      <a:pt x="16" y="9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0" y="17"/>
                      <a:pt x="0" y="17"/>
                      <a:pt x="1" y="17"/>
                    </a:cubicBezTo>
                    <a:cubicBezTo>
                      <a:pt x="13" y="8"/>
                      <a:pt x="13" y="8"/>
                      <a:pt x="13" y="8"/>
                    </a:cubicBezTo>
                    <a:cubicBezTo>
                      <a:pt x="1" y="15"/>
                      <a:pt x="1" y="15"/>
                      <a:pt x="1" y="15"/>
                    </a:cubicBezTo>
                    <a:cubicBezTo>
                      <a:pt x="1" y="15"/>
                      <a:pt x="0" y="15"/>
                      <a:pt x="0" y="14"/>
                    </a:cubicBezTo>
                    <a:cubicBezTo>
                      <a:pt x="0" y="14"/>
                      <a:pt x="0" y="14"/>
                      <a:pt x="0" y="14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2" y="10"/>
                      <a:pt x="2" y="10"/>
                      <a:pt x="2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10"/>
                      <a:pt x="1" y="10"/>
                      <a:pt x="1" y="10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6" y="5"/>
                      <a:pt x="6" y="5"/>
                      <a:pt x="6" y="5"/>
                    </a:cubicBezTo>
                    <a:cubicBezTo>
                      <a:pt x="4" y="6"/>
                      <a:pt x="4" y="6"/>
                      <a:pt x="4" y="6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4" y="5"/>
                      <a:pt x="4" y="5"/>
                      <a:pt x="4" y="5"/>
                    </a:cubicBezTo>
                    <a:cubicBezTo>
                      <a:pt x="11" y="1"/>
                      <a:pt x="11" y="1"/>
                      <a:pt x="11" y="1"/>
                    </a:cubicBezTo>
                    <a:cubicBezTo>
                      <a:pt x="11" y="0"/>
                      <a:pt x="11" y="1"/>
                      <a:pt x="11" y="1"/>
                    </a:cubicBezTo>
                    <a:cubicBezTo>
                      <a:pt x="11" y="1"/>
                      <a:pt x="11" y="1"/>
                      <a:pt x="11" y="2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16" y="1"/>
                      <a:pt x="16" y="1"/>
                      <a:pt x="16" y="1"/>
                    </a:cubicBezTo>
                    <a:cubicBezTo>
                      <a:pt x="16" y="0"/>
                      <a:pt x="17" y="0"/>
                      <a:pt x="17" y="1"/>
                    </a:cubicBezTo>
                    <a:cubicBezTo>
                      <a:pt x="17" y="1"/>
                      <a:pt x="17" y="1"/>
                      <a:pt x="17" y="1"/>
                    </a:cubicBezTo>
                    <a:cubicBezTo>
                      <a:pt x="7" y="10"/>
                      <a:pt x="7" y="10"/>
                      <a:pt x="7" y="10"/>
                    </a:cubicBezTo>
                    <a:cubicBezTo>
                      <a:pt x="20" y="2"/>
                      <a:pt x="20" y="2"/>
                      <a:pt x="20" y="2"/>
                    </a:cubicBezTo>
                    <a:cubicBezTo>
                      <a:pt x="20" y="2"/>
                      <a:pt x="21" y="2"/>
                      <a:pt x="21" y="2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21" y="3"/>
                      <a:pt x="21" y="3"/>
                      <a:pt x="21" y="3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23" y="4"/>
                      <a:pt x="23" y="4"/>
                      <a:pt x="23" y="4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24" y="5"/>
                      <a:pt x="24" y="5"/>
                      <a:pt x="24" y="5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25" y="7"/>
                      <a:pt x="25" y="7"/>
                      <a:pt x="25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7"/>
                      <a:pt x="26" y="7"/>
                      <a:pt x="26" y="7"/>
                    </a:cubicBezTo>
                    <a:cubicBezTo>
                      <a:pt x="26" y="8"/>
                      <a:pt x="26" y="8"/>
                      <a:pt x="26" y="8"/>
                    </a:cubicBezTo>
                    <a:cubicBezTo>
                      <a:pt x="11" y="21"/>
                      <a:pt x="11" y="21"/>
                      <a:pt x="11" y="21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7" y="12"/>
                      <a:pt x="27" y="12"/>
                      <a:pt x="27" y="12"/>
                    </a:cubicBezTo>
                    <a:cubicBezTo>
                      <a:pt x="28" y="13"/>
                      <a:pt x="28" y="13"/>
                      <a:pt x="27" y="13"/>
                    </a:cubicBezTo>
                    <a:cubicBezTo>
                      <a:pt x="16" y="24"/>
                      <a:pt x="16" y="24"/>
                      <a:pt x="16" y="24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27" y="17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7" y="18"/>
                      <a:pt x="27" y="18"/>
                      <a:pt x="27" y="18"/>
                    </a:cubicBezTo>
                    <a:cubicBezTo>
                      <a:pt x="22" y="24"/>
                      <a:pt x="22" y="24"/>
                      <a:pt x="22" y="24"/>
                    </a:cubicBezTo>
                    <a:cubicBezTo>
                      <a:pt x="23" y="23"/>
                      <a:pt x="23" y="23"/>
                      <a:pt x="23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23"/>
                      <a:pt x="24" y="23"/>
                      <a:pt x="24" y="23"/>
                    </a:cubicBezTo>
                    <a:cubicBezTo>
                      <a:pt x="24" y="24"/>
                      <a:pt x="24" y="24"/>
                      <a:pt x="24" y="24"/>
                    </a:cubicBezTo>
                    <a:cubicBezTo>
                      <a:pt x="17" y="27"/>
                      <a:pt x="17" y="27"/>
                      <a:pt x="17" y="27"/>
                    </a:cubicBezTo>
                    <a:cubicBezTo>
                      <a:pt x="17" y="28"/>
                      <a:pt x="17" y="27"/>
                      <a:pt x="17" y="27"/>
                    </a:cubicBezTo>
                    <a:cubicBezTo>
                      <a:pt x="17" y="27"/>
                      <a:pt x="16" y="27"/>
                      <a:pt x="17" y="26"/>
                    </a:cubicBezTo>
                    <a:cubicBezTo>
                      <a:pt x="22" y="22"/>
                      <a:pt x="22" y="22"/>
                      <a:pt x="22" y="22"/>
                    </a:cubicBezTo>
                    <a:cubicBezTo>
                      <a:pt x="11" y="27"/>
                      <a:pt x="11" y="27"/>
                      <a:pt x="11" y="27"/>
                    </a:cubicBezTo>
                    <a:cubicBezTo>
                      <a:pt x="11" y="28"/>
                      <a:pt x="11" y="28"/>
                      <a:pt x="11" y="28"/>
                    </a:cubicBezTo>
                    <a:cubicBezTo>
                      <a:pt x="11" y="28"/>
                      <a:pt x="11" y="27"/>
                      <a:pt x="11" y="27"/>
                    </a:cubicBezTo>
                    <a:close/>
                  </a:path>
                </a:pathLst>
              </a:custGeom>
              <a:solidFill>
                <a:srgbClr val="EFE9E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</p:grpSp>
      <p:grpSp>
        <p:nvGrpSpPr>
          <p:cNvPr id="51" name="组合 50"/>
          <p:cNvGrpSpPr/>
          <p:nvPr/>
        </p:nvGrpSpPr>
        <p:grpSpPr>
          <a:xfrm>
            <a:off x="1685712" y="2078082"/>
            <a:ext cx="897467" cy="899584"/>
            <a:chOff x="2510790" y="1152525"/>
            <a:chExt cx="673100" cy="674688"/>
          </a:xfrm>
        </p:grpSpPr>
        <p:sp>
          <p:nvSpPr>
            <p:cNvPr id="52" name="Freeform 12"/>
            <p:cNvSpPr>
              <a:spLocks/>
            </p:cNvSpPr>
            <p:nvPr/>
          </p:nvSpPr>
          <p:spPr bwMode="auto">
            <a:xfrm>
              <a:off x="251079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3" name="Freeform 13"/>
            <p:cNvSpPr>
              <a:spLocks noEditPoints="1"/>
            </p:cNvSpPr>
            <p:nvPr/>
          </p:nvSpPr>
          <p:spPr bwMode="auto">
            <a:xfrm>
              <a:off x="285527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4" name="Freeform 16"/>
            <p:cNvSpPr>
              <a:spLocks noEditPoints="1"/>
            </p:cNvSpPr>
            <p:nvPr/>
          </p:nvSpPr>
          <p:spPr bwMode="auto">
            <a:xfrm>
              <a:off x="252666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55" name="Freeform 10"/>
            <p:cNvSpPr>
              <a:spLocks/>
            </p:cNvSpPr>
            <p:nvPr/>
          </p:nvSpPr>
          <p:spPr bwMode="auto">
            <a:xfrm>
              <a:off x="2685416" y="1368110"/>
              <a:ext cx="323850" cy="285750"/>
            </a:xfrm>
            <a:custGeom>
              <a:avLst/>
              <a:gdLst>
                <a:gd name="T0" fmla="*/ 60 w 126"/>
                <a:gd name="T1" fmla="*/ 108 h 111"/>
                <a:gd name="T2" fmla="*/ 58 w 126"/>
                <a:gd name="T3" fmla="*/ 106 h 111"/>
                <a:gd name="T4" fmla="*/ 55 w 126"/>
                <a:gd name="T5" fmla="*/ 104 h 111"/>
                <a:gd name="T6" fmla="*/ 53 w 126"/>
                <a:gd name="T7" fmla="*/ 101 h 111"/>
                <a:gd name="T8" fmla="*/ 51 w 126"/>
                <a:gd name="T9" fmla="*/ 98 h 111"/>
                <a:gd name="T10" fmla="*/ 99 w 126"/>
                <a:gd name="T11" fmla="*/ 63 h 111"/>
                <a:gd name="T12" fmla="*/ 103 w 126"/>
                <a:gd name="T13" fmla="*/ 56 h 111"/>
                <a:gd name="T14" fmla="*/ 104 w 126"/>
                <a:gd name="T15" fmla="*/ 49 h 111"/>
                <a:gd name="T16" fmla="*/ 37 w 126"/>
                <a:gd name="T17" fmla="*/ 84 h 111"/>
                <a:gd name="T18" fmla="*/ 32 w 126"/>
                <a:gd name="T19" fmla="*/ 81 h 111"/>
                <a:gd name="T20" fmla="*/ 30 w 126"/>
                <a:gd name="T21" fmla="*/ 77 h 111"/>
                <a:gd name="T22" fmla="*/ 28 w 126"/>
                <a:gd name="T23" fmla="*/ 75 h 111"/>
                <a:gd name="T24" fmla="*/ 88 w 126"/>
                <a:gd name="T25" fmla="*/ 33 h 111"/>
                <a:gd name="T26" fmla="*/ 21 w 126"/>
                <a:gd name="T27" fmla="*/ 69 h 111"/>
                <a:gd name="T28" fmla="*/ 18 w 126"/>
                <a:gd name="T29" fmla="*/ 67 h 111"/>
                <a:gd name="T30" fmla="*/ 16 w 126"/>
                <a:gd name="T31" fmla="*/ 63 h 111"/>
                <a:gd name="T32" fmla="*/ 14 w 126"/>
                <a:gd name="T33" fmla="*/ 61 h 111"/>
                <a:gd name="T34" fmla="*/ 63 w 126"/>
                <a:gd name="T35" fmla="*/ 26 h 111"/>
                <a:gd name="T36" fmla="*/ 7 w 126"/>
                <a:gd name="T37" fmla="*/ 54 h 111"/>
                <a:gd name="T38" fmla="*/ 4 w 126"/>
                <a:gd name="T39" fmla="*/ 50 h 111"/>
                <a:gd name="T40" fmla="*/ 2 w 126"/>
                <a:gd name="T41" fmla="*/ 46 h 111"/>
                <a:gd name="T42" fmla="*/ 1 w 126"/>
                <a:gd name="T43" fmla="*/ 41 h 111"/>
                <a:gd name="T44" fmla="*/ 35 w 126"/>
                <a:gd name="T45" fmla="*/ 16 h 111"/>
                <a:gd name="T46" fmla="*/ 2 w 126"/>
                <a:gd name="T47" fmla="*/ 29 h 111"/>
                <a:gd name="T48" fmla="*/ 3 w 126"/>
                <a:gd name="T49" fmla="*/ 23 h 111"/>
                <a:gd name="T50" fmla="*/ 5 w 126"/>
                <a:gd name="T51" fmla="*/ 18 h 111"/>
                <a:gd name="T52" fmla="*/ 12 w 126"/>
                <a:gd name="T53" fmla="*/ 8 h 111"/>
                <a:gd name="T54" fmla="*/ 34 w 126"/>
                <a:gd name="T55" fmla="*/ 0 h 111"/>
                <a:gd name="T56" fmla="*/ 40 w 126"/>
                <a:gd name="T57" fmla="*/ 1 h 111"/>
                <a:gd name="T58" fmla="*/ 46 w 126"/>
                <a:gd name="T59" fmla="*/ 4 h 111"/>
                <a:gd name="T60" fmla="*/ 17 w 126"/>
                <a:gd name="T61" fmla="*/ 29 h 111"/>
                <a:gd name="T62" fmla="*/ 56 w 126"/>
                <a:gd name="T63" fmla="*/ 10 h 111"/>
                <a:gd name="T64" fmla="*/ 60 w 126"/>
                <a:gd name="T65" fmla="*/ 13 h 111"/>
                <a:gd name="T66" fmla="*/ 90 w 126"/>
                <a:gd name="T67" fmla="*/ 2 h 111"/>
                <a:gd name="T68" fmla="*/ 97 w 126"/>
                <a:gd name="T69" fmla="*/ 2 h 111"/>
                <a:gd name="T70" fmla="*/ 51 w 126"/>
                <a:gd name="T71" fmla="*/ 35 h 111"/>
                <a:gd name="T72" fmla="*/ 110 w 126"/>
                <a:gd name="T73" fmla="*/ 6 h 111"/>
                <a:gd name="T74" fmla="*/ 112 w 126"/>
                <a:gd name="T75" fmla="*/ 8 h 111"/>
                <a:gd name="T76" fmla="*/ 116 w 126"/>
                <a:gd name="T77" fmla="*/ 10 h 111"/>
                <a:gd name="T78" fmla="*/ 118 w 126"/>
                <a:gd name="T79" fmla="*/ 13 h 111"/>
                <a:gd name="T80" fmla="*/ 56 w 126"/>
                <a:gd name="T81" fmla="*/ 55 h 111"/>
                <a:gd name="T82" fmla="*/ 123 w 126"/>
                <a:gd name="T83" fmla="*/ 21 h 111"/>
                <a:gd name="T84" fmla="*/ 124 w 126"/>
                <a:gd name="T85" fmla="*/ 24 h 111"/>
                <a:gd name="T86" fmla="*/ 125 w 126"/>
                <a:gd name="T87" fmla="*/ 28 h 111"/>
                <a:gd name="T88" fmla="*/ 73 w 126"/>
                <a:gd name="T89" fmla="*/ 66 h 111"/>
                <a:gd name="T90" fmla="*/ 63 w 126"/>
                <a:gd name="T91" fmla="*/ 77 h 111"/>
                <a:gd name="T92" fmla="*/ 121 w 126"/>
                <a:gd name="T93" fmla="*/ 49 h 111"/>
                <a:gd name="T94" fmla="*/ 117 w 126"/>
                <a:gd name="T95" fmla="*/ 57 h 111"/>
                <a:gd name="T96" fmla="*/ 109 w 126"/>
                <a:gd name="T97" fmla="*/ 65 h 111"/>
                <a:gd name="T98" fmla="*/ 100 w 126"/>
                <a:gd name="T99" fmla="*/ 74 h 111"/>
                <a:gd name="T100" fmla="*/ 92 w 126"/>
                <a:gd name="T101" fmla="*/ 82 h 111"/>
                <a:gd name="T102" fmla="*/ 82 w 126"/>
                <a:gd name="T103" fmla="*/ 92 h 111"/>
                <a:gd name="T104" fmla="*/ 75 w 126"/>
                <a:gd name="T105" fmla="*/ 100 h 111"/>
                <a:gd name="T106" fmla="*/ 63 w 126"/>
                <a:gd name="T107" fmla="*/ 111 h 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6" h="111">
                  <a:moveTo>
                    <a:pt x="62" y="111"/>
                  </a:moveTo>
                  <a:cubicBezTo>
                    <a:pt x="62" y="111"/>
                    <a:pt x="62" y="110"/>
                    <a:pt x="62" y="109"/>
                  </a:cubicBezTo>
                  <a:cubicBezTo>
                    <a:pt x="70" y="102"/>
                    <a:pt x="70" y="102"/>
                    <a:pt x="70" y="102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0" y="108"/>
                    <a:pt x="60" y="108"/>
                    <a:pt x="60" y="108"/>
                  </a:cubicBezTo>
                  <a:cubicBezTo>
                    <a:pt x="60" y="107"/>
                    <a:pt x="60" y="107"/>
                    <a:pt x="60" y="107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8" y="105"/>
                    <a:pt x="58" y="105"/>
                    <a:pt x="58" y="105"/>
                  </a:cubicBezTo>
                  <a:cubicBezTo>
                    <a:pt x="80" y="90"/>
                    <a:pt x="80" y="90"/>
                    <a:pt x="80" y="90"/>
                  </a:cubicBezTo>
                  <a:cubicBezTo>
                    <a:pt x="56" y="104"/>
                    <a:pt x="56" y="104"/>
                    <a:pt x="56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4"/>
                    <a:pt x="55" y="104"/>
                    <a:pt x="55" y="104"/>
                  </a:cubicBezTo>
                  <a:cubicBezTo>
                    <a:pt x="55" y="103"/>
                    <a:pt x="55" y="102"/>
                    <a:pt x="55" y="102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53" y="101"/>
                    <a:pt x="53" y="101"/>
                    <a:pt x="53" y="101"/>
                  </a:cubicBezTo>
                  <a:cubicBezTo>
                    <a:pt x="53" y="100"/>
                    <a:pt x="53" y="100"/>
                    <a:pt x="53" y="100"/>
                  </a:cubicBezTo>
                  <a:cubicBezTo>
                    <a:pt x="86" y="79"/>
                    <a:pt x="86" y="79"/>
                    <a:pt x="86" y="79"/>
                  </a:cubicBezTo>
                  <a:cubicBezTo>
                    <a:pt x="52" y="99"/>
                    <a:pt x="52" y="99"/>
                    <a:pt x="52" y="99"/>
                  </a:cubicBezTo>
                  <a:cubicBezTo>
                    <a:pt x="51" y="99"/>
                    <a:pt x="51" y="99"/>
                    <a:pt x="51" y="99"/>
                  </a:cubicBezTo>
                  <a:cubicBezTo>
                    <a:pt x="51" y="98"/>
                    <a:pt x="51" y="98"/>
                    <a:pt x="51" y="98"/>
                  </a:cubicBezTo>
                  <a:cubicBezTo>
                    <a:pt x="90" y="73"/>
                    <a:pt x="90" y="73"/>
                    <a:pt x="90" y="7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49" y="97"/>
                    <a:pt x="48" y="97"/>
                    <a:pt x="48" y="97"/>
                  </a:cubicBezTo>
                  <a:cubicBezTo>
                    <a:pt x="48" y="96"/>
                    <a:pt x="48" y="96"/>
                    <a:pt x="48" y="95"/>
                  </a:cubicBezTo>
                  <a:cubicBezTo>
                    <a:pt x="99" y="63"/>
                    <a:pt x="99" y="63"/>
                    <a:pt x="99" y="63"/>
                  </a:cubicBezTo>
                  <a:cubicBezTo>
                    <a:pt x="46" y="94"/>
                    <a:pt x="46" y="94"/>
                    <a:pt x="46" y="94"/>
                  </a:cubicBezTo>
                  <a:cubicBezTo>
                    <a:pt x="46" y="94"/>
                    <a:pt x="45" y="94"/>
                    <a:pt x="45" y="94"/>
                  </a:cubicBezTo>
                  <a:cubicBezTo>
                    <a:pt x="45" y="93"/>
                    <a:pt x="45" y="93"/>
                    <a:pt x="45" y="93"/>
                  </a:cubicBezTo>
                  <a:cubicBezTo>
                    <a:pt x="46" y="93"/>
                    <a:pt x="46" y="93"/>
                    <a:pt x="46" y="93"/>
                  </a:cubicBezTo>
                  <a:cubicBezTo>
                    <a:pt x="103" y="56"/>
                    <a:pt x="103" y="56"/>
                    <a:pt x="103" y="56"/>
                  </a:cubicBezTo>
                  <a:cubicBezTo>
                    <a:pt x="43" y="90"/>
                    <a:pt x="43" y="90"/>
                    <a:pt x="43" y="90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2" y="89"/>
                    <a:pt x="42" y="89"/>
                    <a:pt x="42" y="89"/>
                  </a:cubicBezTo>
                  <a:cubicBezTo>
                    <a:pt x="104" y="49"/>
                    <a:pt x="104" y="49"/>
                    <a:pt x="104" y="49"/>
                  </a:cubicBezTo>
                  <a:cubicBezTo>
                    <a:pt x="39" y="87"/>
                    <a:pt x="39" y="87"/>
                    <a:pt x="39" y="87"/>
                  </a:cubicBezTo>
                  <a:cubicBezTo>
                    <a:pt x="39" y="87"/>
                    <a:pt x="38" y="87"/>
                    <a:pt x="38" y="86"/>
                  </a:cubicBezTo>
                  <a:cubicBezTo>
                    <a:pt x="38" y="86"/>
                    <a:pt x="38" y="86"/>
                    <a:pt x="38" y="86"/>
                  </a:cubicBezTo>
                  <a:cubicBezTo>
                    <a:pt x="91" y="53"/>
                    <a:pt x="91" y="53"/>
                    <a:pt x="91" y="53"/>
                  </a:cubicBezTo>
                  <a:cubicBezTo>
                    <a:pt x="37" y="84"/>
                    <a:pt x="37" y="84"/>
                    <a:pt x="37" y="84"/>
                  </a:cubicBezTo>
                  <a:cubicBezTo>
                    <a:pt x="37" y="85"/>
                    <a:pt x="36" y="84"/>
                    <a:pt x="36" y="84"/>
                  </a:cubicBezTo>
                  <a:cubicBezTo>
                    <a:pt x="36" y="84"/>
                    <a:pt x="36" y="84"/>
                    <a:pt x="36" y="83"/>
                  </a:cubicBezTo>
                  <a:cubicBezTo>
                    <a:pt x="101" y="42"/>
                    <a:pt x="101" y="42"/>
                    <a:pt x="101" y="42"/>
                  </a:cubicBezTo>
                  <a:cubicBezTo>
                    <a:pt x="33" y="81"/>
                    <a:pt x="33" y="81"/>
                    <a:pt x="33" y="81"/>
                  </a:cubicBezTo>
                  <a:cubicBezTo>
                    <a:pt x="32" y="81"/>
                    <a:pt x="32" y="81"/>
                    <a:pt x="32" y="81"/>
                  </a:cubicBezTo>
                  <a:cubicBezTo>
                    <a:pt x="32" y="81"/>
                    <a:pt x="32" y="80"/>
                    <a:pt x="33" y="80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31" y="78"/>
                    <a:pt x="31" y="78"/>
                    <a:pt x="31" y="78"/>
                  </a:cubicBezTo>
                  <a:cubicBezTo>
                    <a:pt x="30" y="78"/>
                    <a:pt x="30" y="78"/>
                    <a:pt x="30" y="78"/>
                  </a:cubicBezTo>
                  <a:cubicBezTo>
                    <a:pt x="30" y="77"/>
                    <a:pt x="30" y="77"/>
                    <a:pt x="30" y="77"/>
                  </a:cubicBezTo>
                  <a:cubicBezTo>
                    <a:pt x="86" y="43"/>
                    <a:pt x="86" y="43"/>
                    <a:pt x="86" y="43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8" y="75"/>
                    <a:pt x="28" y="75"/>
                    <a:pt x="28" y="75"/>
                  </a:cubicBezTo>
                  <a:cubicBezTo>
                    <a:pt x="87" y="39"/>
                    <a:pt x="87" y="39"/>
                    <a:pt x="87" y="39"/>
                  </a:cubicBezTo>
                  <a:cubicBezTo>
                    <a:pt x="26" y="74"/>
                    <a:pt x="26" y="74"/>
                    <a:pt x="26" y="74"/>
                  </a:cubicBezTo>
                  <a:cubicBezTo>
                    <a:pt x="26" y="74"/>
                    <a:pt x="25" y="74"/>
                    <a:pt x="25" y="74"/>
                  </a:cubicBezTo>
                  <a:cubicBezTo>
                    <a:pt x="25" y="73"/>
                    <a:pt x="25" y="73"/>
                    <a:pt x="25" y="72"/>
                  </a:cubicBezTo>
                  <a:cubicBezTo>
                    <a:pt x="88" y="33"/>
                    <a:pt x="88" y="33"/>
                    <a:pt x="88" y="33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3" y="71"/>
                    <a:pt x="23" y="71"/>
                  </a:cubicBezTo>
                  <a:cubicBezTo>
                    <a:pt x="23" y="71"/>
                    <a:pt x="22" y="70"/>
                    <a:pt x="23" y="70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9"/>
                    <a:pt x="21" y="69"/>
                  </a:cubicBezTo>
                  <a:cubicBezTo>
                    <a:pt x="21" y="69"/>
                    <a:pt x="21" y="68"/>
                    <a:pt x="21" y="68"/>
                  </a:cubicBezTo>
                  <a:cubicBezTo>
                    <a:pt x="78" y="33"/>
                    <a:pt x="78" y="33"/>
                    <a:pt x="78" y="33"/>
                  </a:cubicBezTo>
                  <a:cubicBezTo>
                    <a:pt x="19" y="67"/>
                    <a:pt x="19" y="67"/>
                    <a:pt x="19" y="67"/>
                  </a:cubicBezTo>
                  <a:cubicBezTo>
                    <a:pt x="18" y="67"/>
                    <a:pt x="18" y="67"/>
                    <a:pt x="18" y="67"/>
                  </a:cubicBezTo>
                  <a:cubicBezTo>
                    <a:pt x="18" y="65"/>
                    <a:pt x="18" y="65"/>
                    <a:pt x="18" y="65"/>
                  </a:cubicBezTo>
                  <a:cubicBezTo>
                    <a:pt x="68" y="35"/>
                    <a:pt x="68" y="35"/>
                    <a:pt x="68" y="35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5"/>
                    <a:pt x="16" y="65"/>
                    <a:pt x="16" y="64"/>
                  </a:cubicBezTo>
                  <a:cubicBezTo>
                    <a:pt x="16" y="64"/>
                    <a:pt x="16" y="64"/>
                    <a:pt x="16" y="63"/>
                  </a:cubicBezTo>
                  <a:cubicBezTo>
                    <a:pt x="75" y="27"/>
                    <a:pt x="75" y="27"/>
                    <a:pt x="75" y="27"/>
                  </a:cubicBezTo>
                  <a:cubicBezTo>
                    <a:pt x="15" y="62"/>
                    <a:pt x="15" y="62"/>
                    <a:pt x="15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1"/>
                    <a:pt x="14" y="61"/>
                    <a:pt x="14" y="61"/>
                  </a:cubicBezTo>
                  <a:cubicBezTo>
                    <a:pt x="74" y="24"/>
                    <a:pt x="74" y="24"/>
                    <a:pt x="74" y="24"/>
                  </a:cubicBezTo>
                  <a:cubicBezTo>
                    <a:pt x="12" y="60"/>
                    <a:pt x="12" y="60"/>
                    <a:pt x="12" y="60"/>
                  </a:cubicBezTo>
                  <a:cubicBezTo>
                    <a:pt x="12" y="60"/>
                    <a:pt x="11" y="60"/>
                    <a:pt x="11" y="59"/>
                  </a:cubicBezTo>
                  <a:cubicBezTo>
                    <a:pt x="11" y="59"/>
                    <a:pt x="11" y="58"/>
                    <a:pt x="11" y="58"/>
                  </a:cubicBezTo>
                  <a:cubicBezTo>
                    <a:pt x="63" y="26"/>
                    <a:pt x="63" y="26"/>
                    <a:pt x="63" y="26"/>
                  </a:cubicBezTo>
                  <a:cubicBezTo>
                    <a:pt x="10" y="57"/>
                    <a:pt x="10" y="57"/>
                    <a:pt x="10" y="57"/>
                  </a:cubicBezTo>
                  <a:cubicBezTo>
                    <a:pt x="10" y="57"/>
                    <a:pt x="9" y="57"/>
                    <a:pt x="9" y="57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71" y="17"/>
                    <a:pt x="71" y="17"/>
                    <a:pt x="71" y="17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7" y="54"/>
                    <a:pt x="7" y="54"/>
                    <a:pt x="7" y="54"/>
                  </a:cubicBezTo>
                  <a:cubicBezTo>
                    <a:pt x="6" y="54"/>
                    <a:pt x="6" y="53"/>
                    <a:pt x="7" y="53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" y="51"/>
                    <a:pt x="6" y="51"/>
                    <a:pt x="6" y="51"/>
                  </a:cubicBezTo>
                  <a:cubicBezTo>
                    <a:pt x="5" y="51"/>
                    <a:pt x="4" y="51"/>
                    <a:pt x="4" y="50"/>
                  </a:cubicBezTo>
                  <a:cubicBezTo>
                    <a:pt x="4" y="50"/>
                    <a:pt x="4" y="50"/>
                    <a:pt x="4" y="50"/>
                  </a:cubicBezTo>
                  <a:cubicBezTo>
                    <a:pt x="45" y="22"/>
                    <a:pt x="45" y="22"/>
                    <a:pt x="45" y="22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3" y="45"/>
                    <a:pt x="3" y="45"/>
                    <a:pt x="3" y="45"/>
                  </a:cubicBezTo>
                  <a:cubicBezTo>
                    <a:pt x="40" y="20"/>
                    <a:pt x="40" y="20"/>
                    <a:pt x="40" y="20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2" y="42"/>
                    <a:pt x="1" y="42"/>
                    <a:pt x="1" y="42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32" y="22"/>
                    <a:pt x="32" y="22"/>
                    <a:pt x="32" y="22"/>
                  </a:cubicBezTo>
                  <a:cubicBezTo>
                    <a:pt x="2" y="39"/>
                    <a:pt x="2" y="39"/>
                    <a:pt x="2" y="39"/>
                  </a:cubicBezTo>
                  <a:cubicBezTo>
                    <a:pt x="1" y="40"/>
                    <a:pt x="1" y="39"/>
                    <a:pt x="1" y="39"/>
                  </a:cubicBezTo>
                  <a:cubicBezTo>
                    <a:pt x="1" y="39"/>
                    <a:pt x="1" y="39"/>
                    <a:pt x="1" y="38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1" y="35"/>
                    <a:pt x="1" y="35"/>
                    <a:pt x="1" y="35"/>
                  </a:cubicBezTo>
                  <a:cubicBezTo>
                    <a:pt x="1" y="35"/>
                    <a:pt x="1" y="35"/>
                    <a:pt x="0" y="35"/>
                  </a:cubicBezTo>
                  <a:cubicBezTo>
                    <a:pt x="0" y="35"/>
                    <a:pt x="0" y="34"/>
                    <a:pt x="1" y="34"/>
                  </a:cubicBezTo>
                  <a:cubicBezTo>
                    <a:pt x="33" y="11"/>
                    <a:pt x="33" y="11"/>
                    <a:pt x="33" y="11"/>
                  </a:cubicBezTo>
                  <a:cubicBezTo>
                    <a:pt x="2" y="29"/>
                    <a:pt x="2" y="29"/>
                    <a:pt x="2" y="29"/>
                  </a:cubicBezTo>
                  <a:cubicBezTo>
                    <a:pt x="2" y="29"/>
                    <a:pt x="1" y="29"/>
                    <a:pt x="1" y="29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3" y="22"/>
                    <a:pt x="3" y="22"/>
                    <a:pt x="3" y="22"/>
                  </a:cubicBezTo>
                  <a:cubicBezTo>
                    <a:pt x="21" y="10"/>
                    <a:pt x="21" y="10"/>
                    <a:pt x="21" y="10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5" y="18"/>
                    <a:pt x="5" y="17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9"/>
                    <a:pt x="12" y="8"/>
                    <a:pt x="12" y="8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4" y="3"/>
                    <a:pt x="24" y="3"/>
                  </a:cubicBezTo>
                  <a:cubicBezTo>
                    <a:pt x="24" y="3"/>
                    <a:pt x="24" y="3"/>
                    <a:pt x="24" y="4"/>
                  </a:cubicBezTo>
                  <a:cubicBezTo>
                    <a:pt x="11" y="13"/>
                    <a:pt x="11" y="13"/>
                    <a:pt x="11" y="13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5" y="0"/>
                    <a:pt x="35" y="0"/>
                    <a:pt x="35" y="1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16" y="14"/>
                    <a:pt x="16" y="14"/>
                    <a:pt x="16" y="14"/>
                  </a:cubicBezTo>
                  <a:cubicBezTo>
                    <a:pt x="39" y="1"/>
                    <a:pt x="39" y="1"/>
                    <a:pt x="39" y="1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40" y="2"/>
                    <a:pt x="40" y="2"/>
                    <a:pt x="40" y="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6" y="3"/>
                    <a:pt x="46" y="4"/>
                    <a:pt x="46" y="4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1" y="5"/>
                    <a:pt x="51" y="5"/>
                    <a:pt x="51" y="5"/>
                  </a:cubicBezTo>
                  <a:cubicBezTo>
                    <a:pt x="52" y="6"/>
                    <a:pt x="52" y="6"/>
                    <a:pt x="51" y="6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54" y="7"/>
                    <a:pt x="54" y="7"/>
                    <a:pt x="54" y="7"/>
                  </a:cubicBezTo>
                  <a:cubicBezTo>
                    <a:pt x="54" y="7"/>
                    <a:pt x="55" y="7"/>
                    <a:pt x="55" y="8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25" y="28"/>
                    <a:pt x="25" y="28"/>
                    <a:pt x="25" y="28"/>
                  </a:cubicBezTo>
                  <a:cubicBezTo>
                    <a:pt x="56" y="10"/>
                    <a:pt x="56" y="10"/>
                    <a:pt x="56" y="10"/>
                  </a:cubicBezTo>
                  <a:cubicBezTo>
                    <a:pt x="57" y="10"/>
                    <a:pt x="57" y="10"/>
                    <a:pt x="57" y="10"/>
                  </a:cubicBezTo>
                  <a:cubicBezTo>
                    <a:pt x="58" y="10"/>
                    <a:pt x="58" y="11"/>
                    <a:pt x="57" y="11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60" y="12"/>
                    <a:pt x="60" y="12"/>
                    <a:pt x="60" y="12"/>
                  </a:cubicBezTo>
                  <a:cubicBezTo>
                    <a:pt x="60" y="13"/>
                    <a:pt x="60" y="13"/>
                    <a:pt x="60" y="13"/>
                  </a:cubicBezTo>
                  <a:cubicBezTo>
                    <a:pt x="61" y="13"/>
                    <a:pt x="61" y="13"/>
                    <a:pt x="60" y="13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89" y="1"/>
                    <a:pt x="89" y="1"/>
                    <a:pt x="89" y="1"/>
                  </a:cubicBezTo>
                  <a:cubicBezTo>
                    <a:pt x="90" y="0"/>
                    <a:pt x="90" y="0"/>
                    <a:pt x="90" y="1"/>
                  </a:cubicBezTo>
                  <a:cubicBezTo>
                    <a:pt x="90" y="1"/>
                    <a:pt x="90" y="1"/>
                    <a:pt x="90" y="2"/>
                  </a:cubicBezTo>
                  <a:cubicBezTo>
                    <a:pt x="36" y="36"/>
                    <a:pt x="36" y="36"/>
                    <a:pt x="36" y="36"/>
                  </a:cubicBezTo>
                  <a:cubicBezTo>
                    <a:pt x="96" y="1"/>
                    <a:pt x="96" y="1"/>
                    <a:pt x="96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7" y="1"/>
                    <a:pt x="97" y="1"/>
                    <a:pt x="97" y="1"/>
                  </a:cubicBezTo>
                  <a:cubicBezTo>
                    <a:pt x="97" y="2"/>
                    <a:pt x="97" y="2"/>
                    <a:pt x="97" y="2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102" y="3"/>
                    <a:pt x="102" y="3"/>
                    <a:pt x="102" y="3"/>
                  </a:cubicBezTo>
                  <a:cubicBezTo>
                    <a:pt x="103" y="3"/>
                    <a:pt x="103" y="3"/>
                    <a:pt x="103" y="3"/>
                  </a:cubicBezTo>
                  <a:cubicBezTo>
                    <a:pt x="103" y="3"/>
                    <a:pt x="103" y="3"/>
                    <a:pt x="103" y="4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6" y="4"/>
                    <a:pt x="106" y="4"/>
                    <a:pt x="106" y="4"/>
                  </a:cubicBezTo>
                  <a:cubicBezTo>
                    <a:pt x="107" y="4"/>
                    <a:pt x="107" y="5"/>
                    <a:pt x="106" y="5"/>
                  </a:cubicBezTo>
                  <a:cubicBezTo>
                    <a:pt x="46" y="42"/>
                    <a:pt x="46" y="42"/>
                    <a:pt x="46" y="42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0" y="7"/>
                    <a:pt x="110" y="7"/>
                    <a:pt x="110" y="7"/>
                  </a:cubicBezTo>
                  <a:cubicBezTo>
                    <a:pt x="51" y="43"/>
                    <a:pt x="51" y="43"/>
                    <a:pt x="51" y="43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9"/>
                    <a:pt x="113" y="9"/>
                    <a:pt x="113" y="9"/>
                  </a:cubicBezTo>
                  <a:cubicBezTo>
                    <a:pt x="63" y="40"/>
                    <a:pt x="63" y="40"/>
                    <a:pt x="63" y="40"/>
                  </a:cubicBezTo>
                  <a:cubicBezTo>
                    <a:pt x="115" y="10"/>
                    <a:pt x="115" y="10"/>
                    <a:pt x="115" y="10"/>
                  </a:cubicBezTo>
                  <a:cubicBezTo>
                    <a:pt x="115" y="10"/>
                    <a:pt x="116" y="10"/>
                    <a:pt x="116" y="10"/>
                  </a:cubicBezTo>
                  <a:cubicBezTo>
                    <a:pt x="116" y="11"/>
                    <a:pt x="116" y="11"/>
                    <a:pt x="116" y="11"/>
                  </a:cubicBezTo>
                  <a:cubicBezTo>
                    <a:pt x="58" y="46"/>
                    <a:pt x="58" y="46"/>
                    <a:pt x="58" y="46"/>
                  </a:cubicBezTo>
                  <a:cubicBezTo>
                    <a:pt x="117" y="12"/>
                    <a:pt x="117" y="12"/>
                    <a:pt x="117" y="12"/>
                  </a:cubicBezTo>
                  <a:cubicBezTo>
                    <a:pt x="118" y="12"/>
                    <a:pt x="118" y="12"/>
                    <a:pt x="118" y="12"/>
                  </a:cubicBezTo>
                  <a:cubicBezTo>
                    <a:pt x="118" y="13"/>
                    <a:pt x="118" y="13"/>
                    <a:pt x="118" y="13"/>
                  </a:cubicBezTo>
                  <a:cubicBezTo>
                    <a:pt x="66" y="45"/>
                    <a:pt x="66" y="45"/>
                    <a:pt x="66" y="45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19" y="14"/>
                    <a:pt x="119" y="14"/>
                    <a:pt x="119" y="14"/>
                  </a:cubicBezTo>
                  <a:cubicBezTo>
                    <a:pt x="120" y="15"/>
                    <a:pt x="120" y="15"/>
                    <a:pt x="119" y="15"/>
                  </a:cubicBezTo>
                  <a:cubicBezTo>
                    <a:pt x="56" y="55"/>
                    <a:pt x="56" y="55"/>
                    <a:pt x="56" y="55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2" y="18"/>
                    <a:pt x="121" y="19"/>
                    <a:pt x="121" y="19"/>
                  </a:cubicBezTo>
                  <a:cubicBezTo>
                    <a:pt x="62" y="55"/>
                    <a:pt x="62" y="55"/>
                    <a:pt x="62" y="55"/>
                  </a:cubicBezTo>
                  <a:cubicBezTo>
                    <a:pt x="123" y="21"/>
                    <a:pt x="123" y="21"/>
                    <a:pt x="123" y="21"/>
                  </a:cubicBezTo>
                  <a:cubicBezTo>
                    <a:pt x="123" y="20"/>
                    <a:pt x="123" y="21"/>
                    <a:pt x="123" y="21"/>
                  </a:cubicBezTo>
                  <a:cubicBezTo>
                    <a:pt x="123" y="21"/>
                    <a:pt x="123" y="21"/>
                    <a:pt x="123" y="22"/>
                  </a:cubicBezTo>
                  <a:cubicBezTo>
                    <a:pt x="68" y="56"/>
                    <a:pt x="68" y="56"/>
                    <a:pt x="68" y="56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24" y="25"/>
                    <a:pt x="124" y="25"/>
                    <a:pt x="124" y="25"/>
                  </a:cubicBezTo>
                  <a:cubicBezTo>
                    <a:pt x="69" y="58"/>
                    <a:pt x="69" y="58"/>
                    <a:pt x="69" y="58"/>
                  </a:cubicBezTo>
                  <a:cubicBezTo>
                    <a:pt x="124" y="27"/>
                    <a:pt x="124" y="27"/>
                    <a:pt x="124" y="27"/>
                  </a:cubicBezTo>
                  <a:cubicBezTo>
                    <a:pt x="125" y="27"/>
                    <a:pt x="125" y="27"/>
                    <a:pt x="125" y="27"/>
                  </a:cubicBezTo>
                  <a:cubicBezTo>
                    <a:pt x="125" y="28"/>
                    <a:pt x="125" y="28"/>
                    <a:pt x="125" y="28"/>
                  </a:cubicBezTo>
                  <a:cubicBezTo>
                    <a:pt x="60" y="70"/>
                    <a:pt x="60" y="70"/>
                    <a:pt x="60" y="70"/>
                  </a:cubicBezTo>
                  <a:cubicBezTo>
                    <a:pt x="125" y="32"/>
                    <a:pt x="125" y="32"/>
                    <a:pt x="125" y="32"/>
                  </a:cubicBezTo>
                  <a:cubicBezTo>
                    <a:pt x="125" y="32"/>
                    <a:pt x="126" y="32"/>
                    <a:pt x="126" y="32"/>
                  </a:cubicBezTo>
                  <a:cubicBezTo>
                    <a:pt x="126" y="32"/>
                    <a:pt x="126" y="33"/>
                    <a:pt x="126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125" y="36"/>
                    <a:pt x="125" y="36"/>
                    <a:pt x="125" y="36"/>
                  </a:cubicBezTo>
                  <a:cubicBezTo>
                    <a:pt x="126" y="36"/>
                    <a:pt x="126" y="36"/>
                    <a:pt x="126" y="36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126" y="37"/>
                    <a:pt x="126" y="37"/>
                    <a:pt x="126" y="37"/>
                  </a:cubicBezTo>
                  <a:cubicBezTo>
                    <a:pt x="63" y="77"/>
                    <a:pt x="63" y="77"/>
                    <a:pt x="63" y="77"/>
                  </a:cubicBezTo>
                  <a:cubicBezTo>
                    <a:pt x="124" y="42"/>
                    <a:pt x="124" y="42"/>
                    <a:pt x="124" y="42"/>
                  </a:cubicBezTo>
                  <a:cubicBezTo>
                    <a:pt x="125" y="42"/>
                    <a:pt x="125" y="42"/>
                    <a:pt x="125" y="42"/>
                  </a:cubicBezTo>
                  <a:cubicBezTo>
                    <a:pt x="125" y="43"/>
                    <a:pt x="125" y="43"/>
                    <a:pt x="125" y="43"/>
                  </a:cubicBezTo>
                  <a:cubicBezTo>
                    <a:pt x="67" y="80"/>
                    <a:pt x="67" y="80"/>
                    <a:pt x="67" y="80"/>
                  </a:cubicBezTo>
                  <a:cubicBezTo>
                    <a:pt x="121" y="49"/>
                    <a:pt x="121" y="49"/>
                    <a:pt x="121" y="49"/>
                  </a:cubicBezTo>
                  <a:cubicBezTo>
                    <a:pt x="122" y="49"/>
                    <a:pt x="122" y="49"/>
                    <a:pt x="122" y="49"/>
                  </a:cubicBezTo>
                  <a:cubicBezTo>
                    <a:pt x="122" y="50"/>
                    <a:pt x="122" y="50"/>
                    <a:pt x="122" y="50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116" y="57"/>
                    <a:pt x="116" y="57"/>
                    <a:pt x="116" y="57"/>
                  </a:cubicBezTo>
                  <a:cubicBezTo>
                    <a:pt x="117" y="57"/>
                    <a:pt x="117" y="57"/>
                    <a:pt x="117" y="57"/>
                  </a:cubicBezTo>
                  <a:cubicBezTo>
                    <a:pt x="117" y="57"/>
                    <a:pt x="117" y="57"/>
                    <a:pt x="117" y="57"/>
                  </a:cubicBezTo>
                  <a:cubicBezTo>
                    <a:pt x="117" y="58"/>
                    <a:pt x="117" y="58"/>
                    <a:pt x="117" y="58"/>
                  </a:cubicBezTo>
                  <a:cubicBezTo>
                    <a:pt x="77" y="83"/>
                    <a:pt x="77" y="83"/>
                    <a:pt x="77" y="83"/>
                  </a:cubicBezTo>
                  <a:cubicBezTo>
                    <a:pt x="107" y="65"/>
                    <a:pt x="107" y="65"/>
                    <a:pt x="107" y="65"/>
                  </a:cubicBezTo>
                  <a:cubicBezTo>
                    <a:pt x="108" y="65"/>
                    <a:pt x="109" y="65"/>
                    <a:pt x="109" y="65"/>
                  </a:cubicBezTo>
                  <a:cubicBezTo>
                    <a:pt x="109" y="65"/>
                    <a:pt x="109" y="65"/>
                    <a:pt x="109" y="65"/>
                  </a:cubicBezTo>
                  <a:cubicBezTo>
                    <a:pt x="109" y="66"/>
                    <a:pt x="109" y="66"/>
                    <a:pt x="109" y="6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4"/>
                    <a:pt x="100" y="74"/>
                    <a:pt x="100" y="74"/>
                  </a:cubicBezTo>
                  <a:cubicBezTo>
                    <a:pt x="100" y="75"/>
                    <a:pt x="100" y="75"/>
                    <a:pt x="100" y="75"/>
                  </a:cubicBezTo>
                  <a:cubicBezTo>
                    <a:pt x="74" y="92"/>
                    <a:pt x="74" y="92"/>
                    <a:pt x="74" y="92"/>
                  </a:cubicBezTo>
                  <a:cubicBezTo>
                    <a:pt x="91" y="82"/>
                    <a:pt x="91" y="82"/>
                    <a:pt x="91" y="82"/>
                  </a:cubicBezTo>
                  <a:cubicBezTo>
                    <a:pt x="91" y="82"/>
                    <a:pt x="91" y="82"/>
                    <a:pt x="91" y="82"/>
                  </a:cubicBezTo>
                  <a:cubicBezTo>
                    <a:pt x="92" y="82"/>
                    <a:pt x="92" y="82"/>
                    <a:pt x="92" y="82"/>
                  </a:cubicBezTo>
                  <a:cubicBezTo>
                    <a:pt x="92" y="83"/>
                    <a:pt x="92" y="83"/>
                    <a:pt x="92" y="83"/>
                  </a:cubicBezTo>
                  <a:cubicBezTo>
                    <a:pt x="91" y="83"/>
                    <a:pt x="91" y="83"/>
                    <a:pt x="91" y="83"/>
                  </a:cubicBezTo>
                  <a:cubicBezTo>
                    <a:pt x="70" y="98"/>
                    <a:pt x="70" y="98"/>
                    <a:pt x="70" y="98"/>
                  </a:cubicBezTo>
                  <a:cubicBezTo>
                    <a:pt x="81" y="92"/>
                    <a:pt x="81" y="92"/>
                    <a:pt x="81" y="92"/>
                  </a:cubicBezTo>
                  <a:cubicBezTo>
                    <a:pt x="81" y="92"/>
                    <a:pt x="82" y="92"/>
                    <a:pt x="82" y="92"/>
                  </a:cubicBezTo>
                  <a:cubicBezTo>
                    <a:pt x="82" y="93"/>
                    <a:pt x="82" y="93"/>
                    <a:pt x="82" y="93"/>
                  </a:cubicBezTo>
                  <a:cubicBezTo>
                    <a:pt x="71" y="101"/>
                    <a:pt x="71" y="101"/>
                    <a:pt x="71" y="101"/>
                  </a:cubicBezTo>
                  <a:cubicBezTo>
                    <a:pt x="74" y="99"/>
                    <a:pt x="74" y="99"/>
                    <a:pt x="74" y="99"/>
                  </a:cubicBezTo>
                  <a:cubicBezTo>
                    <a:pt x="75" y="99"/>
                    <a:pt x="75" y="99"/>
                    <a:pt x="75" y="99"/>
                  </a:cubicBezTo>
                  <a:cubicBezTo>
                    <a:pt x="75" y="99"/>
                    <a:pt x="75" y="100"/>
                    <a:pt x="75" y="100"/>
                  </a:cubicBezTo>
                  <a:cubicBezTo>
                    <a:pt x="75" y="100"/>
                    <a:pt x="75" y="100"/>
                    <a:pt x="75" y="100"/>
                  </a:cubicBezTo>
                  <a:cubicBezTo>
                    <a:pt x="66" y="108"/>
                    <a:pt x="66" y="108"/>
                    <a:pt x="66" y="108"/>
                  </a:cubicBezTo>
                  <a:cubicBezTo>
                    <a:pt x="66" y="109"/>
                    <a:pt x="66" y="109"/>
                    <a:pt x="66" y="109"/>
                  </a:cubicBezTo>
                  <a:cubicBezTo>
                    <a:pt x="65" y="109"/>
                    <a:pt x="65" y="109"/>
                    <a:pt x="65" y="109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2" y="111"/>
                    <a:pt x="62" y="111"/>
                    <a:pt x="62" y="111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2808736" y="2034046"/>
            <a:ext cx="2261104" cy="808304"/>
            <a:chOff x="1964947" y="597930"/>
            <a:chExt cx="1695828" cy="606228"/>
          </a:xfrm>
        </p:grpSpPr>
        <p:sp>
          <p:nvSpPr>
            <p:cNvPr id="57" name="文本框 56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5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2808736" y="3527566"/>
            <a:ext cx="2261104" cy="808304"/>
            <a:chOff x="1964947" y="597930"/>
            <a:chExt cx="1695828" cy="606228"/>
          </a:xfrm>
        </p:grpSpPr>
        <p:sp>
          <p:nvSpPr>
            <p:cNvPr id="60" name="文本框 59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2808736" y="4937266"/>
            <a:ext cx="2261104" cy="808304"/>
            <a:chOff x="1964947" y="597930"/>
            <a:chExt cx="1695828" cy="606228"/>
          </a:xfrm>
        </p:grpSpPr>
        <p:sp>
          <p:nvSpPr>
            <p:cNvPr id="63" name="文本框 62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000496" y="2034046"/>
            <a:ext cx="2261104" cy="808304"/>
            <a:chOff x="1964947" y="597930"/>
            <a:chExt cx="1695828" cy="606228"/>
          </a:xfrm>
        </p:grpSpPr>
        <p:sp>
          <p:nvSpPr>
            <p:cNvPr id="66" name="文本框 65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6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8000496" y="3527566"/>
            <a:ext cx="2261104" cy="808304"/>
            <a:chOff x="1964947" y="597930"/>
            <a:chExt cx="1695828" cy="606228"/>
          </a:xfrm>
        </p:grpSpPr>
        <p:sp>
          <p:nvSpPr>
            <p:cNvPr id="69" name="文本框 68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7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8000496" y="4937266"/>
            <a:ext cx="2261104" cy="808304"/>
            <a:chOff x="1964947" y="597930"/>
            <a:chExt cx="1695828" cy="606228"/>
          </a:xfrm>
        </p:grpSpPr>
        <p:sp>
          <p:nvSpPr>
            <p:cNvPr id="72" name="文本框 71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73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5269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9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2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33666" y="1051754"/>
            <a:ext cx="1706919" cy="1256479"/>
            <a:chOff x="4519974" y="1830139"/>
            <a:chExt cx="551542" cy="449943"/>
          </a:xfrm>
          <a:solidFill>
            <a:srgbClr val="FF9966"/>
          </a:solidFill>
        </p:grpSpPr>
        <p:sp>
          <p:nvSpPr>
            <p:cNvPr id="3" name="圆角矩形 2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685625" y="1883311"/>
              <a:ext cx="220239" cy="39677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40288" y="2934110"/>
            <a:ext cx="5285818" cy="1256479"/>
            <a:chOff x="5318258" y="1805786"/>
            <a:chExt cx="2569029" cy="449943"/>
          </a:xfrm>
          <a:solidFill>
            <a:srgbClr val="FF9966"/>
          </a:solidFill>
        </p:grpSpPr>
        <p:sp>
          <p:nvSpPr>
            <p:cNvPr id="6" name="圆角矩形 5"/>
            <p:cNvSpPr/>
            <p:nvPr/>
          </p:nvSpPr>
          <p:spPr>
            <a:xfrm>
              <a:off x="5318258" y="1805786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84482" y="1904011"/>
              <a:ext cx="1236581" cy="25349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4000" b="1" spc="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调查方式</a:t>
              </a:r>
              <a:endParaRPr lang="en-US" altLang="zh-CN" sz="4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539126" y="460668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7022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1619249"/>
            <a:ext cx="12192000" cy="2390775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pic>
        <p:nvPicPr>
          <p:cNvPr id="76" name="图片 7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88872" y="2052401"/>
            <a:ext cx="2457223" cy="1617671"/>
          </a:xfrm>
          <a:prstGeom prst="rect">
            <a:avLst/>
          </a:prstGeom>
        </p:spPr>
      </p:pic>
      <p:pic>
        <p:nvPicPr>
          <p:cNvPr id="77" name="图片 7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838" y="2052399"/>
            <a:ext cx="2457223" cy="1617671"/>
          </a:xfrm>
          <a:prstGeom prst="rect">
            <a:avLst/>
          </a:prstGeom>
        </p:spPr>
      </p:pic>
      <p:pic>
        <p:nvPicPr>
          <p:cNvPr id="78" name="图片 77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2940" y="2052399"/>
            <a:ext cx="2457223" cy="1617671"/>
          </a:xfrm>
          <a:prstGeom prst="rect">
            <a:avLst/>
          </a:prstGeom>
        </p:spPr>
      </p:pic>
      <p:pic>
        <p:nvPicPr>
          <p:cNvPr id="79" name="图片 78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45906" y="2052399"/>
            <a:ext cx="2457223" cy="1617671"/>
          </a:xfrm>
          <a:prstGeom prst="rect">
            <a:avLst/>
          </a:prstGeom>
        </p:spPr>
      </p:pic>
      <p:sp>
        <p:nvSpPr>
          <p:cNvPr id="80" name="Rectangle 24"/>
          <p:cNvSpPr>
            <a:spLocks noChangeArrowheads="1"/>
          </p:cNvSpPr>
          <p:nvPr/>
        </p:nvSpPr>
        <p:spPr bwMode="auto">
          <a:xfrm>
            <a:off x="836244" y="4304200"/>
            <a:ext cx="2352817" cy="689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添加</a:t>
            </a: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1" name="Rectangle 24"/>
          <p:cNvSpPr>
            <a:spLocks noChangeArrowheads="1"/>
          </p:cNvSpPr>
          <p:nvPr/>
        </p:nvSpPr>
        <p:spPr bwMode="auto">
          <a:xfrm>
            <a:off x="3593278" y="4304200"/>
            <a:ext cx="2352817" cy="689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2" name="Rectangle 24"/>
          <p:cNvSpPr>
            <a:spLocks noChangeArrowheads="1"/>
          </p:cNvSpPr>
          <p:nvPr/>
        </p:nvSpPr>
        <p:spPr bwMode="auto">
          <a:xfrm>
            <a:off x="6350312" y="4304200"/>
            <a:ext cx="2352817" cy="689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9107346" y="4304200"/>
            <a:ext cx="2352817" cy="689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添加标题</a:t>
            </a:r>
            <a:endParaRPr lang="en-US" altLang="zh-CN" sz="1400" b="1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</a:rPr>
              <a:t>We 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have many PowerPoint </a:t>
            </a:r>
            <a:r>
              <a:rPr lang="zh-CN" altLang="en-US" sz="11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1100" dirty="0">
                <a:solidFill>
                  <a:schemeClr val="bg1">
                    <a:lumMod val="50000"/>
                  </a:schemeClr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302312" y="5750776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2464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7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75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5" grpId="0"/>
      <p:bldP spid="80" grpId="0"/>
      <p:bldP spid="81" grpId="0"/>
      <p:bldP spid="82" grpId="0"/>
      <p:bldP spid="83" grpId="0"/>
      <p:bldP spid="8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6036183" y="3062515"/>
            <a:ext cx="3159760" cy="152400"/>
          </a:xfrm>
          <a:custGeom>
            <a:avLst/>
            <a:gdLst>
              <a:gd name="connsiteX0" fmla="*/ 0 w 2369820"/>
              <a:gd name="connsiteY0" fmla="*/ 114300 h 114300"/>
              <a:gd name="connsiteX1" fmla="*/ 2369820 w 2369820"/>
              <a:gd name="connsiteY1" fmla="*/ 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369820" h="114300">
                <a:moveTo>
                  <a:pt x="0" y="114300"/>
                </a:moveTo>
                <a:lnTo>
                  <a:pt x="236982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005703" y="3387635"/>
            <a:ext cx="2804160" cy="1300480"/>
          </a:xfrm>
          <a:custGeom>
            <a:avLst/>
            <a:gdLst>
              <a:gd name="connsiteX0" fmla="*/ 0 w 2103120"/>
              <a:gd name="connsiteY0" fmla="*/ 0 h 975360"/>
              <a:gd name="connsiteX1" fmla="*/ 2103120 w 2103120"/>
              <a:gd name="connsiteY1" fmla="*/ 975360 h 9753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103120" h="975360">
                <a:moveTo>
                  <a:pt x="0" y="0"/>
                </a:moveTo>
                <a:lnTo>
                  <a:pt x="2103120" y="97536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5944743" y="3468915"/>
            <a:ext cx="50800" cy="1849120"/>
          </a:xfrm>
          <a:custGeom>
            <a:avLst/>
            <a:gdLst>
              <a:gd name="connsiteX0" fmla="*/ 0 w 38100"/>
              <a:gd name="connsiteY0" fmla="*/ 0 h 1386840"/>
              <a:gd name="connsiteX1" fmla="*/ 38100 w 38100"/>
              <a:gd name="connsiteY1" fmla="*/ 1386840 h 1386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8100" h="1386840">
                <a:moveTo>
                  <a:pt x="0" y="0"/>
                </a:moveTo>
                <a:lnTo>
                  <a:pt x="38100" y="138684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3099943" y="3092995"/>
            <a:ext cx="2672080" cy="264160"/>
          </a:xfrm>
          <a:custGeom>
            <a:avLst/>
            <a:gdLst>
              <a:gd name="connsiteX0" fmla="*/ 2004060 w 2004060"/>
              <a:gd name="connsiteY0" fmla="*/ 198120 h 198120"/>
              <a:gd name="connsiteX1" fmla="*/ 0 w 2004060"/>
              <a:gd name="connsiteY1" fmla="*/ 0 h 198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004060" h="198120">
                <a:moveTo>
                  <a:pt x="2004060" y="198120"/>
                </a:moveTo>
                <a:lnTo>
                  <a:pt x="0" y="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3414903" y="3489235"/>
            <a:ext cx="2397760" cy="1229360"/>
          </a:xfrm>
          <a:custGeom>
            <a:avLst/>
            <a:gdLst>
              <a:gd name="connsiteX0" fmla="*/ 1798320 w 1798320"/>
              <a:gd name="connsiteY0" fmla="*/ 0 h 922020"/>
              <a:gd name="connsiteX1" fmla="*/ 0 w 1798320"/>
              <a:gd name="connsiteY1" fmla="*/ 922020 h 9220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798320" h="922020">
                <a:moveTo>
                  <a:pt x="1798320" y="0"/>
                </a:moveTo>
                <a:lnTo>
                  <a:pt x="0" y="922020"/>
                </a:lnTo>
              </a:path>
            </a:pathLst>
          </a:custGeom>
          <a:noFill/>
          <a:ln w="1270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2214562" y="4336087"/>
            <a:ext cx="1101328" cy="1101328"/>
          </a:xfrm>
          <a:prstGeom prst="ellipse">
            <a:avLst/>
          </a:prstGeom>
          <a:solidFill>
            <a:srgbClr val="FF996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390959" y="1785742"/>
            <a:ext cx="3205360" cy="3207173"/>
            <a:chOff x="2949575" y="1425575"/>
            <a:chExt cx="2805113" cy="2806700"/>
          </a:xfrm>
          <a:solidFill>
            <a:srgbClr val="FF9966"/>
          </a:solidFill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>
              <a:off x="2949575" y="1425575"/>
              <a:ext cx="2805113" cy="2806700"/>
            </a:xfrm>
            <a:custGeom>
              <a:avLst/>
              <a:gdLst>
                <a:gd name="T0" fmla="*/ 537 w 1074"/>
                <a:gd name="T1" fmla="*/ 0 h 1074"/>
                <a:gd name="T2" fmla="*/ 218 w 1074"/>
                <a:gd name="T3" fmla="*/ 106 h 1074"/>
                <a:gd name="T4" fmla="*/ 45 w 1074"/>
                <a:gd name="T5" fmla="*/ 16 h 1074"/>
                <a:gd name="T6" fmla="*/ 142 w 1074"/>
                <a:gd name="T7" fmla="*/ 174 h 1074"/>
                <a:gd name="T8" fmla="*/ 0 w 1074"/>
                <a:gd name="T9" fmla="*/ 537 h 1074"/>
                <a:gd name="T10" fmla="*/ 537 w 1074"/>
                <a:gd name="T11" fmla="*/ 1074 h 1074"/>
                <a:gd name="T12" fmla="*/ 1074 w 1074"/>
                <a:gd name="T13" fmla="*/ 537 h 1074"/>
                <a:gd name="T14" fmla="*/ 537 w 1074"/>
                <a:gd name="T15" fmla="*/ 0 h 10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74" h="1074">
                  <a:moveTo>
                    <a:pt x="537" y="0"/>
                  </a:moveTo>
                  <a:cubicBezTo>
                    <a:pt x="417" y="0"/>
                    <a:pt x="307" y="39"/>
                    <a:pt x="218" y="106"/>
                  </a:cubicBezTo>
                  <a:cubicBezTo>
                    <a:pt x="45" y="16"/>
                    <a:pt x="45" y="16"/>
                    <a:pt x="45" y="16"/>
                  </a:cubicBezTo>
                  <a:cubicBezTo>
                    <a:pt x="142" y="174"/>
                    <a:pt x="142" y="174"/>
                    <a:pt x="142" y="174"/>
                  </a:cubicBezTo>
                  <a:cubicBezTo>
                    <a:pt x="54" y="269"/>
                    <a:pt x="0" y="397"/>
                    <a:pt x="0" y="537"/>
                  </a:cubicBezTo>
                  <a:cubicBezTo>
                    <a:pt x="0" y="834"/>
                    <a:pt x="240" y="1074"/>
                    <a:pt x="537" y="1074"/>
                  </a:cubicBezTo>
                  <a:cubicBezTo>
                    <a:pt x="834" y="1074"/>
                    <a:pt x="1074" y="834"/>
                    <a:pt x="1074" y="537"/>
                  </a:cubicBezTo>
                  <a:cubicBezTo>
                    <a:pt x="1074" y="241"/>
                    <a:pt x="834" y="0"/>
                    <a:pt x="537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文本框 66"/>
            <p:cNvSpPr txBox="1">
              <a:spLocks noChangeArrowheads="1"/>
            </p:cNvSpPr>
            <p:nvPr/>
          </p:nvSpPr>
          <p:spPr bwMode="auto">
            <a:xfrm>
              <a:off x="3298533" y="2324049"/>
              <a:ext cx="2157791" cy="157342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452693" y="1985197"/>
              <a:ext cx="2114773" cy="29627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YOUR TEXT HERE</a:t>
              </a:r>
              <a:endParaRPr lang="zh-CN" altLang="en-US" sz="160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0" name="椭圆 19"/>
          <p:cNvSpPr/>
          <p:nvPr/>
        </p:nvSpPr>
        <p:spPr>
          <a:xfrm>
            <a:off x="1865644" y="2525067"/>
            <a:ext cx="1101328" cy="1101328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2585973" y="4648728"/>
            <a:ext cx="387349" cy="478367"/>
            <a:chOff x="3481388" y="4452938"/>
            <a:chExt cx="290512" cy="358775"/>
          </a:xfrm>
          <a:solidFill>
            <a:schemeClr val="accent3"/>
          </a:solidFill>
        </p:grpSpPr>
        <p:sp>
          <p:nvSpPr>
            <p:cNvPr id="22" name="Oval 224"/>
            <p:cNvSpPr>
              <a:spLocks noChangeArrowheads="1"/>
            </p:cNvSpPr>
            <p:nvPr/>
          </p:nvSpPr>
          <p:spPr bwMode="auto">
            <a:xfrm>
              <a:off x="3514725" y="4452938"/>
              <a:ext cx="63500" cy="635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3" name="Freeform 225"/>
            <p:cNvSpPr>
              <a:spLocks/>
            </p:cNvSpPr>
            <p:nvPr/>
          </p:nvSpPr>
          <p:spPr bwMode="auto">
            <a:xfrm>
              <a:off x="3481388" y="4525963"/>
              <a:ext cx="133350" cy="285750"/>
            </a:xfrm>
            <a:custGeom>
              <a:avLst/>
              <a:gdLst>
                <a:gd name="T0" fmla="*/ 84 w 84"/>
                <a:gd name="T1" fmla="*/ 15 h 180"/>
                <a:gd name="T2" fmla="*/ 84 w 84"/>
                <a:gd name="T3" fmla="*/ 20 h 180"/>
                <a:gd name="T4" fmla="*/ 84 w 84"/>
                <a:gd name="T5" fmla="*/ 91 h 180"/>
                <a:gd name="T6" fmla="*/ 66 w 84"/>
                <a:gd name="T7" fmla="*/ 91 h 180"/>
                <a:gd name="T8" fmla="*/ 66 w 84"/>
                <a:gd name="T9" fmla="*/ 20 h 180"/>
                <a:gd name="T10" fmla="*/ 62 w 84"/>
                <a:gd name="T11" fmla="*/ 20 h 180"/>
                <a:gd name="T12" fmla="*/ 62 w 84"/>
                <a:gd name="T13" fmla="*/ 180 h 180"/>
                <a:gd name="T14" fmla="*/ 44 w 84"/>
                <a:gd name="T15" fmla="*/ 180 h 180"/>
                <a:gd name="T16" fmla="*/ 44 w 84"/>
                <a:gd name="T17" fmla="*/ 86 h 180"/>
                <a:gd name="T18" fmla="*/ 39 w 84"/>
                <a:gd name="T19" fmla="*/ 86 h 180"/>
                <a:gd name="T20" fmla="*/ 39 w 84"/>
                <a:gd name="T21" fmla="*/ 180 h 180"/>
                <a:gd name="T22" fmla="*/ 21 w 84"/>
                <a:gd name="T23" fmla="*/ 180 h 180"/>
                <a:gd name="T24" fmla="*/ 21 w 84"/>
                <a:gd name="T25" fmla="*/ 20 h 180"/>
                <a:gd name="T26" fmla="*/ 16 w 84"/>
                <a:gd name="T27" fmla="*/ 20 h 180"/>
                <a:gd name="T28" fmla="*/ 16 w 84"/>
                <a:gd name="T29" fmla="*/ 91 h 180"/>
                <a:gd name="T30" fmla="*/ 0 w 84"/>
                <a:gd name="T31" fmla="*/ 91 h 180"/>
                <a:gd name="T32" fmla="*/ 0 w 84"/>
                <a:gd name="T33" fmla="*/ 20 h 180"/>
                <a:gd name="T34" fmla="*/ 0 w 84"/>
                <a:gd name="T35" fmla="*/ 15 h 180"/>
                <a:gd name="T36" fmla="*/ 0 w 84"/>
                <a:gd name="T37" fmla="*/ 0 h 180"/>
                <a:gd name="T38" fmla="*/ 84 w 84"/>
                <a:gd name="T39" fmla="*/ 0 h 180"/>
                <a:gd name="T40" fmla="*/ 84 w 84"/>
                <a:gd name="T41" fmla="*/ 15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180">
                  <a:moveTo>
                    <a:pt x="84" y="15"/>
                  </a:moveTo>
                  <a:lnTo>
                    <a:pt x="84" y="20"/>
                  </a:lnTo>
                  <a:lnTo>
                    <a:pt x="84" y="91"/>
                  </a:lnTo>
                  <a:lnTo>
                    <a:pt x="66" y="91"/>
                  </a:lnTo>
                  <a:lnTo>
                    <a:pt x="66" y="20"/>
                  </a:lnTo>
                  <a:lnTo>
                    <a:pt x="62" y="20"/>
                  </a:lnTo>
                  <a:lnTo>
                    <a:pt x="62" y="180"/>
                  </a:lnTo>
                  <a:lnTo>
                    <a:pt x="44" y="180"/>
                  </a:lnTo>
                  <a:lnTo>
                    <a:pt x="44" y="86"/>
                  </a:lnTo>
                  <a:lnTo>
                    <a:pt x="39" y="86"/>
                  </a:lnTo>
                  <a:lnTo>
                    <a:pt x="39" y="180"/>
                  </a:lnTo>
                  <a:lnTo>
                    <a:pt x="21" y="180"/>
                  </a:lnTo>
                  <a:lnTo>
                    <a:pt x="21" y="20"/>
                  </a:lnTo>
                  <a:lnTo>
                    <a:pt x="16" y="20"/>
                  </a:lnTo>
                  <a:lnTo>
                    <a:pt x="16" y="91"/>
                  </a:lnTo>
                  <a:lnTo>
                    <a:pt x="0" y="91"/>
                  </a:lnTo>
                  <a:lnTo>
                    <a:pt x="0" y="20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4" y="0"/>
                  </a:lnTo>
                  <a:lnTo>
                    <a:pt x="84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4" name="Oval 226"/>
            <p:cNvSpPr>
              <a:spLocks noChangeArrowheads="1"/>
            </p:cNvSpPr>
            <p:nvPr/>
          </p:nvSpPr>
          <p:spPr bwMode="auto">
            <a:xfrm>
              <a:off x="3671888" y="4452938"/>
              <a:ext cx="65088" cy="635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5" name="Freeform 227"/>
            <p:cNvSpPr>
              <a:spLocks/>
            </p:cNvSpPr>
            <p:nvPr/>
          </p:nvSpPr>
          <p:spPr bwMode="auto">
            <a:xfrm>
              <a:off x="3638550" y="4525963"/>
              <a:ext cx="133350" cy="285750"/>
            </a:xfrm>
            <a:custGeom>
              <a:avLst/>
              <a:gdLst>
                <a:gd name="T0" fmla="*/ 84 w 84"/>
                <a:gd name="T1" fmla="*/ 15 h 180"/>
                <a:gd name="T2" fmla="*/ 84 w 84"/>
                <a:gd name="T3" fmla="*/ 20 h 180"/>
                <a:gd name="T4" fmla="*/ 84 w 84"/>
                <a:gd name="T5" fmla="*/ 91 h 180"/>
                <a:gd name="T6" fmla="*/ 67 w 84"/>
                <a:gd name="T7" fmla="*/ 91 h 180"/>
                <a:gd name="T8" fmla="*/ 67 w 84"/>
                <a:gd name="T9" fmla="*/ 20 h 180"/>
                <a:gd name="T10" fmla="*/ 62 w 84"/>
                <a:gd name="T11" fmla="*/ 20 h 180"/>
                <a:gd name="T12" fmla="*/ 62 w 84"/>
                <a:gd name="T13" fmla="*/ 180 h 180"/>
                <a:gd name="T14" fmla="*/ 44 w 84"/>
                <a:gd name="T15" fmla="*/ 180 h 180"/>
                <a:gd name="T16" fmla="*/ 44 w 84"/>
                <a:gd name="T17" fmla="*/ 86 h 180"/>
                <a:gd name="T18" fmla="*/ 39 w 84"/>
                <a:gd name="T19" fmla="*/ 86 h 180"/>
                <a:gd name="T20" fmla="*/ 39 w 84"/>
                <a:gd name="T21" fmla="*/ 180 h 180"/>
                <a:gd name="T22" fmla="*/ 21 w 84"/>
                <a:gd name="T23" fmla="*/ 180 h 180"/>
                <a:gd name="T24" fmla="*/ 21 w 84"/>
                <a:gd name="T25" fmla="*/ 20 h 180"/>
                <a:gd name="T26" fmla="*/ 16 w 84"/>
                <a:gd name="T27" fmla="*/ 20 h 180"/>
                <a:gd name="T28" fmla="*/ 16 w 84"/>
                <a:gd name="T29" fmla="*/ 91 h 180"/>
                <a:gd name="T30" fmla="*/ 0 w 84"/>
                <a:gd name="T31" fmla="*/ 91 h 180"/>
                <a:gd name="T32" fmla="*/ 0 w 84"/>
                <a:gd name="T33" fmla="*/ 20 h 180"/>
                <a:gd name="T34" fmla="*/ 0 w 84"/>
                <a:gd name="T35" fmla="*/ 15 h 180"/>
                <a:gd name="T36" fmla="*/ 0 w 84"/>
                <a:gd name="T37" fmla="*/ 0 h 180"/>
                <a:gd name="T38" fmla="*/ 84 w 84"/>
                <a:gd name="T39" fmla="*/ 0 h 180"/>
                <a:gd name="T40" fmla="*/ 84 w 84"/>
                <a:gd name="T41" fmla="*/ 15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4" h="180">
                  <a:moveTo>
                    <a:pt x="84" y="15"/>
                  </a:moveTo>
                  <a:lnTo>
                    <a:pt x="84" y="20"/>
                  </a:lnTo>
                  <a:lnTo>
                    <a:pt x="84" y="91"/>
                  </a:lnTo>
                  <a:lnTo>
                    <a:pt x="67" y="91"/>
                  </a:lnTo>
                  <a:lnTo>
                    <a:pt x="67" y="20"/>
                  </a:lnTo>
                  <a:lnTo>
                    <a:pt x="62" y="20"/>
                  </a:lnTo>
                  <a:lnTo>
                    <a:pt x="62" y="180"/>
                  </a:lnTo>
                  <a:lnTo>
                    <a:pt x="44" y="180"/>
                  </a:lnTo>
                  <a:lnTo>
                    <a:pt x="44" y="86"/>
                  </a:lnTo>
                  <a:lnTo>
                    <a:pt x="39" y="86"/>
                  </a:lnTo>
                  <a:lnTo>
                    <a:pt x="39" y="180"/>
                  </a:lnTo>
                  <a:lnTo>
                    <a:pt x="21" y="180"/>
                  </a:lnTo>
                  <a:lnTo>
                    <a:pt x="21" y="20"/>
                  </a:lnTo>
                  <a:lnTo>
                    <a:pt x="16" y="20"/>
                  </a:lnTo>
                  <a:lnTo>
                    <a:pt x="16" y="91"/>
                  </a:lnTo>
                  <a:lnTo>
                    <a:pt x="0" y="91"/>
                  </a:lnTo>
                  <a:lnTo>
                    <a:pt x="0" y="20"/>
                  </a:lnTo>
                  <a:lnTo>
                    <a:pt x="0" y="15"/>
                  </a:lnTo>
                  <a:lnTo>
                    <a:pt x="0" y="0"/>
                  </a:lnTo>
                  <a:lnTo>
                    <a:pt x="84" y="0"/>
                  </a:lnTo>
                  <a:lnTo>
                    <a:pt x="84" y="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26" name="椭圆 25"/>
          <p:cNvSpPr/>
          <p:nvPr/>
        </p:nvSpPr>
        <p:spPr>
          <a:xfrm>
            <a:off x="5471882" y="5450115"/>
            <a:ext cx="1101328" cy="1101328"/>
          </a:xfrm>
          <a:prstGeom prst="ellipse">
            <a:avLst/>
          </a:prstGeom>
          <a:solidFill>
            <a:schemeClr val="bg1">
              <a:lumMod val="65000"/>
            </a:schemeClr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8953314" y="4336087"/>
            <a:ext cx="1101328" cy="1101328"/>
          </a:xfrm>
          <a:prstGeom prst="ellipse">
            <a:avLst/>
          </a:prstGeom>
          <a:solidFill>
            <a:srgbClr val="FF9966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28" name="组合 27"/>
          <p:cNvGrpSpPr/>
          <p:nvPr/>
        </p:nvGrpSpPr>
        <p:grpSpPr>
          <a:xfrm>
            <a:off x="9344342" y="2527607"/>
            <a:ext cx="1101328" cy="1101328"/>
            <a:chOff x="6969299" y="1869579"/>
            <a:chExt cx="825996" cy="825996"/>
          </a:xfrm>
        </p:grpSpPr>
        <p:sp>
          <p:nvSpPr>
            <p:cNvPr id="29" name="椭圆 28"/>
            <p:cNvSpPr/>
            <p:nvPr/>
          </p:nvSpPr>
          <p:spPr>
            <a:xfrm>
              <a:off x="6969299" y="1869579"/>
              <a:ext cx="825996" cy="82599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0" name="Freeform 231"/>
            <p:cNvSpPr>
              <a:spLocks/>
            </p:cNvSpPr>
            <p:nvPr/>
          </p:nvSpPr>
          <p:spPr bwMode="auto">
            <a:xfrm>
              <a:off x="7213649" y="2096050"/>
              <a:ext cx="377776" cy="376408"/>
            </a:xfrm>
            <a:custGeom>
              <a:avLst/>
              <a:gdLst>
                <a:gd name="T0" fmla="*/ 103 w 116"/>
                <a:gd name="T1" fmla="*/ 6 h 116"/>
                <a:gd name="T2" fmla="*/ 110 w 116"/>
                <a:gd name="T3" fmla="*/ 13 h 116"/>
                <a:gd name="T4" fmla="*/ 110 w 116"/>
                <a:gd name="T5" fmla="*/ 37 h 116"/>
                <a:gd name="T6" fmla="*/ 37 w 116"/>
                <a:gd name="T7" fmla="*/ 110 h 116"/>
                <a:gd name="T8" fmla="*/ 14 w 116"/>
                <a:gd name="T9" fmla="*/ 110 h 116"/>
                <a:gd name="T10" fmla="*/ 6 w 116"/>
                <a:gd name="T11" fmla="*/ 103 h 116"/>
                <a:gd name="T12" fmla="*/ 6 w 116"/>
                <a:gd name="T13" fmla="*/ 79 h 116"/>
                <a:gd name="T14" fmla="*/ 20 w 116"/>
                <a:gd name="T15" fmla="*/ 65 h 116"/>
                <a:gd name="T16" fmla="*/ 26 w 116"/>
                <a:gd name="T17" fmla="*/ 65 h 116"/>
                <a:gd name="T18" fmla="*/ 26 w 116"/>
                <a:gd name="T19" fmla="*/ 72 h 116"/>
                <a:gd name="T20" fmla="*/ 13 w 116"/>
                <a:gd name="T21" fmla="*/ 85 h 116"/>
                <a:gd name="T22" fmla="*/ 13 w 116"/>
                <a:gd name="T23" fmla="*/ 96 h 116"/>
                <a:gd name="T24" fmla="*/ 20 w 116"/>
                <a:gd name="T25" fmla="*/ 104 h 116"/>
                <a:gd name="T26" fmla="*/ 31 w 116"/>
                <a:gd name="T27" fmla="*/ 104 h 116"/>
                <a:gd name="T28" fmla="*/ 104 w 116"/>
                <a:gd name="T29" fmla="*/ 31 h 116"/>
                <a:gd name="T30" fmla="*/ 104 w 116"/>
                <a:gd name="T31" fmla="*/ 20 h 116"/>
                <a:gd name="T32" fmla="*/ 97 w 116"/>
                <a:gd name="T33" fmla="*/ 12 h 116"/>
                <a:gd name="T34" fmla="*/ 85 w 116"/>
                <a:gd name="T35" fmla="*/ 12 h 116"/>
                <a:gd name="T36" fmla="*/ 82 w 116"/>
                <a:gd name="T37" fmla="*/ 16 h 116"/>
                <a:gd name="T38" fmla="*/ 45 w 116"/>
                <a:gd name="T39" fmla="*/ 53 h 116"/>
                <a:gd name="T40" fmla="*/ 42 w 116"/>
                <a:gd name="T41" fmla="*/ 56 h 116"/>
                <a:gd name="T42" fmla="*/ 42 w 116"/>
                <a:gd name="T43" fmla="*/ 60 h 116"/>
                <a:gd name="T44" fmla="*/ 46 w 116"/>
                <a:gd name="T45" fmla="*/ 65 h 116"/>
                <a:gd name="T46" fmla="*/ 51 w 116"/>
                <a:gd name="T47" fmla="*/ 65 h 116"/>
                <a:gd name="T48" fmla="*/ 83 w 116"/>
                <a:gd name="T49" fmla="*/ 33 h 116"/>
                <a:gd name="T50" fmla="*/ 89 w 116"/>
                <a:gd name="T51" fmla="*/ 33 h 116"/>
                <a:gd name="T52" fmla="*/ 89 w 116"/>
                <a:gd name="T53" fmla="*/ 39 h 116"/>
                <a:gd name="T54" fmla="*/ 57 w 116"/>
                <a:gd name="T55" fmla="*/ 71 h 116"/>
                <a:gd name="T56" fmla="*/ 40 w 116"/>
                <a:gd name="T57" fmla="*/ 71 h 116"/>
                <a:gd name="T58" fmla="*/ 36 w 116"/>
                <a:gd name="T59" fmla="*/ 67 h 116"/>
                <a:gd name="T60" fmla="*/ 36 w 116"/>
                <a:gd name="T61" fmla="*/ 50 h 116"/>
                <a:gd name="T62" fmla="*/ 39 w 116"/>
                <a:gd name="T63" fmla="*/ 47 h 116"/>
                <a:gd name="T64" fmla="*/ 76 w 116"/>
                <a:gd name="T65" fmla="*/ 10 h 116"/>
                <a:gd name="T66" fmla="*/ 79 w 116"/>
                <a:gd name="T67" fmla="*/ 6 h 116"/>
                <a:gd name="T68" fmla="*/ 103 w 116"/>
                <a:gd name="T69" fmla="*/ 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16" h="116">
                  <a:moveTo>
                    <a:pt x="103" y="6"/>
                  </a:moveTo>
                  <a:cubicBezTo>
                    <a:pt x="110" y="13"/>
                    <a:pt x="110" y="13"/>
                    <a:pt x="110" y="13"/>
                  </a:cubicBezTo>
                  <a:cubicBezTo>
                    <a:pt x="116" y="20"/>
                    <a:pt x="116" y="30"/>
                    <a:pt x="110" y="37"/>
                  </a:cubicBezTo>
                  <a:cubicBezTo>
                    <a:pt x="37" y="110"/>
                    <a:pt x="37" y="110"/>
                    <a:pt x="37" y="110"/>
                  </a:cubicBezTo>
                  <a:cubicBezTo>
                    <a:pt x="30" y="116"/>
                    <a:pt x="20" y="116"/>
                    <a:pt x="14" y="110"/>
                  </a:cubicBezTo>
                  <a:cubicBezTo>
                    <a:pt x="6" y="103"/>
                    <a:pt x="6" y="103"/>
                    <a:pt x="6" y="103"/>
                  </a:cubicBezTo>
                  <a:cubicBezTo>
                    <a:pt x="0" y="96"/>
                    <a:pt x="0" y="86"/>
                    <a:pt x="6" y="79"/>
                  </a:cubicBezTo>
                  <a:cubicBezTo>
                    <a:pt x="20" y="65"/>
                    <a:pt x="20" y="65"/>
                    <a:pt x="20" y="65"/>
                  </a:cubicBezTo>
                  <a:cubicBezTo>
                    <a:pt x="22" y="64"/>
                    <a:pt x="25" y="64"/>
                    <a:pt x="26" y="65"/>
                  </a:cubicBezTo>
                  <a:cubicBezTo>
                    <a:pt x="28" y="67"/>
                    <a:pt x="28" y="70"/>
                    <a:pt x="26" y="72"/>
                  </a:cubicBezTo>
                  <a:cubicBezTo>
                    <a:pt x="13" y="85"/>
                    <a:pt x="13" y="85"/>
                    <a:pt x="13" y="85"/>
                  </a:cubicBezTo>
                  <a:cubicBezTo>
                    <a:pt x="10" y="88"/>
                    <a:pt x="10" y="93"/>
                    <a:pt x="13" y="96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3" y="107"/>
                    <a:pt x="28" y="107"/>
                    <a:pt x="31" y="104"/>
                  </a:cubicBezTo>
                  <a:cubicBezTo>
                    <a:pt x="104" y="31"/>
                    <a:pt x="104" y="31"/>
                    <a:pt x="104" y="31"/>
                  </a:cubicBezTo>
                  <a:cubicBezTo>
                    <a:pt x="107" y="28"/>
                    <a:pt x="107" y="23"/>
                    <a:pt x="104" y="20"/>
                  </a:cubicBezTo>
                  <a:cubicBezTo>
                    <a:pt x="97" y="12"/>
                    <a:pt x="97" y="12"/>
                    <a:pt x="97" y="12"/>
                  </a:cubicBezTo>
                  <a:cubicBezTo>
                    <a:pt x="93" y="9"/>
                    <a:pt x="88" y="9"/>
                    <a:pt x="85" y="12"/>
                  </a:cubicBezTo>
                  <a:cubicBezTo>
                    <a:pt x="82" y="16"/>
                    <a:pt x="82" y="16"/>
                    <a:pt x="82" y="16"/>
                  </a:cubicBezTo>
                  <a:cubicBezTo>
                    <a:pt x="45" y="53"/>
                    <a:pt x="45" y="53"/>
                    <a:pt x="45" y="53"/>
                  </a:cubicBezTo>
                  <a:cubicBezTo>
                    <a:pt x="42" y="56"/>
                    <a:pt x="42" y="56"/>
                    <a:pt x="42" y="56"/>
                  </a:cubicBezTo>
                  <a:cubicBezTo>
                    <a:pt x="41" y="57"/>
                    <a:pt x="41" y="59"/>
                    <a:pt x="42" y="60"/>
                  </a:cubicBezTo>
                  <a:cubicBezTo>
                    <a:pt x="46" y="65"/>
                    <a:pt x="46" y="65"/>
                    <a:pt x="46" y="65"/>
                  </a:cubicBezTo>
                  <a:cubicBezTo>
                    <a:pt x="48" y="66"/>
                    <a:pt x="50" y="66"/>
                    <a:pt x="51" y="65"/>
                  </a:cubicBezTo>
                  <a:cubicBezTo>
                    <a:pt x="83" y="33"/>
                    <a:pt x="83" y="33"/>
                    <a:pt x="83" y="33"/>
                  </a:cubicBezTo>
                  <a:cubicBezTo>
                    <a:pt x="85" y="31"/>
                    <a:pt x="88" y="31"/>
                    <a:pt x="89" y="33"/>
                  </a:cubicBezTo>
                  <a:cubicBezTo>
                    <a:pt x="91" y="34"/>
                    <a:pt x="91" y="37"/>
                    <a:pt x="89" y="39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52" y="76"/>
                    <a:pt x="45" y="76"/>
                    <a:pt x="40" y="71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1" y="62"/>
                    <a:pt x="31" y="54"/>
                    <a:pt x="36" y="50"/>
                  </a:cubicBezTo>
                  <a:cubicBezTo>
                    <a:pt x="39" y="47"/>
                    <a:pt x="39" y="47"/>
                    <a:pt x="39" y="47"/>
                  </a:cubicBezTo>
                  <a:cubicBezTo>
                    <a:pt x="76" y="10"/>
                    <a:pt x="76" y="10"/>
                    <a:pt x="76" y="10"/>
                  </a:cubicBezTo>
                  <a:cubicBezTo>
                    <a:pt x="79" y="6"/>
                    <a:pt x="79" y="6"/>
                    <a:pt x="79" y="6"/>
                  </a:cubicBezTo>
                  <a:cubicBezTo>
                    <a:pt x="86" y="0"/>
                    <a:pt x="96" y="0"/>
                    <a:pt x="103" y="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31" name="Freeform 210"/>
          <p:cNvSpPr>
            <a:spLocks noEditPoints="1"/>
          </p:cNvSpPr>
          <p:nvPr/>
        </p:nvSpPr>
        <p:spPr bwMode="auto">
          <a:xfrm>
            <a:off x="2178183" y="2836549"/>
            <a:ext cx="476251" cy="478367"/>
          </a:xfrm>
          <a:custGeom>
            <a:avLst/>
            <a:gdLst>
              <a:gd name="T0" fmla="*/ 117 w 137"/>
              <a:gd name="T1" fmla="*/ 20 h 137"/>
              <a:gd name="T2" fmla="*/ 68 w 137"/>
              <a:gd name="T3" fmla="*/ 0 h 137"/>
              <a:gd name="T4" fmla="*/ 68 w 137"/>
              <a:gd name="T5" fmla="*/ 0 h 137"/>
              <a:gd name="T6" fmla="*/ 0 w 137"/>
              <a:gd name="T7" fmla="*/ 68 h 137"/>
              <a:gd name="T8" fmla="*/ 20 w 137"/>
              <a:gd name="T9" fmla="*/ 116 h 137"/>
              <a:gd name="T10" fmla="*/ 68 w 137"/>
              <a:gd name="T11" fmla="*/ 136 h 137"/>
              <a:gd name="T12" fmla="*/ 68 w 137"/>
              <a:gd name="T13" fmla="*/ 137 h 137"/>
              <a:gd name="T14" fmla="*/ 137 w 137"/>
              <a:gd name="T15" fmla="*/ 68 h 137"/>
              <a:gd name="T16" fmla="*/ 117 w 137"/>
              <a:gd name="T17" fmla="*/ 20 h 137"/>
              <a:gd name="T18" fmla="*/ 68 w 137"/>
              <a:gd name="T19" fmla="*/ 124 h 137"/>
              <a:gd name="T20" fmla="*/ 68 w 137"/>
              <a:gd name="T21" fmla="*/ 124 h 137"/>
              <a:gd name="T22" fmla="*/ 29 w 137"/>
              <a:gd name="T23" fmla="*/ 108 h 137"/>
              <a:gd name="T24" fmla="*/ 13 w 137"/>
              <a:gd name="T25" fmla="*/ 68 h 137"/>
              <a:gd name="T26" fmla="*/ 68 w 137"/>
              <a:gd name="T27" fmla="*/ 12 h 137"/>
              <a:gd name="T28" fmla="*/ 68 w 137"/>
              <a:gd name="T29" fmla="*/ 12 h 137"/>
              <a:gd name="T30" fmla="*/ 108 w 137"/>
              <a:gd name="T31" fmla="*/ 29 h 137"/>
              <a:gd name="T32" fmla="*/ 124 w 137"/>
              <a:gd name="T33" fmla="*/ 68 h 137"/>
              <a:gd name="T34" fmla="*/ 68 w 137"/>
              <a:gd name="T35" fmla="*/ 124 h 137"/>
              <a:gd name="T36" fmla="*/ 113 w 137"/>
              <a:gd name="T37" fmla="*/ 41 h 137"/>
              <a:gd name="T38" fmla="*/ 104 w 137"/>
              <a:gd name="T39" fmla="*/ 39 h 137"/>
              <a:gd name="T40" fmla="*/ 87 w 137"/>
              <a:gd name="T41" fmla="*/ 49 h 137"/>
              <a:gd name="T42" fmla="*/ 75 w 137"/>
              <a:gd name="T43" fmla="*/ 57 h 137"/>
              <a:gd name="T44" fmla="*/ 75 w 137"/>
              <a:gd name="T45" fmla="*/ 29 h 137"/>
              <a:gd name="T46" fmla="*/ 69 w 137"/>
              <a:gd name="T47" fmla="*/ 23 h 137"/>
              <a:gd name="T48" fmla="*/ 68 w 137"/>
              <a:gd name="T49" fmla="*/ 23 h 137"/>
              <a:gd name="T50" fmla="*/ 62 w 137"/>
              <a:gd name="T51" fmla="*/ 29 h 137"/>
              <a:gd name="T52" fmla="*/ 62 w 137"/>
              <a:gd name="T53" fmla="*/ 68 h 137"/>
              <a:gd name="T54" fmla="*/ 64 w 137"/>
              <a:gd name="T55" fmla="*/ 72 h 137"/>
              <a:gd name="T56" fmla="*/ 65 w 137"/>
              <a:gd name="T57" fmla="*/ 73 h 137"/>
              <a:gd name="T58" fmla="*/ 68 w 137"/>
              <a:gd name="T59" fmla="*/ 74 h 137"/>
              <a:gd name="T60" fmla="*/ 69 w 137"/>
              <a:gd name="T61" fmla="*/ 74 h 137"/>
              <a:gd name="T62" fmla="*/ 72 w 137"/>
              <a:gd name="T63" fmla="*/ 73 h 137"/>
              <a:gd name="T64" fmla="*/ 111 w 137"/>
              <a:gd name="T65" fmla="*/ 50 h 137"/>
              <a:gd name="T66" fmla="*/ 113 w 137"/>
              <a:gd name="T67" fmla="*/ 41 h 1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37" h="137">
                <a:moveTo>
                  <a:pt x="117" y="20"/>
                </a:moveTo>
                <a:cubicBezTo>
                  <a:pt x="104" y="8"/>
                  <a:pt x="87" y="0"/>
                  <a:pt x="68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30" y="0"/>
                  <a:pt x="0" y="31"/>
                  <a:pt x="0" y="68"/>
                </a:cubicBezTo>
                <a:cubicBezTo>
                  <a:pt x="0" y="87"/>
                  <a:pt x="8" y="104"/>
                  <a:pt x="20" y="116"/>
                </a:cubicBezTo>
                <a:cubicBezTo>
                  <a:pt x="32" y="129"/>
                  <a:pt x="49" y="136"/>
                  <a:pt x="68" y="136"/>
                </a:cubicBezTo>
                <a:cubicBezTo>
                  <a:pt x="68" y="136"/>
                  <a:pt x="68" y="137"/>
                  <a:pt x="68" y="137"/>
                </a:cubicBezTo>
                <a:cubicBezTo>
                  <a:pt x="106" y="136"/>
                  <a:pt x="137" y="106"/>
                  <a:pt x="137" y="68"/>
                </a:cubicBezTo>
                <a:cubicBezTo>
                  <a:pt x="137" y="49"/>
                  <a:pt x="129" y="32"/>
                  <a:pt x="117" y="20"/>
                </a:cubicBezTo>
                <a:close/>
                <a:moveTo>
                  <a:pt x="68" y="124"/>
                </a:moveTo>
                <a:cubicBezTo>
                  <a:pt x="68" y="124"/>
                  <a:pt x="68" y="124"/>
                  <a:pt x="68" y="124"/>
                </a:cubicBezTo>
                <a:cubicBezTo>
                  <a:pt x="53" y="124"/>
                  <a:pt x="39" y="118"/>
                  <a:pt x="29" y="108"/>
                </a:cubicBezTo>
                <a:cubicBezTo>
                  <a:pt x="19" y="98"/>
                  <a:pt x="13" y="84"/>
                  <a:pt x="13" y="68"/>
                </a:cubicBezTo>
                <a:cubicBezTo>
                  <a:pt x="13" y="38"/>
                  <a:pt x="37" y="13"/>
                  <a:pt x="68" y="12"/>
                </a:cubicBezTo>
                <a:cubicBezTo>
                  <a:pt x="68" y="12"/>
                  <a:pt x="68" y="12"/>
                  <a:pt x="68" y="12"/>
                </a:cubicBezTo>
                <a:cubicBezTo>
                  <a:pt x="84" y="12"/>
                  <a:pt x="98" y="19"/>
                  <a:pt x="108" y="29"/>
                </a:cubicBezTo>
                <a:cubicBezTo>
                  <a:pt x="118" y="39"/>
                  <a:pt x="124" y="53"/>
                  <a:pt x="124" y="68"/>
                </a:cubicBezTo>
                <a:cubicBezTo>
                  <a:pt x="124" y="99"/>
                  <a:pt x="99" y="124"/>
                  <a:pt x="68" y="124"/>
                </a:cubicBezTo>
                <a:close/>
                <a:moveTo>
                  <a:pt x="113" y="41"/>
                </a:moveTo>
                <a:cubicBezTo>
                  <a:pt x="111" y="38"/>
                  <a:pt x="107" y="37"/>
                  <a:pt x="104" y="39"/>
                </a:cubicBezTo>
                <a:cubicBezTo>
                  <a:pt x="87" y="49"/>
                  <a:pt x="87" y="49"/>
                  <a:pt x="87" y="49"/>
                </a:cubicBezTo>
                <a:cubicBezTo>
                  <a:pt x="75" y="57"/>
                  <a:pt x="75" y="57"/>
                  <a:pt x="75" y="57"/>
                </a:cubicBezTo>
                <a:cubicBezTo>
                  <a:pt x="75" y="29"/>
                  <a:pt x="75" y="29"/>
                  <a:pt x="75" y="29"/>
                </a:cubicBezTo>
                <a:cubicBezTo>
                  <a:pt x="75" y="26"/>
                  <a:pt x="72" y="23"/>
                  <a:pt x="69" y="23"/>
                </a:cubicBezTo>
                <a:cubicBezTo>
                  <a:pt x="68" y="23"/>
                  <a:pt x="68" y="23"/>
                  <a:pt x="68" y="23"/>
                </a:cubicBezTo>
                <a:cubicBezTo>
                  <a:pt x="65" y="23"/>
                  <a:pt x="62" y="26"/>
                  <a:pt x="62" y="29"/>
                </a:cubicBezTo>
                <a:cubicBezTo>
                  <a:pt x="62" y="68"/>
                  <a:pt x="62" y="68"/>
                  <a:pt x="62" y="68"/>
                </a:cubicBezTo>
                <a:cubicBezTo>
                  <a:pt x="62" y="69"/>
                  <a:pt x="63" y="71"/>
                  <a:pt x="64" y="72"/>
                </a:cubicBezTo>
                <a:cubicBezTo>
                  <a:pt x="65" y="72"/>
                  <a:pt x="65" y="73"/>
                  <a:pt x="65" y="73"/>
                </a:cubicBezTo>
                <a:cubicBezTo>
                  <a:pt x="66" y="73"/>
                  <a:pt x="67" y="74"/>
                  <a:pt x="68" y="74"/>
                </a:cubicBezTo>
                <a:cubicBezTo>
                  <a:pt x="68" y="74"/>
                  <a:pt x="68" y="74"/>
                  <a:pt x="69" y="74"/>
                </a:cubicBezTo>
                <a:cubicBezTo>
                  <a:pt x="70" y="74"/>
                  <a:pt x="71" y="74"/>
                  <a:pt x="72" y="73"/>
                </a:cubicBezTo>
                <a:cubicBezTo>
                  <a:pt x="111" y="50"/>
                  <a:pt x="111" y="50"/>
                  <a:pt x="111" y="50"/>
                </a:cubicBezTo>
                <a:cubicBezTo>
                  <a:pt x="114" y="48"/>
                  <a:pt x="115" y="44"/>
                  <a:pt x="113" y="4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Freeform 223"/>
          <p:cNvSpPr>
            <a:spLocks noEditPoints="1"/>
          </p:cNvSpPr>
          <p:nvPr/>
        </p:nvSpPr>
        <p:spPr bwMode="auto">
          <a:xfrm>
            <a:off x="5784420" y="5774716"/>
            <a:ext cx="476251" cy="427567"/>
          </a:xfrm>
          <a:custGeom>
            <a:avLst/>
            <a:gdLst>
              <a:gd name="T0" fmla="*/ 29 w 137"/>
              <a:gd name="T1" fmla="*/ 62 h 123"/>
              <a:gd name="T2" fmla="*/ 44 w 137"/>
              <a:gd name="T3" fmla="*/ 46 h 123"/>
              <a:gd name="T4" fmla="*/ 29 w 137"/>
              <a:gd name="T5" fmla="*/ 31 h 123"/>
              <a:gd name="T6" fmla="*/ 13 w 137"/>
              <a:gd name="T7" fmla="*/ 46 h 123"/>
              <a:gd name="T8" fmla="*/ 29 w 137"/>
              <a:gd name="T9" fmla="*/ 62 h 123"/>
              <a:gd name="T10" fmla="*/ 54 w 137"/>
              <a:gd name="T11" fmla="*/ 46 h 123"/>
              <a:gd name="T12" fmla="*/ 68 w 137"/>
              <a:gd name="T13" fmla="*/ 62 h 123"/>
              <a:gd name="T14" fmla="*/ 69 w 137"/>
              <a:gd name="T15" fmla="*/ 62 h 123"/>
              <a:gd name="T16" fmla="*/ 84 w 137"/>
              <a:gd name="T17" fmla="*/ 46 h 123"/>
              <a:gd name="T18" fmla="*/ 69 w 137"/>
              <a:gd name="T19" fmla="*/ 31 h 123"/>
              <a:gd name="T20" fmla="*/ 68 w 137"/>
              <a:gd name="T21" fmla="*/ 31 h 123"/>
              <a:gd name="T22" fmla="*/ 54 w 137"/>
              <a:gd name="T23" fmla="*/ 46 h 123"/>
              <a:gd name="T24" fmla="*/ 49 w 137"/>
              <a:gd name="T25" fmla="*/ 30 h 123"/>
              <a:gd name="T26" fmla="*/ 65 w 137"/>
              <a:gd name="T27" fmla="*/ 15 h 123"/>
              <a:gd name="T28" fmla="*/ 49 w 137"/>
              <a:gd name="T29" fmla="*/ 0 h 123"/>
              <a:gd name="T30" fmla="*/ 34 w 137"/>
              <a:gd name="T31" fmla="*/ 15 h 123"/>
              <a:gd name="T32" fmla="*/ 49 w 137"/>
              <a:gd name="T33" fmla="*/ 30 h 123"/>
              <a:gd name="T34" fmla="*/ 136 w 137"/>
              <a:gd name="T35" fmla="*/ 71 h 123"/>
              <a:gd name="T36" fmla="*/ 128 w 137"/>
              <a:gd name="T37" fmla="*/ 67 h 123"/>
              <a:gd name="T38" fmla="*/ 9 w 137"/>
              <a:gd name="T39" fmla="*/ 67 h 123"/>
              <a:gd name="T40" fmla="*/ 2 w 137"/>
              <a:gd name="T41" fmla="*/ 71 h 123"/>
              <a:gd name="T42" fmla="*/ 2 w 137"/>
              <a:gd name="T43" fmla="*/ 80 h 123"/>
              <a:gd name="T44" fmla="*/ 24 w 137"/>
              <a:gd name="T45" fmla="*/ 118 h 123"/>
              <a:gd name="T46" fmla="*/ 31 w 137"/>
              <a:gd name="T47" fmla="*/ 123 h 123"/>
              <a:gd name="T48" fmla="*/ 106 w 137"/>
              <a:gd name="T49" fmla="*/ 123 h 123"/>
              <a:gd name="T50" fmla="*/ 114 w 137"/>
              <a:gd name="T51" fmla="*/ 118 h 123"/>
              <a:gd name="T52" fmla="*/ 136 w 137"/>
              <a:gd name="T53" fmla="*/ 80 h 123"/>
              <a:gd name="T54" fmla="*/ 136 w 137"/>
              <a:gd name="T55" fmla="*/ 71 h 123"/>
              <a:gd name="T56" fmla="*/ 94 w 137"/>
              <a:gd name="T57" fmla="*/ 46 h 123"/>
              <a:gd name="T58" fmla="*/ 109 w 137"/>
              <a:gd name="T59" fmla="*/ 62 h 123"/>
              <a:gd name="T60" fmla="*/ 124 w 137"/>
              <a:gd name="T61" fmla="*/ 46 h 123"/>
              <a:gd name="T62" fmla="*/ 109 w 137"/>
              <a:gd name="T63" fmla="*/ 31 h 123"/>
              <a:gd name="T64" fmla="*/ 94 w 137"/>
              <a:gd name="T65" fmla="*/ 46 h 123"/>
              <a:gd name="T66" fmla="*/ 90 w 137"/>
              <a:gd name="T67" fmla="*/ 30 h 123"/>
              <a:gd name="T68" fmla="*/ 105 w 137"/>
              <a:gd name="T69" fmla="*/ 15 h 123"/>
              <a:gd name="T70" fmla="*/ 90 w 137"/>
              <a:gd name="T71" fmla="*/ 0 h 123"/>
              <a:gd name="T72" fmla="*/ 74 w 137"/>
              <a:gd name="T73" fmla="*/ 15 h 123"/>
              <a:gd name="T74" fmla="*/ 90 w 137"/>
              <a:gd name="T75" fmla="*/ 3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37" h="123">
                <a:moveTo>
                  <a:pt x="29" y="62"/>
                </a:moveTo>
                <a:cubicBezTo>
                  <a:pt x="37" y="62"/>
                  <a:pt x="44" y="55"/>
                  <a:pt x="44" y="46"/>
                </a:cubicBezTo>
                <a:cubicBezTo>
                  <a:pt x="44" y="38"/>
                  <a:pt x="37" y="31"/>
                  <a:pt x="29" y="31"/>
                </a:cubicBezTo>
                <a:cubicBezTo>
                  <a:pt x="20" y="31"/>
                  <a:pt x="13" y="38"/>
                  <a:pt x="13" y="46"/>
                </a:cubicBezTo>
                <a:cubicBezTo>
                  <a:pt x="13" y="55"/>
                  <a:pt x="20" y="62"/>
                  <a:pt x="29" y="62"/>
                </a:cubicBezTo>
                <a:close/>
                <a:moveTo>
                  <a:pt x="54" y="46"/>
                </a:moveTo>
                <a:cubicBezTo>
                  <a:pt x="54" y="55"/>
                  <a:pt x="60" y="61"/>
                  <a:pt x="68" y="62"/>
                </a:cubicBezTo>
                <a:cubicBezTo>
                  <a:pt x="68" y="62"/>
                  <a:pt x="69" y="62"/>
                  <a:pt x="69" y="62"/>
                </a:cubicBezTo>
                <a:cubicBezTo>
                  <a:pt x="77" y="62"/>
                  <a:pt x="84" y="55"/>
                  <a:pt x="84" y="46"/>
                </a:cubicBezTo>
                <a:cubicBezTo>
                  <a:pt x="84" y="38"/>
                  <a:pt x="77" y="31"/>
                  <a:pt x="69" y="31"/>
                </a:cubicBezTo>
                <a:cubicBezTo>
                  <a:pt x="69" y="31"/>
                  <a:pt x="68" y="31"/>
                  <a:pt x="68" y="31"/>
                </a:cubicBezTo>
                <a:cubicBezTo>
                  <a:pt x="60" y="32"/>
                  <a:pt x="54" y="38"/>
                  <a:pt x="54" y="46"/>
                </a:cubicBezTo>
                <a:close/>
                <a:moveTo>
                  <a:pt x="49" y="30"/>
                </a:moveTo>
                <a:cubicBezTo>
                  <a:pt x="58" y="30"/>
                  <a:pt x="65" y="23"/>
                  <a:pt x="65" y="15"/>
                </a:cubicBezTo>
                <a:cubicBezTo>
                  <a:pt x="65" y="7"/>
                  <a:pt x="58" y="0"/>
                  <a:pt x="49" y="0"/>
                </a:cubicBezTo>
                <a:cubicBezTo>
                  <a:pt x="41" y="0"/>
                  <a:pt x="34" y="7"/>
                  <a:pt x="34" y="15"/>
                </a:cubicBezTo>
                <a:cubicBezTo>
                  <a:pt x="34" y="23"/>
                  <a:pt x="41" y="30"/>
                  <a:pt x="49" y="30"/>
                </a:cubicBezTo>
                <a:close/>
                <a:moveTo>
                  <a:pt x="136" y="71"/>
                </a:moveTo>
                <a:cubicBezTo>
                  <a:pt x="134" y="69"/>
                  <a:pt x="131" y="67"/>
                  <a:pt x="128" y="67"/>
                </a:cubicBezTo>
                <a:cubicBezTo>
                  <a:pt x="9" y="67"/>
                  <a:pt x="9" y="67"/>
                  <a:pt x="9" y="67"/>
                </a:cubicBezTo>
                <a:cubicBezTo>
                  <a:pt x="6" y="67"/>
                  <a:pt x="3" y="69"/>
                  <a:pt x="2" y="71"/>
                </a:cubicBezTo>
                <a:cubicBezTo>
                  <a:pt x="0" y="74"/>
                  <a:pt x="0" y="77"/>
                  <a:pt x="2" y="80"/>
                </a:cubicBezTo>
                <a:cubicBezTo>
                  <a:pt x="24" y="118"/>
                  <a:pt x="24" y="118"/>
                  <a:pt x="24" y="118"/>
                </a:cubicBezTo>
                <a:cubicBezTo>
                  <a:pt x="25" y="121"/>
                  <a:pt x="28" y="123"/>
                  <a:pt x="31" y="123"/>
                </a:cubicBezTo>
                <a:cubicBezTo>
                  <a:pt x="106" y="123"/>
                  <a:pt x="106" y="123"/>
                  <a:pt x="106" y="123"/>
                </a:cubicBezTo>
                <a:cubicBezTo>
                  <a:pt x="109" y="123"/>
                  <a:pt x="112" y="121"/>
                  <a:pt x="114" y="118"/>
                </a:cubicBezTo>
                <a:cubicBezTo>
                  <a:pt x="136" y="80"/>
                  <a:pt x="136" y="80"/>
                  <a:pt x="136" y="80"/>
                </a:cubicBezTo>
                <a:cubicBezTo>
                  <a:pt x="137" y="77"/>
                  <a:pt x="137" y="74"/>
                  <a:pt x="136" y="71"/>
                </a:cubicBezTo>
                <a:close/>
                <a:moveTo>
                  <a:pt x="94" y="46"/>
                </a:moveTo>
                <a:cubicBezTo>
                  <a:pt x="94" y="55"/>
                  <a:pt x="101" y="62"/>
                  <a:pt x="109" y="62"/>
                </a:cubicBezTo>
                <a:cubicBezTo>
                  <a:pt x="117" y="62"/>
                  <a:pt x="124" y="55"/>
                  <a:pt x="124" y="46"/>
                </a:cubicBezTo>
                <a:cubicBezTo>
                  <a:pt x="124" y="38"/>
                  <a:pt x="117" y="31"/>
                  <a:pt x="109" y="31"/>
                </a:cubicBezTo>
                <a:cubicBezTo>
                  <a:pt x="101" y="31"/>
                  <a:pt x="94" y="38"/>
                  <a:pt x="94" y="46"/>
                </a:cubicBezTo>
                <a:close/>
                <a:moveTo>
                  <a:pt x="90" y="30"/>
                </a:moveTo>
                <a:cubicBezTo>
                  <a:pt x="98" y="30"/>
                  <a:pt x="105" y="23"/>
                  <a:pt x="105" y="15"/>
                </a:cubicBezTo>
                <a:cubicBezTo>
                  <a:pt x="105" y="7"/>
                  <a:pt x="98" y="0"/>
                  <a:pt x="90" y="0"/>
                </a:cubicBezTo>
                <a:cubicBezTo>
                  <a:pt x="81" y="0"/>
                  <a:pt x="74" y="7"/>
                  <a:pt x="74" y="15"/>
                </a:cubicBezTo>
                <a:cubicBezTo>
                  <a:pt x="74" y="23"/>
                  <a:pt x="81" y="30"/>
                  <a:pt x="90" y="3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33" name="组合 32"/>
          <p:cNvGrpSpPr/>
          <p:nvPr/>
        </p:nvGrpSpPr>
        <p:grpSpPr>
          <a:xfrm>
            <a:off x="9299918" y="4614269"/>
            <a:ext cx="445293" cy="477613"/>
            <a:chOff x="9501188" y="4192588"/>
            <a:chExt cx="393700" cy="422275"/>
          </a:xfrm>
        </p:grpSpPr>
        <p:sp>
          <p:nvSpPr>
            <p:cNvPr id="34" name="Freeform 232"/>
            <p:cNvSpPr>
              <a:spLocks/>
            </p:cNvSpPr>
            <p:nvPr/>
          </p:nvSpPr>
          <p:spPr bwMode="auto">
            <a:xfrm>
              <a:off x="9539288" y="4343400"/>
              <a:ext cx="284163" cy="203200"/>
            </a:xfrm>
            <a:custGeom>
              <a:avLst/>
              <a:gdLst>
                <a:gd name="T0" fmla="*/ 75 w 75"/>
                <a:gd name="T1" fmla="*/ 33 h 54"/>
                <a:gd name="T2" fmla="*/ 54 w 75"/>
                <a:gd name="T3" fmla="*/ 54 h 54"/>
                <a:gd name="T4" fmla="*/ 21 w 75"/>
                <a:gd name="T5" fmla="*/ 54 h 54"/>
                <a:gd name="T6" fmla="*/ 0 w 75"/>
                <a:gd name="T7" fmla="*/ 33 h 54"/>
                <a:gd name="T8" fmla="*/ 0 w 75"/>
                <a:gd name="T9" fmla="*/ 5 h 54"/>
                <a:gd name="T10" fmla="*/ 5 w 75"/>
                <a:gd name="T11" fmla="*/ 0 h 54"/>
                <a:gd name="T12" fmla="*/ 71 w 75"/>
                <a:gd name="T13" fmla="*/ 0 h 54"/>
                <a:gd name="T14" fmla="*/ 75 w 75"/>
                <a:gd name="T15" fmla="*/ 5 h 54"/>
                <a:gd name="T16" fmla="*/ 75 w 75"/>
                <a:gd name="T17" fmla="*/ 33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5" h="54">
                  <a:moveTo>
                    <a:pt x="75" y="33"/>
                  </a:moveTo>
                  <a:cubicBezTo>
                    <a:pt x="75" y="54"/>
                    <a:pt x="57" y="54"/>
                    <a:pt x="54" y="54"/>
                  </a:cubicBezTo>
                  <a:cubicBezTo>
                    <a:pt x="21" y="54"/>
                    <a:pt x="21" y="54"/>
                    <a:pt x="21" y="54"/>
                  </a:cubicBezTo>
                  <a:cubicBezTo>
                    <a:pt x="19" y="54"/>
                    <a:pt x="0" y="54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3"/>
                    <a:pt x="2" y="0"/>
                    <a:pt x="5" y="0"/>
                  </a:cubicBezTo>
                  <a:cubicBezTo>
                    <a:pt x="71" y="0"/>
                    <a:pt x="71" y="0"/>
                    <a:pt x="71" y="0"/>
                  </a:cubicBezTo>
                  <a:cubicBezTo>
                    <a:pt x="73" y="0"/>
                    <a:pt x="75" y="3"/>
                    <a:pt x="75" y="5"/>
                  </a:cubicBezTo>
                  <a:lnTo>
                    <a:pt x="75" y="3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5" name="Freeform 233"/>
            <p:cNvSpPr>
              <a:spLocks/>
            </p:cNvSpPr>
            <p:nvPr/>
          </p:nvSpPr>
          <p:spPr bwMode="auto">
            <a:xfrm>
              <a:off x="9801225" y="4343400"/>
              <a:ext cx="93663" cy="131763"/>
            </a:xfrm>
            <a:custGeom>
              <a:avLst/>
              <a:gdLst>
                <a:gd name="T0" fmla="*/ 8 w 25"/>
                <a:gd name="T1" fmla="*/ 0 h 35"/>
                <a:gd name="T2" fmla="*/ 0 w 25"/>
                <a:gd name="T3" fmla="*/ 0 h 35"/>
                <a:gd name="T4" fmla="*/ 0 w 25"/>
                <a:gd name="T5" fmla="*/ 8 h 35"/>
                <a:gd name="T6" fmla="*/ 1 w 25"/>
                <a:gd name="T7" fmla="*/ 8 h 35"/>
                <a:gd name="T8" fmla="*/ 6 w 25"/>
                <a:gd name="T9" fmla="*/ 8 h 35"/>
                <a:gd name="T10" fmla="*/ 16 w 25"/>
                <a:gd name="T11" fmla="*/ 18 h 35"/>
                <a:gd name="T12" fmla="*/ 6 w 25"/>
                <a:gd name="T13" fmla="*/ 27 h 35"/>
                <a:gd name="T14" fmla="*/ 1 w 25"/>
                <a:gd name="T15" fmla="*/ 27 h 35"/>
                <a:gd name="T16" fmla="*/ 0 w 25"/>
                <a:gd name="T17" fmla="*/ 27 h 35"/>
                <a:gd name="T18" fmla="*/ 0 w 25"/>
                <a:gd name="T19" fmla="*/ 35 h 35"/>
                <a:gd name="T20" fmla="*/ 8 w 25"/>
                <a:gd name="T21" fmla="*/ 35 h 35"/>
                <a:gd name="T22" fmla="*/ 25 w 25"/>
                <a:gd name="T23" fmla="*/ 18 h 35"/>
                <a:gd name="T24" fmla="*/ 8 w 25"/>
                <a:gd name="T25" fmla="*/ 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5" h="35">
                  <a:moveTo>
                    <a:pt x="8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11" y="8"/>
                    <a:pt x="16" y="12"/>
                    <a:pt x="16" y="18"/>
                  </a:cubicBezTo>
                  <a:cubicBezTo>
                    <a:pt x="16" y="23"/>
                    <a:pt x="11" y="27"/>
                    <a:pt x="6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7"/>
                    <a:pt x="1" y="27"/>
                    <a:pt x="0" y="27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7" y="35"/>
                    <a:pt x="25" y="27"/>
                    <a:pt x="25" y="18"/>
                  </a:cubicBezTo>
                  <a:cubicBezTo>
                    <a:pt x="25" y="8"/>
                    <a:pt x="17" y="0"/>
                    <a:pt x="8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6" name="Freeform 234"/>
            <p:cNvSpPr>
              <a:spLocks/>
            </p:cNvSpPr>
            <p:nvPr/>
          </p:nvSpPr>
          <p:spPr bwMode="auto">
            <a:xfrm>
              <a:off x="9501188" y="4573588"/>
              <a:ext cx="363538" cy="41275"/>
            </a:xfrm>
            <a:custGeom>
              <a:avLst/>
              <a:gdLst>
                <a:gd name="T0" fmla="*/ 8 w 96"/>
                <a:gd name="T1" fmla="*/ 11 h 11"/>
                <a:gd name="T2" fmla="*/ 88 w 96"/>
                <a:gd name="T3" fmla="*/ 11 h 11"/>
                <a:gd name="T4" fmla="*/ 96 w 96"/>
                <a:gd name="T5" fmla="*/ 0 h 11"/>
                <a:gd name="T6" fmla="*/ 0 w 96"/>
                <a:gd name="T7" fmla="*/ 0 h 11"/>
                <a:gd name="T8" fmla="*/ 8 w 96"/>
                <a:gd name="T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6" h="11">
                  <a:moveTo>
                    <a:pt x="8" y="11"/>
                  </a:moveTo>
                  <a:cubicBezTo>
                    <a:pt x="88" y="11"/>
                    <a:pt x="88" y="11"/>
                    <a:pt x="88" y="11"/>
                  </a:cubicBezTo>
                  <a:cubicBezTo>
                    <a:pt x="92" y="11"/>
                    <a:pt x="96" y="6"/>
                    <a:pt x="96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"/>
                    <a:pt x="3" y="11"/>
                    <a:pt x="8" y="1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7" name="Freeform 235"/>
            <p:cNvSpPr>
              <a:spLocks/>
            </p:cNvSpPr>
            <p:nvPr/>
          </p:nvSpPr>
          <p:spPr bwMode="auto">
            <a:xfrm>
              <a:off x="9588500" y="4192588"/>
              <a:ext cx="46038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1" y="16"/>
                    <a:pt x="0" y="14"/>
                    <a:pt x="0" y="10"/>
                  </a:cubicBezTo>
                  <a:cubicBezTo>
                    <a:pt x="0" y="6"/>
                    <a:pt x="1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8" name="Freeform 236"/>
            <p:cNvSpPr>
              <a:spLocks/>
            </p:cNvSpPr>
            <p:nvPr/>
          </p:nvSpPr>
          <p:spPr bwMode="auto">
            <a:xfrm>
              <a:off x="9659938" y="4192588"/>
              <a:ext cx="46038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1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1" y="16"/>
                    <a:pt x="0" y="14"/>
                    <a:pt x="0" y="10"/>
                  </a:cubicBezTo>
                  <a:cubicBezTo>
                    <a:pt x="0" y="6"/>
                    <a:pt x="1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9" name="Freeform 237"/>
            <p:cNvSpPr>
              <a:spLocks/>
            </p:cNvSpPr>
            <p:nvPr/>
          </p:nvSpPr>
          <p:spPr bwMode="auto">
            <a:xfrm>
              <a:off x="9732963" y="4192588"/>
              <a:ext cx="44450" cy="112713"/>
            </a:xfrm>
            <a:custGeom>
              <a:avLst/>
              <a:gdLst>
                <a:gd name="T0" fmla="*/ 8 w 12"/>
                <a:gd name="T1" fmla="*/ 30 h 30"/>
                <a:gd name="T2" fmla="*/ 0 w 12"/>
                <a:gd name="T3" fmla="*/ 30 h 30"/>
                <a:gd name="T4" fmla="*/ 3 w 12"/>
                <a:gd name="T5" fmla="*/ 23 h 30"/>
                <a:gd name="T6" fmla="*/ 4 w 12"/>
                <a:gd name="T7" fmla="*/ 20 h 30"/>
                <a:gd name="T8" fmla="*/ 3 w 12"/>
                <a:gd name="T9" fmla="*/ 17 h 30"/>
                <a:gd name="T10" fmla="*/ 0 w 12"/>
                <a:gd name="T11" fmla="*/ 10 h 30"/>
                <a:gd name="T12" fmla="*/ 3 w 12"/>
                <a:gd name="T13" fmla="*/ 2 h 30"/>
                <a:gd name="T14" fmla="*/ 4 w 12"/>
                <a:gd name="T15" fmla="*/ 0 h 30"/>
                <a:gd name="T16" fmla="*/ 12 w 12"/>
                <a:gd name="T17" fmla="*/ 0 h 30"/>
                <a:gd name="T18" fmla="*/ 9 w 12"/>
                <a:gd name="T19" fmla="*/ 7 h 30"/>
                <a:gd name="T20" fmla="*/ 8 w 12"/>
                <a:gd name="T21" fmla="*/ 10 h 30"/>
                <a:gd name="T22" fmla="*/ 9 w 12"/>
                <a:gd name="T23" fmla="*/ 12 h 30"/>
                <a:gd name="T24" fmla="*/ 12 w 12"/>
                <a:gd name="T25" fmla="*/ 20 h 30"/>
                <a:gd name="T26" fmla="*/ 9 w 12"/>
                <a:gd name="T27" fmla="*/ 28 h 30"/>
                <a:gd name="T28" fmla="*/ 8 w 12"/>
                <a:gd name="T29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0">
                  <a:moveTo>
                    <a:pt x="8" y="30"/>
                  </a:moveTo>
                  <a:cubicBezTo>
                    <a:pt x="0" y="30"/>
                    <a:pt x="0" y="30"/>
                    <a:pt x="0" y="30"/>
                  </a:cubicBezTo>
                  <a:cubicBezTo>
                    <a:pt x="0" y="26"/>
                    <a:pt x="2" y="24"/>
                    <a:pt x="3" y="23"/>
                  </a:cubicBezTo>
                  <a:cubicBezTo>
                    <a:pt x="3" y="22"/>
                    <a:pt x="4" y="21"/>
                    <a:pt x="4" y="20"/>
                  </a:cubicBezTo>
                  <a:cubicBezTo>
                    <a:pt x="4" y="19"/>
                    <a:pt x="3" y="18"/>
                    <a:pt x="3" y="17"/>
                  </a:cubicBezTo>
                  <a:cubicBezTo>
                    <a:pt x="2" y="16"/>
                    <a:pt x="0" y="14"/>
                    <a:pt x="0" y="10"/>
                  </a:cubicBezTo>
                  <a:cubicBezTo>
                    <a:pt x="0" y="6"/>
                    <a:pt x="2" y="4"/>
                    <a:pt x="3" y="2"/>
                  </a:cubicBezTo>
                  <a:cubicBezTo>
                    <a:pt x="3" y="1"/>
                    <a:pt x="4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0" y="6"/>
                    <a:pt x="9" y="7"/>
                  </a:cubicBezTo>
                  <a:cubicBezTo>
                    <a:pt x="8" y="8"/>
                    <a:pt x="8" y="9"/>
                    <a:pt x="8" y="10"/>
                  </a:cubicBezTo>
                  <a:cubicBezTo>
                    <a:pt x="8" y="11"/>
                    <a:pt x="8" y="11"/>
                    <a:pt x="9" y="12"/>
                  </a:cubicBezTo>
                  <a:cubicBezTo>
                    <a:pt x="10" y="14"/>
                    <a:pt x="12" y="16"/>
                    <a:pt x="12" y="20"/>
                  </a:cubicBezTo>
                  <a:cubicBezTo>
                    <a:pt x="12" y="24"/>
                    <a:pt x="10" y="26"/>
                    <a:pt x="9" y="28"/>
                  </a:cubicBezTo>
                  <a:cubicBezTo>
                    <a:pt x="8" y="29"/>
                    <a:pt x="8" y="29"/>
                    <a:pt x="8" y="3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40" name="矩形 39"/>
          <p:cNvSpPr/>
          <p:nvPr/>
        </p:nvSpPr>
        <p:spPr>
          <a:xfrm>
            <a:off x="10500604" y="282201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10471330" y="25200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1" dirty="0" smtClean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10185644" y="470161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0156370" y="43996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1" dirty="0" smtClean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6721084" y="571761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6691810" y="541562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1" dirty="0" smtClean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2353490" y="543594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1" dirty="0" smtClean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01564" y="283217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insert your desired text here. Again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1154610" y="2530183"/>
            <a:ext cx="659027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1" dirty="0" smtClean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标题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1590284" y="5748091"/>
            <a:ext cx="1459441" cy="7384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 insert your desired text here. Again </a:t>
            </a:r>
            <a:endParaRPr lang="zh-CN" altLang="en-US" sz="933" dirty="0">
              <a:solidFill>
                <a:prstClr val="black">
                  <a:lumMod val="90000"/>
                  <a:lumOff val="10000"/>
                </a:prst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02577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1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20" grpId="0" animBg="1"/>
      <p:bldP spid="26" grpId="0" animBg="1"/>
      <p:bldP spid="27" grpId="0" animBg="1"/>
      <p:bldP spid="31" grpId="0" animBg="1"/>
      <p:bldP spid="32" grpId="0" animBg="1"/>
      <p:bldP spid="40" grpId="0"/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42" name="Freeform 5"/>
          <p:cNvSpPr>
            <a:spLocks/>
          </p:cNvSpPr>
          <p:nvPr/>
        </p:nvSpPr>
        <p:spPr bwMode="auto">
          <a:xfrm>
            <a:off x="1551518" y="1979387"/>
            <a:ext cx="1758951" cy="2512484"/>
          </a:xfrm>
          <a:custGeom>
            <a:avLst/>
            <a:gdLst>
              <a:gd name="T0" fmla="*/ 925 w 925"/>
              <a:gd name="T1" fmla="*/ 462 h 1320"/>
              <a:gd name="T2" fmla="*/ 463 w 925"/>
              <a:gd name="T3" fmla="*/ 0 h 1320"/>
              <a:gd name="T4" fmla="*/ 0 w 925"/>
              <a:gd name="T5" fmla="*/ 462 h 1320"/>
              <a:gd name="T6" fmla="*/ 303 w 925"/>
              <a:gd name="T7" fmla="*/ 897 h 1320"/>
              <a:gd name="T8" fmla="*/ 303 w 925"/>
              <a:gd name="T9" fmla="*/ 974 h 1320"/>
              <a:gd name="T10" fmla="*/ 214 w 925"/>
              <a:gd name="T11" fmla="*/ 974 h 1320"/>
              <a:gd name="T12" fmla="*/ 463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9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3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9"/>
                  <a:pt x="617" y="899"/>
                  <a:pt x="617" y="899"/>
                </a:cubicBezTo>
                <a:cubicBezTo>
                  <a:pt x="797" y="835"/>
                  <a:pt x="925" y="664"/>
                  <a:pt x="925" y="462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3" name="Freeform 19"/>
          <p:cNvSpPr>
            <a:spLocks/>
          </p:cNvSpPr>
          <p:nvPr/>
        </p:nvSpPr>
        <p:spPr bwMode="auto">
          <a:xfrm>
            <a:off x="3940529" y="1979387"/>
            <a:ext cx="1756833" cy="2512484"/>
          </a:xfrm>
          <a:custGeom>
            <a:avLst/>
            <a:gdLst>
              <a:gd name="T0" fmla="*/ 925 w 925"/>
              <a:gd name="T1" fmla="*/ 462 h 1320"/>
              <a:gd name="T2" fmla="*/ 463 w 925"/>
              <a:gd name="T3" fmla="*/ 0 h 1320"/>
              <a:gd name="T4" fmla="*/ 0 w 925"/>
              <a:gd name="T5" fmla="*/ 462 h 1320"/>
              <a:gd name="T6" fmla="*/ 303 w 925"/>
              <a:gd name="T7" fmla="*/ 897 h 1320"/>
              <a:gd name="T8" fmla="*/ 303 w 925"/>
              <a:gd name="T9" fmla="*/ 974 h 1320"/>
              <a:gd name="T10" fmla="*/ 214 w 925"/>
              <a:gd name="T11" fmla="*/ 974 h 1320"/>
              <a:gd name="T12" fmla="*/ 463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9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3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9"/>
                  <a:pt x="617" y="899"/>
                  <a:pt x="617" y="899"/>
                </a:cubicBezTo>
                <a:cubicBezTo>
                  <a:pt x="797" y="835"/>
                  <a:pt x="925" y="664"/>
                  <a:pt x="925" y="46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4" name="Freeform 47"/>
          <p:cNvSpPr>
            <a:spLocks/>
          </p:cNvSpPr>
          <p:nvPr/>
        </p:nvSpPr>
        <p:spPr bwMode="auto">
          <a:xfrm>
            <a:off x="8716434" y="1913770"/>
            <a:ext cx="1758951" cy="2514600"/>
          </a:xfrm>
          <a:custGeom>
            <a:avLst/>
            <a:gdLst>
              <a:gd name="T0" fmla="*/ 925 w 925"/>
              <a:gd name="T1" fmla="*/ 462 h 1320"/>
              <a:gd name="T2" fmla="*/ 462 w 925"/>
              <a:gd name="T3" fmla="*/ 0 h 1320"/>
              <a:gd name="T4" fmla="*/ 0 w 925"/>
              <a:gd name="T5" fmla="*/ 462 h 1320"/>
              <a:gd name="T6" fmla="*/ 302 w 925"/>
              <a:gd name="T7" fmla="*/ 897 h 1320"/>
              <a:gd name="T8" fmla="*/ 302 w 925"/>
              <a:gd name="T9" fmla="*/ 974 h 1320"/>
              <a:gd name="T10" fmla="*/ 214 w 925"/>
              <a:gd name="T11" fmla="*/ 974 h 1320"/>
              <a:gd name="T12" fmla="*/ 462 w 925"/>
              <a:gd name="T13" fmla="*/ 1320 h 1320"/>
              <a:gd name="T14" fmla="*/ 711 w 925"/>
              <a:gd name="T15" fmla="*/ 974 h 1320"/>
              <a:gd name="T16" fmla="*/ 617 w 925"/>
              <a:gd name="T17" fmla="*/ 974 h 1320"/>
              <a:gd name="T18" fmla="*/ 617 w 925"/>
              <a:gd name="T19" fmla="*/ 898 h 1320"/>
              <a:gd name="T20" fmla="*/ 925 w 925"/>
              <a:gd name="T21" fmla="*/ 462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5" h="1320">
                <a:moveTo>
                  <a:pt x="925" y="462"/>
                </a:moveTo>
                <a:cubicBezTo>
                  <a:pt x="925" y="207"/>
                  <a:pt x="718" y="0"/>
                  <a:pt x="462" y="0"/>
                </a:cubicBezTo>
                <a:cubicBezTo>
                  <a:pt x="207" y="0"/>
                  <a:pt x="0" y="207"/>
                  <a:pt x="0" y="462"/>
                </a:cubicBezTo>
                <a:cubicBezTo>
                  <a:pt x="0" y="662"/>
                  <a:pt x="126" y="832"/>
                  <a:pt x="302" y="897"/>
                </a:cubicBezTo>
                <a:cubicBezTo>
                  <a:pt x="302" y="974"/>
                  <a:pt x="302" y="974"/>
                  <a:pt x="302" y="974"/>
                </a:cubicBezTo>
                <a:cubicBezTo>
                  <a:pt x="214" y="974"/>
                  <a:pt x="214" y="974"/>
                  <a:pt x="214" y="974"/>
                </a:cubicBezTo>
                <a:cubicBezTo>
                  <a:pt x="462" y="1320"/>
                  <a:pt x="462" y="1320"/>
                  <a:pt x="462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7" y="974"/>
                  <a:pt x="617" y="974"/>
                  <a:pt x="617" y="974"/>
                </a:cubicBezTo>
                <a:cubicBezTo>
                  <a:pt x="617" y="898"/>
                  <a:pt x="617" y="898"/>
                  <a:pt x="617" y="898"/>
                </a:cubicBezTo>
                <a:cubicBezTo>
                  <a:pt x="796" y="835"/>
                  <a:pt x="925" y="664"/>
                  <a:pt x="925" y="462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5" name="Freeform 61"/>
          <p:cNvSpPr>
            <a:spLocks/>
          </p:cNvSpPr>
          <p:nvPr/>
        </p:nvSpPr>
        <p:spPr bwMode="auto">
          <a:xfrm>
            <a:off x="6327422" y="1877787"/>
            <a:ext cx="1758951" cy="2512484"/>
          </a:xfrm>
          <a:custGeom>
            <a:avLst/>
            <a:gdLst>
              <a:gd name="T0" fmla="*/ 926 w 926"/>
              <a:gd name="T1" fmla="*/ 463 h 1320"/>
              <a:gd name="T2" fmla="*/ 463 w 926"/>
              <a:gd name="T3" fmla="*/ 0 h 1320"/>
              <a:gd name="T4" fmla="*/ 0 w 926"/>
              <a:gd name="T5" fmla="*/ 463 h 1320"/>
              <a:gd name="T6" fmla="*/ 303 w 926"/>
              <a:gd name="T7" fmla="*/ 897 h 1320"/>
              <a:gd name="T8" fmla="*/ 303 w 926"/>
              <a:gd name="T9" fmla="*/ 974 h 1320"/>
              <a:gd name="T10" fmla="*/ 215 w 926"/>
              <a:gd name="T11" fmla="*/ 974 h 1320"/>
              <a:gd name="T12" fmla="*/ 463 w 926"/>
              <a:gd name="T13" fmla="*/ 1320 h 1320"/>
              <a:gd name="T14" fmla="*/ 711 w 926"/>
              <a:gd name="T15" fmla="*/ 974 h 1320"/>
              <a:gd name="T16" fmla="*/ 618 w 926"/>
              <a:gd name="T17" fmla="*/ 974 h 1320"/>
              <a:gd name="T18" fmla="*/ 618 w 926"/>
              <a:gd name="T19" fmla="*/ 899 h 1320"/>
              <a:gd name="T20" fmla="*/ 926 w 926"/>
              <a:gd name="T21" fmla="*/ 463 h 1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926" h="1320">
                <a:moveTo>
                  <a:pt x="926" y="463"/>
                </a:moveTo>
                <a:cubicBezTo>
                  <a:pt x="926" y="207"/>
                  <a:pt x="718" y="0"/>
                  <a:pt x="463" y="0"/>
                </a:cubicBezTo>
                <a:cubicBezTo>
                  <a:pt x="207" y="0"/>
                  <a:pt x="0" y="207"/>
                  <a:pt x="0" y="463"/>
                </a:cubicBezTo>
                <a:cubicBezTo>
                  <a:pt x="0" y="662"/>
                  <a:pt x="126" y="832"/>
                  <a:pt x="303" y="897"/>
                </a:cubicBezTo>
                <a:cubicBezTo>
                  <a:pt x="303" y="974"/>
                  <a:pt x="303" y="974"/>
                  <a:pt x="303" y="974"/>
                </a:cubicBezTo>
                <a:cubicBezTo>
                  <a:pt x="215" y="974"/>
                  <a:pt x="215" y="974"/>
                  <a:pt x="215" y="974"/>
                </a:cubicBezTo>
                <a:cubicBezTo>
                  <a:pt x="463" y="1320"/>
                  <a:pt x="463" y="1320"/>
                  <a:pt x="463" y="1320"/>
                </a:cubicBezTo>
                <a:cubicBezTo>
                  <a:pt x="711" y="974"/>
                  <a:pt x="711" y="974"/>
                  <a:pt x="711" y="974"/>
                </a:cubicBezTo>
                <a:cubicBezTo>
                  <a:pt x="618" y="974"/>
                  <a:pt x="618" y="974"/>
                  <a:pt x="618" y="974"/>
                </a:cubicBezTo>
                <a:cubicBezTo>
                  <a:pt x="618" y="899"/>
                  <a:pt x="618" y="899"/>
                  <a:pt x="618" y="899"/>
                </a:cubicBezTo>
                <a:cubicBezTo>
                  <a:pt x="797" y="835"/>
                  <a:pt x="926" y="664"/>
                  <a:pt x="926" y="463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713418" y="2302731"/>
            <a:ext cx="1425391" cy="886487"/>
            <a:chOff x="2104213" y="4119638"/>
            <a:chExt cx="1069043" cy="664865"/>
          </a:xfrm>
        </p:grpSpPr>
        <p:sp>
          <p:nvSpPr>
            <p:cNvPr id="47" name="矩形 46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48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40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062918" y="2302731"/>
            <a:ext cx="1425391" cy="886487"/>
            <a:chOff x="2104213" y="4119638"/>
            <a:chExt cx="1069043" cy="664865"/>
          </a:xfrm>
        </p:grpSpPr>
        <p:sp>
          <p:nvSpPr>
            <p:cNvPr id="50" name="矩形 49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1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30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475918" y="2302731"/>
            <a:ext cx="1425391" cy="886487"/>
            <a:chOff x="2104213" y="4119638"/>
            <a:chExt cx="1069043" cy="664865"/>
          </a:xfrm>
        </p:grpSpPr>
        <p:sp>
          <p:nvSpPr>
            <p:cNvPr id="53" name="矩形 52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4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60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876218" y="2302731"/>
            <a:ext cx="1425391" cy="886487"/>
            <a:chOff x="2104213" y="4119638"/>
            <a:chExt cx="1069043" cy="664865"/>
          </a:xfrm>
        </p:grpSpPr>
        <p:sp>
          <p:nvSpPr>
            <p:cNvPr id="56" name="矩形 55"/>
            <p:cNvSpPr/>
            <p:nvPr/>
          </p:nvSpPr>
          <p:spPr>
            <a:xfrm>
              <a:off x="2104213" y="4592094"/>
              <a:ext cx="1069043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  <p:sp>
          <p:nvSpPr>
            <p:cNvPr id="57" name="TextBox 175"/>
            <p:cNvSpPr txBox="1"/>
            <p:nvPr/>
          </p:nvSpPr>
          <p:spPr>
            <a:xfrm>
              <a:off x="2319570" y="4119638"/>
              <a:ext cx="732412" cy="5617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9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267" dirty="0">
                  <a:solidFill>
                    <a:prstClr val="white"/>
                  </a:solidFill>
                </a:rPr>
                <a:t>70</a:t>
              </a:r>
              <a:r>
                <a:rPr lang="en-US" altLang="zh-CN" sz="1600" dirty="0">
                  <a:solidFill>
                    <a:prstClr val="white"/>
                  </a:solidFill>
                </a:rPr>
                <a:t>%</a:t>
              </a:r>
              <a:endParaRPr lang="zh-CN" altLang="en-US" sz="1600" dirty="0">
                <a:solidFill>
                  <a:prstClr val="white"/>
                </a:solidFill>
              </a:endParaRPr>
            </a:p>
          </p:txBody>
        </p:sp>
      </p:grpSp>
      <p:sp>
        <p:nvSpPr>
          <p:cNvPr id="58" name="TextBox 175"/>
          <p:cNvSpPr txBox="1"/>
          <p:nvPr/>
        </p:nvSpPr>
        <p:spPr>
          <a:xfrm>
            <a:off x="15366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300.00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59" name="组合 58"/>
          <p:cNvGrpSpPr/>
          <p:nvPr/>
        </p:nvGrpSpPr>
        <p:grpSpPr>
          <a:xfrm>
            <a:off x="1777891" y="5168780"/>
            <a:ext cx="1463862" cy="527781"/>
            <a:chOff x="5383449" y="1430021"/>
            <a:chExt cx="1097897" cy="395836"/>
          </a:xfrm>
        </p:grpSpPr>
        <p:sp>
          <p:nvSpPr>
            <p:cNvPr id="60" name="矩形 59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1" name="矩形 60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62" name="TextBox 175"/>
          <p:cNvSpPr txBox="1"/>
          <p:nvPr/>
        </p:nvSpPr>
        <p:spPr>
          <a:xfrm>
            <a:off x="38480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350.00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4089291" y="5168780"/>
            <a:ext cx="1463862" cy="527781"/>
            <a:chOff x="5383449" y="1430021"/>
            <a:chExt cx="1097897" cy="395836"/>
          </a:xfrm>
        </p:grpSpPr>
        <p:sp>
          <p:nvSpPr>
            <p:cNvPr id="64" name="矩形 63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5" name="矩形 64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66" name="TextBox 175"/>
          <p:cNvSpPr txBox="1"/>
          <p:nvPr/>
        </p:nvSpPr>
        <p:spPr>
          <a:xfrm>
            <a:off x="63753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400.00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67" name="组合 66"/>
          <p:cNvGrpSpPr/>
          <p:nvPr/>
        </p:nvGrpSpPr>
        <p:grpSpPr>
          <a:xfrm>
            <a:off x="6616591" y="5168780"/>
            <a:ext cx="1463862" cy="527781"/>
            <a:chOff x="5383449" y="1430021"/>
            <a:chExt cx="1097897" cy="395836"/>
          </a:xfrm>
        </p:grpSpPr>
        <p:sp>
          <p:nvSpPr>
            <p:cNvPr id="68" name="矩形 67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70" name="TextBox 175"/>
          <p:cNvSpPr txBox="1"/>
          <p:nvPr/>
        </p:nvSpPr>
        <p:spPr>
          <a:xfrm>
            <a:off x="8661372" y="4603481"/>
            <a:ext cx="1675459" cy="5847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1867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￥</a:t>
            </a:r>
            <a:r>
              <a:rPr lang="en-US" altLang="zh-CN" sz="3200" b="0" dirty="0">
                <a:solidFill>
                  <a:prstClr val="black">
                    <a:lumMod val="75000"/>
                    <a:lumOff val="25000"/>
                  </a:prstClr>
                </a:solidFill>
              </a:rPr>
              <a:t>800.00</a:t>
            </a:r>
            <a:endParaRPr lang="zh-CN" altLang="en-US" sz="1400" b="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71" name="组合 70"/>
          <p:cNvGrpSpPr/>
          <p:nvPr/>
        </p:nvGrpSpPr>
        <p:grpSpPr>
          <a:xfrm>
            <a:off x="8902591" y="5168780"/>
            <a:ext cx="1463862" cy="527781"/>
            <a:chOff x="5383449" y="1430021"/>
            <a:chExt cx="1097897" cy="395836"/>
          </a:xfrm>
        </p:grpSpPr>
        <p:sp>
          <p:nvSpPr>
            <p:cNvPr id="72" name="矩形 71"/>
            <p:cNvSpPr/>
            <p:nvPr/>
          </p:nvSpPr>
          <p:spPr>
            <a:xfrm>
              <a:off x="5533852" y="1430021"/>
              <a:ext cx="797093" cy="25391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60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4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73" name="矩形 72"/>
            <p:cNvSpPr/>
            <p:nvPr/>
          </p:nvSpPr>
          <p:spPr>
            <a:xfrm>
              <a:off x="5383449" y="16334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4043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 animBg="1"/>
      <p:bldP spid="43" grpId="0" animBg="1"/>
      <p:bldP spid="44" grpId="0" animBg="1"/>
      <p:bldP spid="45" grpId="0" animBg="1"/>
      <p:bldP spid="58" grpId="0"/>
      <p:bldP spid="62" grpId="0"/>
      <p:bldP spid="66" grpId="0"/>
      <p:bldP spid="70" grpId="0"/>
      <p:bldP spid="4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847167" y="2063328"/>
            <a:ext cx="5725583" cy="781051"/>
            <a:chOff x="1044575" y="1565276"/>
            <a:chExt cx="4294187" cy="585788"/>
          </a:xfrm>
          <a:solidFill>
            <a:srgbClr val="20B5BC"/>
          </a:solidFill>
        </p:grpSpPr>
        <p:sp>
          <p:nvSpPr>
            <p:cNvPr id="11" name="Freeform 5"/>
            <p:cNvSpPr>
              <a:spLocks/>
            </p:cNvSpPr>
            <p:nvPr/>
          </p:nvSpPr>
          <p:spPr bwMode="auto">
            <a:xfrm>
              <a:off x="1044575" y="1565276"/>
              <a:ext cx="4294187" cy="585788"/>
            </a:xfrm>
            <a:custGeom>
              <a:avLst/>
              <a:gdLst>
                <a:gd name="T0" fmla="*/ 2034 w 2034"/>
                <a:gd name="T1" fmla="*/ 41 h 277"/>
                <a:gd name="T2" fmla="*/ 2034 w 2034"/>
                <a:gd name="T3" fmla="*/ 236 h 277"/>
                <a:gd name="T4" fmla="*/ 1993 w 2034"/>
                <a:gd name="T5" fmla="*/ 277 h 277"/>
                <a:gd name="T6" fmla="*/ 41 w 2034"/>
                <a:gd name="T7" fmla="*/ 277 h 277"/>
                <a:gd name="T8" fmla="*/ 0 w 2034"/>
                <a:gd name="T9" fmla="*/ 236 h 277"/>
                <a:gd name="T10" fmla="*/ 0 w 2034"/>
                <a:gd name="T11" fmla="*/ 41 h 277"/>
                <a:gd name="T12" fmla="*/ 41 w 2034"/>
                <a:gd name="T13" fmla="*/ 0 h 277"/>
                <a:gd name="T14" fmla="*/ 1993 w 2034"/>
                <a:gd name="T15" fmla="*/ 0 h 277"/>
                <a:gd name="T16" fmla="*/ 2034 w 2034"/>
                <a:gd name="T17" fmla="*/ 4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34" h="277">
                  <a:moveTo>
                    <a:pt x="2034" y="41"/>
                  </a:moveTo>
                  <a:cubicBezTo>
                    <a:pt x="2034" y="236"/>
                    <a:pt x="2034" y="236"/>
                    <a:pt x="2034" y="236"/>
                  </a:cubicBezTo>
                  <a:cubicBezTo>
                    <a:pt x="2034" y="259"/>
                    <a:pt x="2015" y="277"/>
                    <a:pt x="1993" y="277"/>
                  </a:cubicBezTo>
                  <a:cubicBezTo>
                    <a:pt x="41" y="277"/>
                    <a:pt x="41" y="277"/>
                    <a:pt x="41" y="277"/>
                  </a:cubicBezTo>
                  <a:cubicBezTo>
                    <a:pt x="19" y="277"/>
                    <a:pt x="0" y="259"/>
                    <a:pt x="0" y="2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1993" y="0"/>
                    <a:pt x="1993" y="0"/>
                    <a:pt x="1993" y="0"/>
                  </a:cubicBezTo>
                  <a:cubicBezTo>
                    <a:pt x="2015" y="0"/>
                    <a:pt x="2034" y="19"/>
                    <a:pt x="2034" y="41"/>
                  </a:cubicBez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文本框 11"/>
            <p:cNvSpPr txBox="1"/>
            <p:nvPr/>
          </p:nvSpPr>
          <p:spPr bwMode="auto">
            <a:xfrm>
              <a:off x="1128018" y="1649758"/>
              <a:ext cx="4065766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4847167" y="2935395"/>
            <a:ext cx="4510616" cy="778933"/>
            <a:chOff x="1044575" y="2181226"/>
            <a:chExt cx="3382962" cy="584200"/>
          </a:xfrm>
          <a:solidFill>
            <a:schemeClr val="bg1">
              <a:lumMod val="65000"/>
            </a:schemeClr>
          </a:solidFill>
        </p:grpSpPr>
        <p:sp>
          <p:nvSpPr>
            <p:cNvPr id="14" name="Freeform 6"/>
            <p:cNvSpPr>
              <a:spLocks/>
            </p:cNvSpPr>
            <p:nvPr/>
          </p:nvSpPr>
          <p:spPr bwMode="auto">
            <a:xfrm>
              <a:off x="1044575" y="2181226"/>
              <a:ext cx="3382962" cy="584200"/>
            </a:xfrm>
            <a:custGeom>
              <a:avLst/>
              <a:gdLst>
                <a:gd name="T0" fmla="*/ 1602 w 1602"/>
                <a:gd name="T1" fmla="*/ 236 h 277"/>
                <a:gd name="T2" fmla="*/ 1602 w 1602"/>
                <a:gd name="T3" fmla="*/ 41 h 277"/>
                <a:gd name="T4" fmla="*/ 1561 w 1602"/>
                <a:gd name="T5" fmla="*/ 0 h 277"/>
                <a:gd name="T6" fmla="*/ 41 w 1602"/>
                <a:gd name="T7" fmla="*/ 0 h 277"/>
                <a:gd name="T8" fmla="*/ 0 w 1602"/>
                <a:gd name="T9" fmla="*/ 41 h 277"/>
                <a:gd name="T10" fmla="*/ 0 w 1602"/>
                <a:gd name="T11" fmla="*/ 236 h 277"/>
                <a:gd name="T12" fmla="*/ 41 w 1602"/>
                <a:gd name="T13" fmla="*/ 277 h 277"/>
                <a:gd name="T14" fmla="*/ 1561 w 1602"/>
                <a:gd name="T15" fmla="*/ 277 h 277"/>
                <a:gd name="T16" fmla="*/ 1602 w 1602"/>
                <a:gd name="T17" fmla="*/ 23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02" h="277">
                  <a:moveTo>
                    <a:pt x="1602" y="236"/>
                  </a:moveTo>
                  <a:cubicBezTo>
                    <a:pt x="1602" y="41"/>
                    <a:pt x="1602" y="41"/>
                    <a:pt x="1602" y="41"/>
                  </a:cubicBezTo>
                  <a:cubicBezTo>
                    <a:pt x="1602" y="19"/>
                    <a:pt x="1584" y="0"/>
                    <a:pt x="1561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9" y="0"/>
                    <a:pt x="0" y="19"/>
                    <a:pt x="0" y="41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59"/>
                    <a:pt x="19" y="277"/>
                    <a:pt x="41" y="277"/>
                  </a:cubicBezTo>
                  <a:cubicBezTo>
                    <a:pt x="1561" y="277"/>
                    <a:pt x="1561" y="277"/>
                    <a:pt x="1561" y="277"/>
                  </a:cubicBezTo>
                  <a:cubicBezTo>
                    <a:pt x="1584" y="277"/>
                    <a:pt x="1602" y="259"/>
                    <a:pt x="1602" y="2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5" name="文本框 14"/>
            <p:cNvSpPr txBox="1"/>
            <p:nvPr/>
          </p:nvSpPr>
          <p:spPr bwMode="auto">
            <a:xfrm>
              <a:off x="1135638" y="2186528"/>
              <a:ext cx="3122042" cy="415499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847167" y="3795182"/>
            <a:ext cx="2489200" cy="778933"/>
            <a:chOff x="1044575" y="2795588"/>
            <a:chExt cx="1866900" cy="584200"/>
          </a:xfrm>
          <a:solidFill>
            <a:srgbClr val="20B5BC"/>
          </a:solidFill>
        </p:grpSpPr>
        <p:sp>
          <p:nvSpPr>
            <p:cNvPr id="17" name="Freeform 7"/>
            <p:cNvSpPr>
              <a:spLocks/>
            </p:cNvSpPr>
            <p:nvPr/>
          </p:nvSpPr>
          <p:spPr bwMode="auto">
            <a:xfrm>
              <a:off x="1044575" y="2795588"/>
              <a:ext cx="1866900" cy="584200"/>
            </a:xfrm>
            <a:custGeom>
              <a:avLst/>
              <a:gdLst>
                <a:gd name="T0" fmla="*/ 884 w 884"/>
                <a:gd name="T1" fmla="*/ 41 h 277"/>
                <a:gd name="T2" fmla="*/ 884 w 884"/>
                <a:gd name="T3" fmla="*/ 236 h 277"/>
                <a:gd name="T4" fmla="*/ 843 w 884"/>
                <a:gd name="T5" fmla="*/ 277 h 277"/>
                <a:gd name="T6" fmla="*/ 41 w 884"/>
                <a:gd name="T7" fmla="*/ 277 h 277"/>
                <a:gd name="T8" fmla="*/ 0 w 884"/>
                <a:gd name="T9" fmla="*/ 236 h 277"/>
                <a:gd name="T10" fmla="*/ 0 w 884"/>
                <a:gd name="T11" fmla="*/ 41 h 277"/>
                <a:gd name="T12" fmla="*/ 41 w 884"/>
                <a:gd name="T13" fmla="*/ 0 h 277"/>
                <a:gd name="T14" fmla="*/ 843 w 884"/>
                <a:gd name="T15" fmla="*/ 0 h 277"/>
                <a:gd name="T16" fmla="*/ 884 w 884"/>
                <a:gd name="T17" fmla="*/ 41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84" h="277">
                  <a:moveTo>
                    <a:pt x="884" y="41"/>
                  </a:moveTo>
                  <a:cubicBezTo>
                    <a:pt x="884" y="236"/>
                    <a:pt x="884" y="236"/>
                    <a:pt x="884" y="236"/>
                  </a:cubicBezTo>
                  <a:cubicBezTo>
                    <a:pt x="884" y="259"/>
                    <a:pt x="866" y="277"/>
                    <a:pt x="843" y="277"/>
                  </a:cubicBezTo>
                  <a:cubicBezTo>
                    <a:pt x="41" y="277"/>
                    <a:pt x="41" y="277"/>
                    <a:pt x="41" y="277"/>
                  </a:cubicBezTo>
                  <a:cubicBezTo>
                    <a:pt x="19" y="277"/>
                    <a:pt x="0" y="259"/>
                    <a:pt x="0" y="236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19"/>
                    <a:pt x="19" y="0"/>
                    <a:pt x="41" y="0"/>
                  </a:cubicBezTo>
                  <a:cubicBezTo>
                    <a:pt x="843" y="0"/>
                    <a:pt x="843" y="0"/>
                    <a:pt x="843" y="0"/>
                  </a:cubicBezTo>
                  <a:cubicBezTo>
                    <a:pt x="866" y="0"/>
                    <a:pt x="884" y="19"/>
                    <a:pt x="884" y="41"/>
                  </a:cubicBezTo>
                  <a:close/>
                </a:path>
              </a:pathLst>
            </a:custGeom>
            <a:solidFill>
              <a:srgbClr val="FF9966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8" name="文本框 17"/>
            <p:cNvSpPr txBox="1"/>
            <p:nvPr/>
          </p:nvSpPr>
          <p:spPr bwMode="auto">
            <a:xfrm>
              <a:off x="1082298" y="2811368"/>
              <a:ext cx="1829177" cy="41549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847167" y="4675294"/>
            <a:ext cx="3202516" cy="781050"/>
            <a:chOff x="1044575" y="3409951"/>
            <a:chExt cx="2401887" cy="585788"/>
          </a:xfrm>
          <a:solidFill>
            <a:schemeClr val="bg1">
              <a:lumMod val="65000"/>
            </a:schemeClr>
          </a:solidFill>
        </p:grpSpPr>
        <p:sp>
          <p:nvSpPr>
            <p:cNvPr id="20" name="Freeform 8"/>
            <p:cNvSpPr>
              <a:spLocks/>
            </p:cNvSpPr>
            <p:nvPr/>
          </p:nvSpPr>
          <p:spPr bwMode="auto">
            <a:xfrm>
              <a:off x="1044575" y="3409951"/>
              <a:ext cx="2401887" cy="585788"/>
            </a:xfrm>
            <a:custGeom>
              <a:avLst/>
              <a:gdLst>
                <a:gd name="T0" fmla="*/ 1137 w 1137"/>
                <a:gd name="T1" fmla="*/ 236 h 277"/>
                <a:gd name="T2" fmla="*/ 1137 w 1137"/>
                <a:gd name="T3" fmla="*/ 41 h 277"/>
                <a:gd name="T4" fmla="*/ 1096 w 1137"/>
                <a:gd name="T5" fmla="*/ 0 h 277"/>
                <a:gd name="T6" fmla="*/ 41 w 1137"/>
                <a:gd name="T7" fmla="*/ 0 h 277"/>
                <a:gd name="T8" fmla="*/ 0 w 1137"/>
                <a:gd name="T9" fmla="*/ 41 h 277"/>
                <a:gd name="T10" fmla="*/ 0 w 1137"/>
                <a:gd name="T11" fmla="*/ 236 h 277"/>
                <a:gd name="T12" fmla="*/ 41 w 1137"/>
                <a:gd name="T13" fmla="*/ 277 h 277"/>
                <a:gd name="T14" fmla="*/ 1096 w 1137"/>
                <a:gd name="T15" fmla="*/ 277 h 277"/>
                <a:gd name="T16" fmla="*/ 1137 w 1137"/>
                <a:gd name="T17" fmla="*/ 236 h 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37" h="277">
                  <a:moveTo>
                    <a:pt x="1137" y="236"/>
                  </a:moveTo>
                  <a:cubicBezTo>
                    <a:pt x="1137" y="41"/>
                    <a:pt x="1137" y="41"/>
                    <a:pt x="1137" y="41"/>
                  </a:cubicBezTo>
                  <a:cubicBezTo>
                    <a:pt x="1137" y="18"/>
                    <a:pt x="1119" y="0"/>
                    <a:pt x="1096" y="0"/>
                  </a:cubicBezTo>
                  <a:cubicBezTo>
                    <a:pt x="41" y="0"/>
                    <a:pt x="41" y="0"/>
                    <a:pt x="41" y="0"/>
                  </a:cubicBezTo>
                  <a:cubicBezTo>
                    <a:pt x="19" y="0"/>
                    <a:pt x="0" y="18"/>
                    <a:pt x="0" y="41"/>
                  </a:cubicBezTo>
                  <a:cubicBezTo>
                    <a:pt x="0" y="236"/>
                    <a:pt x="0" y="236"/>
                    <a:pt x="0" y="236"/>
                  </a:cubicBezTo>
                  <a:cubicBezTo>
                    <a:pt x="0" y="259"/>
                    <a:pt x="19" y="277"/>
                    <a:pt x="41" y="277"/>
                  </a:cubicBezTo>
                  <a:cubicBezTo>
                    <a:pt x="1096" y="277"/>
                    <a:pt x="1096" y="277"/>
                    <a:pt x="1096" y="277"/>
                  </a:cubicBezTo>
                  <a:cubicBezTo>
                    <a:pt x="1119" y="277"/>
                    <a:pt x="1137" y="258"/>
                    <a:pt x="1137" y="23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21" name="文本框 20"/>
            <p:cNvSpPr txBox="1"/>
            <p:nvPr/>
          </p:nvSpPr>
          <p:spPr bwMode="auto">
            <a:xfrm>
              <a:off x="1074678" y="3481928"/>
              <a:ext cx="2371784" cy="300083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/>
                  </a:solidFill>
                </a:rPr>
                <a:t>This is a sample text. Insert your desired text here. Again. This is a dummy text. Enter your own text here. This is a sample text. </a:t>
              </a:r>
              <a:endParaRPr lang="zh-CN" altLang="en-US" sz="800" dirty="0">
                <a:solidFill>
                  <a:prstClr val="white"/>
                </a:solidFill>
              </a:endParaRPr>
            </a:p>
          </p:txBody>
        </p:sp>
      </p:grpSp>
      <p:sp>
        <p:nvSpPr>
          <p:cNvPr id="22" name="Freeform 9"/>
          <p:cNvSpPr>
            <a:spLocks/>
          </p:cNvSpPr>
          <p:nvPr/>
        </p:nvSpPr>
        <p:spPr bwMode="auto">
          <a:xfrm>
            <a:off x="4847167" y="5555404"/>
            <a:ext cx="785283" cy="781051"/>
          </a:xfrm>
          <a:custGeom>
            <a:avLst/>
            <a:gdLst>
              <a:gd name="T0" fmla="*/ 279 w 279"/>
              <a:gd name="T1" fmla="*/ 41 h 277"/>
              <a:gd name="T2" fmla="*/ 279 w 279"/>
              <a:gd name="T3" fmla="*/ 236 h 277"/>
              <a:gd name="T4" fmla="*/ 238 w 279"/>
              <a:gd name="T5" fmla="*/ 277 h 277"/>
              <a:gd name="T6" fmla="*/ 41 w 279"/>
              <a:gd name="T7" fmla="*/ 277 h 277"/>
              <a:gd name="T8" fmla="*/ 0 w 279"/>
              <a:gd name="T9" fmla="*/ 236 h 277"/>
              <a:gd name="T10" fmla="*/ 0 w 279"/>
              <a:gd name="T11" fmla="*/ 41 h 277"/>
              <a:gd name="T12" fmla="*/ 41 w 279"/>
              <a:gd name="T13" fmla="*/ 0 h 277"/>
              <a:gd name="T14" fmla="*/ 238 w 279"/>
              <a:gd name="T15" fmla="*/ 0 h 277"/>
              <a:gd name="T16" fmla="*/ 279 w 279"/>
              <a:gd name="T17" fmla="*/ 41 h 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79" h="277">
                <a:moveTo>
                  <a:pt x="279" y="41"/>
                </a:moveTo>
                <a:cubicBezTo>
                  <a:pt x="279" y="236"/>
                  <a:pt x="279" y="236"/>
                  <a:pt x="279" y="236"/>
                </a:cubicBezTo>
                <a:cubicBezTo>
                  <a:pt x="279" y="258"/>
                  <a:pt x="261" y="277"/>
                  <a:pt x="238" y="277"/>
                </a:cubicBezTo>
                <a:cubicBezTo>
                  <a:pt x="41" y="277"/>
                  <a:pt x="41" y="277"/>
                  <a:pt x="41" y="277"/>
                </a:cubicBezTo>
                <a:cubicBezTo>
                  <a:pt x="19" y="277"/>
                  <a:pt x="0" y="258"/>
                  <a:pt x="0" y="236"/>
                </a:cubicBezTo>
                <a:cubicBezTo>
                  <a:pt x="0" y="41"/>
                  <a:pt x="0" y="41"/>
                  <a:pt x="0" y="41"/>
                </a:cubicBezTo>
                <a:cubicBezTo>
                  <a:pt x="0" y="18"/>
                  <a:pt x="19" y="0"/>
                  <a:pt x="41" y="0"/>
                </a:cubicBezTo>
                <a:cubicBezTo>
                  <a:pt x="238" y="0"/>
                  <a:pt x="238" y="0"/>
                  <a:pt x="238" y="0"/>
                </a:cubicBezTo>
                <a:cubicBezTo>
                  <a:pt x="261" y="0"/>
                  <a:pt x="279" y="18"/>
                  <a:pt x="279" y="41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1508882" y="1996388"/>
            <a:ext cx="2404784" cy="3498404"/>
            <a:chOff x="6038926" y="2357252"/>
            <a:chExt cx="1803588" cy="2623803"/>
          </a:xfrm>
        </p:grpSpPr>
        <p:sp>
          <p:nvSpPr>
            <p:cNvPr id="24" name="文本框 66"/>
            <p:cNvSpPr txBox="1">
              <a:spLocks noChangeArrowheads="1"/>
            </p:cNvSpPr>
            <p:nvPr/>
          </p:nvSpPr>
          <p:spPr bwMode="auto">
            <a:xfrm>
              <a:off x="6038926" y="2634251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3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3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6040812" y="2357252"/>
              <a:ext cx="754052" cy="22313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26" name="文本框 66"/>
            <p:cNvSpPr txBox="1">
              <a:spLocks noChangeArrowheads="1"/>
            </p:cNvSpPr>
            <p:nvPr/>
          </p:nvSpPr>
          <p:spPr bwMode="auto">
            <a:xfrm>
              <a:off x="6038926" y="3815351"/>
              <a:ext cx="1803588" cy="11657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933" dirty="0">
                  <a:solidFill>
                    <a:prstClr val="white">
                      <a:lumMod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933" dirty="0">
                <a:solidFill>
                  <a:prstClr val="white">
                    <a:lumMod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27" name="TextBox 175"/>
          <p:cNvSpPr txBox="1"/>
          <p:nvPr/>
        </p:nvSpPr>
        <p:spPr>
          <a:xfrm>
            <a:off x="5788144" y="568624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12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28" name="文本框 27"/>
          <p:cNvSpPr txBox="1"/>
          <p:nvPr/>
        </p:nvSpPr>
        <p:spPr bwMode="auto">
          <a:xfrm>
            <a:off x="4826345" y="5645024"/>
            <a:ext cx="806105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>
              <a:lnSpc>
                <a:spcPts val="1200"/>
              </a:lnSpc>
              <a:defRPr sz="9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>
              <a:defRPr/>
            </a:pPr>
            <a:r>
              <a:rPr lang="en-US" altLang="zh-CN" sz="800" dirty="0">
                <a:solidFill>
                  <a:prstClr val="white"/>
                </a:solidFill>
              </a:rPr>
              <a:t>This is a sample text.</a:t>
            </a:r>
            <a:endParaRPr lang="zh-CN" altLang="en-US" sz="800" dirty="0">
              <a:solidFill>
                <a:prstClr val="white"/>
              </a:solidFill>
            </a:endParaRPr>
          </a:p>
        </p:txBody>
      </p:sp>
      <p:sp>
        <p:nvSpPr>
          <p:cNvPr id="29" name="TextBox 175"/>
          <p:cNvSpPr txBox="1"/>
          <p:nvPr/>
        </p:nvSpPr>
        <p:spPr>
          <a:xfrm>
            <a:off x="8246864" y="482264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47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0" name="TextBox 175"/>
          <p:cNvSpPr txBox="1"/>
          <p:nvPr/>
        </p:nvSpPr>
        <p:spPr>
          <a:xfrm>
            <a:off x="7505184" y="391840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35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1" name="TextBox 175"/>
          <p:cNvSpPr txBox="1"/>
          <p:nvPr/>
        </p:nvSpPr>
        <p:spPr>
          <a:xfrm>
            <a:off x="9466064" y="307512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72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2" name="TextBox 175"/>
          <p:cNvSpPr txBox="1"/>
          <p:nvPr/>
        </p:nvSpPr>
        <p:spPr>
          <a:xfrm>
            <a:off x="10675104" y="2160724"/>
            <a:ext cx="718466" cy="502766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>
              <a:defRPr sz="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</a:lstStyle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667" dirty="0">
                <a:solidFill>
                  <a:prstClr val="black">
                    <a:lumMod val="75000"/>
                    <a:lumOff val="25000"/>
                  </a:prstClr>
                </a:solidFill>
              </a:rPr>
              <a:t>96</a:t>
            </a:r>
            <a:r>
              <a:rPr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%</a:t>
            </a:r>
            <a:endParaRPr lang="zh-CN" altLang="en-US" sz="1333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02246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7" grpId="0"/>
      <p:bldP spid="29" grpId="0"/>
      <p:bldP spid="30" grpId="0"/>
      <p:bldP spid="31" grpId="0"/>
      <p:bldP spid="32" grpId="0"/>
      <p:bldP spid="3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33666" y="1051754"/>
            <a:ext cx="1706919" cy="1256479"/>
            <a:chOff x="4519974" y="1830139"/>
            <a:chExt cx="551542" cy="449943"/>
          </a:xfrm>
          <a:solidFill>
            <a:srgbClr val="FF9966"/>
          </a:solidFill>
        </p:grpSpPr>
        <p:sp>
          <p:nvSpPr>
            <p:cNvPr id="3" name="圆角矩形 2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685625" y="1883311"/>
              <a:ext cx="220239" cy="39677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40288" y="2934110"/>
            <a:ext cx="5285818" cy="1256479"/>
            <a:chOff x="5318258" y="1805786"/>
            <a:chExt cx="2569029" cy="449943"/>
          </a:xfrm>
          <a:solidFill>
            <a:srgbClr val="FF9966"/>
          </a:solidFill>
        </p:grpSpPr>
        <p:sp>
          <p:nvSpPr>
            <p:cNvPr id="6" name="圆角矩形 5"/>
            <p:cNvSpPr/>
            <p:nvPr/>
          </p:nvSpPr>
          <p:spPr>
            <a:xfrm>
              <a:off x="5318258" y="1805786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84482" y="1904011"/>
              <a:ext cx="1236581" cy="25349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4000" b="1" spc="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调查分析</a:t>
              </a:r>
              <a:endParaRPr lang="en-US" altLang="zh-CN" sz="4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539126" y="460668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212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3733802" y="2034118"/>
            <a:ext cx="1936749" cy="1936751"/>
          </a:xfrm>
          <a:custGeom>
            <a:avLst/>
            <a:gdLst>
              <a:gd name="T0" fmla="*/ 308 w 615"/>
              <a:gd name="T1" fmla="*/ 614 h 614"/>
              <a:gd name="T2" fmla="*/ 0 w 615"/>
              <a:gd name="T3" fmla="*/ 307 h 614"/>
              <a:gd name="T4" fmla="*/ 308 w 615"/>
              <a:gd name="T5" fmla="*/ 0 h 614"/>
              <a:gd name="T6" fmla="*/ 615 w 615"/>
              <a:gd name="T7" fmla="*/ 307 h 614"/>
              <a:gd name="T8" fmla="*/ 615 w 615"/>
              <a:gd name="T9" fmla="*/ 614 h 614"/>
              <a:gd name="T10" fmla="*/ 308 w 615"/>
              <a:gd name="T11" fmla="*/ 614 h 614"/>
              <a:gd name="T12" fmla="*/ 555 w 615"/>
              <a:gd name="T13" fmla="*/ 535 h 614"/>
              <a:gd name="T14" fmla="*/ 532 w 615"/>
              <a:gd name="T15" fmla="*/ 559 h 614"/>
              <a:gd name="T16" fmla="*/ 555 w 615"/>
              <a:gd name="T17" fmla="*/ 582 h 614"/>
              <a:gd name="T18" fmla="*/ 578 w 615"/>
              <a:gd name="T19" fmla="*/ 559 h 614"/>
              <a:gd name="T20" fmla="*/ 555 w 615"/>
              <a:gd name="T21" fmla="*/ 535 h 6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5" h="614">
                <a:moveTo>
                  <a:pt x="308" y="614"/>
                </a:moveTo>
                <a:cubicBezTo>
                  <a:pt x="138" y="614"/>
                  <a:pt x="0" y="477"/>
                  <a:pt x="0" y="307"/>
                </a:cubicBezTo>
                <a:cubicBezTo>
                  <a:pt x="0" y="137"/>
                  <a:pt x="138" y="0"/>
                  <a:pt x="308" y="0"/>
                </a:cubicBezTo>
                <a:cubicBezTo>
                  <a:pt x="477" y="0"/>
                  <a:pt x="615" y="137"/>
                  <a:pt x="615" y="307"/>
                </a:cubicBezTo>
                <a:cubicBezTo>
                  <a:pt x="615" y="614"/>
                  <a:pt x="615" y="614"/>
                  <a:pt x="615" y="614"/>
                </a:cubicBezTo>
                <a:lnTo>
                  <a:pt x="308" y="614"/>
                </a:lnTo>
                <a:close/>
                <a:moveTo>
                  <a:pt x="555" y="535"/>
                </a:moveTo>
                <a:cubicBezTo>
                  <a:pt x="542" y="535"/>
                  <a:pt x="532" y="546"/>
                  <a:pt x="532" y="559"/>
                </a:cubicBezTo>
                <a:cubicBezTo>
                  <a:pt x="532" y="571"/>
                  <a:pt x="542" y="582"/>
                  <a:pt x="555" y="582"/>
                </a:cubicBezTo>
                <a:cubicBezTo>
                  <a:pt x="568" y="582"/>
                  <a:pt x="578" y="571"/>
                  <a:pt x="578" y="559"/>
                </a:cubicBezTo>
                <a:cubicBezTo>
                  <a:pt x="578" y="546"/>
                  <a:pt x="568" y="535"/>
                  <a:pt x="555" y="535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5810252" y="2023535"/>
            <a:ext cx="1934633" cy="1940984"/>
          </a:xfrm>
          <a:custGeom>
            <a:avLst/>
            <a:gdLst>
              <a:gd name="T0" fmla="*/ 307 w 614"/>
              <a:gd name="T1" fmla="*/ 615 h 615"/>
              <a:gd name="T2" fmla="*/ 614 w 614"/>
              <a:gd name="T3" fmla="*/ 308 h 615"/>
              <a:gd name="T4" fmla="*/ 307 w 614"/>
              <a:gd name="T5" fmla="*/ 0 h 615"/>
              <a:gd name="T6" fmla="*/ 0 w 614"/>
              <a:gd name="T7" fmla="*/ 308 h 615"/>
              <a:gd name="T8" fmla="*/ 0 w 614"/>
              <a:gd name="T9" fmla="*/ 615 h 615"/>
              <a:gd name="T10" fmla="*/ 307 w 614"/>
              <a:gd name="T11" fmla="*/ 615 h 615"/>
              <a:gd name="T12" fmla="*/ 60 w 614"/>
              <a:gd name="T13" fmla="*/ 536 h 615"/>
              <a:gd name="T14" fmla="*/ 83 w 614"/>
              <a:gd name="T15" fmla="*/ 560 h 615"/>
              <a:gd name="T16" fmla="*/ 60 w 614"/>
              <a:gd name="T17" fmla="*/ 583 h 615"/>
              <a:gd name="T18" fmla="*/ 36 w 614"/>
              <a:gd name="T19" fmla="*/ 560 h 615"/>
              <a:gd name="T20" fmla="*/ 60 w 614"/>
              <a:gd name="T21" fmla="*/ 536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4" h="615">
                <a:moveTo>
                  <a:pt x="307" y="615"/>
                </a:moveTo>
                <a:cubicBezTo>
                  <a:pt x="477" y="615"/>
                  <a:pt x="614" y="477"/>
                  <a:pt x="614" y="308"/>
                </a:cubicBezTo>
                <a:cubicBezTo>
                  <a:pt x="614" y="138"/>
                  <a:pt x="477" y="0"/>
                  <a:pt x="307" y="0"/>
                </a:cubicBezTo>
                <a:cubicBezTo>
                  <a:pt x="137" y="0"/>
                  <a:pt x="0" y="138"/>
                  <a:pt x="0" y="308"/>
                </a:cubicBezTo>
                <a:cubicBezTo>
                  <a:pt x="0" y="615"/>
                  <a:pt x="0" y="615"/>
                  <a:pt x="0" y="615"/>
                </a:cubicBezTo>
                <a:lnTo>
                  <a:pt x="307" y="615"/>
                </a:lnTo>
                <a:close/>
                <a:moveTo>
                  <a:pt x="60" y="536"/>
                </a:moveTo>
                <a:cubicBezTo>
                  <a:pt x="72" y="536"/>
                  <a:pt x="83" y="547"/>
                  <a:pt x="83" y="560"/>
                </a:cubicBezTo>
                <a:cubicBezTo>
                  <a:pt x="83" y="572"/>
                  <a:pt x="72" y="583"/>
                  <a:pt x="60" y="583"/>
                </a:cubicBezTo>
                <a:cubicBezTo>
                  <a:pt x="47" y="583"/>
                  <a:pt x="36" y="572"/>
                  <a:pt x="36" y="560"/>
                </a:cubicBezTo>
                <a:cubicBezTo>
                  <a:pt x="36" y="547"/>
                  <a:pt x="47" y="536"/>
                  <a:pt x="60" y="536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3733802" y="4091517"/>
            <a:ext cx="1936749" cy="1938867"/>
          </a:xfrm>
          <a:custGeom>
            <a:avLst/>
            <a:gdLst>
              <a:gd name="T0" fmla="*/ 308 w 615"/>
              <a:gd name="T1" fmla="*/ 0 h 615"/>
              <a:gd name="T2" fmla="*/ 0 w 615"/>
              <a:gd name="T3" fmla="*/ 308 h 615"/>
              <a:gd name="T4" fmla="*/ 308 w 615"/>
              <a:gd name="T5" fmla="*/ 615 h 615"/>
              <a:gd name="T6" fmla="*/ 615 w 615"/>
              <a:gd name="T7" fmla="*/ 308 h 615"/>
              <a:gd name="T8" fmla="*/ 615 w 615"/>
              <a:gd name="T9" fmla="*/ 0 h 615"/>
              <a:gd name="T10" fmla="*/ 308 w 615"/>
              <a:gd name="T11" fmla="*/ 0 h 615"/>
              <a:gd name="T12" fmla="*/ 555 w 615"/>
              <a:gd name="T13" fmla="*/ 79 h 615"/>
              <a:gd name="T14" fmla="*/ 532 w 615"/>
              <a:gd name="T15" fmla="*/ 56 h 615"/>
              <a:gd name="T16" fmla="*/ 555 w 615"/>
              <a:gd name="T17" fmla="*/ 33 h 615"/>
              <a:gd name="T18" fmla="*/ 578 w 615"/>
              <a:gd name="T19" fmla="*/ 56 h 615"/>
              <a:gd name="T20" fmla="*/ 555 w 615"/>
              <a:gd name="T21" fmla="*/ 79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5" h="615">
                <a:moveTo>
                  <a:pt x="308" y="0"/>
                </a:moveTo>
                <a:cubicBezTo>
                  <a:pt x="138" y="0"/>
                  <a:pt x="0" y="138"/>
                  <a:pt x="0" y="308"/>
                </a:cubicBezTo>
                <a:cubicBezTo>
                  <a:pt x="0" y="477"/>
                  <a:pt x="138" y="615"/>
                  <a:pt x="308" y="615"/>
                </a:cubicBezTo>
                <a:cubicBezTo>
                  <a:pt x="477" y="615"/>
                  <a:pt x="615" y="477"/>
                  <a:pt x="615" y="308"/>
                </a:cubicBezTo>
                <a:cubicBezTo>
                  <a:pt x="615" y="0"/>
                  <a:pt x="615" y="0"/>
                  <a:pt x="615" y="0"/>
                </a:cubicBezTo>
                <a:lnTo>
                  <a:pt x="308" y="0"/>
                </a:lnTo>
                <a:close/>
                <a:moveTo>
                  <a:pt x="555" y="79"/>
                </a:moveTo>
                <a:cubicBezTo>
                  <a:pt x="542" y="79"/>
                  <a:pt x="532" y="69"/>
                  <a:pt x="532" y="56"/>
                </a:cubicBezTo>
                <a:cubicBezTo>
                  <a:pt x="532" y="43"/>
                  <a:pt x="542" y="33"/>
                  <a:pt x="555" y="33"/>
                </a:cubicBezTo>
                <a:cubicBezTo>
                  <a:pt x="568" y="33"/>
                  <a:pt x="578" y="43"/>
                  <a:pt x="578" y="56"/>
                </a:cubicBezTo>
                <a:cubicBezTo>
                  <a:pt x="578" y="69"/>
                  <a:pt x="568" y="79"/>
                  <a:pt x="555" y="79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8"/>
          <p:cNvSpPr>
            <a:spLocks noEditPoints="1"/>
          </p:cNvSpPr>
          <p:nvPr/>
        </p:nvSpPr>
        <p:spPr bwMode="auto">
          <a:xfrm>
            <a:off x="5810252" y="4091517"/>
            <a:ext cx="1934633" cy="1938867"/>
          </a:xfrm>
          <a:custGeom>
            <a:avLst/>
            <a:gdLst>
              <a:gd name="T0" fmla="*/ 307 w 614"/>
              <a:gd name="T1" fmla="*/ 0 h 615"/>
              <a:gd name="T2" fmla="*/ 614 w 614"/>
              <a:gd name="T3" fmla="*/ 308 h 615"/>
              <a:gd name="T4" fmla="*/ 307 w 614"/>
              <a:gd name="T5" fmla="*/ 615 h 615"/>
              <a:gd name="T6" fmla="*/ 0 w 614"/>
              <a:gd name="T7" fmla="*/ 308 h 615"/>
              <a:gd name="T8" fmla="*/ 0 w 614"/>
              <a:gd name="T9" fmla="*/ 0 h 615"/>
              <a:gd name="T10" fmla="*/ 307 w 614"/>
              <a:gd name="T11" fmla="*/ 0 h 615"/>
              <a:gd name="T12" fmla="*/ 60 w 614"/>
              <a:gd name="T13" fmla="*/ 79 h 615"/>
              <a:gd name="T14" fmla="*/ 83 w 614"/>
              <a:gd name="T15" fmla="*/ 56 h 615"/>
              <a:gd name="T16" fmla="*/ 60 w 614"/>
              <a:gd name="T17" fmla="*/ 33 h 615"/>
              <a:gd name="T18" fmla="*/ 36 w 614"/>
              <a:gd name="T19" fmla="*/ 56 h 615"/>
              <a:gd name="T20" fmla="*/ 60 w 614"/>
              <a:gd name="T21" fmla="*/ 79 h 6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14" h="615">
                <a:moveTo>
                  <a:pt x="307" y="0"/>
                </a:moveTo>
                <a:cubicBezTo>
                  <a:pt x="477" y="0"/>
                  <a:pt x="614" y="138"/>
                  <a:pt x="614" y="308"/>
                </a:cubicBezTo>
                <a:cubicBezTo>
                  <a:pt x="614" y="477"/>
                  <a:pt x="477" y="615"/>
                  <a:pt x="307" y="615"/>
                </a:cubicBezTo>
                <a:cubicBezTo>
                  <a:pt x="137" y="615"/>
                  <a:pt x="0" y="477"/>
                  <a:pt x="0" y="308"/>
                </a:cubicBezTo>
                <a:cubicBezTo>
                  <a:pt x="0" y="0"/>
                  <a:pt x="0" y="0"/>
                  <a:pt x="0" y="0"/>
                </a:cubicBezTo>
                <a:lnTo>
                  <a:pt x="307" y="0"/>
                </a:lnTo>
                <a:close/>
                <a:moveTo>
                  <a:pt x="60" y="79"/>
                </a:moveTo>
                <a:cubicBezTo>
                  <a:pt x="72" y="79"/>
                  <a:pt x="83" y="69"/>
                  <a:pt x="83" y="56"/>
                </a:cubicBezTo>
                <a:cubicBezTo>
                  <a:pt x="83" y="43"/>
                  <a:pt x="72" y="33"/>
                  <a:pt x="60" y="33"/>
                </a:cubicBezTo>
                <a:cubicBezTo>
                  <a:pt x="47" y="33"/>
                  <a:pt x="36" y="43"/>
                  <a:pt x="36" y="56"/>
                </a:cubicBezTo>
                <a:cubicBezTo>
                  <a:pt x="36" y="69"/>
                  <a:pt x="47" y="79"/>
                  <a:pt x="60" y="79"/>
                </a:cubicBez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4" name="组合 13"/>
          <p:cNvGrpSpPr/>
          <p:nvPr/>
        </p:nvGrpSpPr>
        <p:grpSpPr>
          <a:xfrm>
            <a:off x="8316385" y="2125135"/>
            <a:ext cx="613833" cy="1615016"/>
            <a:chOff x="6008688" y="1593851"/>
            <a:chExt cx="460375" cy="1211262"/>
          </a:xfrm>
          <a:solidFill>
            <a:srgbClr val="FF9966"/>
          </a:solidFill>
        </p:grpSpPr>
        <p:sp>
          <p:nvSpPr>
            <p:cNvPr id="15" name="Freeform 13"/>
            <p:cNvSpPr>
              <a:spLocks/>
            </p:cNvSpPr>
            <p:nvPr/>
          </p:nvSpPr>
          <p:spPr bwMode="auto">
            <a:xfrm>
              <a:off x="6124575" y="1593851"/>
              <a:ext cx="238125" cy="230188"/>
            </a:xfrm>
            <a:custGeom>
              <a:avLst/>
              <a:gdLst>
                <a:gd name="T0" fmla="*/ 40 w 101"/>
                <a:gd name="T1" fmla="*/ 9 h 97"/>
                <a:gd name="T2" fmla="*/ 88 w 101"/>
                <a:gd name="T3" fmla="*/ 61 h 97"/>
                <a:gd name="T4" fmla="*/ 20 w 101"/>
                <a:gd name="T5" fmla="*/ 74 h 97"/>
                <a:gd name="T6" fmla="*/ 40 w 101"/>
                <a:gd name="T7" fmla="*/ 9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1" h="97">
                  <a:moveTo>
                    <a:pt x="40" y="9"/>
                  </a:moveTo>
                  <a:cubicBezTo>
                    <a:pt x="69" y="0"/>
                    <a:pt x="101" y="33"/>
                    <a:pt x="88" y="61"/>
                  </a:cubicBezTo>
                  <a:cubicBezTo>
                    <a:pt x="79" y="89"/>
                    <a:pt x="37" y="97"/>
                    <a:pt x="20" y="74"/>
                  </a:cubicBezTo>
                  <a:cubicBezTo>
                    <a:pt x="0" y="53"/>
                    <a:pt x="12" y="15"/>
                    <a:pt x="40" y="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6008688" y="1811338"/>
              <a:ext cx="460375" cy="993775"/>
            </a:xfrm>
            <a:custGeom>
              <a:avLst/>
              <a:gdLst>
                <a:gd name="T0" fmla="*/ 25 w 195"/>
                <a:gd name="T1" fmla="*/ 10 h 420"/>
                <a:gd name="T2" fmla="*/ 108 w 195"/>
                <a:gd name="T3" fmla="*/ 4 h 420"/>
                <a:gd name="T4" fmla="*/ 179 w 195"/>
                <a:gd name="T5" fmla="*/ 17 h 420"/>
                <a:gd name="T6" fmla="*/ 195 w 195"/>
                <a:gd name="T7" fmla="*/ 67 h 420"/>
                <a:gd name="T8" fmla="*/ 194 w 195"/>
                <a:gd name="T9" fmla="*/ 181 h 420"/>
                <a:gd name="T10" fmla="*/ 181 w 195"/>
                <a:gd name="T11" fmla="*/ 202 h 420"/>
                <a:gd name="T12" fmla="*/ 160 w 195"/>
                <a:gd name="T13" fmla="*/ 181 h 420"/>
                <a:gd name="T14" fmla="*/ 160 w 195"/>
                <a:gd name="T15" fmla="*/ 70 h 420"/>
                <a:gd name="T16" fmla="*/ 148 w 195"/>
                <a:gd name="T17" fmla="*/ 70 h 420"/>
                <a:gd name="T18" fmla="*/ 147 w 195"/>
                <a:gd name="T19" fmla="*/ 389 h 420"/>
                <a:gd name="T20" fmla="*/ 103 w 195"/>
                <a:gd name="T21" fmla="*/ 394 h 420"/>
                <a:gd name="T22" fmla="*/ 103 w 195"/>
                <a:gd name="T23" fmla="*/ 202 h 420"/>
                <a:gd name="T24" fmla="*/ 93 w 195"/>
                <a:gd name="T25" fmla="*/ 202 h 420"/>
                <a:gd name="T26" fmla="*/ 93 w 195"/>
                <a:gd name="T27" fmla="*/ 369 h 420"/>
                <a:gd name="T28" fmla="*/ 87 w 195"/>
                <a:gd name="T29" fmla="*/ 405 h 420"/>
                <a:gd name="T30" fmla="*/ 46 w 195"/>
                <a:gd name="T31" fmla="*/ 389 h 420"/>
                <a:gd name="T32" fmla="*/ 45 w 195"/>
                <a:gd name="T33" fmla="*/ 71 h 420"/>
                <a:gd name="T34" fmla="*/ 35 w 195"/>
                <a:gd name="T35" fmla="*/ 71 h 420"/>
                <a:gd name="T36" fmla="*/ 35 w 195"/>
                <a:gd name="T37" fmla="*/ 176 h 420"/>
                <a:gd name="T38" fmla="*/ 15 w 195"/>
                <a:gd name="T39" fmla="*/ 202 h 420"/>
                <a:gd name="T40" fmla="*/ 1 w 195"/>
                <a:gd name="T41" fmla="*/ 186 h 420"/>
                <a:gd name="T42" fmla="*/ 1 w 195"/>
                <a:gd name="T43" fmla="*/ 52 h 420"/>
                <a:gd name="T44" fmla="*/ 25 w 195"/>
                <a:gd name="T45" fmla="*/ 10 h 4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95" h="420">
                  <a:moveTo>
                    <a:pt x="25" y="10"/>
                  </a:moveTo>
                  <a:cubicBezTo>
                    <a:pt x="52" y="0"/>
                    <a:pt x="81" y="5"/>
                    <a:pt x="108" y="4"/>
                  </a:cubicBezTo>
                  <a:cubicBezTo>
                    <a:pt x="132" y="4"/>
                    <a:pt x="159" y="0"/>
                    <a:pt x="179" y="17"/>
                  </a:cubicBezTo>
                  <a:cubicBezTo>
                    <a:pt x="194" y="29"/>
                    <a:pt x="194" y="49"/>
                    <a:pt x="195" y="67"/>
                  </a:cubicBezTo>
                  <a:cubicBezTo>
                    <a:pt x="194" y="105"/>
                    <a:pt x="195" y="143"/>
                    <a:pt x="194" y="181"/>
                  </a:cubicBezTo>
                  <a:cubicBezTo>
                    <a:pt x="195" y="190"/>
                    <a:pt x="191" y="203"/>
                    <a:pt x="181" y="202"/>
                  </a:cubicBezTo>
                  <a:cubicBezTo>
                    <a:pt x="168" y="206"/>
                    <a:pt x="160" y="192"/>
                    <a:pt x="160" y="181"/>
                  </a:cubicBezTo>
                  <a:cubicBezTo>
                    <a:pt x="160" y="144"/>
                    <a:pt x="160" y="107"/>
                    <a:pt x="160" y="70"/>
                  </a:cubicBezTo>
                  <a:cubicBezTo>
                    <a:pt x="157" y="70"/>
                    <a:pt x="151" y="70"/>
                    <a:pt x="148" y="70"/>
                  </a:cubicBezTo>
                  <a:cubicBezTo>
                    <a:pt x="147" y="176"/>
                    <a:pt x="148" y="283"/>
                    <a:pt x="147" y="389"/>
                  </a:cubicBezTo>
                  <a:cubicBezTo>
                    <a:pt x="150" y="414"/>
                    <a:pt x="105" y="420"/>
                    <a:pt x="103" y="394"/>
                  </a:cubicBezTo>
                  <a:cubicBezTo>
                    <a:pt x="102" y="330"/>
                    <a:pt x="103" y="266"/>
                    <a:pt x="103" y="202"/>
                  </a:cubicBezTo>
                  <a:cubicBezTo>
                    <a:pt x="100" y="202"/>
                    <a:pt x="95" y="202"/>
                    <a:pt x="93" y="202"/>
                  </a:cubicBezTo>
                  <a:cubicBezTo>
                    <a:pt x="93" y="258"/>
                    <a:pt x="92" y="314"/>
                    <a:pt x="93" y="369"/>
                  </a:cubicBezTo>
                  <a:cubicBezTo>
                    <a:pt x="93" y="381"/>
                    <a:pt x="92" y="394"/>
                    <a:pt x="87" y="405"/>
                  </a:cubicBezTo>
                  <a:cubicBezTo>
                    <a:pt x="73" y="417"/>
                    <a:pt x="45" y="411"/>
                    <a:pt x="46" y="389"/>
                  </a:cubicBezTo>
                  <a:cubicBezTo>
                    <a:pt x="45" y="283"/>
                    <a:pt x="46" y="177"/>
                    <a:pt x="45" y="71"/>
                  </a:cubicBezTo>
                  <a:cubicBezTo>
                    <a:pt x="43" y="71"/>
                    <a:pt x="38" y="71"/>
                    <a:pt x="35" y="71"/>
                  </a:cubicBezTo>
                  <a:cubicBezTo>
                    <a:pt x="35" y="106"/>
                    <a:pt x="36" y="141"/>
                    <a:pt x="35" y="176"/>
                  </a:cubicBezTo>
                  <a:cubicBezTo>
                    <a:pt x="35" y="188"/>
                    <a:pt x="30" y="206"/>
                    <a:pt x="15" y="202"/>
                  </a:cubicBezTo>
                  <a:cubicBezTo>
                    <a:pt x="6" y="203"/>
                    <a:pt x="0" y="193"/>
                    <a:pt x="1" y="186"/>
                  </a:cubicBezTo>
                  <a:cubicBezTo>
                    <a:pt x="1" y="141"/>
                    <a:pt x="1" y="96"/>
                    <a:pt x="1" y="52"/>
                  </a:cubicBezTo>
                  <a:cubicBezTo>
                    <a:pt x="1" y="35"/>
                    <a:pt x="9" y="17"/>
                    <a:pt x="25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8271933" y="4351869"/>
            <a:ext cx="719667" cy="1612900"/>
            <a:chOff x="5975350" y="3263901"/>
            <a:chExt cx="539750" cy="1209675"/>
          </a:xfrm>
          <a:solidFill>
            <a:schemeClr val="accent3"/>
          </a:solidFill>
        </p:grpSpPr>
        <p:sp>
          <p:nvSpPr>
            <p:cNvPr id="18" name="Freeform 15"/>
            <p:cNvSpPr>
              <a:spLocks/>
            </p:cNvSpPr>
            <p:nvPr/>
          </p:nvSpPr>
          <p:spPr bwMode="auto">
            <a:xfrm>
              <a:off x="6116638" y="3263901"/>
              <a:ext cx="230187" cy="233363"/>
            </a:xfrm>
            <a:custGeom>
              <a:avLst/>
              <a:gdLst>
                <a:gd name="T0" fmla="*/ 43 w 97"/>
                <a:gd name="T1" fmla="*/ 6 h 98"/>
                <a:gd name="T2" fmla="*/ 92 w 97"/>
                <a:gd name="T3" fmla="*/ 52 h 98"/>
                <a:gd name="T4" fmla="*/ 19 w 97"/>
                <a:gd name="T5" fmla="*/ 70 h 98"/>
                <a:gd name="T6" fmla="*/ 43 w 97"/>
                <a:gd name="T7" fmla="*/ 6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7" h="98">
                  <a:moveTo>
                    <a:pt x="43" y="6"/>
                  </a:moveTo>
                  <a:cubicBezTo>
                    <a:pt x="70" y="0"/>
                    <a:pt x="97" y="25"/>
                    <a:pt x="92" y="52"/>
                  </a:cubicBezTo>
                  <a:cubicBezTo>
                    <a:pt x="89" y="88"/>
                    <a:pt x="38" y="98"/>
                    <a:pt x="19" y="70"/>
                  </a:cubicBezTo>
                  <a:cubicBezTo>
                    <a:pt x="0" y="48"/>
                    <a:pt x="16" y="12"/>
                    <a:pt x="4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9" name="Freeform 16"/>
            <p:cNvSpPr>
              <a:spLocks/>
            </p:cNvSpPr>
            <p:nvPr/>
          </p:nvSpPr>
          <p:spPr bwMode="auto">
            <a:xfrm>
              <a:off x="5975350" y="3484563"/>
              <a:ext cx="539750" cy="989013"/>
            </a:xfrm>
            <a:custGeom>
              <a:avLst/>
              <a:gdLst>
                <a:gd name="T0" fmla="*/ 48 w 228"/>
                <a:gd name="T1" fmla="*/ 20 h 418"/>
                <a:gd name="T2" fmla="*/ 123 w 228"/>
                <a:gd name="T3" fmla="*/ 6 h 418"/>
                <a:gd name="T4" fmla="*/ 181 w 228"/>
                <a:gd name="T5" fmla="*/ 27 h 418"/>
                <a:gd name="T6" fmla="*/ 209 w 228"/>
                <a:gd name="T7" fmla="*/ 108 h 418"/>
                <a:gd name="T8" fmla="*/ 222 w 228"/>
                <a:gd name="T9" fmla="*/ 178 h 418"/>
                <a:gd name="T10" fmla="*/ 193 w 228"/>
                <a:gd name="T11" fmla="*/ 170 h 418"/>
                <a:gd name="T12" fmla="*/ 161 w 228"/>
                <a:gd name="T13" fmla="*/ 71 h 418"/>
                <a:gd name="T14" fmla="*/ 151 w 228"/>
                <a:gd name="T15" fmla="*/ 58 h 418"/>
                <a:gd name="T16" fmla="*/ 206 w 228"/>
                <a:gd name="T17" fmla="*/ 252 h 418"/>
                <a:gd name="T18" fmla="*/ 157 w 228"/>
                <a:gd name="T19" fmla="*/ 252 h 418"/>
                <a:gd name="T20" fmla="*/ 157 w 228"/>
                <a:gd name="T21" fmla="*/ 391 h 418"/>
                <a:gd name="T22" fmla="*/ 138 w 228"/>
                <a:gd name="T23" fmla="*/ 413 h 418"/>
                <a:gd name="T24" fmla="*/ 120 w 228"/>
                <a:gd name="T25" fmla="*/ 391 h 418"/>
                <a:gd name="T26" fmla="*/ 119 w 228"/>
                <a:gd name="T27" fmla="*/ 252 h 418"/>
                <a:gd name="T28" fmla="*/ 108 w 228"/>
                <a:gd name="T29" fmla="*/ 252 h 418"/>
                <a:gd name="T30" fmla="*/ 107 w 228"/>
                <a:gd name="T31" fmla="*/ 396 h 418"/>
                <a:gd name="T32" fmla="*/ 71 w 228"/>
                <a:gd name="T33" fmla="*/ 396 h 418"/>
                <a:gd name="T34" fmla="*/ 71 w 228"/>
                <a:gd name="T35" fmla="*/ 252 h 418"/>
                <a:gd name="T36" fmla="*/ 22 w 228"/>
                <a:gd name="T37" fmla="*/ 252 h 418"/>
                <a:gd name="T38" fmla="*/ 70 w 228"/>
                <a:gd name="T39" fmla="*/ 61 h 418"/>
                <a:gd name="T40" fmla="*/ 63 w 228"/>
                <a:gd name="T41" fmla="*/ 66 h 418"/>
                <a:gd name="T42" fmla="*/ 32 w 228"/>
                <a:gd name="T43" fmla="*/ 170 h 418"/>
                <a:gd name="T44" fmla="*/ 0 w 228"/>
                <a:gd name="T45" fmla="*/ 168 h 418"/>
                <a:gd name="T46" fmla="*/ 20 w 228"/>
                <a:gd name="T47" fmla="*/ 91 h 418"/>
                <a:gd name="T48" fmla="*/ 48 w 228"/>
                <a:gd name="T49" fmla="*/ 20 h 4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28" h="418">
                  <a:moveTo>
                    <a:pt x="48" y="20"/>
                  </a:moveTo>
                  <a:cubicBezTo>
                    <a:pt x="68" y="0"/>
                    <a:pt x="98" y="8"/>
                    <a:pt x="123" y="6"/>
                  </a:cubicBezTo>
                  <a:cubicBezTo>
                    <a:pt x="144" y="5"/>
                    <a:pt x="169" y="8"/>
                    <a:pt x="181" y="27"/>
                  </a:cubicBezTo>
                  <a:cubicBezTo>
                    <a:pt x="196" y="52"/>
                    <a:pt x="200" y="81"/>
                    <a:pt x="209" y="108"/>
                  </a:cubicBezTo>
                  <a:cubicBezTo>
                    <a:pt x="215" y="131"/>
                    <a:pt x="228" y="154"/>
                    <a:pt x="222" y="178"/>
                  </a:cubicBezTo>
                  <a:cubicBezTo>
                    <a:pt x="211" y="182"/>
                    <a:pt x="198" y="182"/>
                    <a:pt x="193" y="170"/>
                  </a:cubicBezTo>
                  <a:cubicBezTo>
                    <a:pt x="181" y="137"/>
                    <a:pt x="173" y="104"/>
                    <a:pt x="161" y="71"/>
                  </a:cubicBezTo>
                  <a:cubicBezTo>
                    <a:pt x="160" y="65"/>
                    <a:pt x="155" y="62"/>
                    <a:pt x="151" y="58"/>
                  </a:cubicBezTo>
                  <a:cubicBezTo>
                    <a:pt x="166" y="123"/>
                    <a:pt x="188" y="187"/>
                    <a:pt x="206" y="252"/>
                  </a:cubicBezTo>
                  <a:cubicBezTo>
                    <a:pt x="190" y="252"/>
                    <a:pt x="174" y="252"/>
                    <a:pt x="157" y="252"/>
                  </a:cubicBezTo>
                  <a:cubicBezTo>
                    <a:pt x="156" y="298"/>
                    <a:pt x="158" y="344"/>
                    <a:pt x="157" y="391"/>
                  </a:cubicBezTo>
                  <a:cubicBezTo>
                    <a:pt x="157" y="401"/>
                    <a:pt x="150" y="413"/>
                    <a:pt x="138" y="413"/>
                  </a:cubicBezTo>
                  <a:cubicBezTo>
                    <a:pt x="127" y="414"/>
                    <a:pt x="118" y="402"/>
                    <a:pt x="120" y="391"/>
                  </a:cubicBezTo>
                  <a:cubicBezTo>
                    <a:pt x="119" y="345"/>
                    <a:pt x="120" y="298"/>
                    <a:pt x="119" y="252"/>
                  </a:cubicBezTo>
                  <a:cubicBezTo>
                    <a:pt x="117" y="252"/>
                    <a:pt x="111" y="252"/>
                    <a:pt x="108" y="252"/>
                  </a:cubicBezTo>
                  <a:cubicBezTo>
                    <a:pt x="107" y="300"/>
                    <a:pt x="109" y="348"/>
                    <a:pt x="107" y="396"/>
                  </a:cubicBezTo>
                  <a:cubicBezTo>
                    <a:pt x="106" y="418"/>
                    <a:pt x="73" y="417"/>
                    <a:pt x="71" y="396"/>
                  </a:cubicBezTo>
                  <a:cubicBezTo>
                    <a:pt x="70" y="348"/>
                    <a:pt x="71" y="300"/>
                    <a:pt x="71" y="252"/>
                  </a:cubicBezTo>
                  <a:cubicBezTo>
                    <a:pt x="54" y="252"/>
                    <a:pt x="38" y="252"/>
                    <a:pt x="22" y="252"/>
                  </a:cubicBezTo>
                  <a:cubicBezTo>
                    <a:pt x="37" y="188"/>
                    <a:pt x="55" y="125"/>
                    <a:pt x="70" y="61"/>
                  </a:cubicBezTo>
                  <a:cubicBezTo>
                    <a:pt x="68" y="62"/>
                    <a:pt x="65" y="65"/>
                    <a:pt x="63" y="66"/>
                  </a:cubicBezTo>
                  <a:cubicBezTo>
                    <a:pt x="51" y="100"/>
                    <a:pt x="44" y="136"/>
                    <a:pt x="32" y="170"/>
                  </a:cubicBezTo>
                  <a:cubicBezTo>
                    <a:pt x="28" y="186"/>
                    <a:pt x="0" y="185"/>
                    <a:pt x="0" y="168"/>
                  </a:cubicBezTo>
                  <a:cubicBezTo>
                    <a:pt x="2" y="141"/>
                    <a:pt x="13" y="116"/>
                    <a:pt x="20" y="91"/>
                  </a:cubicBezTo>
                  <a:cubicBezTo>
                    <a:pt x="28" y="67"/>
                    <a:pt x="30" y="39"/>
                    <a:pt x="48" y="2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sp>
        <p:nvSpPr>
          <p:cNvPr id="20" name="矩形 19"/>
          <p:cNvSpPr/>
          <p:nvPr/>
        </p:nvSpPr>
        <p:spPr>
          <a:xfrm>
            <a:off x="4228673" y="21769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18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336873" y="21769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26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4240233" y="41962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69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6336873" y="4196289"/>
            <a:ext cx="960519" cy="6667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37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82</a:t>
            </a:r>
            <a:r>
              <a:rPr lang="en-US" altLang="zh-CN" sz="2133" b="1" dirty="0">
                <a:solidFill>
                  <a:prstClr val="whit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%</a:t>
            </a:r>
            <a:endParaRPr lang="zh-CN" altLang="en-US" sz="880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4" name="组合 23"/>
          <p:cNvGrpSpPr/>
          <p:nvPr/>
        </p:nvGrpSpPr>
        <p:grpSpPr>
          <a:xfrm>
            <a:off x="3959853" y="2921000"/>
            <a:ext cx="1525289" cy="631076"/>
            <a:chOff x="2741291" y="2190750"/>
            <a:chExt cx="1143967" cy="473307"/>
          </a:xfrm>
        </p:grpSpPr>
        <p:sp>
          <p:nvSpPr>
            <p:cNvPr id="25" name="任意多边形 24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004553" y="2921000"/>
            <a:ext cx="1525289" cy="631076"/>
            <a:chOff x="2741291" y="2190750"/>
            <a:chExt cx="1143967" cy="473307"/>
          </a:xfrm>
        </p:grpSpPr>
        <p:sp>
          <p:nvSpPr>
            <p:cNvPr id="29" name="任意多边形 28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004553" y="4940300"/>
            <a:ext cx="1525289" cy="631076"/>
            <a:chOff x="2741291" y="2190750"/>
            <a:chExt cx="1143967" cy="473307"/>
          </a:xfrm>
        </p:grpSpPr>
        <p:sp>
          <p:nvSpPr>
            <p:cNvPr id="33" name="任意多边形 32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4" name="矩形 33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35" name="矩形 34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959853" y="4940300"/>
            <a:ext cx="1525289" cy="631076"/>
            <a:chOff x="2741291" y="2190750"/>
            <a:chExt cx="1143967" cy="473307"/>
          </a:xfrm>
        </p:grpSpPr>
        <p:sp>
          <p:nvSpPr>
            <p:cNvPr id="37" name="任意多边形 36"/>
            <p:cNvSpPr/>
            <p:nvPr/>
          </p:nvSpPr>
          <p:spPr>
            <a:xfrm>
              <a:off x="2775585" y="2190750"/>
              <a:ext cx="1028700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028700">
                  <a:moveTo>
                    <a:pt x="0" y="0"/>
                  </a:moveTo>
                  <a:lnTo>
                    <a:pt x="1028700" y="0"/>
                  </a:ln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2741291" y="2245361"/>
              <a:ext cx="1143967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HERE</a:t>
              </a:r>
              <a:endParaRPr lang="zh-CN" altLang="en-US" sz="5333" dirty="0">
                <a:solidFill>
                  <a:prstClr val="white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2761619" y="2471648"/>
              <a:ext cx="1097897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9095320" y="2865279"/>
            <a:ext cx="1130299" cy="390156"/>
            <a:chOff x="6592888" y="2148959"/>
            <a:chExt cx="847724" cy="292617"/>
          </a:xfrm>
          <a:solidFill>
            <a:srgbClr val="FF9966"/>
          </a:solidFill>
        </p:grpSpPr>
        <p:grpSp>
          <p:nvGrpSpPr>
            <p:cNvPr id="41" name="组合 40"/>
            <p:cNvGrpSpPr/>
            <p:nvPr/>
          </p:nvGrpSpPr>
          <p:grpSpPr>
            <a:xfrm>
              <a:off x="6592888" y="2159001"/>
              <a:ext cx="847724" cy="282575"/>
              <a:chOff x="6592888" y="2159001"/>
              <a:chExt cx="847724" cy="282575"/>
            </a:xfrm>
            <a:grpFill/>
          </p:grpSpPr>
          <p:sp>
            <p:nvSpPr>
              <p:cNvPr id="43" name="Freeform 9"/>
              <p:cNvSpPr>
                <a:spLocks/>
              </p:cNvSpPr>
              <p:nvPr/>
            </p:nvSpPr>
            <p:spPr bwMode="auto">
              <a:xfrm>
                <a:off x="6661150" y="2159001"/>
                <a:ext cx="779462" cy="282575"/>
              </a:xfrm>
              <a:custGeom>
                <a:avLst/>
                <a:gdLst>
                  <a:gd name="T0" fmla="*/ 0 w 330"/>
                  <a:gd name="T1" fmla="*/ 75 h 119"/>
                  <a:gd name="T2" fmla="*/ 45 w 330"/>
                  <a:gd name="T3" fmla="*/ 119 h 119"/>
                  <a:gd name="T4" fmla="*/ 285 w 330"/>
                  <a:gd name="T5" fmla="*/ 119 h 119"/>
                  <a:gd name="T6" fmla="*/ 330 w 330"/>
                  <a:gd name="T7" fmla="*/ 75 h 119"/>
                  <a:gd name="T8" fmla="*/ 330 w 330"/>
                  <a:gd name="T9" fmla="*/ 45 h 119"/>
                  <a:gd name="T10" fmla="*/ 285 w 330"/>
                  <a:gd name="T11" fmla="*/ 0 h 119"/>
                  <a:gd name="T12" fmla="*/ 45 w 330"/>
                  <a:gd name="T13" fmla="*/ 0 h 119"/>
                  <a:gd name="T14" fmla="*/ 0 w 330"/>
                  <a:gd name="T15" fmla="*/ 45 h 119"/>
                  <a:gd name="T16" fmla="*/ 0 w 330"/>
                  <a:gd name="T17" fmla="*/ 75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0" h="119">
                    <a:moveTo>
                      <a:pt x="0" y="75"/>
                    </a:moveTo>
                    <a:cubicBezTo>
                      <a:pt x="0" y="99"/>
                      <a:pt x="20" y="119"/>
                      <a:pt x="45" y="119"/>
                    </a:cubicBezTo>
                    <a:cubicBezTo>
                      <a:pt x="285" y="119"/>
                      <a:pt x="285" y="119"/>
                      <a:pt x="285" y="119"/>
                    </a:cubicBezTo>
                    <a:cubicBezTo>
                      <a:pt x="310" y="119"/>
                      <a:pt x="330" y="99"/>
                      <a:pt x="330" y="75"/>
                    </a:cubicBezTo>
                    <a:cubicBezTo>
                      <a:pt x="330" y="45"/>
                      <a:pt x="330" y="45"/>
                      <a:pt x="330" y="45"/>
                    </a:cubicBezTo>
                    <a:cubicBezTo>
                      <a:pt x="330" y="20"/>
                      <a:pt x="310" y="0"/>
                      <a:pt x="28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0"/>
                      <a:pt x="0" y="45"/>
                    </a:cubicBezTo>
                    <a:lnTo>
                      <a:pt x="0" y="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10"/>
              <p:cNvSpPr>
                <a:spLocks/>
              </p:cNvSpPr>
              <p:nvPr/>
            </p:nvSpPr>
            <p:spPr bwMode="auto">
              <a:xfrm>
                <a:off x="6592888" y="2206626"/>
                <a:ext cx="188912" cy="188913"/>
              </a:xfrm>
              <a:custGeom>
                <a:avLst/>
                <a:gdLst>
                  <a:gd name="T0" fmla="*/ 119 w 119"/>
                  <a:gd name="T1" fmla="*/ 58 h 119"/>
                  <a:gd name="T2" fmla="*/ 59 w 119"/>
                  <a:gd name="T3" fmla="*/ 0 h 119"/>
                  <a:gd name="T4" fmla="*/ 0 w 119"/>
                  <a:gd name="T5" fmla="*/ 60 h 119"/>
                  <a:gd name="T6" fmla="*/ 58 w 119"/>
                  <a:gd name="T7" fmla="*/ 119 h 119"/>
                  <a:gd name="T8" fmla="*/ 119 w 119"/>
                  <a:gd name="T9" fmla="*/ 58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9">
                    <a:moveTo>
                      <a:pt x="119" y="58"/>
                    </a:moveTo>
                    <a:lnTo>
                      <a:pt x="59" y="0"/>
                    </a:lnTo>
                    <a:lnTo>
                      <a:pt x="0" y="60"/>
                    </a:lnTo>
                    <a:lnTo>
                      <a:pt x="58" y="119"/>
                    </a:lnTo>
                    <a:lnTo>
                      <a:pt x="119" y="5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2" name="矩形 41"/>
            <p:cNvSpPr/>
            <p:nvPr/>
          </p:nvSpPr>
          <p:spPr>
            <a:xfrm>
              <a:off x="6774113" y="2148959"/>
              <a:ext cx="516536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</a:t>
              </a:r>
              <a:endParaRPr lang="zh-CN" altLang="en-US" sz="1867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9091088" y="5011579"/>
            <a:ext cx="1134532" cy="379656"/>
            <a:chOff x="6589713" y="3758684"/>
            <a:chExt cx="850899" cy="284742"/>
          </a:xfrm>
          <a:solidFill>
            <a:schemeClr val="bg1">
              <a:lumMod val="6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6589713" y="3760788"/>
              <a:ext cx="850899" cy="282575"/>
              <a:chOff x="6589713" y="3760788"/>
              <a:chExt cx="850899" cy="282575"/>
            </a:xfrm>
            <a:grpFill/>
          </p:grpSpPr>
          <p:sp>
            <p:nvSpPr>
              <p:cNvPr id="48" name="Freeform 11"/>
              <p:cNvSpPr>
                <a:spLocks/>
              </p:cNvSpPr>
              <p:nvPr/>
            </p:nvSpPr>
            <p:spPr bwMode="auto">
              <a:xfrm>
                <a:off x="6661150" y="3760788"/>
                <a:ext cx="779462" cy="282575"/>
              </a:xfrm>
              <a:custGeom>
                <a:avLst/>
                <a:gdLst>
                  <a:gd name="T0" fmla="*/ 0 w 330"/>
                  <a:gd name="T1" fmla="*/ 74 h 119"/>
                  <a:gd name="T2" fmla="*/ 45 w 330"/>
                  <a:gd name="T3" fmla="*/ 119 h 119"/>
                  <a:gd name="T4" fmla="*/ 285 w 330"/>
                  <a:gd name="T5" fmla="*/ 119 h 119"/>
                  <a:gd name="T6" fmla="*/ 330 w 330"/>
                  <a:gd name="T7" fmla="*/ 74 h 119"/>
                  <a:gd name="T8" fmla="*/ 330 w 330"/>
                  <a:gd name="T9" fmla="*/ 45 h 119"/>
                  <a:gd name="T10" fmla="*/ 285 w 330"/>
                  <a:gd name="T11" fmla="*/ 0 h 119"/>
                  <a:gd name="T12" fmla="*/ 45 w 330"/>
                  <a:gd name="T13" fmla="*/ 0 h 119"/>
                  <a:gd name="T14" fmla="*/ 0 w 330"/>
                  <a:gd name="T15" fmla="*/ 45 h 119"/>
                  <a:gd name="T16" fmla="*/ 0 w 330"/>
                  <a:gd name="T17" fmla="*/ 74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30" h="119">
                    <a:moveTo>
                      <a:pt x="0" y="74"/>
                    </a:moveTo>
                    <a:cubicBezTo>
                      <a:pt x="0" y="99"/>
                      <a:pt x="20" y="119"/>
                      <a:pt x="45" y="119"/>
                    </a:cubicBezTo>
                    <a:cubicBezTo>
                      <a:pt x="285" y="119"/>
                      <a:pt x="285" y="119"/>
                      <a:pt x="285" y="119"/>
                    </a:cubicBezTo>
                    <a:cubicBezTo>
                      <a:pt x="310" y="119"/>
                      <a:pt x="330" y="99"/>
                      <a:pt x="330" y="74"/>
                    </a:cubicBezTo>
                    <a:cubicBezTo>
                      <a:pt x="330" y="45"/>
                      <a:pt x="330" y="45"/>
                      <a:pt x="330" y="45"/>
                    </a:cubicBezTo>
                    <a:cubicBezTo>
                      <a:pt x="330" y="20"/>
                      <a:pt x="310" y="0"/>
                      <a:pt x="285" y="0"/>
                    </a:cubicBezTo>
                    <a:cubicBezTo>
                      <a:pt x="45" y="0"/>
                      <a:pt x="45" y="0"/>
                      <a:pt x="45" y="0"/>
                    </a:cubicBezTo>
                    <a:cubicBezTo>
                      <a:pt x="20" y="0"/>
                      <a:pt x="0" y="20"/>
                      <a:pt x="0" y="45"/>
                    </a:cubicBezTo>
                    <a:lnTo>
                      <a:pt x="0" y="7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9" name="Freeform 12"/>
              <p:cNvSpPr>
                <a:spLocks/>
              </p:cNvSpPr>
              <p:nvPr/>
            </p:nvSpPr>
            <p:spPr bwMode="auto">
              <a:xfrm>
                <a:off x="6589713" y="3806826"/>
                <a:ext cx="188912" cy="188913"/>
              </a:xfrm>
              <a:custGeom>
                <a:avLst/>
                <a:gdLst>
                  <a:gd name="T0" fmla="*/ 119 w 119"/>
                  <a:gd name="T1" fmla="*/ 59 h 119"/>
                  <a:gd name="T2" fmla="*/ 59 w 119"/>
                  <a:gd name="T3" fmla="*/ 0 h 119"/>
                  <a:gd name="T4" fmla="*/ 0 w 119"/>
                  <a:gd name="T5" fmla="*/ 61 h 119"/>
                  <a:gd name="T6" fmla="*/ 58 w 119"/>
                  <a:gd name="T7" fmla="*/ 119 h 119"/>
                  <a:gd name="T8" fmla="*/ 119 w 119"/>
                  <a:gd name="T9" fmla="*/ 59 h 1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9" h="119">
                    <a:moveTo>
                      <a:pt x="119" y="59"/>
                    </a:moveTo>
                    <a:lnTo>
                      <a:pt x="59" y="0"/>
                    </a:lnTo>
                    <a:lnTo>
                      <a:pt x="0" y="61"/>
                    </a:lnTo>
                    <a:lnTo>
                      <a:pt x="58" y="119"/>
                    </a:lnTo>
                    <a:lnTo>
                      <a:pt x="119" y="5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7" name="矩形 46"/>
            <p:cNvSpPr/>
            <p:nvPr/>
          </p:nvSpPr>
          <p:spPr>
            <a:xfrm>
              <a:off x="6774113" y="3758684"/>
              <a:ext cx="516536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Text </a:t>
              </a:r>
              <a:endParaRPr lang="zh-CN" altLang="en-US" sz="1867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1158235" y="2224195"/>
            <a:ext cx="2086187" cy="3561876"/>
            <a:chOff x="678176" y="2153921"/>
            <a:chExt cx="1564640" cy="2671407"/>
          </a:xfrm>
        </p:grpSpPr>
        <p:sp>
          <p:nvSpPr>
            <p:cNvPr id="51" name="矩形 50"/>
            <p:cNvSpPr/>
            <p:nvPr/>
          </p:nvSpPr>
          <p:spPr>
            <a:xfrm>
              <a:off x="678176" y="2153921"/>
              <a:ext cx="855042" cy="28474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67" b="1" dirty="0" smtClean="0">
                  <a:solidFill>
                    <a:prstClr val="black">
                      <a:lumMod val="90000"/>
                      <a:lumOff val="1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5333" b="1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52" name="矩形 51"/>
            <p:cNvSpPr/>
            <p:nvPr/>
          </p:nvSpPr>
          <p:spPr>
            <a:xfrm>
              <a:off x="698504" y="2380208"/>
              <a:ext cx="1097896" cy="19240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067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</a:t>
              </a:r>
              <a:endParaRPr lang="zh-CN" altLang="en-US" sz="2400" dirty="0">
                <a:solidFill>
                  <a:prstClr val="black">
                    <a:lumMod val="50000"/>
                    <a:lumOff val="50000"/>
                  </a:prstClr>
                </a:solidFill>
              </a:endParaRPr>
            </a:p>
          </p:txBody>
        </p:sp>
        <p:sp>
          <p:nvSpPr>
            <p:cNvPr id="53" name="文本框 66"/>
            <p:cNvSpPr txBox="1">
              <a:spLocks noChangeArrowheads="1"/>
            </p:cNvSpPr>
            <p:nvPr/>
          </p:nvSpPr>
          <p:spPr bwMode="auto">
            <a:xfrm>
              <a:off x="690246" y="2717487"/>
              <a:ext cx="1552570" cy="934871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900"/>
                </a:lnSpc>
                <a:defRPr sz="600">
                  <a:solidFill>
                    <a:schemeClr val="tx1">
                      <a:lumMod val="90000"/>
                      <a:lumOff val="1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lnSpc>
                  <a:spcPts val="14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  <p:sp>
          <p:nvSpPr>
            <p:cNvPr id="54" name="文本框 66"/>
            <p:cNvSpPr txBox="1">
              <a:spLocks noChangeArrowheads="1"/>
            </p:cNvSpPr>
            <p:nvPr/>
          </p:nvSpPr>
          <p:spPr bwMode="auto">
            <a:xfrm>
              <a:off x="690246" y="3746187"/>
              <a:ext cx="1314990" cy="1079141"/>
            </a:xfrm>
            <a:prstGeom prst="rect">
              <a:avLst/>
            </a:prstGeom>
            <a:extLst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900"/>
                </a:lnSpc>
                <a:defRPr sz="600">
                  <a:solidFill>
                    <a:schemeClr val="tx1">
                      <a:lumMod val="90000"/>
                      <a:lumOff val="10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 eaLnBrk="0" fontAlgn="base" hangingPunct="0">
                <a:lnSpc>
                  <a:spcPts val="1467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800" dirty="0">
                  <a:solidFill>
                    <a:prstClr val="black">
                      <a:lumMod val="90000"/>
                      <a:lumOff val="10000"/>
                    </a:prstClr>
                  </a:solidFill>
                </a:rPr>
                <a:t>this is a sample text. insert your desired text here. Again. this is a dummy text. enter your own text here. this is a sample text. insert your desired text here. Again. this is a dummy text. enter your own text here</a:t>
              </a:r>
              <a:endParaRPr lang="zh-CN" altLang="en-US" sz="800" dirty="0">
                <a:solidFill>
                  <a:prstClr val="black">
                    <a:lumMod val="90000"/>
                    <a:lumOff val="10000"/>
                  </a:prstClr>
                </a:solidFill>
              </a:endParaRPr>
            </a:p>
          </p:txBody>
        </p:sp>
      </p:grpSp>
      <p:sp>
        <p:nvSpPr>
          <p:cNvPr id="55" name="文本框 5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0721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5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46" name="矩形 45"/>
          <p:cNvSpPr/>
          <p:nvPr/>
        </p:nvSpPr>
        <p:spPr>
          <a:xfrm>
            <a:off x="3036019" y="1515045"/>
            <a:ext cx="3068558" cy="2289878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pic>
        <p:nvPicPr>
          <p:cNvPr id="47" name="图片 4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87424" y="1515046"/>
            <a:ext cx="3053171" cy="2289877"/>
          </a:xfrm>
          <a:prstGeom prst="rect">
            <a:avLst/>
          </a:prstGeom>
        </p:spPr>
      </p:pic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5387" y="1516370"/>
            <a:ext cx="3051405" cy="2288554"/>
          </a:xfrm>
          <a:prstGeom prst="rect">
            <a:avLst/>
          </a:prstGeom>
        </p:spPr>
      </p:pic>
      <p:pic>
        <p:nvPicPr>
          <p:cNvPr id="49" name="图片 48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1405" y="3804924"/>
            <a:ext cx="3053171" cy="2289877"/>
          </a:xfrm>
          <a:prstGeom prst="rect">
            <a:avLst/>
          </a:prstGeom>
        </p:spPr>
      </p:pic>
      <p:pic>
        <p:nvPicPr>
          <p:cNvPr id="50" name="图片 49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4216" y="3804923"/>
            <a:ext cx="3053171" cy="2289877"/>
          </a:xfrm>
          <a:prstGeom prst="rect">
            <a:avLst/>
          </a:prstGeom>
        </p:spPr>
      </p:pic>
      <p:sp>
        <p:nvSpPr>
          <p:cNvPr id="51" name="矩形 50"/>
          <p:cNvSpPr/>
          <p:nvPr/>
        </p:nvSpPr>
        <p:spPr>
          <a:xfrm>
            <a:off x="-17126" y="3804923"/>
            <a:ext cx="3068558" cy="2289878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6085685" y="3804923"/>
            <a:ext cx="3068558" cy="2289878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9123442" y="1515045"/>
            <a:ext cx="3068558" cy="2289878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Rectangle 24"/>
          <p:cNvSpPr>
            <a:spLocks noChangeArrowheads="1"/>
          </p:cNvSpPr>
          <p:nvPr/>
        </p:nvSpPr>
        <p:spPr bwMode="auto">
          <a:xfrm>
            <a:off x="333906" y="4598228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</a:rPr>
              <a:t>TOPIC HEADER HERE</a:t>
            </a:r>
            <a:endParaRPr lang="zh-CN" altLang="en-US" sz="1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55" name="Rectangle 24"/>
          <p:cNvSpPr>
            <a:spLocks noChangeArrowheads="1"/>
          </p:cNvSpPr>
          <p:nvPr/>
        </p:nvSpPr>
        <p:spPr bwMode="auto">
          <a:xfrm>
            <a:off x="6437600" y="4598228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</a:rPr>
              <a:t>TOPIC HEADER HERE</a:t>
            </a:r>
            <a:endParaRPr lang="zh-CN" altLang="en-US" sz="1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56" name="Rectangle 24"/>
          <p:cNvSpPr>
            <a:spLocks noChangeArrowheads="1"/>
          </p:cNvSpPr>
          <p:nvPr/>
        </p:nvSpPr>
        <p:spPr bwMode="auto">
          <a:xfrm>
            <a:off x="3406663" y="2308349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</a:rPr>
              <a:t>TOPIC HEADER HERE</a:t>
            </a:r>
            <a:endParaRPr lang="zh-CN" altLang="en-US" sz="1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  <p:sp>
        <p:nvSpPr>
          <p:cNvPr id="57" name="Rectangle 24"/>
          <p:cNvSpPr>
            <a:spLocks noChangeArrowheads="1"/>
          </p:cNvSpPr>
          <p:nvPr/>
        </p:nvSpPr>
        <p:spPr bwMode="auto">
          <a:xfrm>
            <a:off x="9482835" y="2308349"/>
            <a:ext cx="2352817" cy="703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zh-CN" altLang="en-US" sz="1400" b="1" dirty="0">
                <a:solidFill>
                  <a:schemeClr val="bg1"/>
                </a:solidFill>
              </a:rPr>
              <a:t>TOPIC HEADER HERE</a:t>
            </a:r>
            <a:endParaRPr lang="zh-CN" altLang="en-US" sz="1400" dirty="0">
              <a:solidFill>
                <a:schemeClr val="bg1"/>
              </a:solidFill>
            </a:endParaRPr>
          </a:p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100" dirty="0">
                <a:solidFill>
                  <a:schemeClr val="bg1"/>
                </a:solidFill>
              </a:rPr>
              <a:t>We have many PowerPoint </a:t>
            </a:r>
            <a:r>
              <a:rPr lang="zh-CN" altLang="en-US" sz="1100" dirty="0">
                <a:solidFill>
                  <a:schemeClr val="bg1"/>
                </a:solidFill>
              </a:rPr>
              <a:t>templates</a:t>
            </a:r>
            <a:r>
              <a:rPr lang="en-US" altLang="zh-CN" sz="1100" dirty="0">
                <a:solidFill>
                  <a:schemeClr val="bg1"/>
                </a:solidFill>
              </a:rPr>
              <a:t> that has been specifically designed.</a:t>
            </a:r>
            <a:endParaRPr lang="zh-CN" altLang="en-US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83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5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8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4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 animBg="1"/>
      <p:bldP spid="51" grpId="0" animBg="1"/>
      <p:bldP spid="52" grpId="0" animBg="1"/>
      <p:bldP spid="53" grpId="0" animBg="1"/>
      <p:bldP spid="54" grpId="0"/>
      <p:bldP spid="55" grpId="0"/>
      <p:bldP spid="56" grpId="0"/>
      <p:bldP spid="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Freeform 5"/>
          <p:cNvSpPr>
            <a:spLocks noEditPoints="1"/>
          </p:cNvSpPr>
          <p:nvPr/>
        </p:nvSpPr>
        <p:spPr bwMode="auto">
          <a:xfrm>
            <a:off x="6356351" y="2956562"/>
            <a:ext cx="1651000" cy="1892300"/>
          </a:xfrm>
          <a:custGeom>
            <a:avLst/>
            <a:gdLst>
              <a:gd name="T0" fmla="*/ 572 w 696"/>
              <a:gd name="T1" fmla="*/ 224 h 796"/>
              <a:gd name="T2" fmla="*/ 572 w 696"/>
              <a:gd name="T3" fmla="*/ 672 h 796"/>
              <a:gd name="T4" fmla="*/ 124 w 696"/>
              <a:gd name="T5" fmla="*/ 672 h 796"/>
              <a:gd name="T6" fmla="*/ 124 w 696"/>
              <a:gd name="T7" fmla="*/ 224 h 796"/>
              <a:gd name="T8" fmla="*/ 348 w 696"/>
              <a:gd name="T9" fmla="*/ 0 h 796"/>
              <a:gd name="T10" fmla="*/ 572 w 696"/>
              <a:gd name="T11" fmla="*/ 224 h 796"/>
              <a:gd name="T12" fmla="*/ 334 w 696"/>
              <a:gd name="T13" fmla="*/ 101 h 796"/>
              <a:gd name="T14" fmla="*/ 368 w 696"/>
              <a:gd name="T15" fmla="*/ 101 h 796"/>
              <a:gd name="T16" fmla="*/ 368 w 696"/>
              <a:gd name="T17" fmla="*/ 67 h 796"/>
              <a:gd name="T18" fmla="*/ 334 w 696"/>
              <a:gd name="T19" fmla="*/ 67 h 796"/>
              <a:gd name="T20" fmla="*/ 334 w 696"/>
              <a:gd name="T21" fmla="*/ 101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6">
                <a:moveTo>
                  <a:pt x="572" y="224"/>
                </a:moveTo>
                <a:cubicBezTo>
                  <a:pt x="696" y="348"/>
                  <a:pt x="696" y="548"/>
                  <a:pt x="572" y="672"/>
                </a:cubicBezTo>
                <a:cubicBezTo>
                  <a:pt x="448" y="796"/>
                  <a:pt x="247" y="796"/>
                  <a:pt x="124" y="672"/>
                </a:cubicBezTo>
                <a:cubicBezTo>
                  <a:pt x="0" y="548"/>
                  <a:pt x="0" y="348"/>
                  <a:pt x="124" y="224"/>
                </a:cubicBezTo>
                <a:cubicBezTo>
                  <a:pt x="348" y="0"/>
                  <a:pt x="348" y="0"/>
                  <a:pt x="348" y="0"/>
                </a:cubicBezTo>
                <a:lnTo>
                  <a:pt x="572" y="224"/>
                </a:lnTo>
                <a:close/>
                <a:moveTo>
                  <a:pt x="334" y="101"/>
                </a:moveTo>
                <a:cubicBezTo>
                  <a:pt x="343" y="110"/>
                  <a:pt x="359" y="110"/>
                  <a:pt x="368" y="101"/>
                </a:cubicBezTo>
                <a:cubicBezTo>
                  <a:pt x="377" y="91"/>
                  <a:pt x="377" y="76"/>
                  <a:pt x="368" y="67"/>
                </a:cubicBezTo>
                <a:cubicBezTo>
                  <a:pt x="359" y="57"/>
                  <a:pt x="343" y="57"/>
                  <a:pt x="334" y="67"/>
                </a:cubicBezTo>
                <a:cubicBezTo>
                  <a:pt x="325" y="76"/>
                  <a:pt x="325" y="91"/>
                  <a:pt x="334" y="101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Freeform 6"/>
          <p:cNvSpPr>
            <a:spLocks noEditPoints="1"/>
          </p:cNvSpPr>
          <p:nvPr/>
        </p:nvSpPr>
        <p:spPr bwMode="auto">
          <a:xfrm>
            <a:off x="8316384" y="2802045"/>
            <a:ext cx="1653117" cy="1894417"/>
          </a:xfrm>
          <a:custGeom>
            <a:avLst/>
            <a:gdLst>
              <a:gd name="T0" fmla="*/ 124 w 696"/>
              <a:gd name="T1" fmla="*/ 224 h 797"/>
              <a:gd name="T2" fmla="*/ 124 w 696"/>
              <a:gd name="T3" fmla="*/ 673 h 797"/>
              <a:gd name="T4" fmla="*/ 572 w 696"/>
              <a:gd name="T5" fmla="*/ 673 h 797"/>
              <a:gd name="T6" fmla="*/ 572 w 696"/>
              <a:gd name="T7" fmla="*/ 224 h 797"/>
              <a:gd name="T8" fmla="*/ 348 w 696"/>
              <a:gd name="T9" fmla="*/ 0 h 797"/>
              <a:gd name="T10" fmla="*/ 124 w 696"/>
              <a:gd name="T11" fmla="*/ 224 h 797"/>
              <a:gd name="T12" fmla="*/ 362 w 696"/>
              <a:gd name="T13" fmla="*/ 101 h 797"/>
              <a:gd name="T14" fmla="*/ 328 w 696"/>
              <a:gd name="T15" fmla="*/ 101 h 797"/>
              <a:gd name="T16" fmla="*/ 328 w 696"/>
              <a:gd name="T17" fmla="*/ 67 h 797"/>
              <a:gd name="T18" fmla="*/ 361 w 696"/>
              <a:gd name="T19" fmla="*/ 67 h 797"/>
              <a:gd name="T20" fmla="*/ 362 w 696"/>
              <a:gd name="T21" fmla="*/ 10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7">
                <a:moveTo>
                  <a:pt x="124" y="224"/>
                </a:moveTo>
                <a:cubicBezTo>
                  <a:pt x="0" y="348"/>
                  <a:pt x="0" y="549"/>
                  <a:pt x="124" y="673"/>
                </a:cubicBezTo>
                <a:cubicBezTo>
                  <a:pt x="247" y="797"/>
                  <a:pt x="448" y="797"/>
                  <a:pt x="572" y="673"/>
                </a:cubicBezTo>
                <a:cubicBezTo>
                  <a:pt x="696" y="549"/>
                  <a:pt x="696" y="348"/>
                  <a:pt x="572" y="224"/>
                </a:cubicBezTo>
                <a:cubicBezTo>
                  <a:pt x="348" y="0"/>
                  <a:pt x="348" y="0"/>
                  <a:pt x="348" y="0"/>
                </a:cubicBezTo>
                <a:lnTo>
                  <a:pt x="124" y="224"/>
                </a:lnTo>
                <a:close/>
                <a:moveTo>
                  <a:pt x="362" y="101"/>
                </a:moveTo>
                <a:cubicBezTo>
                  <a:pt x="352" y="110"/>
                  <a:pt x="337" y="110"/>
                  <a:pt x="328" y="101"/>
                </a:cubicBezTo>
                <a:cubicBezTo>
                  <a:pt x="318" y="92"/>
                  <a:pt x="318" y="77"/>
                  <a:pt x="328" y="67"/>
                </a:cubicBezTo>
                <a:cubicBezTo>
                  <a:pt x="337" y="58"/>
                  <a:pt x="352" y="58"/>
                  <a:pt x="361" y="67"/>
                </a:cubicBezTo>
                <a:cubicBezTo>
                  <a:pt x="371" y="77"/>
                  <a:pt x="371" y="92"/>
                  <a:pt x="362" y="101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Freeform 7"/>
          <p:cNvSpPr>
            <a:spLocks noEditPoints="1"/>
          </p:cNvSpPr>
          <p:nvPr/>
        </p:nvSpPr>
        <p:spPr bwMode="auto">
          <a:xfrm>
            <a:off x="2434167" y="2787229"/>
            <a:ext cx="1653117" cy="1892300"/>
          </a:xfrm>
          <a:custGeom>
            <a:avLst/>
            <a:gdLst>
              <a:gd name="T0" fmla="*/ 123 w 696"/>
              <a:gd name="T1" fmla="*/ 224 h 796"/>
              <a:gd name="T2" fmla="*/ 123 w 696"/>
              <a:gd name="T3" fmla="*/ 673 h 796"/>
              <a:gd name="T4" fmla="*/ 572 w 696"/>
              <a:gd name="T5" fmla="*/ 673 h 796"/>
              <a:gd name="T6" fmla="*/ 572 w 696"/>
              <a:gd name="T7" fmla="*/ 224 h 796"/>
              <a:gd name="T8" fmla="*/ 348 w 696"/>
              <a:gd name="T9" fmla="*/ 0 h 796"/>
              <a:gd name="T10" fmla="*/ 123 w 696"/>
              <a:gd name="T11" fmla="*/ 224 h 796"/>
              <a:gd name="T12" fmla="*/ 361 w 696"/>
              <a:gd name="T13" fmla="*/ 101 h 796"/>
              <a:gd name="T14" fmla="*/ 328 w 696"/>
              <a:gd name="T15" fmla="*/ 101 h 796"/>
              <a:gd name="T16" fmla="*/ 328 w 696"/>
              <a:gd name="T17" fmla="*/ 67 h 796"/>
              <a:gd name="T18" fmla="*/ 361 w 696"/>
              <a:gd name="T19" fmla="*/ 67 h 796"/>
              <a:gd name="T20" fmla="*/ 361 w 696"/>
              <a:gd name="T21" fmla="*/ 101 h 7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6">
                <a:moveTo>
                  <a:pt x="123" y="224"/>
                </a:moveTo>
                <a:cubicBezTo>
                  <a:pt x="0" y="348"/>
                  <a:pt x="0" y="549"/>
                  <a:pt x="123" y="673"/>
                </a:cubicBezTo>
                <a:cubicBezTo>
                  <a:pt x="247" y="796"/>
                  <a:pt x="448" y="796"/>
                  <a:pt x="572" y="673"/>
                </a:cubicBezTo>
                <a:cubicBezTo>
                  <a:pt x="696" y="549"/>
                  <a:pt x="696" y="348"/>
                  <a:pt x="572" y="224"/>
                </a:cubicBezTo>
                <a:cubicBezTo>
                  <a:pt x="348" y="0"/>
                  <a:pt x="348" y="0"/>
                  <a:pt x="348" y="0"/>
                </a:cubicBezTo>
                <a:lnTo>
                  <a:pt x="123" y="224"/>
                </a:lnTo>
                <a:close/>
                <a:moveTo>
                  <a:pt x="361" y="101"/>
                </a:moveTo>
                <a:cubicBezTo>
                  <a:pt x="352" y="110"/>
                  <a:pt x="337" y="110"/>
                  <a:pt x="328" y="101"/>
                </a:cubicBezTo>
                <a:cubicBezTo>
                  <a:pt x="318" y="92"/>
                  <a:pt x="318" y="76"/>
                  <a:pt x="328" y="67"/>
                </a:cubicBezTo>
                <a:cubicBezTo>
                  <a:pt x="337" y="58"/>
                  <a:pt x="352" y="58"/>
                  <a:pt x="361" y="67"/>
                </a:cubicBezTo>
                <a:cubicBezTo>
                  <a:pt x="371" y="76"/>
                  <a:pt x="371" y="92"/>
                  <a:pt x="361" y="101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Freeform 8"/>
          <p:cNvSpPr>
            <a:spLocks noEditPoints="1"/>
          </p:cNvSpPr>
          <p:nvPr/>
        </p:nvSpPr>
        <p:spPr bwMode="auto">
          <a:xfrm>
            <a:off x="4394200" y="2939629"/>
            <a:ext cx="1653117" cy="1894417"/>
          </a:xfrm>
          <a:custGeom>
            <a:avLst/>
            <a:gdLst>
              <a:gd name="T0" fmla="*/ 572 w 696"/>
              <a:gd name="T1" fmla="*/ 225 h 797"/>
              <a:gd name="T2" fmla="*/ 572 w 696"/>
              <a:gd name="T3" fmla="*/ 673 h 797"/>
              <a:gd name="T4" fmla="*/ 123 w 696"/>
              <a:gd name="T5" fmla="*/ 673 h 797"/>
              <a:gd name="T6" fmla="*/ 123 w 696"/>
              <a:gd name="T7" fmla="*/ 225 h 797"/>
              <a:gd name="T8" fmla="*/ 348 w 696"/>
              <a:gd name="T9" fmla="*/ 0 h 797"/>
              <a:gd name="T10" fmla="*/ 572 w 696"/>
              <a:gd name="T11" fmla="*/ 225 h 797"/>
              <a:gd name="T12" fmla="*/ 334 w 696"/>
              <a:gd name="T13" fmla="*/ 101 h 797"/>
              <a:gd name="T14" fmla="*/ 368 w 696"/>
              <a:gd name="T15" fmla="*/ 101 h 797"/>
              <a:gd name="T16" fmla="*/ 368 w 696"/>
              <a:gd name="T17" fmla="*/ 68 h 797"/>
              <a:gd name="T18" fmla="*/ 334 w 696"/>
              <a:gd name="T19" fmla="*/ 68 h 797"/>
              <a:gd name="T20" fmla="*/ 334 w 696"/>
              <a:gd name="T21" fmla="*/ 101 h 7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696" h="797">
                <a:moveTo>
                  <a:pt x="572" y="225"/>
                </a:moveTo>
                <a:cubicBezTo>
                  <a:pt x="696" y="348"/>
                  <a:pt x="696" y="549"/>
                  <a:pt x="572" y="673"/>
                </a:cubicBezTo>
                <a:cubicBezTo>
                  <a:pt x="448" y="797"/>
                  <a:pt x="247" y="797"/>
                  <a:pt x="123" y="673"/>
                </a:cubicBezTo>
                <a:cubicBezTo>
                  <a:pt x="0" y="549"/>
                  <a:pt x="0" y="348"/>
                  <a:pt x="123" y="225"/>
                </a:cubicBezTo>
                <a:cubicBezTo>
                  <a:pt x="348" y="0"/>
                  <a:pt x="348" y="0"/>
                  <a:pt x="348" y="0"/>
                </a:cubicBezTo>
                <a:lnTo>
                  <a:pt x="572" y="225"/>
                </a:lnTo>
                <a:close/>
                <a:moveTo>
                  <a:pt x="334" y="101"/>
                </a:moveTo>
                <a:cubicBezTo>
                  <a:pt x="343" y="111"/>
                  <a:pt x="358" y="111"/>
                  <a:pt x="368" y="101"/>
                </a:cubicBezTo>
                <a:cubicBezTo>
                  <a:pt x="377" y="92"/>
                  <a:pt x="377" y="77"/>
                  <a:pt x="368" y="68"/>
                </a:cubicBezTo>
                <a:cubicBezTo>
                  <a:pt x="359" y="58"/>
                  <a:pt x="343" y="58"/>
                  <a:pt x="334" y="68"/>
                </a:cubicBezTo>
                <a:cubicBezTo>
                  <a:pt x="325" y="77"/>
                  <a:pt x="325" y="92"/>
                  <a:pt x="334" y="101"/>
                </a:cubicBez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Freeform 9"/>
          <p:cNvSpPr>
            <a:spLocks/>
          </p:cNvSpPr>
          <p:nvPr/>
        </p:nvSpPr>
        <p:spPr bwMode="auto">
          <a:xfrm>
            <a:off x="268818" y="1902461"/>
            <a:ext cx="11654367" cy="736600"/>
          </a:xfrm>
          <a:custGeom>
            <a:avLst/>
            <a:gdLst>
              <a:gd name="T0" fmla="*/ 2 w 4909"/>
              <a:gd name="T1" fmla="*/ 0 h 310"/>
              <a:gd name="T2" fmla="*/ 609 w 4909"/>
              <a:gd name="T3" fmla="*/ 115 h 310"/>
              <a:gd name="T4" fmla="*/ 1222 w 4909"/>
              <a:gd name="T5" fmla="*/ 195 h 310"/>
              <a:gd name="T6" fmla="*/ 1838 w 4909"/>
              <a:gd name="T7" fmla="*/ 245 h 310"/>
              <a:gd name="T8" fmla="*/ 2456 w 4909"/>
              <a:gd name="T9" fmla="*/ 264 h 310"/>
              <a:gd name="T10" fmla="*/ 3073 w 4909"/>
              <a:gd name="T11" fmla="*/ 252 h 310"/>
              <a:gd name="T12" fmla="*/ 3382 w 4909"/>
              <a:gd name="T13" fmla="*/ 233 h 310"/>
              <a:gd name="T14" fmla="*/ 3535 w 4909"/>
              <a:gd name="T15" fmla="*/ 220 h 310"/>
              <a:gd name="T16" fmla="*/ 3689 w 4909"/>
              <a:gd name="T17" fmla="*/ 205 h 310"/>
              <a:gd name="T18" fmla="*/ 3996 w 4909"/>
              <a:gd name="T19" fmla="*/ 168 h 310"/>
              <a:gd name="T20" fmla="*/ 4302 w 4909"/>
              <a:gd name="T21" fmla="*/ 122 h 310"/>
              <a:gd name="T22" fmla="*/ 4606 w 4909"/>
              <a:gd name="T23" fmla="*/ 66 h 310"/>
              <a:gd name="T24" fmla="*/ 4757 w 4909"/>
              <a:gd name="T25" fmla="*/ 34 h 310"/>
              <a:gd name="T26" fmla="*/ 4908 w 4909"/>
              <a:gd name="T27" fmla="*/ 0 h 310"/>
              <a:gd name="T28" fmla="*/ 4909 w 4909"/>
              <a:gd name="T29" fmla="*/ 6 h 310"/>
              <a:gd name="T30" fmla="*/ 4760 w 4909"/>
              <a:gd name="T31" fmla="*/ 46 h 310"/>
              <a:gd name="T32" fmla="*/ 4609 w 4909"/>
              <a:gd name="T33" fmla="*/ 82 h 310"/>
              <a:gd name="T34" fmla="*/ 4306 w 4909"/>
              <a:gd name="T35" fmla="*/ 146 h 310"/>
              <a:gd name="T36" fmla="*/ 4001 w 4909"/>
              <a:gd name="T37" fmla="*/ 199 h 310"/>
              <a:gd name="T38" fmla="*/ 3693 w 4909"/>
              <a:gd name="T39" fmla="*/ 241 h 310"/>
              <a:gd name="T40" fmla="*/ 3075 w 4909"/>
              <a:gd name="T41" fmla="*/ 294 h 310"/>
              <a:gd name="T42" fmla="*/ 2455 w 4909"/>
              <a:gd name="T43" fmla="*/ 309 h 310"/>
              <a:gd name="T44" fmla="*/ 1836 w 4909"/>
              <a:gd name="T45" fmla="*/ 288 h 310"/>
              <a:gd name="T46" fmla="*/ 1218 w 4909"/>
              <a:gd name="T47" fmla="*/ 231 h 310"/>
              <a:gd name="T48" fmla="*/ 605 w 4909"/>
              <a:gd name="T49" fmla="*/ 140 h 310"/>
              <a:gd name="T50" fmla="*/ 301 w 4909"/>
              <a:gd name="T51" fmla="*/ 79 h 310"/>
              <a:gd name="T52" fmla="*/ 150 w 4909"/>
              <a:gd name="T53" fmla="*/ 45 h 310"/>
              <a:gd name="T54" fmla="*/ 0 w 4909"/>
              <a:gd name="T55" fmla="*/ 6 h 310"/>
              <a:gd name="T56" fmla="*/ 2 w 4909"/>
              <a:gd name="T57" fmla="*/ 0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09" h="310">
                <a:moveTo>
                  <a:pt x="2" y="0"/>
                </a:moveTo>
                <a:cubicBezTo>
                  <a:pt x="203" y="46"/>
                  <a:pt x="406" y="83"/>
                  <a:pt x="609" y="115"/>
                </a:cubicBezTo>
                <a:cubicBezTo>
                  <a:pt x="813" y="147"/>
                  <a:pt x="1017" y="173"/>
                  <a:pt x="1222" y="195"/>
                </a:cubicBezTo>
                <a:cubicBezTo>
                  <a:pt x="1427" y="217"/>
                  <a:pt x="1633" y="234"/>
                  <a:pt x="1838" y="245"/>
                </a:cubicBezTo>
                <a:cubicBezTo>
                  <a:pt x="2044" y="257"/>
                  <a:pt x="2250" y="264"/>
                  <a:pt x="2456" y="264"/>
                </a:cubicBezTo>
                <a:cubicBezTo>
                  <a:pt x="2662" y="266"/>
                  <a:pt x="2868" y="262"/>
                  <a:pt x="3073" y="252"/>
                </a:cubicBezTo>
                <a:cubicBezTo>
                  <a:pt x="3176" y="247"/>
                  <a:pt x="3279" y="241"/>
                  <a:pt x="3382" y="233"/>
                </a:cubicBezTo>
                <a:cubicBezTo>
                  <a:pt x="3433" y="229"/>
                  <a:pt x="3484" y="225"/>
                  <a:pt x="3535" y="220"/>
                </a:cubicBezTo>
                <a:cubicBezTo>
                  <a:pt x="3587" y="215"/>
                  <a:pt x="3638" y="210"/>
                  <a:pt x="3689" y="205"/>
                </a:cubicBezTo>
                <a:cubicBezTo>
                  <a:pt x="3792" y="194"/>
                  <a:pt x="3894" y="182"/>
                  <a:pt x="3996" y="168"/>
                </a:cubicBezTo>
                <a:cubicBezTo>
                  <a:pt x="4098" y="154"/>
                  <a:pt x="4200" y="139"/>
                  <a:pt x="4302" y="122"/>
                </a:cubicBezTo>
                <a:cubicBezTo>
                  <a:pt x="4403" y="105"/>
                  <a:pt x="4505" y="86"/>
                  <a:pt x="4606" y="66"/>
                </a:cubicBezTo>
                <a:cubicBezTo>
                  <a:pt x="4656" y="56"/>
                  <a:pt x="4707" y="45"/>
                  <a:pt x="4757" y="34"/>
                </a:cubicBezTo>
                <a:cubicBezTo>
                  <a:pt x="4807" y="23"/>
                  <a:pt x="4858" y="12"/>
                  <a:pt x="4908" y="0"/>
                </a:cubicBezTo>
                <a:cubicBezTo>
                  <a:pt x="4909" y="6"/>
                  <a:pt x="4909" y="6"/>
                  <a:pt x="4909" y="6"/>
                </a:cubicBezTo>
                <a:cubicBezTo>
                  <a:pt x="4860" y="20"/>
                  <a:pt x="4810" y="33"/>
                  <a:pt x="4760" y="46"/>
                </a:cubicBezTo>
                <a:cubicBezTo>
                  <a:pt x="4710" y="58"/>
                  <a:pt x="4659" y="70"/>
                  <a:pt x="4609" y="82"/>
                </a:cubicBezTo>
                <a:cubicBezTo>
                  <a:pt x="4508" y="105"/>
                  <a:pt x="4407" y="127"/>
                  <a:pt x="4306" y="146"/>
                </a:cubicBezTo>
                <a:cubicBezTo>
                  <a:pt x="4204" y="166"/>
                  <a:pt x="4103" y="183"/>
                  <a:pt x="4001" y="199"/>
                </a:cubicBezTo>
                <a:cubicBezTo>
                  <a:pt x="3898" y="215"/>
                  <a:pt x="3796" y="229"/>
                  <a:pt x="3693" y="241"/>
                </a:cubicBezTo>
                <a:cubicBezTo>
                  <a:pt x="3488" y="266"/>
                  <a:pt x="3282" y="283"/>
                  <a:pt x="3075" y="294"/>
                </a:cubicBezTo>
                <a:cubicBezTo>
                  <a:pt x="2869" y="305"/>
                  <a:pt x="2662" y="310"/>
                  <a:pt x="2455" y="309"/>
                </a:cubicBezTo>
                <a:cubicBezTo>
                  <a:pt x="2249" y="308"/>
                  <a:pt x="2042" y="301"/>
                  <a:pt x="1836" y="288"/>
                </a:cubicBezTo>
                <a:cubicBezTo>
                  <a:pt x="1629" y="274"/>
                  <a:pt x="1423" y="256"/>
                  <a:pt x="1218" y="231"/>
                </a:cubicBezTo>
                <a:cubicBezTo>
                  <a:pt x="1013" y="207"/>
                  <a:pt x="809" y="176"/>
                  <a:pt x="605" y="140"/>
                </a:cubicBezTo>
                <a:cubicBezTo>
                  <a:pt x="504" y="121"/>
                  <a:pt x="402" y="101"/>
                  <a:pt x="301" y="79"/>
                </a:cubicBezTo>
                <a:cubicBezTo>
                  <a:pt x="251" y="68"/>
                  <a:pt x="200" y="57"/>
                  <a:pt x="150" y="45"/>
                </a:cubicBezTo>
                <a:cubicBezTo>
                  <a:pt x="100" y="33"/>
                  <a:pt x="50" y="20"/>
                  <a:pt x="0" y="6"/>
                </a:cubicBezTo>
                <a:lnTo>
                  <a:pt x="2" y="0"/>
                </a:ln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Freeform 10"/>
          <p:cNvSpPr>
            <a:spLocks/>
          </p:cNvSpPr>
          <p:nvPr/>
        </p:nvSpPr>
        <p:spPr bwMode="auto">
          <a:xfrm>
            <a:off x="2988734" y="2209378"/>
            <a:ext cx="446617" cy="833967"/>
          </a:xfrm>
          <a:custGeom>
            <a:avLst/>
            <a:gdLst>
              <a:gd name="T0" fmla="*/ 107 w 188"/>
              <a:gd name="T1" fmla="*/ 336 h 351"/>
              <a:gd name="T2" fmla="*/ 179 w 188"/>
              <a:gd name="T3" fmla="*/ 161 h 351"/>
              <a:gd name="T4" fmla="*/ 129 w 188"/>
              <a:gd name="T5" fmla="*/ 20 h 351"/>
              <a:gd name="T6" fmla="*/ 10 w 188"/>
              <a:gd name="T7" fmla="*/ 91 h 351"/>
              <a:gd name="T8" fmla="*/ 61 w 188"/>
              <a:gd name="T9" fmla="*/ 279 h 351"/>
              <a:gd name="T10" fmla="*/ 85 w 188"/>
              <a:gd name="T11" fmla="*/ 260 h 351"/>
              <a:gd name="T12" fmla="*/ 34 w 188"/>
              <a:gd name="T13" fmla="*/ 120 h 351"/>
              <a:gd name="T14" fmla="*/ 51 w 188"/>
              <a:gd name="T15" fmla="*/ 54 h 351"/>
              <a:gd name="T16" fmla="*/ 123 w 188"/>
              <a:gd name="T17" fmla="*/ 51 h 351"/>
              <a:gd name="T18" fmla="*/ 150 w 188"/>
              <a:gd name="T19" fmla="*/ 185 h 351"/>
              <a:gd name="T20" fmla="*/ 90 w 188"/>
              <a:gd name="T21" fmla="*/ 322 h 351"/>
              <a:gd name="T22" fmla="*/ 107 w 188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8" h="351">
                <a:moveTo>
                  <a:pt x="107" y="336"/>
                </a:moveTo>
                <a:cubicBezTo>
                  <a:pt x="146" y="287"/>
                  <a:pt x="168" y="223"/>
                  <a:pt x="179" y="161"/>
                </a:cubicBezTo>
                <a:cubicBezTo>
                  <a:pt x="188" y="110"/>
                  <a:pt x="186" y="41"/>
                  <a:pt x="129" y="20"/>
                </a:cubicBezTo>
                <a:cubicBezTo>
                  <a:pt x="74" y="0"/>
                  <a:pt x="20" y="36"/>
                  <a:pt x="10" y="91"/>
                </a:cubicBezTo>
                <a:cubicBezTo>
                  <a:pt x="0" y="151"/>
                  <a:pt x="26" y="230"/>
                  <a:pt x="61" y="279"/>
                </a:cubicBezTo>
                <a:cubicBezTo>
                  <a:pt x="70" y="292"/>
                  <a:pt x="93" y="271"/>
                  <a:pt x="85" y="260"/>
                </a:cubicBezTo>
                <a:cubicBezTo>
                  <a:pt x="58" y="222"/>
                  <a:pt x="38" y="166"/>
                  <a:pt x="34" y="120"/>
                </a:cubicBezTo>
                <a:cubicBezTo>
                  <a:pt x="32" y="98"/>
                  <a:pt x="34" y="70"/>
                  <a:pt x="51" y="54"/>
                </a:cubicBezTo>
                <a:cubicBezTo>
                  <a:pt x="70" y="37"/>
                  <a:pt x="103" y="41"/>
                  <a:pt x="123" y="51"/>
                </a:cubicBezTo>
                <a:cubicBezTo>
                  <a:pt x="169" y="71"/>
                  <a:pt x="158" y="146"/>
                  <a:pt x="150" y="185"/>
                </a:cubicBezTo>
                <a:cubicBezTo>
                  <a:pt x="140" y="232"/>
                  <a:pt x="121" y="283"/>
                  <a:pt x="90" y="322"/>
                </a:cubicBezTo>
                <a:cubicBezTo>
                  <a:pt x="78" y="337"/>
                  <a:pt x="95" y="351"/>
                  <a:pt x="107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Freeform 11"/>
          <p:cNvSpPr>
            <a:spLocks/>
          </p:cNvSpPr>
          <p:nvPr/>
        </p:nvSpPr>
        <p:spPr bwMode="auto">
          <a:xfrm>
            <a:off x="8913284" y="2224195"/>
            <a:ext cx="448733" cy="833967"/>
          </a:xfrm>
          <a:custGeom>
            <a:avLst/>
            <a:gdLst>
              <a:gd name="T0" fmla="*/ 108 w 189"/>
              <a:gd name="T1" fmla="*/ 336 h 351"/>
              <a:gd name="T2" fmla="*/ 180 w 189"/>
              <a:gd name="T3" fmla="*/ 162 h 351"/>
              <a:gd name="T4" fmla="*/ 129 w 189"/>
              <a:gd name="T5" fmla="*/ 20 h 351"/>
              <a:gd name="T6" fmla="*/ 11 w 189"/>
              <a:gd name="T7" fmla="*/ 91 h 351"/>
              <a:gd name="T8" fmla="*/ 56 w 189"/>
              <a:gd name="T9" fmla="*/ 270 h 351"/>
              <a:gd name="T10" fmla="*/ 80 w 189"/>
              <a:gd name="T11" fmla="*/ 251 h 351"/>
              <a:gd name="T12" fmla="*/ 35 w 189"/>
              <a:gd name="T13" fmla="*/ 120 h 351"/>
              <a:gd name="T14" fmla="*/ 52 w 189"/>
              <a:gd name="T15" fmla="*/ 55 h 351"/>
              <a:gd name="T16" fmla="*/ 124 w 189"/>
              <a:gd name="T17" fmla="*/ 51 h 351"/>
              <a:gd name="T18" fmla="*/ 151 w 189"/>
              <a:gd name="T19" fmla="*/ 185 h 351"/>
              <a:gd name="T20" fmla="*/ 91 w 189"/>
              <a:gd name="T21" fmla="*/ 322 h 351"/>
              <a:gd name="T22" fmla="*/ 108 w 189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6"/>
                </a:moveTo>
                <a:cubicBezTo>
                  <a:pt x="147" y="287"/>
                  <a:pt x="169" y="223"/>
                  <a:pt x="180" y="162"/>
                </a:cubicBezTo>
                <a:cubicBezTo>
                  <a:pt x="189" y="111"/>
                  <a:pt x="187" y="41"/>
                  <a:pt x="129" y="20"/>
                </a:cubicBezTo>
                <a:cubicBezTo>
                  <a:pt x="75" y="0"/>
                  <a:pt x="21" y="36"/>
                  <a:pt x="11" y="91"/>
                </a:cubicBezTo>
                <a:cubicBezTo>
                  <a:pt x="0" y="151"/>
                  <a:pt x="22" y="221"/>
                  <a:pt x="56" y="270"/>
                </a:cubicBezTo>
                <a:cubicBezTo>
                  <a:pt x="65" y="284"/>
                  <a:pt x="88" y="262"/>
                  <a:pt x="80" y="251"/>
                </a:cubicBezTo>
                <a:cubicBezTo>
                  <a:pt x="53" y="213"/>
                  <a:pt x="38" y="166"/>
                  <a:pt x="35" y="120"/>
                </a:cubicBezTo>
                <a:cubicBezTo>
                  <a:pt x="33" y="98"/>
                  <a:pt x="35" y="70"/>
                  <a:pt x="52" y="55"/>
                </a:cubicBezTo>
                <a:cubicBezTo>
                  <a:pt x="70" y="38"/>
                  <a:pt x="103" y="41"/>
                  <a:pt x="124" y="51"/>
                </a:cubicBezTo>
                <a:cubicBezTo>
                  <a:pt x="170" y="72"/>
                  <a:pt x="159" y="147"/>
                  <a:pt x="151" y="185"/>
                </a:cubicBezTo>
                <a:cubicBezTo>
                  <a:pt x="140" y="233"/>
                  <a:pt x="122" y="284"/>
                  <a:pt x="91" y="322"/>
                </a:cubicBezTo>
                <a:cubicBezTo>
                  <a:pt x="79" y="337"/>
                  <a:pt x="96" y="351"/>
                  <a:pt x="108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Freeform 12"/>
          <p:cNvSpPr>
            <a:spLocks/>
          </p:cNvSpPr>
          <p:nvPr/>
        </p:nvSpPr>
        <p:spPr bwMode="auto">
          <a:xfrm>
            <a:off x="4988984" y="2349078"/>
            <a:ext cx="448733" cy="836084"/>
          </a:xfrm>
          <a:custGeom>
            <a:avLst/>
            <a:gdLst>
              <a:gd name="T0" fmla="*/ 108 w 189"/>
              <a:gd name="T1" fmla="*/ 335 h 351"/>
              <a:gd name="T2" fmla="*/ 180 w 189"/>
              <a:gd name="T3" fmla="*/ 161 h 351"/>
              <a:gd name="T4" fmla="*/ 129 w 189"/>
              <a:gd name="T5" fmla="*/ 19 h 351"/>
              <a:gd name="T6" fmla="*/ 11 w 189"/>
              <a:gd name="T7" fmla="*/ 90 h 351"/>
              <a:gd name="T8" fmla="*/ 56 w 189"/>
              <a:gd name="T9" fmla="*/ 269 h 351"/>
              <a:gd name="T10" fmla="*/ 80 w 189"/>
              <a:gd name="T11" fmla="*/ 250 h 351"/>
              <a:gd name="T12" fmla="*/ 35 w 189"/>
              <a:gd name="T13" fmla="*/ 119 h 351"/>
              <a:gd name="T14" fmla="*/ 52 w 189"/>
              <a:gd name="T15" fmla="*/ 54 h 351"/>
              <a:gd name="T16" fmla="*/ 124 w 189"/>
              <a:gd name="T17" fmla="*/ 50 h 351"/>
              <a:gd name="T18" fmla="*/ 151 w 189"/>
              <a:gd name="T19" fmla="*/ 184 h 351"/>
              <a:gd name="T20" fmla="*/ 91 w 189"/>
              <a:gd name="T21" fmla="*/ 321 h 351"/>
              <a:gd name="T22" fmla="*/ 108 w 189"/>
              <a:gd name="T23" fmla="*/ 335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5"/>
                </a:moveTo>
                <a:cubicBezTo>
                  <a:pt x="147" y="286"/>
                  <a:pt x="169" y="222"/>
                  <a:pt x="180" y="161"/>
                </a:cubicBezTo>
                <a:cubicBezTo>
                  <a:pt x="189" y="110"/>
                  <a:pt x="187" y="40"/>
                  <a:pt x="129" y="19"/>
                </a:cubicBezTo>
                <a:cubicBezTo>
                  <a:pt x="75" y="0"/>
                  <a:pt x="21" y="35"/>
                  <a:pt x="11" y="90"/>
                </a:cubicBezTo>
                <a:cubicBezTo>
                  <a:pt x="0" y="150"/>
                  <a:pt x="22" y="220"/>
                  <a:pt x="56" y="269"/>
                </a:cubicBezTo>
                <a:cubicBezTo>
                  <a:pt x="66" y="283"/>
                  <a:pt x="90" y="266"/>
                  <a:pt x="80" y="250"/>
                </a:cubicBezTo>
                <a:cubicBezTo>
                  <a:pt x="56" y="210"/>
                  <a:pt x="38" y="165"/>
                  <a:pt x="35" y="119"/>
                </a:cubicBezTo>
                <a:cubicBezTo>
                  <a:pt x="33" y="97"/>
                  <a:pt x="35" y="69"/>
                  <a:pt x="52" y="54"/>
                </a:cubicBezTo>
                <a:cubicBezTo>
                  <a:pt x="70" y="37"/>
                  <a:pt x="103" y="41"/>
                  <a:pt x="124" y="50"/>
                </a:cubicBezTo>
                <a:cubicBezTo>
                  <a:pt x="170" y="71"/>
                  <a:pt x="159" y="146"/>
                  <a:pt x="151" y="184"/>
                </a:cubicBezTo>
                <a:cubicBezTo>
                  <a:pt x="140" y="232"/>
                  <a:pt x="122" y="283"/>
                  <a:pt x="91" y="321"/>
                </a:cubicBezTo>
                <a:cubicBezTo>
                  <a:pt x="79" y="336"/>
                  <a:pt x="96" y="351"/>
                  <a:pt x="108" y="335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Freeform 13"/>
          <p:cNvSpPr>
            <a:spLocks/>
          </p:cNvSpPr>
          <p:nvPr/>
        </p:nvSpPr>
        <p:spPr bwMode="auto">
          <a:xfrm>
            <a:off x="6951134" y="2363895"/>
            <a:ext cx="448733" cy="833967"/>
          </a:xfrm>
          <a:custGeom>
            <a:avLst/>
            <a:gdLst>
              <a:gd name="T0" fmla="*/ 108 w 189"/>
              <a:gd name="T1" fmla="*/ 336 h 351"/>
              <a:gd name="T2" fmla="*/ 180 w 189"/>
              <a:gd name="T3" fmla="*/ 161 h 351"/>
              <a:gd name="T4" fmla="*/ 129 w 189"/>
              <a:gd name="T5" fmla="*/ 19 h 351"/>
              <a:gd name="T6" fmla="*/ 11 w 189"/>
              <a:gd name="T7" fmla="*/ 90 h 351"/>
              <a:gd name="T8" fmla="*/ 56 w 189"/>
              <a:gd name="T9" fmla="*/ 270 h 351"/>
              <a:gd name="T10" fmla="*/ 80 w 189"/>
              <a:gd name="T11" fmla="*/ 250 h 351"/>
              <a:gd name="T12" fmla="*/ 35 w 189"/>
              <a:gd name="T13" fmla="*/ 119 h 351"/>
              <a:gd name="T14" fmla="*/ 52 w 189"/>
              <a:gd name="T15" fmla="*/ 54 h 351"/>
              <a:gd name="T16" fmla="*/ 124 w 189"/>
              <a:gd name="T17" fmla="*/ 50 h 351"/>
              <a:gd name="T18" fmla="*/ 151 w 189"/>
              <a:gd name="T19" fmla="*/ 184 h 351"/>
              <a:gd name="T20" fmla="*/ 91 w 189"/>
              <a:gd name="T21" fmla="*/ 322 h 351"/>
              <a:gd name="T22" fmla="*/ 108 w 189"/>
              <a:gd name="T23" fmla="*/ 336 h 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89" h="351">
                <a:moveTo>
                  <a:pt x="108" y="336"/>
                </a:moveTo>
                <a:cubicBezTo>
                  <a:pt x="147" y="286"/>
                  <a:pt x="169" y="222"/>
                  <a:pt x="180" y="161"/>
                </a:cubicBezTo>
                <a:cubicBezTo>
                  <a:pt x="189" y="110"/>
                  <a:pt x="187" y="40"/>
                  <a:pt x="129" y="19"/>
                </a:cubicBezTo>
                <a:cubicBezTo>
                  <a:pt x="75" y="0"/>
                  <a:pt x="21" y="35"/>
                  <a:pt x="11" y="90"/>
                </a:cubicBezTo>
                <a:cubicBezTo>
                  <a:pt x="0" y="150"/>
                  <a:pt x="20" y="222"/>
                  <a:pt x="56" y="270"/>
                </a:cubicBezTo>
                <a:cubicBezTo>
                  <a:pt x="69" y="286"/>
                  <a:pt x="88" y="262"/>
                  <a:pt x="80" y="250"/>
                </a:cubicBezTo>
                <a:cubicBezTo>
                  <a:pt x="53" y="212"/>
                  <a:pt x="38" y="166"/>
                  <a:pt x="35" y="119"/>
                </a:cubicBezTo>
                <a:cubicBezTo>
                  <a:pt x="33" y="98"/>
                  <a:pt x="35" y="70"/>
                  <a:pt x="52" y="54"/>
                </a:cubicBezTo>
                <a:cubicBezTo>
                  <a:pt x="70" y="37"/>
                  <a:pt x="103" y="41"/>
                  <a:pt x="124" y="50"/>
                </a:cubicBezTo>
                <a:cubicBezTo>
                  <a:pt x="170" y="71"/>
                  <a:pt x="159" y="146"/>
                  <a:pt x="151" y="184"/>
                </a:cubicBezTo>
                <a:cubicBezTo>
                  <a:pt x="140" y="232"/>
                  <a:pt x="122" y="283"/>
                  <a:pt x="91" y="322"/>
                </a:cubicBezTo>
                <a:cubicBezTo>
                  <a:pt x="79" y="337"/>
                  <a:pt x="96" y="351"/>
                  <a:pt x="108" y="336"/>
                </a:cubicBez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2557776" y="3142190"/>
            <a:ext cx="1346603" cy="1154415"/>
            <a:chOff x="1918331" y="2394742"/>
            <a:chExt cx="1009952" cy="865811"/>
          </a:xfrm>
        </p:grpSpPr>
        <p:sp>
          <p:nvSpPr>
            <p:cNvPr id="20" name="矩形 19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18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22" name="任意多边形 21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25" name="组合 24"/>
          <p:cNvGrpSpPr/>
          <p:nvPr/>
        </p:nvGrpSpPr>
        <p:grpSpPr>
          <a:xfrm>
            <a:off x="4549136" y="3213310"/>
            <a:ext cx="1346603" cy="1154415"/>
            <a:chOff x="1918331" y="2394742"/>
            <a:chExt cx="1009952" cy="865811"/>
          </a:xfrm>
        </p:grpSpPr>
        <p:sp>
          <p:nvSpPr>
            <p:cNvPr id="26" name="矩形 25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32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27" name="组合 26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28" name="任意多边形 27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1" name="组合 30"/>
          <p:cNvGrpSpPr/>
          <p:nvPr/>
        </p:nvGrpSpPr>
        <p:grpSpPr>
          <a:xfrm>
            <a:off x="6530336" y="3314910"/>
            <a:ext cx="1346603" cy="1154415"/>
            <a:chOff x="1918331" y="2394742"/>
            <a:chExt cx="1009952" cy="865811"/>
          </a:xfrm>
        </p:grpSpPr>
        <p:sp>
          <p:nvSpPr>
            <p:cNvPr id="32" name="矩形 31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68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3" name="组合 32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34" name="任意多边形 33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37" name="组合 36"/>
          <p:cNvGrpSpPr/>
          <p:nvPr/>
        </p:nvGrpSpPr>
        <p:grpSpPr>
          <a:xfrm>
            <a:off x="8501376" y="3162510"/>
            <a:ext cx="1346603" cy="1154415"/>
            <a:chOff x="1918331" y="2394742"/>
            <a:chExt cx="1009952" cy="865811"/>
          </a:xfrm>
        </p:grpSpPr>
        <p:sp>
          <p:nvSpPr>
            <p:cNvPr id="38" name="矩形 37"/>
            <p:cNvSpPr/>
            <p:nvPr/>
          </p:nvSpPr>
          <p:spPr>
            <a:xfrm>
              <a:off x="2058984" y="2394742"/>
              <a:ext cx="697547" cy="50008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733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29</a:t>
              </a:r>
              <a:r>
                <a:rPr lang="en-US" altLang="zh-CN" sz="1867" b="1" dirty="0">
                  <a:solidFill>
                    <a:prstClr val="white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000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39" name="组合 38"/>
            <p:cNvGrpSpPr/>
            <p:nvPr/>
          </p:nvGrpSpPr>
          <p:grpSpPr>
            <a:xfrm>
              <a:off x="1918331" y="2871311"/>
              <a:ext cx="1009952" cy="389242"/>
              <a:chOff x="2787011" y="2193131"/>
              <a:chExt cx="1009952" cy="389242"/>
            </a:xfrm>
          </p:grpSpPr>
          <p:sp>
            <p:nvSpPr>
              <p:cNvPr id="40" name="任意多边形 39"/>
              <p:cNvSpPr/>
              <p:nvPr/>
            </p:nvSpPr>
            <p:spPr>
              <a:xfrm>
                <a:off x="2849423" y="219313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" fmla="*/ 0 w 8935"/>
                  <a:gd name="connsiteY0" fmla="*/ 2382 h 0"/>
                  <a:gd name="connsiteX1" fmla="*/ 8935 w 8935"/>
                  <a:gd name="connsiteY1" fmla="*/ 0 h 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2787011" y="2214881"/>
                <a:ext cx="996523" cy="253916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TEXT HERE</a:t>
                </a:r>
                <a:endParaRPr lang="zh-CN" altLang="en-US" sz="4800" dirty="0">
                  <a:solidFill>
                    <a:prstClr val="white"/>
                  </a:solidFill>
                </a:endParaRPr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2814482" y="2405449"/>
                <a:ext cx="982481" cy="17692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933" dirty="0">
                    <a:solidFill>
                      <a:prstClr val="white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Arial" panose="020B0604020202020204" pitchFamily="34" charset="0"/>
                  </a:rPr>
                  <a:t>this is a sample text. </a:t>
                </a:r>
                <a:endParaRPr lang="zh-CN" altLang="en-US" sz="2133" dirty="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3" name="文本框 66"/>
          <p:cNvSpPr txBox="1">
            <a:spLocks noChangeArrowheads="1"/>
          </p:cNvSpPr>
          <p:nvPr/>
        </p:nvSpPr>
        <p:spPr bwMode="auto">
          <a:xfrm>
            <a:off x="2670090" y="5581657"/>
            <a:ext cx="6914289" cy="579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defTabSz="1219170" fontAlgn="base">
              <a:lnSpc>
                <a:spcPts val="1867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CN" sz="933" dirty="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this is a sample text. insert your desired text here. Again. this is a dummy text. enter your own text here. this is a sample text. insert your desired text here. Again. this is a dummy text. enter your own text here</a:t>
            </a:r>
            <a:endParaRPr lang="zh-CN" altLang="en-US" sz="933" dirty="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4683755" y="5218855"/>
            <a:ext cx="313169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867" b="1" dirty="0">
                <a:solidFill>
                  <a:prstClr val="black">
                    <a:lumMod val="90000"/>
                    <a:lumOff val="1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PLEASE ADD TEXT HERE</a:t>
            </a:r>
            <a:endParaRPr lang="zh-CN" altLang="en-US" sz="5333" b="1" dirty="0">
              <a:solidFill>
                <a:prstClr val="black">
                  <a:lumMod val="90000"/>
                  <a:lumOff val="10000"/>
                </a:prstClr>
              </a:solidFill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02018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75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7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75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61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3" grpId="0"/>
      <p:bldP spid="44" grpId="0"/>
      <p:bldP spid="4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2127494" y="1989728"/>
            <a:ext cx="14817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1" name="Rectangle 6"/>
          <p:cNvSpPr>
            <a:spLocks noChangeArrowheads="1"/>
          </p:cNvSpPr>
          <p:nvPr/>
        </p:nvSpPr>
        <p:spPr bwMode="auto">
          <a:xfrm>
            <a:off x="2404777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2675710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2942410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3206994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3484277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3753094" y="1989729"/>
            <a:ext cx="14817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4017677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4288610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19" name="Rectangle 14"/>
          <p:cNvSpPr>
            <a:spLocks noChangeArrowheads="1"/>
          </p:cNvSpPr>
          <p:nvPr/>
        </p:nvSpPr>
        <p:spPr bwMode="auto">
          <a:xfrm>
            <a:off x="4568010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0" name="Rectangle 15"/>
          <p:cNvSpPr>
            <a:spLocks noChangeArrowheads="1"/>
          </p:cNvSpPr>
          <p:nvPr/>
        </p:nvSpPr>
        <p:spPr bwMode="auto">
          <a:xfrm>
            <a:off x="4838944" y="1989728"/>
            <a:ext cx="14817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1" name="Rectangle 16"/>
          <p:cNvSpPr>
            <a:spLocks noChangeArrowheads="1"/>
          </p:cNvSpPr>
          <p:nvPr/>
        </p:nvSpPr>
        <p:spPr bwMode="auto">
          <a:xfrm>
            <a:off x="5103527" y="198972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2" name="Rectangle 17"/>
          <p:cNvSpPr>
            <a:spLocks noChangeArrowheads="1"/>
          </p:cNvSpPr>
          <p:nvPr/>
        </p:nvSpPr>
        <p:spPr bwMode="auto">
          <a:xfrm>
            <a:off x="5374461" y="1989728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3" name="Freeform 18"/>
          <p:cNvSpPr>
            <a:spLocks/>
          </p:cNvSpPr>
          <p:nvPr/>
        </p:nvSpPr>
        <p:spPr bwMode="auto">
          <a:xfrm>
            <a:off x="1805760" y="5217646"/>
            <a:ext cx="4125384" cy="16933"/>
          </a:xfrm>
          <a:custGeom>
            <a:avLst/>
            <a:gdLst>
              <a:gd name="T0" fmla="*/ 1949 w 1949"/>
              <a:gd name="T1" fmla="*/ 2 h 8"/>
              <a:gd name="T2" fmla="*/ 1949 w 1949"/>
              <a:gd name="T3" fmla="*/ 8 h 8"/>
              <a:gd name="T4" fmla="*/ 0 w 1949"/>
              <a:gd name="T5" fmla="*/ 8 h 8"/>
              <a:gd name="T6" fmla="*/ 0 w 1949"/>
              <a:gd name="T7" fmla="*/ 0 h 8"/>
              <a:gd name="T8" fmla="*/ 1949 w 1949"/>
              <a:gd name="T9" fmla="*/ 2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49" h="8">
                <a:moveTo>
                  <a:pt x="1949" y="2"/>
                </a:moveTo>
                <a:lnTo>
                  <a:pt x="1949" y="8"/>
                </a:lnTo>
                <a:lnTo>
                  <a:pt x="0" y="8"/>
                </a:lnTo>
                <a:lnTo>
                  <a:pt x="0" y="0"/>
                </a:lnTo>
                <a:lnTo>
                  <a:pt x="1949" y="2"/>
                </a:lnTo>
                <a:close/>
              </a:path>
            </a:pathLst>
          </a:cu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4" name="Rectangle 19"/>
          <p:cNvSpPr>
            <a:spLocks noChangeArrowheads="1"/>
          </p:cNvSpPr>
          <p:nvPr/>
        </p:nvSpPr>
        <p:spPr bwMode="auto">
          <a:xfrm>
            <a:off x="1805761" y="4948829"/>
            <a:ext cx="4121151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5" name="Rectangle 20"/>
          <p:cNvSpPr>
            <a:spLocks noChangeArrowheads="1"/>
          </p:cNvSpPr>
          <p:nvPr/>
        </p:nvSpPr>
        <p:spPr bwMode="auto">
          <a:xfrm>
            <a:off x="1805761" y="4671546"/>
            <a:ext cx="41190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6" name="Rectangle 21"/>
          <p:cNvSpPr>
            <a:spLocks noChangeArrowheads="1"/>
          </p:cNvSpPr>
          <p:nvPr/>
        </p:nvSpPr>
        <p:spPr bwMode="auto">
          <a:xfrm>
            <a:off x="1805760" y="4400613"/>
            <a:ext cx="4125384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7" name="Rectangle 22"/>
          <p:cNvSpPr>
            <a:spLocks noChangeArrowheads="1"/>
          </p:cNvSpPr>
          <p:nvPr/>
        </p:nvSpPr>
        <p:spPr bwMode="auto">
          <a:xfrm>
            <a:off x="1805760" y="4140262"/>
            <a:ext cx="4125384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8" name="Rectangle 23"/>
          <p:cNvSpPr>
            <a:spLocks noChangeArrowheads="1"/>
          </p:cNvSpPr>
          <p:nvPr/>
        </p:nvSpPr>
        <p:spPr bwMode="auto">
          <a:xfrm>
            <a:off x="1820577" y="3869328"/>
            <a:ext cx="4110567" cy="169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29" name="Rectangle 24"/>
          <p:cNvSpPr>
            <a:spLocks noChangeArrowheads="1"/>
          </p:cNvSpPr>
          <p:nvPr/>
        </p:nvSpPr>
        <p:spPr bwMode="auto">
          <a:xfrm>
            <a:off x="1820576" y="3594162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0" name="Rectangle 25"/>
          <p:cNvSpPr>
            <a:spLocks noChangeArrowheads="1"/>
          </p:cNvSpPr>
          <p:nvPr/>
        </p:nvSpPr>
        <p:spPr bwMode="auto">
          <a:xfrm>
            <a:off x="1820577" y="3323229"/>
            <a:ext cx="411056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1" name="Rectangle 26"/>
          <p:cNvSpPr>
            <a:spLocks noChangeArrowheads="1"/>
          </p:cNvSpPr>
          <p:nvPr/>
        </p:nvSpPr>
        <p:spPr bwMode="auto">
          <a:xfrm>
            <a:off x="1820577" y="3058646"/>
            <a:ext cx="410421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2" name="Rectangle 27"/>
          <p:cNvSpPr>
            <a:spLocks noChangeArrowheads="1"/>
          </p:cNvSpPr>
          <p:nvPr/>
        </p:nvSpPr>
        <p:spPr bwMode="auto">
          <a:xfrm>
            <a:off x="1820576" y="2785595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3" name="Rectangle 28"/>
          <p:cNvSpPr>
            <a:spLocks noChangeArrowheads="1"/>
          </p:cNvSpPr>
          <p:nvPr/>
        </p:nvSpPr>
        <p:spPr bwMode="auto">
          <a:xfrm>
            <a:off x="1820576" y="2510429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4" name="Rectangle 29"/>
          <p:cNvSpPr>
            <a:spLocks noChangeArrowheads="1"/>
          </p:cNvSpPr>
          <p:nvPr/>
        </p:nvSpPr>
        <p:spPr bwMode="auto">
          <a:xfrm>
            <a:off x="1820577" y="2239495"/>
            <a:ext cx="4104217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5" name="Rectangle 30"/>
          <p:cNvSpPr>
            <a:spLocks noChangeArrowheads="1"/>
          </p:cNvSpPr>
          <p:nvPr/>
        </p:nvSpPr>
        <p:spPr bwMode="auto">
          <a:xfrm>
            <a:off x="1820576" y="1981262"/>
            <a:ext cx="4106333" cy="127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6" name="Rectangle 31"/>
          <p:cNvSpPr>
            <a:spLocks noChangeArrowheads="1"/>
          </p:cNvSpPr>
          <p:nvPr/>
        </p:nvSpPr>
        <p:spPr bwMode="auto">
          <a:xfrm>
            <a:off x="5647510" y="1983379"/>
            <a:ext cx="12700" cy="3543300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7" name="Rectangle 32"/>
          <p:cNvSpPr>
            <a:spLocks noChangeArrowheads="1"/>
          </p:cNvSpPr>
          <p:nvPr/>
        </p:nvSpPr>
        <p:spPr bwMode="auto">
          <a:xfrm>
            <a:off x="5918443" y="1983379"/>
            <a:ext cx="12700" cy="3547533"/>
          </a:xfrm>
          <a:prstGeom prst="rect">
            <a:avLst/>
          </a:prstGeom>
          <a:solidFill>
            <a:srgbClr val="CCCC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8" name="Freeform 33"/>
          <p:cNvSpPr>
            <a:spLocks/>
          </p:cNvSpPr>
          <p:nvPr/>
        </p:nvSpPr>
        <p:spPr bwMode="auto">
          <a:xfrm>
            <a:off x="1786710" y="1775946"/>
            <a:ext cx="82551" cy="3795183"/>
          </a:xfrm>
          <a:custGeom>
            <a:avLst/>
            <a:gdLst>
              <a:gd name="T0" fmla="*/ 26 w 26"/>
              <a:gd name="T1" fmla="*/ 1189 h 1202"/>
              <a:gd name="T2" fmla="*/ 13 w 26"/>
              <a:gd name="T3" fmla="*/ 1202 h 1202"/>
              <a:gd name="T4" fmla="*/ 13 w 26"/>
              <a:gd name="T5" fmla="*/ 1202 h 1202"/>
              <a:gd name="T6" fmla="*/ 0 w 26"/>
              <a:gd name="T7" fmla="*/ 1189 h 1202"/>
              <a:gd name="T8" fmla="*/ 0 w 26"/>
              <a:gd name="T9" fmla="*/ 13 h 1202"/>
              <a:gd name="T10" fmla="*/ 13 w 26"/>
              <a:gd name="T11" fmla="*/ 0 h 1202"/>
              <a:gd name="T12" fmla="*/ 13 w 26"/>
              <a:gd name="T13" fmla="*/ 0 h 1202"/>
              <a:gd name="T14" fmla="*/ 26 w 26"/>
              <a:gd name="T15" fmla="*/ 13 h 1202"/>
              <a:gd name="T16" fmla="*/ 26 w 26"/>
              <a:gd name="T17" fmla="*/ 1189 h 12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" h="1202">
                <a:moveTo>
                  <a:pt x="26" y="1189"/>
                </a:moveTo>
                <a:cubicBezTo>
                  <a:pt x="26" y="1196"/>
                  <a:pt x="20" y="1202"/>
                  <a:pt x="13" y="1202"/>
                </a:cubicBezTo>
                <a:cubicBezTo>
                  <a:pt x="13" y="1202"/>
                  <a:pt x="13" y="1202"/>
                  <a:pt x="13" y="1202"/>
                </a:cubicBezTo>
                <a:cubicBezTo>
                  <a:pt x="6" y="1202"/>
                  <a:pt x="0" y="1196"/>
                  <a:pt x="0" y="1189"/>
                </a:cubicBezTo>
                <a:cubicBezTo>
                  <a:pt x="0" y="13"/>
                  <a:pt x="0" y="13"/>
                  <a:pt x="0" y="13"/>
                </a:cubicBezTo>
                <a:cubicBezTo>
                  <a:pt x="0" y="5"/>
                  <a:pt x="6" y="0"/>
                  <a:pt x="13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20" y="0"/>
                  <a:pt x="26" y="5"/>
                  <a:pt x="26" y="13"/>
                </a:cubicBezTo>
                <a:lnTo>
                  <a:pt x="26" y="1189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39" name="Freeform 34"/>
          <p:cNvSpPr>
            <a:spLocks/>
          </p:cNvSpPr>
          <p:nvPr/>
        </p:nvSpPr>
        <p:spPr bwMode="auto">
          <a:xfrm>
            <a:off x="1786709" y="5497046"/>
            <a:ext cx="4286251" cy="78316"/>
          </a:xfrm>
          <a:custGeom>
            <a:avLst/>
            <a:gdLst>
              <a:gd name="T0" fmla="*/ 1344 w 1358"/>
              <a:gd name="T1" fmla="*/ 0 h 25"/>
              <a:gd name="T2" fmla="*/ 1358 w 1358"/>
              <a:gd name="T3" fmla="*/ 12 h 25"/>
              <a:gd name="T4" fmla="*/ 1358 w 1358"/>
              <a:gd name="T5" fmla="*/ 12 h 25"/>
              <a:gd name="T6" fmla="*/ 1344 w 1358"/>
              <a:gd name="T7" fmla="*/ 25 h 25"/>
              <a:gd name="T8" fmla="*/ 15 w 1358"/>
              <a:gd name="T9" fmla="*/ 25 h 25"/>
              <a:gd name="T10" fmla="*/ 0 w 1358"/>
              <a:gd name="T11" fmla="*/ 12 h 25"/>
              <a:gd name="T12" fmla="*/ 0 w 1358"/>
              <a:gd name="T13" fmla="*/ 12 h 25"/>
              <a:gd name="T14" fmla="*/ 15 w 1358"/>
              <a:gd name="T15" fmla="*/ 0 h 25"/>
              <a:gd name="T16" fmla="*/ 1344 w 1358"/>
              <a:gd name="T1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358" h="25">
                <a:moveTo>
                  <a:pt x="1344" y="0"/>
                </a:moveTo>
                <a:cubicBezTo>
                  <a:pt x="1352" y="0"/>
                  <a:pt x="1358" y="5"/>
                  <a:pt x="1358" y="12"/>
                </a:cubicBezTo>
                <a:cubicBezTo>
                  <a:pt x="1358" y="12"/>
                  <a:pt x="1358" y="12"/>
                  <a:pt x="1358" y="12"/>
                </a:cubicBezTo>
                <a:cubicBezTo>
                  <a:pt x="1358" y="19"/>
                  <a:pt x="1352" y="25"/>
                  <a:pt x="134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7" y="25"/>
                  <a:pt x="0" y="19"/>
                  <a:pt x="0" y="12"/>
                </a:cubicBezTo>
                <a:cubicBezTo>
                  <a:pt x="0" y="12"/>
                  <a:pt x="0" y="12"/>
                  <a:pt x="0" y="12"/>
                </a:cubicBezTo>
                <a:cubicBezTo>
                  <a:pt x="0" y="5"/>
                  <a:pt x="7" y="0"/>
                  <a:pt x="15" y="0"/>
                </a:cubicBezTo>
                <a:lnTo>
                  <a:pt x="1344" y="0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0" name="Freeform 35"/>
          <p:cNvSpPr>
            <a:spLocks/>
          </p:cNvSpPr>
          <p:nvPr/>
        </p:nvSpPr>
        <p:spPr bwMode="auto">
          <a:xfrm>
            <a:off x="1869261" y="3335928"/>
            <a:ext cx="4061884" cy="2156883"/>
          </a:xfrm>
          <a:custGeom>
            <a:avLst/>
            <a:gdLst>
              <a:gd name="T0" fmla="*/ 1919 w 1919"/>
              <a:gd name="T1" fmla="*/ 1019 h 1019"/>
              <a:gd name="T2" fmla="*/ 1716 w 1919"/>
              <a:gd name="T3" fmla="*/ 258 h 1019"/>
              <a:gd name="T4" fmla="*/ 1533 w 1919"/>
              <a:gd name="T5" fmla="*/ 892 h 1019"/>
              <a:gd name="T6" fmla="*/ 1299 w 1919"/>
              <a:gd name="T7" fmla="*/ 0 h 1019"/>
              <a:gd name="T8" fmla="*/ 1023 w 1919"/>
              <a:gd name="T9" fmla="*/ 897 h 1019"/>
              <a:gd name="T10" fmla="*/ 642 w 1919"/>
              <a:gd name="T11" fmla="*/ 255 h 1019"/>
              <a:gd name="T12" fmla="*/ 384 w 1919"/>
              <a:gd name="T13" fmla="*/ 767 h 1019"/>
              <a:gd name="T14" fmla="*/ 256 w 1919"/>
              <a:gd name="T15" fmla="*/ 504 h 1019"/>
              <a:gd name="T16" fmla="*/ 128 w 1919"/>
              <a:gd name="T17" fmla="*/ 767 h 1019"/>
              <a:gd name="T18" fmla="*/ 0 w 1919"/>
              <a:gd name="T19" fmla="*/ 506 h 1019"/>
              <a:gd name="T20" fmla="*/ 0 w 1919"/>
              <a:gd name="T21" fmla="*/ 1019 h 1019"/>
              <a:gd name="T22" fmla="*/ 1919 w 1919"/>
              <a:gd name="T23" fmla="*/ 1019 h 10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19" h="1019">
                <a:moveTo>
                  <a:pt x="1919" y="1019"/>
                </a:moveTo>
                <a:lnTo>
                  <a:pt x="1716" y="258"/>
                </a:lnTo>
                <a:lnTo>
                  <a:pt x="1533" y="892"/>
                </a:lnTo>
                <a:lnTo>
                  <a:pt x="1299" y="0"/>
                </a:lnTo>
                <a:lnTo>
                  <a:pt x="1023" y="897"/>
                </a:lnTo>
                <a:lnTo>
                  <a:pt x="642" y="255"/>
                </a:lnTo>
                <a:lnTo>
                  <a:pt x="384" y="767"/>
                </a:lnTo>
                <a:lnTo>
                  <a:pt x="256" y="504"/>
                </a:lnTo>
                <a:lnTo>
                  <a:pt x="128" y="767"/>
                </a:lnTo>
                <a:lnTo>
                  <a:pt x="0" y="506"/>
                </a:lnTo>
                <a:lnTo>
                  <a:pt x="0" y="1019"/>
                </a:lnTo>
                <a:lnTo>
                  <a:pt x="1919" y="1019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1" name="Freeform 36"/>
          <p:cNvSpPr>
            <a:spLocks/>
          </p:cNvSpPr>
          <p:nvPr/>
        </p:nvSpPr>
        <p:spPr bwMode="auto">
          <a:xfrm>
            <a:off x="1869261" y="3875679"/>
            <a:ext cx="4061884" cy="1617133"/>
          </a:xfrm>
          <a:custGeom>
            <a:avLst/>
            <a:gdLst>
              <a:gd name="T0" fmla="*/ 0 w 1919"/>
              <a:gd name="T1" fmla="*/ 764 h 764"/>
              <a:gd name="T2" fmla="*/ 253 w 1919"/>
              <a:gd name="T3" fmla="*/ 379 h 764"/>
              <a:gd name="T4" fmla="*/ 384 w 1919"/>
              <a:gd name="T5" fmla="*/ 637 h 764"/>
              <a:gd name="T6" fmla="*/ 632 w 1919"/>
              <a:gd name="T7" fmla="*/ 251 h 764"/>
              <a:gd name="T8" fmla="*/ 894 w 1919"/>
              <a:gd name="T9" fmla="*/ 642 h 764"/>
              <a:gd name="T10" fmla="*/ 1275 w 1919"/>
              <a:gd name="T11" fmla="*/ 0 h 764"/>
              <a:gd name="T12" fmla="*/ 1533 w 1919"/>
              <a:gd name="T13" fmla="*/ 512 h 764"/>
              <a:gd name="T14" fmla="*/ 1658 w 1919"/>
              <a:gd name="T15" fmla="*/ 379 h 764"/>
              <a:gd name="T16" fmla="*/ 1789 w 1919"/>
              <a:gd name="T17" fmla="*/ 512 h 764"/>
              <a:gd name="T18" fmla="*/ 1919 w 1919"/>
              <a:gd name="T19" fmla="*/ 251 h 764"/>
              <a:gd name="T20" fmla="*/ 1919 w 1919"/>
              <a:gd name="T21" fmla="*/ 764 h 764"/>
              <a:gd name="T22" fmla="*/ 0 w 1919"/>
              <a:gd name="T23" fmla="*/ 764 h 7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919" h="764">
                <a:moveTo>
                  <a:pt x="0" y="764"/>
                </a:moveTo>
                <a:lnTo>
                  <a:pt x="253" y="379"/>
                </a:lnTo>
                <a:lnTo>
                  <a:pt x="384" y="637"/>
                </a:lnTo>
                <a:lnTo>
                  <a:pt x="632" y="251"/>
                </a:lnTo>
                <a:lnTo>
                  <a:pt x="894" y="642"/>
                </a:lnTo>
                <a:lnTo>
                  <a:pt x="1275" y="0"/>
                </a:lnTo>
                <a:lnTo>
                  <a:pt x="1533" y="512"/>
                </a:lnTo>
                <a:lnTo>
                  <a:pt x="1658" y="379"/>
                </a:lnTo>
                <a:lnTo>
                  <a:pt x="1789" y="512"/>
                </a:lnTo>
                <a:lnTo>
                  <a:pt x="1919" y="251"/>
                </a:lnTo>
                <a:lnTo>
                  <a:pt x="1919" y="764"/>
                </a:lnTo>
                <a:lnTo>
                  <a:pt x="0" y="764"/>
                </a:lnTo>
                <a:close/>
              </a:path>
            </a:pathLst>
          </a:custGeom>
          <a:solidFill>
            <a:srgbClr val="FF9966"/>
          </a:solidFill>
          <a:ln>
            <a:noFill/>
          </a:ln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2" name="Rectangle 104"/>
          <p:cNvSpPr>
            <a:spLocks noChangeArrowheads="1"/>
          </p:cNvSpPr>
          <p:nvPr/>
        </p:nvSpPr>
        <p:spPr bwMode="auto">
          <a:xfrm>
            <a:off x="1777170" y="6135003"/>
            <a:ext cx="212501" cy="113397"/>
          </a:xfrm>
          <a:prstGeom prst="rect">
            <a:avLst/>
          </a:prstGeom>
          <a:solidFill>
            <a:srgbClr val="FF9966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354274" y="5389435"/>
            <a:ext cx="26000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289125" y="5122855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1289125" y="480620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289125" y="453962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289125" y="4262710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289125" y="4009333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289125" y="372336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1289125" y="3463233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1289125" y="3178977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1289125" y="292559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1230904" y="2639635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1230904" y="2360235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1230904" y="2089302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1230904" y="1826835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1915659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8" name="文本框 57"/>
          <p:cNvSpPr txBox="1"/>
          <p:nvPr/>
        </p:nvSpPr>
        <p:spPr>
          <a:xfrm>
            <a:off x="2211992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465992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2762325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3033259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3312659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60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3558192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854525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80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4135135" y="5596989"/>
            <a:ext cx="335348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90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367363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4650560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5366597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130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4998901" y="5596989"/>
            <a:ext cx="410690" cy="256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120</a:t>
            </a:r>
            <a:endParaRPr lang="zh-CN" altLang="en-US" sz="1067" dirty="0">
              <a:solidFill>
                <a:prstClr val="black">
                  <a:lumMod val="50000"/>
                  <a:lumOff val="50000"/>
                </a:prst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2023385" y="6053847"/>
            <a:ext cx="95410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  <a:endParaRPr lang="zh-CN" altLang="en-US"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71" name="Rectangle 104"/>
          <p:cNvSpPr>
            <a:spLocks noChangeArrowheads="1"/>
          </p:cNvSpPr>
          <p:nvPr/>
        </p:nvSpPr>
        <p:spPr bwMode="auto">
          <a:xfrm>
            <a:off x="3646610" y="6135003"/>
            <a:ext cx="212501" cy="113397"/>
          </a:xfrm>
          <a:prstGeom prst="rect">
            <a:avLst/>
          </a:prstGeom>
          <a:solidFill>
            <a:schemeClr val="accent3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black"/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3892825" y="6053847"/>
            <a:ext cx="954107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121917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1067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TEXT HERE</a:t>
            </a:r>
            <a:endParaRPr lang="zh-CN" altLang="en-US" sz="24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grpSp>
        <p:nvGrpSpPr>
          <p:cNvPr id="73" name="组合 72"/>
          <p:cNvGrpSpPr/>
          <p:nvPr/>
        </p:nvGrpSpPr>
        <p:grpSpPr>
          <a:xfrm>
            <a:off x="7056120" y="2054860"/>
            <a:ext cx="897467" cy="899584"/>
            <a:chOff x="7562850" y="1152525"/>
            <a:chExt cx="673100" cy="674688"/>
          </a:xfrm>
        </p:grpSpPr>
        <p:sp>
          <p:nvSpPr>
            <p:cNvPr id="74" name="Freeform 12"/>
            <p:cNvSpPr>
              <a:spLocks/>
            </p:cNvSpPr>
            <p:nvPr/>
          </p:nvSpPr>
          <p:spPr bwMode="auto">
            <a:xfrm>
              <a:off x="7562850" y="1152525"/>
              <a:ext cx="673100" cy="674688"/>
            </a:xfrm>
            <a:custGeom>
              <a:avLst/>
              <a:gdLst>
                <a:gd name="T0" fmla="*/ 32 w 262"/>
                <a:gd name="T1" fmla="*/ 188 h 262"/>
                <a:gd name="T2" fmla="*/ 74 w 262"/>
                <a:gd name="T3" fmla="*/ 31 h 262"/>
                <a:gd name="T4" fmla="*/ 230 w 262"/>
                <a:gd name="T5" fmla="*/ 73 h 262"/>
                <a:gd name="T6" fmla="*/ 189 w 262"/>
                <a:gd name="T7" fmla="*/ 230 h 262"/>
                <a:gd name="T8" fmla="*/ 32 w 262"/>
                <a:gd name="T9" fmla="*/ 188 h 2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2" h="262">
                  <a:moveTo>
                    <a:pt x="32" y="188"/>
                  </a:moveTo>
                  <a:cubicBezTo>
                    <a:pt x="0" y="133"/>
                    <a:pt x="19" y="63"/>
                    <a:pt x="74" y="31"/>
                  </a:cubicBezTo>
                  <a:cubicBezTo>
                    <a:pt x="128" y="0"/>
                    <a:pt x="199" y="18"/>
                    <a:pt x="230" y="73"/>
                  </a:cubicBezTo>
                  <a:cubicBezTo>
                    <a:pt x="262" y="129"/>
                    <a:pt x="243" y="198"/>
                    <a:pt x="189" y="230"/>
                  </a:cubicBezTo>
                  <a:cubicBezTo>
                    <a:pt x="133" y="262"/>
                    <a:pt x="64" y="243"/>
                    <a:pt x="32" y="188"/>
                  </a:cubicBezTo>
                </a:path>
              </a:pathLst>
            </a:cu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5" name="Freeform 13"/>
            <p:cNvSpPr>
              <a:spLocks noEditPoints="1"/>
            </p:cNvSpPr>
            <p:nvPr/>
          </p:nvSpPr>
          <p:spPr bwMode="auto">
            <a:xfrm>
              <a:off x="7907338" y="1341438"/>
              <a:ext cx="287338" cy="444500"/>
            </a:xfrm>
            <a:custGeom>
              <a:avLst/>
              <a:gdLst>
                <a:gd name="T0" fmla="*/ 11 w 112"/>
                <a:gd name="T1" fmla="*/ 172 h 173"/>
                <a:gd name="T2" fmla="*/ 0 w 112"/>
                <a:gd name="T3" fmla="*/ 173 h 173"/>
                <a:gd name="T4" fmla="*/ 0 w 112"/>
                <a:gd name="T5" fmla="*/ 173 h 173"/>
                <a:gd name="T6" fmla="*/ 11 w 112"/>
                <a:gd name="T7" fmla="*/ 172 h 173"/>
                <a:gd name="T8" fmla="*/ 96 w 112"/>
                <a:gd name="T9" fmla="*/ 0 h 173"/>
                <a:gd name="T10" fmla="*/ 96 w 112"/>
                <a:gd name="T11" fmla="*/ 0 h 173"/>
                <a:gd name="T12" fmla="*/ 112 w 112"/>
                <a:gd name="T13" fmla="*/ 58 h 173"/>
                <a:gd name="T14" fmla="*/ 96 w 112"/>
                <a:gd name="T15" fmla="*/ 0 h 173"/>
                <a:gd name="T16" fmla="*/ 96 w 112"/>
                <a:gd name="T17" fmla="*/ 0 h 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2" h="173">
                  <a:moveTo>
                    <a:pt x="11" y="172"/>
                  </a:moveTo>
                  <a:cubicBezTo>
                    <a:pt x="8" y="172"/>
                    <a:pt x="4" y="172"/>
                    <a:pt x="0" y="173"/>
                  </a:cubicBezTo>
                  <a:cubicBezTo>
                    <a:pt x="0" y="173"/>
                    <a:pt x="0" y="173"/>
                    <a:pt x="0" y="173"/>
                  </a:cubicBezTo>
                  <a:cubicBezTo>
                    <a:pt x="4" y="173"/>
                    <a:pt x="8" y="172"/>
                    <a:pt x="11" y="172"/>
                  </a:cubicBezTo>
                  <a:moveTo>
                    <a:pt x="96" y="0"/>
                  </a:moveTo>
                  <a:cubicBezTo>
                    <a:pt x="96" y="0"/>
                    <a:pt x="96" y="0"/>
                    <a:pt x="96" y="0"/>
                  </a:cubicBezTo>
                  <a:cubicBezTo>
                    <a:pt x="107" y="18"/>
                    <a:pt x="112" y="38"/>
                    <a:pt x="112" y="58"/>
                  </a:cubicBezTo>
                  <a:cubicBezTo>
                    <a:pt x="112" y="38"/>
                    <a:pt x="107" y="18"/>
                    <a:pt x="96" y="0"/>
                  </a:cubicBezTo>
                  <a:cubicBezTo>
                    <a:pt x="96" y="0"/>
                    <a:pt x="96" y="0"/>
                    <a:pt x="96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6" name="Freeform 15"/>
            <p:cNvSpPr>
              <a:spLocks noEditPoints="1"/>
            </p:cNvSpPr>
            <p:nvPr/>
          </p:nvSpPr>
          <p:spPr bwMode="auto">
            <a:xfrm>
              <a:off x="7745413" y="1343025"/>
              <a:ext cx="307975" cy="290513"/>
            </a:xfrm>
            <a:custGeom>
              <a:avLst/>
              <a:gdLst>
                <a:gd name="T0" fmla="*/ 176 w 194"/>
                <a:gd name="T1" fmla="*/ 175 h 183"/>
                <a:gd name="T2" fmla="*/ 100 w 194"/>
                <a:gd name="T3" fmla="*/ 23 h 183"/>
                <a:gd name="T4" fmla="*/ 111 w 194"/>
                <a:gd name="T5" fmla="*/ 0 h 183"/>
                <a:gd name="T6" fmla="*/ 107 w 194"/>
                <a:gd name="T7" fmla="*/ 0 h 183"/>
                <a:gd name="T8" fmla="*/ 99 w 194"/>
                <a:gd name="T9" fmla="*/ 18 h 183"/>
                <a:gd name="T10" fmla="*/ 97 w 194"/>
                <a:gd name="T11" fmla="*/ 20 h 183"/>
                <a:gd name="T12" fmla="*/ 95 w 194"/>
                <a:gd name="T13" fmla="*/ 18 h 183"/>
                <a:gd name="T14" fmla="*/ 94 w 194"/>
                <a:gd name="T15" fmla="*/ 15 h 183"/>
                <a:gd name="T16" fmla="*/ 87 w 194"/>
                <a:gd name="T17" fmla="*/ 0 h 183"/>
                <a:gd name="T18" fmla="*/ 82 w 194"/>
                <a:gd name="T19" fmla="*/ 0 h 183"/>
                <a:gd name="T20" fmla="*/ 94 w 194"/>
                <a:gd name="T21" fmla="*/ 23 h 183"/>
                <a:gd name="T22" fmla="*/ 18 w 194"/>
                <a:gd name="T23" fmla="*/ 175 h 183"/>
                <a:gd name="T24" fmla="*/ 0 w 194"/>
                <a:gd name="T25" fmla="*/ 175 h 183"/>
                <a:gd name="T26" fmla="*/ 0 w 194"/>
                <a:gd name="T27" fmla="*/ 183 h 183"/>
                <a:gd name="T28" fmla="*/ 194 w 194"/>
                <a:gd name="T29" fmla="*/ 183 h 183"/>
                <a:gd name="T30" fmla="*/ 194 w 194"/>
                <a:gd name="T31" fmla="*/ 175 h 183"/>
                <a:gd name="T32" fmla="*/ 176 w 194"/>
                <a:gd name="T33" fmla="*/ 175 h 183"/>
                <a:gd name="T34" fmla="*/ 73 w 194"/>
                <a:gd name="T35" fmla="*/ 175 h 183"/>
                <a:gd name="T36" fmla="*/ 94 w 194"/>
                <a:gd name="T37" fmla="*/ 130 h 183"/>
                <a:gd name="T38" fmla="*/ 97 w 194"/>
                <a:gd name="T39" fmla="*/ 125 h 183"/>
                <a:gd name="T40" fmla="*/ 123 w 194"/>
                <a:gd name="T41" fmla="*/ 175 h 183"/>
                <a:gd name="T42" fmla="*/ 73 w 194"/>
                <a:gd name="T43" fmla="*/ 17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94" h="183">
                  <a:moveTo>
                    <a:pt x="176" y="175"/>
                  </a:moveTo>
                  <a:lnTo>
                    <a:pt x="100" y="23"/>
                  </a:lnTo>
                  <a:lnTo>
                    <a:pt x="111" y="0"/>
                  </a:lnTo>
                  <a:lnTo>
                    <a:pt x="107" y="0"/>
                  </a:lnTo>
                  <a:lnTo>
                    <a:pt x="99" y="18"/>
                  </a:lnTo>
                  <a:lnTo>
                    <a:pt x="97" y="20"/>
                  </a:lnTo>
                  <a:lnTo>
                    <a:pt x="95" y="18"/>
                  </a:lnTo>
                  <a:lnTo>
                    <a:pt x="94" y="15"/>
                  </a:lnTo>
                  <a:lnTo>
                    <a:pt x="87" y="0"/>
                  </a:lnTo>
                  <a:lnTo>
                    <a:pt x="82" y="0"/>
                  </a:lnTo>
                  <a:lnTo>
                    <a:pt x="94" y="23"/>
                  </a:lnTo>
                  <a:lnTo>
                    <a:pt x="18" y="175"/>
                  </a:lnTo>
                  <a:lnTo>
                    <a:pt x="0" y="175"/>
                  </a:lnTo>
                  <a:lnTo>
                    <a:pt x="0" y="183"/>
                  </a:lnTo>
                  <a:lnTo>
                    <a:pt x="194" y="183"/>
                  </a:lnTo>
                  <a:lnTo>
                    <a:pt x="194" y="175"/>
                  </a:lnTo>
                  <a:lnTo>
                    <a:pt x="176" y="175"/>
                  </a:lnTo>
                  <a:close/>
                  <a:moveTo>
                    <a:pt x="73" y="175"/>
                  </a:moveTo>
                  <a:lnTo>
                    <a:pt x="94" y="130"/>
                  </a:lnTo>
                  <a:lnTo>
                    <a:pt x="97" y="125"/>
                  </a:lnTo>
                  <a:lnTo>
                    <a:pt x="123" y="175"/>
                  </a:lnTo>
                  <a:lnTo>
                    <a:pt x="73" y="175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77" name="Freeform 16"/>
            <p:cNvSpPr>
              <a:spLocks noEditPoints="1"/>
            </p:cNvSpPr>
            <p:nvPr/>
          </p:nvSpPr>
          <p:spPr bwMode="auto">
            <a:xfrm>
              <a:off x="7578725" y="1165225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2 w 250"/>
                <a:gd name="T5" fmla="*/ 247 h 251"/>
                <a:gd name="T6" fmla="*/ 114 w 250"/>
                <a:gd name="T7" fmla="*/ 247 h 251"/>
                <a:gd name="T8" fmla="*/ 92 w 250"/>
                <a:gd name="T9" fmla="*/ 247 h 251"/>
                <a:gd name="T10" fmla="*/ 190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0 w 250"/>
                <a:gd name="T21" fmla="*/ 228 h 251"/>
                <a:gd name="T22" fmla="*/ 221 w 250"/>
                <a:gd name="T23" fmla="*/ 201 h 251"/>
                <a:gd name="T24" fmla="*/ 209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7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79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50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2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4" y="247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9"/>
                    <a:pt x="92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0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2" y="230"/>
                    <a:pt x="68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0" y="228"/>
                  </a:moveTo>
                  <a:cubicBezTo>
                    <a:pt x="190" y="228"/>
                    <a:pt x="190" y="228"/>
                    <a:pt x="190" y="228"/>
                  </a:cubicBezTo>
                  <a:moveTo>
                    <a:pt x="207" y="216"/>
                  </a:moveTo>
                  <a:cubicBezTo>
                    <a:pt x="211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09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1" y="214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1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4" y="178"/>
                    <a:pt x="237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8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7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1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1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5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4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5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7" y="54"/>
                    <a:pt x="24" y="60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3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79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2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2" y="9"/>
                    <a:pt x="86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3" y="5"/>
                    <a:pt x="121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78" name="组合 77"/>
          <p:cNvGrpSpPr/>
          <p:nvPr/>
        </p:nvGrpSpPr>
        <p:grpSpPr>
          <a:xfrm>
            <a:off x="7077287" y="4968665"/>
            <a:ext cx="855133" cy="861484"/>
            <a:chOff x="7578725" y="3941763"/>
            <a:chExt cx="641350" cy="646113"/>
          </a:xfrm>
        </p:grpSpPr>
        <p:sp>
          <p:nvSpPr>
            <p:cNvPr id="79" name="Oval 22"/>
            <p:cNvSpPr>
              <a:spLocks noChangeArrowheads="1"/>
            </p:cNvSpPr>
            <p:nvPr/>
          </p:nvSpPr>
          <p:spPr bwMode="auto">
            <a:xfrm>
              <a:off x="7607300" y="3970338"/>
              <a:ext cx="590550" cy="590550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0" name="Freeform 23"/>
            <p:cNvSpPr>
              <a:spLocks/>
            </p:cNvSpPr>
            <p:nvPr/>
          </p:nvSpPr>
          <p:spPr bwMode="auto">
            <a:xfrm>
              <a:off x="7908925" y="3970338"/>
              <a:ext cx="128588" cy="33338"/>
            </a:xfrm>
            <a:custGeom>
              <a:avLst/>
              <a:gdLst>
                <a:gd name="T0" fmla="*/ 0 w 50"/>
                <a:gd name="T1" fmla="*/ 0 h 13"/>
                <a:gd name="T2" fmla="*/ 0 w 50"/>
                <a:gd name="T3" fmla="*/ 0 h 13"/>
                <a:gd name="T4" fmla="*/ 50 w 50"/>
                <a:gd name="T5" fmla="*/ 13 h 13"/>
                <a:gd name="T6" fmla="*/ 0 w 50"/>
                <a:gd name="T7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3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18" y="0"/>
                    <a:pt x="35" y="5"/>
                    <a:pt x="50" y="13"/>
                  </a:cubicBezTo>
                  <a:cubicBezTo>
                    <a:pt x="34" y="5"/>
                    <a:pt x="17" y="0"/>
                    <a:pt x="0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1" name="Freeform 25"/>
            <p:cNvSpPr>
              <a:spLocks/>
            </p:cNvSpPr>
            <p:nvPr/>
          </p:nvSpPr>
          <p:spPr bwMode="auto">
            <a:xfrm>
              <a:off x="7742238" y="4111625"/>
              <a:ext cx="203200" cy="282575"/>
            </a:xfrm>
            <a:custGeom>
              <a:avLst/>
              <a:gdLst>
                <a:gd name="T0" fmla="*/ 21 w 79"/>
                <a:gd name="T1" fmla="*/ 45 h 110"/>
                <a:gd name="T2" fmla="*/ 17 w 79"/>
                <a:gd name="T3" fmla="*/ 15 h 110"/>
                <a:gd name="T4" fmla="*/ 51 w 79"/>
                <a:gd name="T5" fmla="*/ 22 h 110"/>
                <a:gd name="T6" fmla="*/ 46 w 79"/>
                <a:gd name="T7" fmla="*/ 64 h 110"/>
                <a:gd name="T8" fmla="*/ 60 w 79"/>
                <a:gd name="T9" fmla="*/ 101 h 110"/>
                <a:gd name="T10" fmla="*/ 35 w 79"/>
                <a:gd name="T11" fmla="*/ 69 h 110"/>
                <a:gd name="T12" fmla="*/ 21 w 79"/>
                <a:gd name="T13" fmla="*/ 4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10">
                  <a:moveTo>
                    <a:pt x="21" y="45"/>
                  </a:moveTo>
                  <a:cubicBezTo>
                    <a:pt x="21" y="45"/>
                    <a:pt x="0" y="29"/>
                    <a:pt x="17" y="15"/>
                  </a:cubicBezTo>
                  <a:cubicBezTo>
                    <a:pt x="35" y="0"/>
                    <a:pt x="64" y="4"/>
                    <a:pt x="51" y="22"/>
                  </a:cubicBezTo>
                  <a:cubicBezTo>
                    <a:pt x="39" y="40"/>
                    <a:pt x="35" y="55"/>
                    <a:pt x="46" y="64"/>
                  </a:cubicBezTo>
                  <a:cubicBezTo>
                    <a:pt x="57" y="74"/>
                    <a:pt x="79" y="92"/>
                    <a:pt x="60" y="101"/>
                  </a:cubicBezTo>
                  <a:cubicBezTo>
                    <a:pt x="41" y="110"/>
                    <a:pt x="39" y="80"/>
                    <a:pt x="35" y="69"/>
                  </a:cubicBezTo>
                  <a:cubicBezTo>
                    <a:pt x="31" y="58"/>
                    <a:pt x="27" y="52"/>
                    <a:pt x="21" y="45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2" name="Freeform 26"/>
            <p:cNvSpPr>
              <a:spLocks/>
            </p:cNvSpPr>
            <p:nvPr/>
          </p:nvSpPr>
          <p:spPr bwMode="auto">
            <a:xfrm>
              <a:off x="7837488" y="4054475"/>
              <a:ext cx="69850" cy="68263"/>
            </a:xfrm>
            <a:custGeom>
              <a:avLst/>
              <a:gdLst>
                <a:gd name="T0" fmla="*/ 25 w 27"/>
                <a:gd name="T1" fmla="*/ 16 h 26"/>
                <a:gd name="T2" fmla="*/ 10 w 27"/>
                <a:gd name="T3" fmla="*/ 24 h 26"/>
                <a:gd name="T4" fmla="*/ 4 w 27"/>
                <a:gd name="T5" fmla="*/ 9 h 26"/>
                <a:gd name="T6" fmla="*/ 18 w 27"/>
                <a:gd name="T7" fmla="*/ 1 h 26"/>
                <a:gd name="T8" fmla="*/ 25 w 27"/>
                <a:gd name="T9" fmla="*/ 1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25" y="16"/>
                  </a:moveTo>
                  <a:cubicBezTo>
                    <a:pt x="22" y="22"/>
                    <a:pt x="16" y="26"/>
                    <a:pt x="10" y="24"/>
                  </a:cubicBezTo>
                  <a:cubicBezTo>
                    <a:pt x="4" y="22"/>
                    <a:pt x="0" y="16"/>
                    <a:pt x="4" y="9"/>
                  </a:cubicBezTo>
                  <a:cubicBezTo>
                    <a:pt x="5" y="3"/>
                    <a:pt x="12" y="0"/>
                    <a:pt x="18" y="1"/>
                  </a:cubicBezTo>
                  <a:cubicBezTo>
                    <a:pt x="24" y="3"/>
                    <a:pt x="27" y="9"/>
                    <a:pt x="25" y="1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3" name="Freeform 27"/>
            <p:cNvSpPr>
              <a:spLocks/>
            </p:cNvSpPr>
            <p:nvPr/>
          </p:nvSpPr>
          <p:spPr bwMode="auto">
            <a:xfrm>
              <a:off x="7808913" y="4081463"/>
              <a:ext cx="28575" cy="34925"/>
            </a:xfrm>
            <a:custGeom>
              <a:avLst/>
              <a:gdLst>
                <a:gd name="T0" fmla="*/ 11 w 11"/>
                <a:gd name="T1" fmla="*/ 7 h 14"/>
                <a:gd name="T2" fmla="*/ 7 w 11"/>
                <a:gd name="T3" fmla="*/ 13 h 14"/>
                <a:gd name="T4" fmla="*/ 1 w 11"/>
                <a:gd name="T5" fmla="*/ 7 h 14"/>
                <a:gd name="T6" fmla="*/ 5 w 11"/>
                <a:gd name="T7" fmla="*/ 1 h 14"/>
                <a:gd name="T8" fmla="*/ 11 w 11"/>
                <a:gd name="T9" fmla="*/ 7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4">
                  <a:moveTo>
                    <a:pt x="11" y="7"/>
                  </a:moveTo>
                  <a:cubicBezTo>
                    <a:pt x="11" y="10"/>
                    <a:pt x="9" y="13"/>
                    <a:pt x="7" y="13"/>
                  </a:cubicBezTo>
                  <a:cubicBezTo>
                    <a:pt x="4" y="14"/>
                    <a:pt x="1" y="11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ubicBezTo>
                    <a:pt x="8" y="0"/>
                    <a:pt x="10" y="2"/>
                    <a:pt x="11" y="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4" name="Freeform 28"/>
            <p:cNvSpPr>
              <a:spLocks/>
            </p:cNvSpPr>
            <p:nvPr/>
          </p:nvSpPr>
          <p:spPr bwMode="auto">
            <a:xfrm>
              <a:off x="7778750" y="4098925"/>
              <a:ext cx="30163" cy="30163"/>
            </a:xfrm>
            <a:custGeom>
              <a:avLst/>
              <a:gdLst>
                <a:gd name="T0" fmla="*/ 10 w 12"/>
                <a:gd name="T1" fmla="*/ 4 h 12"/>
                <a:gd name="T2" fmla="*/ 8 w 12"/>
                <a:gd name="T3" fmla="*/ 11 h 12"/>
                <a:gd name="T4" fmla="*/ 2 w 12"/>
                <a:gd name="T5" fmla="*/ 8 h 12"/>
                <a:gd name="T6" fmla="*/ 4 w 12"/>
                <a:gd name="T7" fmla="*/ 1 h 12"/>
                <a:gd name="T8" fmla="*/ 10 w 12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4"/>
                  </a:moveTo>
                  <a:cubicBezTo>
                    <a:pt x="12" y="7"/>
                    <a:pt x="11" y="10"/>
                    <a:pt x="8" y="11"/>
                  </a:cubicBezTo>
                  <a:cubicBezTo>
                    <a:pt x="6" y="12"/>
                    <a:pt x="3" y="10"/>
                    <a:pt x="2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6" y="0"/>
                    <a:pt x="9" y="1"/>
                    <a:pt x="10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5" name="Freeform 29"/>
            <p:cNvSpPr>
              <a:spLocks/>
            </p:cNvSpPr>
            <p:nvPr/>
          </p:nvSpPr>
          <p:spPr bwMode="auto">
            <a:xfrm>
              <a:off x="7754938" y="4119563"/>
              <a:ext cx="28575" cy="28575"/>
            </a:xfrm>
            <a:custGeom>
              <a:avLst/>
              <a:gdLst>
                <a:gd name="T0" fmla="*/ 10 w 11"/>
                <a:gd name="T1" fmla="*/ 3 h 11"/>
                <a:gd name="T2" fmla="*/ 8 w 11"/>
                <a:gd name="T3" fmla="*/ 10 h 11"/>
                <a:gd name="T4" fmla="*/ 1 w 11"/>
                <a:gd name="T5" fmla="*/ 7 h 11"/>
                <a:gd name="T6" fmla="*/ 3 w 11"/>
                <a:gd name="T7" fmla="*/ 1 h 11"/>
                <a:gd name="T8" fmla="*/ 10 w 11"/>
                <a:gd name="T9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1">
                  <a:moveTo>
                    <a:pt x="10" y="3"/>
                  </a:moveTo>
                  <a:cubicBezTo>
                    <a:pt x="11" y="6"/>
                    <a:pt x="10" y="9"/>
                    <a:pt x="8" y="10"/>
                  </a:cubicBezTo>
                  <a:cubicBezTo>
                    <a:pt x="6" y="11"/>
                    <a:pt x="3" y="10"/>
                    <a:pt x="1" y="7"/>
                  </a:cubicBezTo>
                  <a:cubicBezTo>
                    <a:pt x="0" y="5"/>
                    <a:pt x="1" y="2"/>
                    <a:pt x="3" y="1"/>
                  </a:cubicBezTo>
                  <a:cubicBezTo>
                    <a:pt x="5" y="0"/>
                    <a:pt x="9" y="1"/>
                    <a:pt x="10" y="3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6" name="Freeform 30"/>
            <p:cNvSpPr>
              <a:spLocks/>
            </p:cNvSpPr>
            <p:nvPr/>
          </p:nvSpPr>
          <p:spPr bwMode="auto">
            <a:xfrm>
              <a:off x="7740650" y="4143375"/>
              <a:ext cx="26988" cy="22225"/>
            </a:xfrm>
            <a:custGeom>
              <a:avLst/>
              <a:gdLst>
                <a:gd name="T0" fmla="*/ 8 w 11"/>
                <a:gd name="T1" fmla="*/ 2 h 9"/>
                <a:gd name="T2" fmla="*/ 9 w 11"/>
                <a:gd name="T3" fmla="*/ 8 h 9"/>
                <a:gd name="T4" fmla="*/ 3 w 11"/>
                <a:gd name="T5" fmla="*/ 7 h 9"/>
                <a:gd name="T6" fmla="*/ 2 w 11"/>
                <a:gd name="T7" fmla="*/ 2 h 9"/>
                <a:gd name="T8" fmla="*/ 8 w 11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9">
                  <a:moveTo>
                    <a:pt x="8" y="2"/>
                  </a:moveTo>
                  <a:cubicBezTo>
                    <a:pt x="10" y="4"/>
                    <a:pt x="11" y="6"/>
                    <a:pt x="9" y="8"/>
                  </a:cubicBezTo>
                  <a:cubicBezTo>
                    <a:pt x="8" y="9"/>
                    <a:pt x="5" y="9"/>
                    <a:pt x="3" y="7"/>
                  </a:cubicBezTo>
                  <a:cubicBezTo>
                    <a:pt x="1" y="6"/>
                    <a:pt x="0" y="3"/>
                    <a:pt x="2" y="2"/>
                  </a:cubicBezTo>
                  <a:cubicBezTo>
                    <a:pt x="3" y="0"/>
                    <a:pt x="6" y="0"/>
                    <a:pt x="8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7" name="Freeform 31"/>
            <p:cNvSpPr>
              <a:spLocks/>
            </p:cNvSpPr>
            <p:nvPr/>
          </p:nvSpPr>
          <p:spPr bwMode="auto">
            <a:xfrm>
              <a:off x="7862888" y="4206875"/>
              <a:ext cx="195263" cy="282575"/>
            </a:xfrm>
            <a:custGeom>
              <a:avLst/>
              <a:gdLst>
                <a:gd name="T0" fmla="*/ 56 w 76"/>
                <a:gd name="T1" fmla="*/ 44 h 110"/>
                <a:gd name="T2" fmla="*/ 58 w 76"/>
                <a:gd name="T3" fmla="*/ 14 h 110"/>
                <a:gd name="T4" fmla="*/ 25 w 76"/>
                <a:gd name="T5" fmla="*/ 23 h 110"/>
                <a:gd name="T6" fmla="*/ 32 w 76"/>
                <a:gd name="T7" fmla="*/ 64 h 110"/>
                <a:gd name="T8" fmla="*/ 19 w 76"/>
                <a:gd name="T9" fmla="*/ 102 h 110"/>
                <a:gd name="T10" fmla="*/ 44 w 76"/>
                <a:gd name="T11" fmla="*/ 69 h 110"/>
                <a:gd name="T12" fmla="*/ 56 w 76"/>
                <a:gd name="T13" fmla="*/ 44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6" h="110">
                  <a:moveTo>
                    <a:pt x="56" y="44"/>
                  </a:moveTo>
                  <a:cubicBezTo>
                    <a:pt x="56" y="44"/>
                    <a:pt x="76" y="28"/>
                    <a:pt x="58" y="14"/>
                  </a:cubicBezTo>
                  <a:cubicBezTo>
                    <a:pt x="41" y="0"/>
                    <a:pt x="11" y="5"/>
                    <a:pt x="25" y="23"/>
                  </a:cubicBezTo>
                  <a:cubicBezTo>
                    <a:pt x="39" y="40"/>
                    <a:pt x="43" y="54"/>
                    <a:pt x="32" y="64"/>
                  </a:cubicBezTo>
                  <a:cubicBezTo>
                    <a:pt x="21" y="74"/>
                    <a:pt x="0" y="94"/>
                    <a:pt x="19" y="102"/>
                  </a:cubicBezTo>
                  <a:cubicBezTo>
                    <a:pt x="38" y="110"/>
                    <a:pt x="41" y="80"/>
                    <a:pt x="44" y="69"/>
                  </a:cubicBezTo>
                  <a:cubicBezTo>
                    <a:pt x="46" y="58"/>
                    <a:pt x="51" y="51"/>
                    <a:pt x="56" y="4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8" name="Freeform 32"/>
            <p:cNvSpPr>
              <a:spLocks/>
            </p:cNvSpPr>
            <p:nvPr/>
          </p:nvSpPr>
          <p:spPr bwMode="auto">
            <a:xfrm>
              <a:off x="7888288" y="4149725"/>
              <a:ext cx="69850" cy="66675"/>
            </a:xfrm>
            <a:custGeom>
              <a:avLst/>
              <a:gdLst>
                <a:gd name="T0" fmla="*/ 3 w 27"/>
                <a:gd name="T1" fmla="*/ 17 h 26"/>
                <a:gd name="T2" fmla="*/ 18 w 27"/>
                <a:gd name="T3" fmla="*/ 24 h 26"/>
                <a:gd name="T4" fmla="*/ 24 w 27"/>
                <a:gd name="T5" fmla="*/ 9 h 26"/>
                <a:gd name="T6" fmla="*/ 9 w 27"/>
                <a:gd name="T7" fmla="*/ 2 h 26"/>
                <a:gd name="T8" fmla="*/ 3 w 27"/>
                <a:gd name="T9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" h="26">
                  <a:moveTo>
                    <a:pt x="3" y="17"/>
                  </a:moveTo>
                  <a:cubicBezTo>
                    <a:pt x="5" y="23"/>
                    <a:pt x="12" y="26"/>
                    <a:pt x="18" y="24"/>
                  </a:cubicBezTo>
                  <a:cubicBezTo>
                    <a:pt x="24" y="22"/>
                    <a:pt x="27" y="15"/>
                    <a:pt x="24" y="9"/>
                  </a:cubicBezTo>
                  <a:cubicBezTo>
                    <a:pt x="22" y="3"/>
                    <a:pt x="15" y="0"/>
                    <a:pt x="9" y="2"/>
                  </a:cubicBezTo>
                  <a:cubicBezTo>
                    <a:pt x="3" y="4"/>
                    <a:pt x="0" y="11"/>
                    <a:pt x="3" y="17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89" name="Freeform 33"/>
            <p:cNvSpPr>
              <a:spLocks/>
            </p:cNvSpPr>
            <p:nvPr/>
          </p:nvSpPr>
          <p:spPr bwMode="auto">
            <a:xfrm>
              <a:off x="7958138" y="4176713"/>
              <a:ext cx="31750" cy="33338"/>
            </a:xfrm>
            <a:custGeom>
              <a:avLst/>
              <a:gdLst>
                <a:gd name="T0" fmla="*/ 1 w 12"/>
                <a:gd name="T1" fmla="*/ 6 h 13"/>
                <a:gd name="T2" fmla="*/ 6 w 12"/>
                <a:gd name="T3" fmla="*/ 13 h 13"/>
                <a:gd name="T4" fmla="*/ 12 w 12"/>
                <a:gd name="T5" fmla="*/ 7 h 13"/>
                <a:gd name="T6" fmla="*/ 7 w 12"/>
                <a:gd name="T7" fmla="*/ 0 h 13"/>
                <a:gd name="T8" fmla="*/ 1 w 12"/>
                <a:gd name="T9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3">
                  <a:moveTo>
                    <a:pt x="1" y="6"/>
                  </a:moveTo>
                  <a:cubicBezTo>
                    <a:pt x="0" y="10"/>
                    <a:pt x="3" y="13"/>
                    <a:pt x="6" y="13"/>
                  </a:cubicBezTo>
                  <a:cubicBezTo>
                    <a:pt x="9" y="13"/>
                    <a:pt x="11" y="10"/>
                    <a:pt x="12" y="7"/>
                  </a:cubicBezTo>
                  <a:cubicBezTo>
                    <a:pt x="12" y="4"/>
                    <a:pt x="10" y="0"/>
                    <a:pt x="7" y="0"/>
                  </a:cubicBezTo>
                  <a:cubicBezTo>
                    <a:pt x="4" y="0"/>
                    <a:pt x="1" y="2"/>
                    <a:pt x="1" y="6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0" name="Freeform 34"/>
            <p:cNvSpPr>
              <a:spLocks/>
            </p:cNvSpPr>
            <p:nvPr/>
          </p:nvSpPr>
          <p:spPr bwMode="auto">
            <a:xfrm>
              <a:off x="7991475" y="4191000"/>
              <a:ext cx="28575" cy="31750"/>
            </a:xfrm>
            <a:custGeom>
              <a:avLst/>
              <a:gdLst>
                <a:gd name="T0" fmla="*/ 1 w 11"/>
                <a:gd name="T1" fmla="*/ 4 h 12"/>
                <a:gd name="T2" fmla="*/ 4 w 11"/>
                <a:gd name="T3" fmla="*/ 11 h 12"/>
                <a:gd name="T4" fmla="*/ 10 w 11"/>
                <a:gd name="T5" fmla="*/ 7 h 12"/>
                <a:gd name="T6" fmla="*/ 7 w 11"/>
                <a:gd name="T7" fmla="*/ 1 h 12"/>
                <a:gd name="T8" fmla="*/ 1 w 11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" h="12">
                  <a:moveTo>
                    <a:pt x="1" y="4"/>
                  </a:moveTo>
                  <a:cubicBezTo>
                    <a:pt x="0" y="7"/>
                    <a:pt x="1" y="10"/>
                    <a:pt x="4" y="11"/>
                  </a:cubicBezTo>
                  <a:cubicBezTo>
                    <a:pt x="6" y="12"/>
                    <a:pt x="8" y="10"/>
                    <a:pt x="10" y="7"/>
                  </a:cubicBezTo>
                  <a:cubicBezTo>
                    <a:pt x="11" y="5"/>
                    <a:pt x="10" y="2"/>
                    <a:pt x="7" y="1"/>
                  </a:cubicBezTo>
                  <a:cubicBezTo>
                    <a:pt x="5" y="0"/>
                    <a:pt x="2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1" name="Freeform 35"/>
            <p:cNvSpPr>
              <a:spLocks/>
            </p:cNvSpPr>
            <p:nvPr/>
          </p:nvSpPr>
          <p:spPr bwMode="auto">
            <a:xfrm>
              <a:off x="8016875" y="4210050"/>
              <a:ext cx="26988" cy="30163"/>
            </a:xfrm>
            <a:custGeom>
              <a:avLst/>
              <a:gdLst>
                <a:gd name="T0" fmla="*/ 1 w 10"/>
                <a:gd name="T1" fmla="*/ 4 h 12"/>
                <a:gd name="T2" fmla="*/ 2 w 10"/>
                <a:gd name="T3" fmla="*/ 11 h 12"/>
                <a:gd name="T4" fmla="*/ 9 w 10"/>
                <a:gd name="T5" fmla="*/ 8 h 12"/>
                <a:gd name="T6" fmla="*/ 7 w 10"/>
                <a:gd name="T7" fmla="*/ 1 h 12"/>
                <a:gd name="T8" fmla="*/ 1 w 10"/>
                <a:gd name="T9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12">
                  <a:moveTo>
                    <a:pt x="1" y="4"/>
                  </a:moveTo>
                  <a:cubicBezTo>
                    <a:pt x="0" y="7"/>
                    <a:pt x="1" y="10"/>
                    <a:pt x="2" y="11"/>
                  </a:cubicBezTo>
                  <a:cubicBezTo>
                    <a:pt x="5" y="12"/>
                    <a:pt x="8" y="11"/>
                    <a:pt x="9" y="8"/>
                  </a:cubicBezTo>
                  <a:cubicBezTo>
                    <a:pt x="10" y="5"/>
                    <a:pt x="9" y="2"/>
                    <a:pt x="7" y="1"/>
                  </a:cubicBezTo>
                  <a:cubicBezTo>
                    <a:pt x="4" y="0"/>
                    <a:pt x="1" y="2"/>
                    <a:pt x="1" y="4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2" name="Freeform 36"/>
            <p:cNvSpPr>
              <a:spLocks/>
            </p:cNvSpPr>
            <p:nvPr/>
          </p:nvSpPr>
          <p:spPr bwMode="auto">
            <a:xfrm>
              <a:off x="8032750" y="4235450"/>
              <a:ext cx="25400" cy="22225"/>
            </a:xfrm>
            <a:custGeom>
              <a:avLst/>
              <a:gdLst>
                <a:gd name="T0" fmla="*/ 2 w 10"/>
                <a:gd name="T1" fmla="*/ 2 h 9"/>
                <a:gd name="T2" fmla="*/ 1 w 10"/>
                <a:gd name="T3" fmla="*/ 7 h 9"/>
                <a:gd name="T4" fmla="*/ 8 w 10"/>
                <a:gd name="T5" fmla="*/ 7 h 9"/>
                <a:gd name="T6" fmla="*/ 8 w 10"/>
                <a:gd name="T7" fmla="*/ 1 h 9"/>
                <a:gd name="T8" fmla="*/ 2 w 10"/>
                <a:gd name="T9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9">
                  <a:moveTo>
                    <a:pt x="2" y="2"/>
                  </a:moveTo>
                  <a:cubicBezTo>
                    <a:pt x="0" y="4"/>
                    <a:pt x="0" y="6"/>
                    <a:pt x="1" y="7"/>
                  </a:cubicBezTo>
                  <a:cubicBezTo>
                    <a:pt x="3" y="9"/>
                    <a:pt x="6" y="9"/>
                    <a:pt x="8" y="7"/>
                  </a:cubicBezTo>
                  <a:cubicBezTo>
                    <a:pt x="9" y="5"/>
                    <a:pt x="10" y="3"/>
                    <a:pt x="8" y="1"/>
                  </a:cubicBezTo>
                  <a:cubicBezTo>
                    <a:pt x="7" y="0"/>
                    <a:pt x="4" y="0"/>
                    <a:pt x="2" y="2"/>
                  </a:cubicBez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3" name="Freeform 37"/>
            <p:cNvSpPr>
              <a:spLocks noEditPoints="1"/>
            </p:cNvSpPr>
            <p:nvPr/>
          </p:nvSpPr>
          <p:spPr bwMode="auto">
            <a:xfrm>
              <a:off x="7578725" y="3941763"/>
              <a:ext cx="641350" cy="646113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3 w 250"/>
                <a:gd name="T7" fmla="*/ 247 h 251"/>
                <a:gd name="T8" fmla="*/ 93 w 250"/>
                <a:gd name="T9" fmla="*/ 247 h 251"/>
                <a:gd name="T10" fmla="*/ 191 w 250"/>
                <a:gd name="T11" fmla="*/ 228 h 251"/>
                <a:gd name="T12" fmla="*/ 174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9 h 251"/>
                <a:gd name="T26" fmla="*/ 25 w 250"/>
                <a:gd name="T27" fmla="*/ 201 h 251"/>
                <a:gd name="T28" fmla="*/ 41 w 250"/>
                <a:gd name="T29" fmla="*/ 214 h 251"/>
                <a:gd name="T30" fmla="*/ 25 w 250"/>
                <a:gd name="T31" fmla="*/ 201 h 251"/>
                <a:gd name="T32" fmla="*/ 241 w 250"/>
                <a:gd name="T33" fmla="*/ 165 h 251"/>
                <a:gd name="T34" fmla="*/ 236 w 250"/>
                <a:gd name="T35" fmla="*/ 186 h 251"/>
                <a:gd name="T36" fmla="*/ 6 w 250"/>
                <a:gd name="T37" fmla="*/ 164 h 251"/>
                <a:gd name="T38" fmla="*/ 18 w 250"/>
                <a:gd name="T39" fmla="*/ 181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1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8 w 250"/>
                <a:gd name="T65" fmla="*/ 53 h 251"/>
                <a:gd name="T66" fmla="*/ 235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6 w 250"/>
                <a:gd name="T75" fmla="*/ 27 h 251"/>
                <a:gd name="T76" fmla="*/ 214 w 250"/>
                <a:gd name="T77" fmla="*/ 37 h 251"/>
                <a:gd name="T78" fmla="*/ 196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60 w 250"/>
                <a:gd name="T85" fmla="*/ 9 h 251"/>
                <a:gd name="T86" fmla="*/ 180 w 250"/>
                <a:gd name="T87" fmla="*/ 13 h 251"/>
                <a:gd name="T88" fmla="*/ 160 w 250"/>
                <a:gd name="T89" fmla="*/ 9 h 251"/>
                <a:gd name="T90" fmla="*/ 99 w 250"/>
                <a:gd name="T91" fmla="*/ 3 h 251"/>
                <a:gd name="T92" fmla="*/ 80 w 250"/>
                <a:gd name="T93" fmla="*/ 13 h 251"/>
                <a:gd name="T94" fmla="*/ 125 w 250"/>
                <a:gd name="T95" fmla="*/ 4 h 251"/>
                <a:gd name="T96" fmla="*/ 119 w 250"/>
                <a:gd name="T97" fmla="*/ 0 h 251"/>
                <a:gd name="T98" fmla="*/ 140 w 250"/>
                <a:gd name="T99" fmla="*/ 1 h 251"/>
                <a:gd name="T100" fmla="*/ 125 w 250"/>
                <a:gd name="T101" fmla="*/ 4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7"/>
                  </a:moveTo>
                  <a:cubicBezTo>
                    <a:pt x="141" y="246"/>
                    <a:pt x="148" y="245"/>
                    <a:pt x="154" y="244"/>
                  </a:cubicBezTo>
                  <a:cubicBezTo>
                    <a:pt x="155" y="248"/>
                    <a:pt x="155" y="248"/>
                    <a:pt x="155" y="248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7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5"/>
                    <a:pt x="107" y="246"/>
                    <a:pt x="113" y="247"/>
                  </a:cubicBezTo>
                  <a:cubicBezTo>
                    <a:pt x="113" y="251"/>
                    <a:pt x="113" y="251"/>
                    <a:pt x="113" y="251"/>
                  </a:cubicBezTo>
                  <a:cubicBezTo>
                    <a:pt x="106" y="250"/>
                    <a:pt x="99" y="249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4"/>
                    <a:pt x="185" y="231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4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1" y="233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7" y="206"/>
                    <a:pt x="221" y="201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0" y="209"/>
                    <a:pt x="215" y="214"/>
                    <a:pt x="210" y="219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9"/>
                    <a:pt x="28" y="199"/>
                    <a:pt x="28" y="199"/>
                  </a:cubicBezTo>
                  <a:cubicBezTo>
                    <a:pt x="33" y="204"/>
                    <a:pt x="37" y="209"/>
                    <a:pt x="41" y="214"/>
                  </a:cubicBezTo>
                  <a:cubicBezTo>
                    <a:pt x="38" y="217"/>
                    <a:pt x="38" y="217"/>
                    <a:pt x="38" y="217"/>
                  </a:cubicBezTo>
                  <a:cubicBezTo>
                    <a:pt x="33" y="212"/>
                    <a:pt x="30" y="206"/>
                    <a:pt x="25" y="201"/>
                  </a:cubicBezTo>
                  <a:close/>
                  <a:moveTo>
                    <a:pt x="232" y="184"/>
                  </a:moveTo>
                  <a:cubicBezTo>
                    <a:pt x="236" y="178"/>
                    <a:pt x="238" y="172"/>
                    <a:pt x="241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2" y="173"/>
                    <a:pt x="239" y="180"/>
                    <a:pt x="236" y="186"/>
                  </a:cubicBezTo>
                  <a:lnTo>
                    <a:pt x="232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5" y="175"/>
                    <a:pt x="18" y="181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6" y="146"/>
                  </a:moveTo>
                  <a:cubicBezTo>
                    <a:pt x="246" y="139"/>
                    <a:pt x="246" y="132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6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5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0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1"/>
                    <a:pt x="246" y="111"/>
                    <a:pt x="246" y="111"/>
                  </a:cubicBezTo>
                  <a:cubicBezTo>
                    <a:pt x="246" y="105"/>
                    <a:pt x="244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4" y="95"/>
                    <a:pt x="6" y="89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10" y="90"/>
                    <a:pt x="8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8" y="53"/>
                    <a:pt x="228" y="53"/>
                    <a:pt x="228" y="53"/>
                  </a:cubicBezTo>
                  <a:cubicBezTo>
                    <a:pt x="232" y="59"/>
                    <a:pt x="236" y="65"/>
                    <a:pt x="239" y="71"/>
                  </a:cubicBezTo>
                  <a:cubicBezTo>
                    <a:pt x="235" y="73"/>
                    <a:pt x="235" y="73"/>
                    <a:pt x="235" y="73"/>
                  </a:cubicBezTo>
                  <a:cubicBezTo>
                    <a:pt x="232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1" y="57"/>
                    <a:pt x="25" y="51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3"/>
                    <a:pt x="24" y="59"/>
                    <a:pt x="21" y="65"/>
                  </a:cubicBezTo>
                  <a:lnTo>
                    <a:pt x="17" y="63"/>
                  </a:lnTo>
                  <a:close/>
                  <a:moveTo>
                    <a:pt x="196" y="27"/>
                  </a:moveTo>
                  <a:cubicBezTo>
                    <a:pt x="196" y="27"/>
                    <a:pt x="196" y="27"/>
                    <a:pt x="196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7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6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2"/>
                    <a:pt x="60" y="19"/>
                  </a:cubicBezTo>
                  <a:cubicBezTo>
                    <a:pt x="62" y="22"/>
                    <a:pt x="62" y="22"/>
                    <a:pt x="62" y="22"/>
                  </a:cubicBezTo>
                  <a:cubicBezTo>
                    <a:pt x="56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60" y="9"/>
                  </a:moveTo>
                  <a:cubicBezTo>
                    <a:pt x="161" y="5"/>
                    <a:pt x="161" y="5"/>
                    <a:pt x="161" y="5"/>
                  </a:cubicBezTo>
                  <a:cubicBezTo>
                    <a:pt x="168" y="7"/>
                    <a:pt x="173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7" y="11"/>
                    <a:pt x="160" y="9"/>
                  </a:cubicBezTo>
                  <a:close/>
                  <a:moveTo>
                    <a:pt x="79" y="9"/>
                  </a:moveTo>
                  <a:cubicBezTo>
                    <a:pt x="85" y="7"/>
                    <a:pt x="92" y="5"/>
                    <a:pt x="99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9"/>
                  </a:lnTo>
                  <a:close/>
                  <a:moveTo>
                    <a:pt x="125" y="4"/>
                  </a:moveTo>
                  <a:cubicBezTo>
                    <a:pt x="123" y="4"/>
                    <a:pt x="121" y="5"/>
                    <a:pt x="119" y="5"/>
                  </a:cubicBezTo>
                  <a:cubicBezTo>
                    <a:pt x="119" y="0"/>
                    <a:pt x="119" y="0"/>
                    <a:pt x="119" y="0"/>
                  </a:cubicBezTo>
                  <a:cubicBezTo>
                    <a:pt x="121" y="0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5"/>
                    <a:pt x="140" y="5"/>
                    <a:pt x="140" y="5"/>
                  </a:cubicBezTo>
                  <a:cubicBezTo>
                    <a:pt x="135" y="5"/>
                    <a:pt x="130" y="4"/>
                    <a:pt x="125" y="4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7077287" y="3543302"/>
            <a:ext cx="855133" cy="859367"/>
            <a:chOff x="7578725" y="2559050"/>
            <a:chExt cx="641350" cy="644525"/>
          </a:xfrm>
        </p:grpSpPr>
        <p:sp>
          <p:nvSpPr>
            <p:cNvPr id="95" name="Oval 48"/>
            <p:cNvSpPr>
              <a:spLocks noChangeArrowheads="1"/>
            </p:cNvSpPr>
            <p:nvPr/>
          </p:nvSpPr>
          <p:spPr bwMode="auto">
            <a:xfrm>
              <a:off x="7604125" y="2587625"/>
              <a:ext cx="590550" cy="59055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6" name="Freeform 49"/>
            <p:cNvSpPr>
              <a:spLocks/>
            </p:cNvSpPr>
            <p:nvPr/>
          </p:nvSpPr>
          <p:spPr bwMode="auto">
            <a:xfrm>
              <a:off x="7907338" y="3157538"/>
              <a:ext cx="96838" cy="20638"/>
            </a:xfrm>
            <a:custGeom>
              <a:avLst/>
              <a:gdLst>
                <a:gd name="T0" fmla="*/ 38 w 38"/>
                <a:gd name="T1" fmla="*/ 0 h 8"/>
                <a:gd name="T2" fmla="*/ 0 w 38"/>
                <a:gd name="T3" fmla="*/ 8 h 8"/>
                <a:gd name="T4" fmla="*/ 0 w 38"/>
                <a:gd name="T5" fmla="*/ 8 h 8"/>
                <a:gd name="T6" fmla="*/ 38 w 38"/>
                <a:gd name="T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8">
                  <a:moveTo>
                    <a:pt x="38" y="0"/>
                  </a:moveTo>
                  <a:cubicBezTo>
                    <a:pt x="27" y="4"/>
                    <a:pt x="14" y="7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13" y="7"/>
                    <a:pt x="26" y="5"/>
                    <a:pt x="38" y="0"/>
                  </a:cubicBezTo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7" name="Freeform 51"/>
            <p:cNvSpPr>
              <a:spLocks/>
            </p:cNvSpPr>
            <p:nvPr/>
          </p:nvSpPr>
          <p:spPr bwMode="auto">
            <a:xfrm>
              <a:off x="7694613" y="2674938"/>
              <a:ext cx="409575" cy="414338"/>
            </a:xfrm>
            <a:custGeom>
              <a:avLst/>
              <a:gdLst>
                <a:gd name="T0" fmla="*/ 141 w 160"/>
                <a:gd name="T1" fmla="*/ 77 h 161"/>
                <a:gd name="T2" fmla="*/ 141 w 160"/>
                <a:gd name="T3" fmla="*/ 67 h 161"/>
                <a:gd name="T4" fmla="*/ 131 w 160"/>
                <a:gd name="T5" fmla="*/ 67 h 161"/>
                <a:gd name="T6" fmla="*/ 131 w 160"/>
                <a:gd name="T7" fmla="*/ 71 h 161"/>
                <a:gd name="T8" fmla="*/ 117 w 160"/>
                <a:gd name="T9" fmla="*/ 64 h 161"/>
                <a:gd name="T10" fmla="*/ 117 w 160"/>
                <a:gd name="T11" fmla="*/ 55 h 161"/>
                <a:gd name="T12" fmla="*/ 107 w 160"/>
                <a:gd name="T13" fmla="*/ 55 h 161"/>
                <a:gd name="T14" fmla="*/ 107 w 160"/>
                <a:gd name="T15" fmla="*/ 59 h 161"/>
                <a:gd name="T16" fmla="*/ 89 w 160"/>
                <a:gd name="T17" fmla="*/ 49 h 161"/>
                <a:gd name="T18" fmla="*/ 89 w 160"/>
                <a:gd name="T19" fmla="*/ 18 h 161"/>
                <a:gd name="T20" fmla="*/ 81 w 160"/>
                <a:gd name="T21" fmla="*/ 0 h 161"/>
                <a:gd name="T22" fmla="*/ 80 w 160"/>
                <a:gd name="T23" fmla="*/ 0 h 161"/>
                <a:gd name="T24" fmla="*/ 79 w 160"/>
                <a:gd name="T25" fmla="*/ 0 h 161"/>
                <a:gd name="T26" fmla="*/ 71 w 160"/>
                <a:gd name="T27" fmla="*/ 18 h 161"/>
                <a:gd name="T28" fmla="*/ 71 w 160"/>
                <a:gd name="T29" fmla="*/ 49 h 161"/>
                <a:gd name="T30" fmla="*/ 53 w 160"/>
                <a:gd name="T31" fmla="*/ 59 h 161"/>
                <a:gd name="T32" fmla="*/ 53 w 160"/>
                <a:gd name="T33" fmla="*/ 55 h 161"/>
                <a:gd name="T34" fmla="*/ 44 w 160"/>
                <a:gd name="T35" fmla="*/ 55 h 161"/>
                <a:gd name="T36" fmla="*/ 44 w 160"/>
                <a:gd name="T37" fmla="*/ 64 h 161"/>
                <a:gd name="T38" fmla="*/ 30 w 160"/>
                <a:gd name="T39" fmla="*/ 72 h 161"/>
                <a:gd name="T40" fmla="*/ 30 w 160"/>
                <a:gd name="T41" fmla="*/ 67 h 161"/>
                <a:gd name="T42" fmla="*/ 20 w 160"/>
                <a:gd name="T43" fmla="*/ 67 h 161"/>
                <a:gd name="T44" fmla="*/ 20 w 160"/>
                <a:gd name="T45" fmla="*/ 77 h 161"/>
                <a:gd name="T46" fmla="*/ 0 w 160"/>
                <a:gd name="T47" fmla="*/ 88 h 161"/>
                <a:gd name="T48" fmla="*/ 0 w 160"/>
                <a:gd name="T49" fmla="*/ 97 h 161"/>
                <a:gd name="T50" fmla="*/ 48 w 160"/>
                <a:gd name="T51" fmla="*/ 81 h 161"/>
                <a:gd name="T52" fmla="*/ 71 w 160"/>
                <a:gd name="T53" fmla="*/ 81 h 161"/>
                <a:gd name="T54" fmla="*/ 71 w 160"/>
                <a:gd name="T55" fmla="*/ 87 h 161"/>
                <a:gd name="T56" fmla="*/ 76 w 160"/>
                <a:gd name="T57" fmla="*/ 131 h 161"/>
                <a:gd name="T58" fmla="*/ 51 w 160"/>
                <a:gd name="T59" fmla="*/ 149 h 161"/>
                <a:gd name="T60" fmla="*/ 51 w 160"/>
                <a:gd name="T61" fmla="*/ 157 h 161"/>
                <a:gd name="T62" fmla="*/ 79 w 160"/>
                <a:gd name="T63" fmla="*/ 147 h 161"/>
                <a:gd name="T64" fmla="*/ 79 w 160"/>
                <a:gd name="T65" fmla="*/ 161 h 161"/>
                <a:gd name="T66" fmla="*/ 82 w 160"/>
                <a:gd name="T67" fmla="*/ 161 h 161"/>
                <a:gd name="T68" fmla="*/ 82 w 160"/>
                <a:gd name="T69" fmla="*/ 147 h 161"/>
                <a:gd name="T70" fmla="*/ 110 w 160"/>
                <a:gd name="T71" fmla="*/ 156 h 161"/>
                <a:gd name="T72" fmla="*/ 110 w 160"/>
                <a:gd name="T73" fmla="*/ 149 h 161"/>
                <a:gd name="T74" fmla="*/ 85 w 160"/>
                <a:gd name="T75" fmla="*/ 131 h 161"/>
                <a:gd name="T76" fmla="*/ 89 w 160"/>
                <a:gd name="T77" fmla="*/ 87 h 161"/>
                <a:gd name="T78" fmla="*/ 89 w 160"/>
                <a:gd name="T79" fmla="*/ 81 h 161"/>
                <a:gd name="T80" fmla="*/ 113 w 160"/>
                <a:gd name="T81" fmla="*/ 81 h 161"/>
                <a:gd name="T82" fmla="*/ 160 w 160"/>
                <a:gd name="T83" fmla="*/ 97 h 161"/>
                <a:gd name="T84" fmla="*/ 160 w 160"/>
                <a:gd name="T85" fmla="*/ 88 h 161"/>
                <a:gd name="T86" fmla="*/ 141 w 160"/>
                <a:gd name="T87" fmla="*/ 77 h 1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0" h="161">
                  <a:moveTo>
                    <a:pt x="141" y="77"/>
                  </a:moveTo>
                  <a:cubicBezTo>
                    <a:pt x="141" y="67"/>
                    <a:pt x="141" y="67"/>
                    <a:pt x="141" y="67"/>
                  </a:cubicBezTo>
                  <a:cubicBezTo>
                    <a:pt x="131" y="67"/>
                    <a:pt x="131" y="67"/>
                    <a:pt x="131" y="67"/>
                  </a:cubicBezTo>
                  <a:cubicBezTo>
                    <a:pt x="131" y="71"/>
                    <a:pt x="131" y="71"/>
                    <a:pt x="131" y="71"/>
                  </a:cubicBezTo>
                  <a:cubicBezTo>
                    <a:pt x="117" y="64"/>
                    <a:pt x="117" y="64"/>
                    <a:pt x="117" y="64"/>
                  </a:cubicBezTo>
                  <a:cubicBezTo>
                    <a:pt x="117" y="55"/>
                    <a:pt x="117" y="55"/>
                    <a:pt x="117" y="55"/>
                  </a:cubicBezTo>
                  <a:cubicBezTo>
                    <a:pt x="107" y="55"/>
                    <a:pt x="107" y="55"/>
                    <a:pt x="107" y="55"/>
                  </a:cubicBezTo>
                  <a:cubicBezTo>
                    <a:pt x="107" y="59"/>
                    <a:pt x="107" y="59"/>
                    <a:pt x="107" y="59"/>
                  </a:cubicBezTo>
                  <a:cubicBezTo>
                    <a:pt x="89" y="49"/>
                    <a:pt x="89" y="49"/>
                    <a:pt x="89" y="49"/>
                  </a:cubicBezTo>
                  <a:cubicBezTo>
                    <a:pt x="89" y="18"/>
                    <a:pt x="89" y="18"/>
                    <a:pt x="89" y="18"/>
                  </a:cubicBezTo>
                  <a:cubicBezTo>
                    <a:pt x="89" y="4"/>
                    <a:pt x="82" y="1"/>
                    <a:pt x="81" y="0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8" y="1"/>
                    <a:pt x="71" y="4"/>
                    <a:pt x="71" y="18"/>
                  </a:cubicBezTo>
                  <a:cubicBezTo>
                    <a:pt x="71" y="49"/>
                    <a:pt x="71" y="49"/>
                    <a:pt x="71" y="49"/>
                  </a:cubicBezTo>
                  <a:cubicBezTo>
                    <a:pt x="53" y="59"/>
                    <a:pt x="53" y="59"/>
                    <a:pt x="53" y="59"/>
                  </a:cubicBezTo>
                  <a:cubicBezTo>
                    <a:pt x="53" y="55"/>
                    <a:pt x="53" y="55"/>
                    <a:pt x="53" y="55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64"/>
                    <a:pt x="44" y="64"/>
                    <a:pt x="44" y="64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0" y="67"/>
                    <a:pt x="30" y="67"/>
                    <a:pt x="30" y="67"/>
                  </a:cubicBezTo>
                  <a:cubicBezTo>
                    <a:pt x="20" y="67"/>
                    <a:pt x="20" y="67"/>
                    <a:pt x="20" y="67"/>
                  </a:cubicBezTo>
                  <a:cubicBezTo>
                    <a:pt x="20" y="77"/>
                    <a:pt x="20" y="77"/>
                    <a:pt x="20" y="77"/>
                  </a:cubicBezTo>
                  <a:cubicBezTo>
                    <a:pt x="0" y="88"/>
                    <a:pt x="0" y="88"/>
                    <a:pt x="0" y="88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48" y="81"/>
                    <a:pt x="48" y="81"/>
                    <a:pt x="48" y="81"/>
                  </a:cubicBezTo>
                  <a:cubicBezTo>
                    <a:pt x="71" y="81"/>
                    <a:pt x="71" y="81"/>
                    <a:pt x="71" y="81"/>
                  </a:cubicBezTo>
                  <a:cubicBezTo>
                    <a:pt x="71" y="85"/>
                    <a:pt x="71" y="87"/>
                    <a:pt x="71" y="87"/>
                  </a:cubicBezTo>
                  <a:cubicBezTo>
                    <a:pt x="76" y="131"/>
                    <a:pt x="76" y="131"/>
                    <a:pt x="76" y="131"/>
                  </a:cubicBezTo>
                  <a:cubicBezTo>
                    <a:pt x="51" y="149"/>
                    <a:pt x="51" y="149"/>
                    <a:pt x="51" y="149"/>
                  </a:cubicBezTo>
                  <a:cubicBezTo>
                    <a:pt x="51" y="157"/>
                    <a:pt x="51" y="157"/>
                    <a:pt x="51" y="157"/>
                  </a:cubicBezTo>
                  <a:cubicBezTo>
                    <a:pt x="79" y="147"/>
                    <a:pt x="79" y="147"/>
                    <a:pt x="79" y="147"/>
                  </a:cubicBezTo>
                  <a:cubicBezTo>
                    <a:pt x="79" y="161"/>
                    <a:pt x="79" y="161"/>
                    <a:pt x="79" y="161"/>
                  </a:cubicBezTo>
                  <a:cubicBezTo>
                    <a:pt x="82" y="161"/>
                    <a:pt x="82" y="161"/>
                    <a:pt x="82" y="161"/>
                  </a:cubicBezTo>
                  <a:cubicBezTo>
                    <a:pt x="82" y="147"/>
                    <a:pt x="82" y="147"/>
                    <a:pt x="82" y="147"/>
                  </a:cubicBezTo>
                  <a:cubicBezTo>
                    <a:pt x="110" y="156"/>
                    <a:pt x="110" y="156"/>
                    <a:pt x="110" y="156"/>
                  </a:cubicBezTo>
                  <a:cubicBezTo>
                    <a:pt x="110" y="149"/>
                    <a:pt x="110" y="149"/>
                    <a:pt x="110" y="149"/>
                  </a:cubicBezTo>
                  <a:cubicBezTo>
                    <a:pt x="85" y="131"/>
                    <a:pt x="85" y="131"/>
                    <a:pt x="85" y="131"/>
                  </a:cubicBezTo>
                  <a:cubicBezTo>
                    <a:pt x="89" y="87"/>
                    <a:pt x="89" y="87"/>
                    <a:pt x="89" y="87"/>
                  </a:cubicBezTo>
                  <a:cubicBezTo>
                    <a:pt x="89" y="87"/>
                    <a:pt x="89" y="85"/>
                    <a:pt x="89" y="81"/>
                  </a:cubicBezTo>
                  <a:cubicBezTo>
                    <a:pt x="113" y="81"/>
                    <a:pt x="113" y="81"/>
                    <a:pt x="113" y="81"/>
                  </a:cubicBezTo>
                  <a:cubicBezTo>
                    <a:pt x="160" y="97"/>
                    <a:pt x="160" y="97"/>
                    <a:pt x="160" y="97"/>
                  </a:cubicBezTo>
                  <a:cubicBezTo>
                    <a:pt x="160" y="88"/>
                    <a:pt x="160" y="88"/>
                    <a:pt x="160" y="88"/>
                  </a:cubicBezTo>
                  <a:lnTo>
                    <a:pt x="141" y="77"/>
                  </a:lnTo>
                  <a:close/>
                </a:path>
              </a:pathLst>
            </a:custGeom>
            <a:solidFill>
              <a:srgbClr val="EFE9E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98" name="Freeform 52"/>
            <p:cNvSpPr>
              <a:spLocks noEditPoints="1"/>
            </p:cNvSpPr>
            <p:nvPr/>
          </p:nvSpPr>
          <p:spPr bwMode="auto">
            <a:xfrm>
              <a:off x="7578725" y="2559050"/>
              <a:ext cx="641350" cy="644525"/>
            </a:xfrm>
            <a:custGeom>
              <a:avLst/>
              <a:gdLst>
                <a:gd name="T0" fmla="*/ 154 w 250"/>
                <a:gd name="T1" fmla="*/ 244 h 251"/>
                <a:gd name="T2" fmla="*/ 134 w 250"/>
                <a:gd name="T3" fmla="*/ 251 h 251"/>
                <a:gd name="T4" fmla="*/ 93 w 250"/>
                <a:gd name="T5" fmla="*/ 247 h 251"/>
                <a:gd name="T6" fmla="*/ 114 w 250"/>
                <a:gd name="T7" fmla="*/ 246 h 251"/>
                <a:gd name="T8" fmla="*/ 93 w 250"/>
                <a:gd name="T9" fmla="*/ 247 h 251"/>
                <a:gd name="T10" fmla="*/ 191 w 250"/>
                <a:gd name="T11" fmla="*/ 228 h 251"/>
                <a:gd name="T12" fmla="*/ 175 w 250"/>
                <a:gd name="T13" fmla="*/ 241 h 251"/>
                <a:gd name="T14" fmla="*/ 55 w 250"/>
                <a:gd name="T15" fmla="*/ 230 h 251"/>
                <a:gd name="T16" fmla="*/ 75 w 250"/>
                <a:gd name="T17" fmla="*/ 236 h 251"/>
                <a:gd name="T18" fmla="*/ 55 w 250"/>
                <a:gd name="T19" fmla="*/ 230 h 251"/>
                <a:gd name="T20" fmla="*/ 191 w 250"/>
                <a:gd name="T21" fmla="*/ 228 h 251"/>
                <a:gd name="T22" fmla="*/ 221 w 250"/>
                <a:gd name="T23" fmla="*/ 201 h 251"/>
                <a:gd name="T24" fmla="*/ 210 w 250"/>
                <a:gd name="T25" fmla="*/ 218 h 251"/>
                <a:gd name="T26" fmla="*/ 25 w 250"/>
                <a:gd name="T27" fmla="*/ 201 h 251"/>
                <a:gd name="T28" fmla="*/ 42 w 250"/>
                <a:gd name="T29" fmla="*/ 213 h 251"/>
                <a:gd name="T30" fmla="*/ 25 w 250"/>
                <a:gd name="T31" fmla="*/ 201 h 251"/>
                <a:gd name="T32" fmla="*/ 240 w 250"/>
                <a:gd name="T33" fmla="*/ 165 h 251"/>
                <a:gd name="T34" fmla="*/ 235 w 250"/>
                <a:gd name="T35" fmla="*/ 186 h 251"/>
                <a:gd name="T36" fmla="*/ 6 w 250"/>
                <a:gd name="T37" fmla="*/ 164 h 251"/>
                <a:gd name="T38" fmla="*/ 18 w 250"/>
                <a:gd name="T39" fmla="*/ 182 h 251"/>
                <a:gd name="T40" fmla="*/ 6 w 250"/>
                <a:gd name="T41" fmla="*/ 164 h 251"/>
                <a:gd name="T42" fmla="*/ 246 w 250"/>
                <a:gd name="T43" fmla="*/ 126 h 251"/>
                <a:gd name="T44" fmla="*/ 249 w 250"/>
                <a:gd name="T45" fmla="*/ 147 h 251"/>
                <a:gd name="T46" fmla="*/ 0 w 250"/>
                <a:gd name="T47" fmla="*/ 126 h 251"/>
                <a:gd name="T48" fmla="*/ 4 w 250"/>
                <a:gd name="T49" fmla="*/ 123 h 251"/>
                <a:gd name="T50" fmla="*/ 5 w 250"/>
                <a:gd name="T51" fmla="*/ 143 h 251"/>
                <a:gd name="T52" fmla="*/ 0 w 250"/>
                <a:gd name="T53" fmla="*/ 126 h 251"/>
                <a:gd name="T54" fmla="*/ 246 w 250"/>
                <a:gd name="T55" fmla="*/ 90 h 251"/>
                <a:gd name="T56" fmla="*/ 246 w 250"/>
                <a:gd name="T57" fmla="*/ 112 h 251"/>
                <a:gd name="T58" fmla="*/ 2 w 250"/>
                <a:gd name="T59" fmla="*/ 102 h 251"/>
                <a:gd name="T60" fmla="*/ 12 w 250"/>
                <a:gd name="T61" fmla="*/ 84 h 251"/>
                <a:gd name="T62" fmla="*/ 2 w 250"/>
                <a:gd name="T63" fmla="*/ 102 h 251"/>
                <a:gd name="T64" fmla="*/ 227 w 250"/>
                <a:gd name="T65" fmla="*/ 53 h 251"/>
                <a:gd name="T66" fmla="*/ 234 w 250"/>
                <a:gd name="T67" fmla="*/ 73 h 251"/>
                <a:gd name="T68" fmla="*/ 17 w 250"/>
                <a:gd name="T69" fmla="*/ 63 h 251"/>
                <a:gd name="T70" fmla="*/ 32 w 250"/>
                <a:gd name="T71" fmla="*/ 49 h 251"/>
                <a:gd name="T72" fmla="*/ 17 w 250"/>
                <a:gd name="T73" fmla="*/ 63 h 251"/>
                <a:gd name="T74" fmla="*/ 195 w 250"/>
                <a:gd name="T75" fmla="*/ 27 h 251"/>
                <a:gd name="T76" fmla="*/ 214 w 250"/>
                <a:gd name="T77" fmla="*/ 37 h 251"/>
                <a:gd name="T78" fmla="*/ 195 w 250"/>
                <a:gd name="T79" fmla="*/ 27 h 251"/>
                <a:gd name="T80" fmla="*/ 60 w 250"/>
                <a:gd name="T81" fmla="*/ 19 h 251"/>
                <a:gd name="T82" fmla="*/ 46 w 250"/>
                <a:gd name="T83" fmla="*/ 34 h 251"/>
                <a:gd name="T84" fmla="*/ 159 w 250"/>
                <a:gd name="T85" fmla="*/ 10 h 251"/>
                <a:gd name="T86" fmla="*/ 180 w 250"/>
                <a:gd name="T87" fmla="*/ 13 h 251"/>
                <a:gd name="T88" fmla="*/ 159 w 250"/>
                <a:gd name="T89" fmla="*/ 10 h 251"/>
                <a:gd name="T90" fmla="*/ 98 w 250"/>
                <a:gd name="T91" fmla="*/ 3 h 251"/>
                <a:gd name="T92" fmla="*/ 80 w 250"/>
                <a:gd name="T93" fmla="*/ 13 h 251"/>
                <a:gd name="T94" fmla="*/ 125 w 250"/>
                <a:gd name="T95" fmla="*/ 5 h 251"/>
                <a:gd name="T96" fmla="*/ 119 w 250"/>
                <a:gd name="T97" fmla="*/ 1 h 251"/>
                <a:gd name="T98" fmla="*/ 140 w 250"/>
                <a:gd name="T99" fmla="*/ 1 h 251"/>
                <a:gd name="T100" fmla="*/ 125 w 250"/>
                <a:gd name="T101" fmla="*/ 5 h 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50" h="251">
                  <a:moveTo>
                    <a:pt x="134" y="246"/>
                  </a:moveTo>
                  <a:cubicBezTo>
                    <a:pt x="141" y="246"/>
                    <a:pt x="147" y="245"/>
                    <a:pt x="154" y="244"/>
                  </a:cubicBezTo>
                  <a:cubicBezTo>
                    <a:pt x="155" y="247"/>
                    <a:pt x="155" y="247"/>
                    <a:pt x="155" y="247"/>
                  </a:cubicBezTo>
                  <a:cubicBezTo>
                    <a:pt x="148" y="249"/>
                    <a:pt x="141" y="250"/>
                    <a:pt x="134" y="251"/>
                  </a:cubicBezTo>
                  <a:lnTo>
                    <a:pt x="134" y="246"/>
                  </a:lnTo>
                  <a:close/>
                  <a:moveTo>
                    <a:pt x="93" y="247"/>
                  </a:moveTo>
                  <a:cubicBezTo>
                    <a:pt x="94" y="243"/>
                    <a:pt x="94" y="243"/>
                    <a:pt x="94" y="243"/>
                  </a:cubicBezTo>
                  <a:cubicBezTo>
                    <a:pt x="100" y="244"/>
                    <a:pt x="107" y="246"/>
                    <a:pt x="114" y="246"/>
                  </a:cubicBezTo>
                  <a:cubicBezTo>
                    <a:pt x="113" y="250"/>
                    <a:pt x="113" y="250"/>
                    <a:pt x="113" y="250"/>
                  </a:cubicBezTo>
                  <a:cubicBezTo>
                    <a:pt x="106" y="250"/>
                    <a:pt x="99" y="248"/>
                    <a:pt x="93" y="247"/>
                  </a:cubicBezTo>
                  <a:close/>
                  <a:moveTo>
                    <a:pt x="173" y="237"/>
                  </a:moveTo>
                  <a:cubicBezTo>
                    <a:pt x="179" y="235"/>
                    <a:pt x="185" y="232"/>
                    <a:pt x="191" y="228"/>
                  </a:cubicBezTo>
                  <a:cubicBezTo>
                    <a:pt x="193" y="231"/>
                    <a:pt x="193" y="231"/>
                    <a:pt x="193" y="231"/>
                  </a:cubicBezTo>
                  <a:cubicBezTo>
                    <a:pt x="187" y="235"/>
                    <a:pt x="181" y="238"/>
                    <a:pt x="175" y="241"/>
                  </a:cubicBezTo>
                  <a:lnTo>
                    <a:pt x="173" y="237"/>
                  </a:lnTo>
                  <a:close/>
                  <a:moveTo>
                    <a:pt x="55" y="230"/>
                  </a:moveTo>
                  <a:cubicBezTo>
                    <a:pt x="57" y="226"/>
                    <a:pt x="57" y="226"/>
                    <a:pt x="57" y="226"/>
                  </a:cubicBezTo>
                  <a:cubicBezTo>
                    <a:pt x="63" y="230"/>
                    <a:pt x="69" y="233"/>
                    <a:pt x="75" y="236"/>
                  </a:cubicBezTo>
                  <a:cubicBezTo>
                    <a:pt x="73" y="240"/>
                    <a:pt x="73" y="240"/>
                    <a:pt x="73" y="240"/>
                  </a:cubicBezTo>
                  <a:cubicBezTo>
                    <a:pt x="67" y="237"/>
                    <a:pt x="60" y="234"/>
                    <a:pt x="55" y="230"/>
                  </a:cubicBezTo>
                  <a:close/>
                  <a:moveTo>
                    <a:pt x="191" y="228"/>
                  </a:moveTo>
                  <a:cubicBezTo>
                    <a:pt x="191" y="228"/>
                    <a:pt x="191" y="228"/>
                    <a:pt x="191" y="228"/>
                  </a:cubicBezTo>
                  <a:moveTo>
                    <a:pt x="207" y="216"/>
                  </a:moveTo>
                  <a:cubicBezTo>
                    <a:pt x="212" y="211"/>
                    <a:pt x="216" y="206"/>
                    <a:pt x="221" y="201"/>
                  </a:cubicBezTo>
                  <a:cubicBezTo>
                    <a:pt x="223" y="203"/>
                    <a:pt x="223" y="203"/>
                    <a:pt x="223" y="203"/>
                  </a:cubicBezTo>
                  <a:cubicBezTo>
                    <a:pt x="219" y="209"/>
                    <a:pt x="215" y="214"/>
                    <a:pt x="210" y="218"/>
                  </a:cubicBezTo>
                  <a:lnTo>
                    <a:pt x="207" y="216"/>
                  </a:lnTo>
                  <a:close/>
                  <a:moveTo>
                    <a:pt x="25" y="201"/>
                  </a:moveTo>
                  <a:cubicBezTo>
                    <a:pt x="28" y="198"/>
                    <a:pt x="28" y="198"/>
                    <a:pt x="28" y="198"/>
                  </a:cubicBezTo>
                  <a:cubicBezTo>
                    <a:pt x="32" y="204"/>
                    <a:pt x="37" y="209"/>
                    <a:pt x="42" y="213"/>
                  </a:cubicBezTo>
                  <a:cubicBezTo>
                    <a:pt x="39" y="216"/>
                    <a:pt x="39" y="216"/>
                    <a:pt x="39" y="216"/>
                  </a:cubicBezTo>
                  <a:cubicBezTo>
                    <a:pt x="34" y="212"/>
                    <a:pt x="29" y="207"/>
                    <a:pt x="25" y="201"/>
                  </a:cubicBezTo>
                  <a:close/>
                  <a:moveTo>
                    <a:pt x="231" y="184"/>
                  </a:moveTo>
                  <a:cubicBezTo>
                    <a:pt x="235" y="178"/>
                    <a:pt x="238" y="172"/>
                    <a:pt x="240" y="165"/>
                  </a:cubicBezTo>
                  <a:cubicBezTo>
                    <a:pt x="244" y="167"/>
                    <a:pt x="244" y="167"/>
                    <a:pt x="244" y="167"/>
                  </a:cubicBezTo>
                  <a:cubicBezTo>
                    <a:pt x="241" y="174"/>
                    <a:pt x="239" y="180"/>
                    <a:pt x="235" y="186"/>
                  </a:cubicBezTo>
                  <a:lnTo>
                    <a:pt x="231" y="184"/>
                  </a:lnTo>
                  <a:close/>
                  <a:moveTo>
                    <a:pt x="6" y="164"/>
                  </a:moveTo>
                  <a:cubicBezTo>
                    <a:pt x="10" y="163"/>
                    <a:pt x="10" y="163"/>
                    <a:pt x="10" y="163"/>
                  </a:cubicBezTo>
                  <a:cubicBezTo>
                    <a:pt x="12" y="169"/>
                    <a:pt x="14" y="176"/>
                    <a:pt x="18" y="182"/>
                  </a:cubicBezTo>
                  <a:cubicBezTo>
                    <a:pt x="14" y="183"/>
                    <a:pt x="14" y="183"/>
                    <a:pt x="14" y="183"/>
                  </a:cubicBezTo>
                  <a:cubicBezTo>
                    <a:pt x="11" y="177"/>
                    <a:pt x="8" y="171"/>
                    <a:pt x="6" y="164"/>
                  </a:cubicBezTo>
                  <a:close/>
                  <a:moveTo>
                    <a:pt x="245" y="146"/>
                  </a:moveTo>
                  <a:cubicBezTo>
                    <a:pt x="246" y="140"/>
                    <a:pt x="246" y="133"/>
                    <a:pt x="246" y="126"/>
                  </a:cubicBezTo>
                  <a:cubicBezTo>
                    <a:pt x="250" y="126"/>
                    <a:pt x="250" y="126"/>
                    <a:pt x="250" y="126"/>
                  </a:cubicBezTo>
                  <a:cubicBezTo>
                    <a:pt x="250" y="133"/>
                    <a:pt x="250" y="140"/>
                    <a:pt x="249" y="147"/>
                  </a:cubicBezTo>
                  <a:lnTo>
                    <a:pt x="245" y="146"/>
                  </a:lnTo>
                  <a:close/>
                  <a:moveTo>
                    <a:pt x="0" y="126"/>
                  </a:moveTo>
                  <a:cubicBezTo>
                    <a:pt x="0" y="125"/>
                    <a:pt x="0" y="124"/>
                    <a:pt x="0" y="123"/>
                  </a:cubicBezTo>
                  <a:cubicBezTo>
                    <a:pt x="4" y="123"/>
                    <a:pt x="4" y="123"/>
                    <a:pt x="4" y="123"/>
                  </a:cubicBezTo>
                  <a:cubicBezTo>
                    <a:pt x="4" y="124"/>
                    <a:pt x="4" y="125"/>
                    <a:pt x="4" y="126"/>
                  </a:cubicBezTo>
                  <a:cubicBezTo>
                    <a:pt x="4" y="132"/>
                    <a:pt x="4" y="137"/>
                    <a:pt x="5" y="143"/>
                  </a:cubicBezTo>
                  <a:cubicBezTo>
                    <a:pt x="1" y="144"/>
                    <a:pt x="1" y="144"/>
                    <a:pt x="1" y="144"/>
                  </a:cubicBezTo>
                  <a:cubicBezTo>
                    <a:pt x="1" y="138"/>
                    <a:pt x="0" y="132"/>
                    <a:pt x="0" y="126"/>
                  </a:cubicBezTo>
                  <a:close/>
                  <a:moveTo>
                    <a:pt x="242" y="92"/>
                  </a:moveTo>
                  <a:cubicBezTo>
                    <a:pt x="246" y="90"/>
                    <a:pt x="246" y="90"/>
                    <a:pt x="246" y="90"/>
                  </a:cubicBezTo>
                  <a:cubicBezTo>
                    <a:pt x="247" y="97"/>
                    <a:pt x="249" y="104"/>
                    <a:pt x="250" y="111"/>
                  </a:cubicBezTo>
                  <a:cubicBezTo>
                    <a:pt x="246" y="112"/>
                    <a:pt x="246" y="112"/>
                    <a:pt x="246" y="112"/>
                  </a:cubicBezTo>
                  <a:cubicBezTo>
                    <a:pt x="245" y="105"/>
                    <a:pt x="243" y="98"/>
                    <a:pt x="242" y="92"/>
                  </a:cubicBezTo>
                  <a:close/>
                  <a:moveTo>
                    <a:pt x="2" y="102"/>
                  </a:moveTo>
                  <a:cubicBezTo>
                    <a:pt x="3" y="95"/>
                    <a:pt x="5" y="88"/>
                    <a:pt x="8" y="82"/>
                  </a:cubicBezTo>
                  <a:cubicBezTo>
                    <a:pt x="12" y="84"/>
                    <a:pt x="12" y="84"/>
                    <a:pt x="12" y="84"/>
                  </a:cubicBezTo>
                  <a:cubicBezTo>
                    <a:pt x="9" y="90"/>
                    <a:pt x="7" y="96"/>
                    <a:pt x="6" y="103"/>
                  </a:cubicBezTo>
                  <a:lnTo>
                    <a:pt x="2" y="102"/>
                  </a:lnTo>
                  <a:close/>
                  <a:moveTo>
                    <a:pt x="224" y="56"/>
                  </a:moveTo>
                  <a:cubicBezTo>
                    <a:pt x="227" y="53"/>
                    <a:pt x="227" y="53"/>
                    <a:pt x="227" y="53"/>
                  </a:cubicBezTo>
                  <a:cubicBezTo>
                    <a:pt x="231" y="59"/>
                    <a:pt x="235" y="65"/>
                    <a:pt x="238" y="71"/>
                  </a:cubicBezTo>
                  <a:cubicBezTo>
                    <a:pt x="234" y="73"/>
                    <a:pt x="234" y="73"/>
                    <a:pt x="234" y="73"/>
                  </a:cubicBezTo>
                  <a:cubicBezTo>
                    <a:pt x="231" y="67"/>
                    <a:pt x="228" y="61"/>
                    <a:pt x="224" y="56"/>
                  </a:cubicBezTo>
                  <a:close/>
                  <a:moveTo>
                    <a:pt x="17" y="63"/>
                  </a:moveTo>
                  <a:cubicBezTo>
                    <a:pt x="20" y="57"/>
                    <a:pt x="24" y="52"/>
                    <a:pt x="28" y="46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28" y="54"/>
                    <a:pt x="24" y="59"/>
                    <a:pt x="20" y="65"/>
                  </a:cubicBezTo>
                  <a:lnTo>
                    <a:pt x="17" y="63"/>
                  </a:lnTo>
                  <a:close/>
                  <a:moveTo>
                    <a:pt x="195" y="27"/>
                  </a:moveTo>
                  <a:cubicBezTo>
                    <a:pt x="195" y="27"/>
                    <a:pt x="195" y="27"/>
                    <a:pt x="195" y="27"/>
                  </a:cubicBezTo>
                  <a:cubicBezTo>
                    <a:pt x="198" y="24"/>
                    <a:pt x="198" y="24"/>
                    <a:pt x="198" y="24"/>
                  </a:cubicBezTo>
                  <a:cubicBezTo>
                    <a:pt x="204" y="28"/>
                    <a:pt x="209" y="32"/>
                    <a:pt x="214" y="37"/>
                  </a:cubicBezTo>
                  <a:cubicBezTo>
                    <a:pt x="211" y="40"/>
                    <a:pt x="211" y="40"/>
                    <a:pt x="211" y="40"/>
                  </a:cubicBezTo>
                  <a:cubicBezTo>
                    <a:pt x="206" y="35"/>
                    <a:pt x="201" y="31"/>
                    <a:pt x="195" y="27"/>
                  </a:cubicBezTo>
                  <a:close/>
                  <a:moveTo>
                    <a:pt x="43" y="31"/>
                  </a:moveTo>
                  <a:cubicBezTo>
                    <a:pt x="48" y="26"/>
                    <a:pt x="54" y="23"/>
                    <a:pt x="60" y="19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57" y="26"/>
                    <a:pt x="51" y="30"/>
                    <a:pt x="46" y="34"/>
                  </a:cubicBezTo>
                  <a:lnTo>
                    <a:pt x="43" y="31"/>
                  </a:lnTo>
                  <a:close/>
                  <a:moveTo>
                    <a:pt x="159" y="10"/>
                  </a:moveTo>
                  <a:cubicBezTo>
                    <a:pt x="160" y="6"/>
                    <a:pt x="160" y="6"/>
                    <a:pt x="160" y="6"/>
                  </a:cubicBezTo>
                  <a:cubicBezTo>
                    <a:pt x="167" y="8"/>
                    <a:pt x="174" y="10"/>
                    <a:pt x="180" y="13"/>
                  </a:cubicBezTo>
                  <a:cubicBezTo>
                    <a:pt x="178" y="17"/>
                    <a:pt x="178" y="17"/>
                    <a:pt x="178" y="17"/>
                  </a:cubicBezTo>
                  <a:cubicBezTo>
                    <a:pt x="172" y="14"/>
                    <a:pt x="166" y="12"/>
                    <a:pt x="159" y="10"/>
                  </a:cubicBezTo>
                  <a:close/>
                  <a:moveTo>
                    <a:pt x="79" y="10"/>
                  </a:moveTo>
                  <a:cubicBezTo>
                    <a:pt x="85" y="7"/>
                    <a:pt x="91" y="5"/>
                    <a:pt x="98" y="3"/>
                  </a:cubicBezTo>
                  <a:cubicBezTo>
                    <a:pt x="99" y="7"/>
                    <a:pt x="99" y="7"/>
                    <a:pt x="99" y="7"/>
                  </a:cubicBezTo>
                  <a:cubicBezTo>
                    <a:pt x="93" y="9"/>
                    <a:pt x="87" y="11"/>
                    <a:pt x="80" y="13"/>
                  </a:cubicBezTo>
                  <a:lnTo>
                    <a:pt x="79" y="10"/>
                  </a:lnTo>
                  <a:close/>
                  <a:moveTo>
                    <a:pt x="125" y="5"/>
                  </a:moveTo>
                  <a:cubicBezTo>
                    <a:pt x="124" y="5"/>
                    <a:pt x="122" y="5"/>
                    <a:pt x="120" y="5"/>
                  </a:cubicBezTo>
                  <a:cubicBezTo>
                    <a:pt x="119" y="1"/>
                    <a:pt x="119" y="1"/>
                    <a:pt x="119" y="1"/>
                  </a:cubicBezTo>
                  <a:cubicBezTo>
                    <a:pt x="121" y="1"/>
                    <a:pt x="123" y="0"/>
                    <a:pt x="125" y="0"/>
                  </a:cubicBezTo>
                  <a:cubicBezTo>
                    <a:pt x="130" y="0"/>
                    <a:pt x="135" y="1"/>
                    <a:pt x="140" y="1"/>
                  </a:cubicBezTo>
                  <a:cubicBezTo>
                    <a:pt x="140" y="6"/>
                    <a:pt x="140" y="6"/>
                    <a:pt x="140" y="6"/>
                  </a:cubicBezTo>
                  <a:cubicBezTo>
                    <a:pt x="135" y="5"/>
                    <a:pt x="130" y="5"/>
                    <a:pt x="125" y="5"/>
                  </a:cubicBezTo>
                  <a:close/>
                </a:path>
              </a:pathLst>
            </a:custGeom>
            <a:solidFill>
              <a:srgbClr val="313A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8128344" y="2010824"/>
            <a:ext cx="2261104" cy="808304"/>
            <a:chOff x="1964947" y="597930"/>
            <a:chExt cx="1695828" cy="606228"/>
          </a:xfrm>
        </p:grpSpPr>
        <p:sp>
          <p:nvSpPr>
            <p:cNvPr id="100" name="文本框 99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8128344" y="3504344"/>
            <a:ext cx="2261104" cy="808304"/>
            <a:chOff x="1964947" y="597930"/>
            <a:chExt cx="1695828" cy="606228"/>
          </a:xfrm>
        </p:grpSpPr>
        <p:sp>
          <p:nvSpPr>
            <p:cNvPr id="103" name="文本框 102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05" name="组合 104"/>
          <p:cNvGrpSpPr/>
          <p:nvPr/>
        </p:nvGrpSpPr>
        <p:grpSpPr>
          <a:xfrm>
            <a:off x="8128344" y="4914044"/>
            <a:ext cx="2261104" cy="808304"/>
            <a:chOff x="1964947" y="597930"/>
            <a:chExt cx="1695828" cy="606228"/>
          </a:xfrm>
        </p:grpSpPr>
        <p:sp>
          <p:nvSpPr>
            <p:cNvPr id="106" name="文本框 105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0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 smtClean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  <a:endParaRPr lang="zh-CN" altLang="en-US" sz="1200" b="1" dirty="0">
                <a:solidFill>
                  <a:prstClr val="black">
                    <a:lumMod val="75000"/>
                    <a:lumOff val="25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108" name="文本框 107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31002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3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2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3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7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8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2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3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4" dur="1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2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2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3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4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7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8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2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3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3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4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7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8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0" fill="hold">
                      <p:stCondLst>
                        <p:cond delay="indefinite"/>
                      </p:stCondLst>
                      <p:childTnLst>
                        <p:par>
                          <p:cTn id="301" fill="hold">
                            <p:stCondLst>
                              <p:cond delay="0"/>
                            </p:stCondLst>
                            <p:childTnLst>
                              <p:par>
                                <p:cTn id="30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4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8" dur="500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9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2" dur="500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6" dur="500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8" fill="hold">
                      <p:stCondLst>
                        <p:cond delay="indefinite"/>
                      </p:stCondLst>
                      <p:childTnLst>
                        <p:par>
                          <p:cTn id="319" fill="hold">
                            <p:stCondLst>
                              <p:cond delay="0"/>
                            </p:stCondLst>
                            <p:childTnLst>
                              <p:par>
                                <p:cTn id="32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8" fill="hold">
                      <p:stCondLst>
                        <p:cond delay="indefinite"/>
                      </p:stCondLst>
                      <p:childTnLst>
                        <p:par>
                          <p:cTn id="329" fill="hold">
                            <p:stCondLst>
                              <p:cond delay="0"/>
                            </p:stCondLst>
                            <p:childTnLst>
                              <p:par>
                                <p:cTn id="33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2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3" dur="500" fill="hold"/>
                                        <p:tgtEl>
                                          <p:spTgt spid="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6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7" dur="5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8" fill="hold">
                      <p:stCondLst>
                        <p:cond delay="indefinite"/>
                      </p:stCondLst>
                      <p:childTnLst>
                        <p:par>
                          <p:cTn id="339" fill="hold">
                            <p:stCondLst>
                              <p:cond delay="0"/>
                            </p:stCondLst>
                            <p:childTnLst>
                              <p:par>
                                <p:cTn id="34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6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7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8" fill="hold">
                      <p:stCondLst>
                        <p:cond delay="indefinite"/>
                      </p:stCondLst>
                      <p:childTnLst>
                        <p:par>
                          <p:cTn id="349" fill="hold">
                            <p:stCondLst>
                              <p:cond delay="0"/>
                            </p:stCondLst>
                            <p:childTnLst>
                              <p:par>
                                <p:cTn id="3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2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  <p:bldP spid="71" grpId="0" animBg="1"/>
      <p:bldP spid="72" grpId="0"/>
      <p:bldP spid="10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7733666" y="1051754"/>
            <a:ext cx="1706919" cy="1256479"/>
            <a:chOff x="4519974" y="1830139"/>
            <a:chExt cx="551542" cy="449943"/>
          </a:xfrm>
          <a:solidFill>
            <a:srgbClr val="FF9966"/>
          </a:solidFill>
        </p:grpSpPr>
        <p:sp>
          <p:nvSpPr>
            <p:cNvPr id="3" name="圆角矩形 2"/>
            <p:cNvSpPr/>
            <p:nvPr/>
          </p:nvSpPr>
          <p:spPr>
            <a:xfrm>
              <a:off x="4519974" y="1830139"/>
              <a:ext cx="551542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4685625" y="1883311"/>
              <a:ext cx="220239" cy="396771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6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endParaRPr lang="zh-CN" altLang="en-US" sz="6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5640288" y="2934110"/>
            <a:ext cx="5285818" cy="1256479"/>
            <a:chOff x="5318258" y="1805786"/>
            <a:chExt cx="2569029" cy="449943"/>
          </a:xfrm>
          <a:solidFill>
            <a:srgbClr val="FF9966"/>
          </a:solidFill>
        </p:grpSpPr>
        <p:sp>
          <p:nvSpPr>
            <p:cNvPr id="6" name="圆角矩形 5"/>
            <p:cNvSpPr/>
            <p:nvPr/>
          </p:nvSpPr>
          <p:spPr>
            <a:xfrm>
              <a:off x="5318258" y="1805786"/>
              <a:ext cx="2569029" cy="449943"/>
            </a:xfrm>
            <a:prstGeom prst="roundRect">
              <a:avLst/>
            </a:prstGeom>
            <a:grpFill/>
            <a:ln>
              <a:solidFill>
                <a:schemeClr val="bg1">
                  <a:lumMod val="85000"/>
                </a:schemeClr>
              </a:solidFill>
            </a:ln>
            <a:effectLst>
              <a:outerShdw blurRad="88900" dist="50800" dir="5400000" sx="97000" sy="97000" algn="ctr" rotWithShape="0">
                <a:srgbClr val="000000">
                  <a:alpha val="46000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文本框 6"/>
            <p:cNvSpPr txBox="1"/>
            <p:nvPr/>
          </p:nvSpPr>
          <p:spPr>
            <a:xfrm>
              <a:off x="5984482" y="1904011"/>
              <a:ext cx="1236581" cy="253493"/>
            </a:xfrm>
            <a:prstGeom prst="rect">
              <a:avLst/>
            </a:prstGeom>
            <a:grp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CN" altLang="en-US" sz="4000" b="1" spc="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调查总结</a:t>
              </a:r>
              <a:endParaRPr lang="en-US" altLang="zh-CN" sz="4000" b="1" spc="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5539126" y="460668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916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4929717" y="1828800"/>
            <a:ext cx="1557867" cy="4487184"/>
            <a:chOff x="2078038" y="1543050"/>
            <a:chExt cx="1168400" cy="3613038"/>
          </a:xfrm>
          <a:solidFill>
            <a:srgbClr val="FF9966"/>
          </a:solidFill>
        </p:grpSpPr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2078038" y="1543050"/>
              <a:ext cx="1168400" cy="3613038"/>
            </a:xfrm>
            <a:custGeom>
              <a:avLst/>
              <a:gdLst>
                <a:gd name="connsiteX0" fmla="*/ 976313 w 1168400"/>
                <a:gd name="connsiteY0" fmla="*/ 0 h 3613038"/>
                <a:gd name="connsiteX1" fmla="*/ 1168400 w 1168400"/>
                <a:gd name="connsiteY1" fmla="*/ 499372 h 3613038"/>
                <a:gd name="connsiteX2" fmla="*/ 992188 w 1168400"/>
                <a:gd name="connsiteY2" fmla="*/ 390665 h 3613038"/>
                <a:gd name="connsiteX3" fmla="*/ 454025 w 1168400"/>
                <a:gd name="connsiteY3" fmla="*/ 1319769 h 3613038"/>
                <a:gd name="connsiteX4" fmla="*/ 454025 w 1168400"/>
                <a:gd name="connsiteY4" fmla="*/ 3613038 h 3613038"/>
                <a:gd name="connsiteX5" fmla="*/ 0 w 1168400"/>
                <a:gd name="connsiteY5" fmla="*/ 3613038 h 3613038"/>
                <a:gd name="connsiteX6" fmla="*/ 0 w 1168400"/>
                <a:gd name="connsiteY6" fmla="*/ 1319769 h 3613038"/>
                <a:gd name="connsiteX7" fmla="*/ 650875 w 1168400"/>
                <a:gd name="connsiteY7" fmla="*/ 181744 h 3613038"/>
                <a:gd name="connsiteX8" fmla="*/ 473075 w 1168400"/>
                <a:gd name="connsiteY8" fmla="*/ 71339 h 3613038"/>
                <a:gd name="connsiteX9" fmla="*/ 976313 w 1168400"/>
                <a:gd name="connsiteY9" fmla="*/ 0 h 36130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8400" h="3613038">
                  <a:moveTo>
                    <a:pt x="976313" y="0"/>
                  </a:moveTo>
                  <a:lnTo>
                    <a:pt x="1168400" y="499372"/>
                  </a:lnTo>
                  <a:lnTo>
                    <a:pt x="992188" y="390665"/>
                  </a:lnTo>
                  <a:lnTo>
                    <a:pt x="454025" y="1319769"/>
                  </a:lnTo>
                  <a:lnTo>
                    <a:pt x="454025" y="3613038"/>
                  </a:lnTo>
                  <a:lnTo>
                    <a:pt x="0" y="3613038"/>
                  </a:lnTo>
                  <a:lnTo>
                    <a:pt x="0" y="1319769"/>
                  </a:lnTo>
                  <a:lnTo>
                    <a:pt x="650875" y="181744"/>
                  </a:lnTo>
                  <a:lnTo>
                    <a:pt x="473075" y="71339"/>
                  </a:lnTo>
                  <a:lnTo>
                    <a:pt x="976313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2694077" y="1596509"/>
              <a:ext cx="395782" cy="371728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01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821003" y="4179985"/>
            <a:ext cx="2979519" cy="654417"/>
            <a:chOff x="1964946" y="597930"/>
            <a:chExt cx="2234639" cy="490812"/>
          </a:xfrm>
        </p:grpSpPr>
        <p:sp>
          <p:nvSpPr>
            <p:cNvPr id="14" name="文本框 13"/>
            <p:cNvSpPr txBox="1"/>
            <p:nvPr/>
          </p:nvSpPr>
          <p:spPr bwMode="auto">
            <a:xfrm>
              <a:off x="1964946" y="788660"/>
              <a:ext cx="2234639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5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165684" y="2800765"/>
            <a:ext cx="3117241" cy="654417"/>
            <a:chOff x="1964946" y="597930"/>
            <a:chExt cx="2337931" cy="490812"/>
          </a:xfrm>
        </p:grpSpPr>
        <p:sp>
          <p:nvSpPr>
            <p:cNvPr id="17" name="文本框 16"/>
            <p:cNvSpPr txBox="1"/>
            <p:nvPr/>
          </p:nvSpPr>
          <p:spPr bwMode="auto">
            <a:xfrm>
              <a:off x="1964946" y="788660"/>
              <a:ext cx="2337931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8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540843" y="1754285"/>
            <a:ext cx="3306239" cy="654417"/>
            <a:chOff x="1964946" y="597930"/>
            <a:chExt cx="2479679" cy="490812"/>
          </a:xfrm>
        </p:grpSpPr>
        <p:sp>
          <p:nvSpPr>
            <p:cNvPr id="20" name="文本框 19"/>
            <p:cNvSpPr txBox="1"/>
            <p:nvPr/>
          </p:nvSpPr>
          <p:spPr bwMode="auto">
            <a:xfrm>
              <a:off x="1964946" y="788660"/>
              <a:ext cx="2479679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1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427480" y="3067464"/>
            <a:ext cx="2349885" cy="808304"/>
            <a:chOff x="1964947" y="597930"/>
            <a:chExt cx="1762414" cy="606228"/>
          </a:xfrm>
        </p:grpSpPr>
        <p:sp>
          <p:nvSpPr>
            <p:cNvPr id="23" name="文本框 22"/>
            <p:cNvSpPr txBox="1"/>
            <p:nvPr/>
          </p:nvSpPr>
          <p:spPr bwMode="auto">
            <a:xfrm>
              <a:off x="1964947" y="788660"/>
              <a:ext cx="1695828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4" name="文本框 24"/>
            <p:cNvSpPr txBox="1">
              <a:spLocks noChangeArrowheads="1"/>
            </p:cNvSpPr>
            <p:nvPr/>
          </p:nvSpPr>
          <p:spPr bwMode="auto">
            <a:xfrm>
              <a:off x="227107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475818" y="2848499"/>
            <a:ext cx="1555749" cy="3467485"/>
            <a:chOff x="2554288" y="2363788"/>
            <a:chExt cx="1166812" cy="2792300"/>
          </a:xfrm>
          <a:solidFill>
            <a:schemeClr val="bg1">
              <a:lumMod val="65000"/>
            </a:schemeClr>
          </a:solidFill>
        </p:grpSpPr>
        <p:sp>
          <p:nvSpPr>
            <p:cNvPr id="26" name="任意多边形 25"/>
            <p:cNvSpPr/>
            <p:nvPr/>
          </p:nvSpPr>
          <p:spPr>
            <a:xfrm>
              <a:off x="2554288" y="2363788"/>
              <a:ext cx="1166812" cy="2792300"/>
            </a:xfrm>
            <a:custGeom>
              <a:avLst/>
              <a:gdLst>
                <a:gd name="connsiteX0" fmla="*/ 975174 w 1166812"/>
                <a:gd name="connsiteY0" fmla="*/ 0 h 2792300"/>
                <a:gd name="connsiteX1" fmla="*/ 1166812 w 1166812"/>
                <a:gd name="connsiteY1" fmla="*/ 500492 h 2792300"/>
                <a:gd name="connsiteX2" fmla="*/ 992154 w 1166812"/>
                <a:gd name="connsiteY2" fmla="*/ 394170 h 2792300"/>
                <a:gd name="connsiteX3" fmla="*/ 453626 w 1166812"/>
                <a:gd name="connsiteY3" fmla="*/ 1319949 h 2792300"/>
                <a:gd name="connsiteX4" fmla="*/ 453626 w 1166812"/>
                <a:gd name="connsiteY4" fmla="*/ 2761896 h 2792300"/>
                <a:gd name="connsiteX5" fmla="*/ 453626 w 1166812"/>
                <a:gd name="connsiteY5" fmla="*/ 2792300 h 2792300"/>
                <a:gd name="connsiteX6" fmla="*/ 0 w 1166812"/>
                <a:gd name="connsiteY6" fmla="*/ 2792300 h 2792300"/>
                <a:gd name="connsiteX7" fmla="*/ 0 w 1166812"/>
                <a:gd name="connsiteY7" fmla="*/ 2703874 h 2792300"/>
                <a:gd name="connsiteX8" fmla="*/ 0 w 1166812"/>
                <a:gd name="connsiteY8" fmla="*/ 1319949 h 2792300"/>
                <a:gd name="connsiteX9" fmla="*/ 650116 w 1166812"/>
                <a:gd name="connsiteY9" fmla="*/ 181526 h 2792300"/>
                <a:gd name="connsiteX10" fmla="*/ 473032 w 1166812"/>
                <a:gd name="connsiteY10" fmla="*/ 72610 h 2792300"/>
                <a:gd name="connsiteX11" fmla="*/ 975174 w 1166812"/>
                <a:gd name="connsiteY11" fmla="*/ 0 h 2792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66812" h="2792300">
                  <a:moveTo>
                    <a:pt x="975174" y="0"/>
                  </a:moveTo>
                  <a:cubicBezTo>
                    <a:pt x="1166812" y="500492"/>
                    <a:pt x="1166812" y="500492"/>
                    <a:pt x="1166812" y="500492"/>
                  </a:cubicBezTo>
                  <a:cubicBezTo>
                    <a:pt x="992154" y="394170"/>
                    <a:pt x="992154" y="394170"/>
                    <a:pt x="992154" y="394170"/>
                  </a:cubicBezTo>
                  <a:lnTo>
                    <a:pt x="453626" y="1319949"/>
                  </a:lnTo>
                  <a:cubicBezTo>
                    <a:pt x="453626" y="2271336"/>
                    <a:pt x="453626" y="2628107"/>
                    <a:pt x="453626" y="2761896"/>
                  </a:cubicBezTo>
                  <a:lnTo>
                    <a:pt x="453626" y="2792300"/>
                  </a:lnTo>
                  <a:lnTo>
                    <a:pt x="0" y="2792300"/>
                  </a:lnTo>
                  <a:lnTo>
                    <a:pt x="0" y="2703874"/>
                  </a:lnTo>
                  <a:cubicBezTo>
                    <a:pt x="0" y="1319949"/>
                    <a:pt x="0" y="1319949"/>
                    <a:pt x="0" y="1319949"/>
                  </a:cubicBezTo>
                  <a:cubicBezTo>
                    <a:pt x="650116" y="181526"/>
                    <a:pt x="650116" y="181526"/>
                    <a:pt x="650116" y="181526"/>
                  </a:cubicBezTo>
                  <a:cubicBezTo>
                    <a:pt x="473032" y="72610"/>
                    <a:pt x="473032" y="72610"/>
                    <a:pt x="473032" y="72610"/>
                  </a:cubicBezTo>
                  <a:cubicBezTo>
                    <a:pt x="975174" y="0"/>
                    <a:pt x="975174" y="0"/>
                    <a:pt x="975174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3170327" y="2444234"/>
              <a:ext cx="395782" cy="37177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02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3875617" y="3190851"/>
            <a:ext cx="1557867" cy="3125135"/>
            <a:chOff x="1287463" y="2727326"/>
            <a:chExt cx="1168400" cy="2428763"/>
          </a:xfrm>
          <a:solidFill>
            <a:schemeClr val="bg1">
              <a:lumMod val="65000"/>
            </a:schemeClr>
          </a:solidFill>
        </p:grpSpPr>
        <p:sp>
          <p:nvSpPr>
            <p:cNvPr id="29" name="任意多边形 28"/>
            <p:cNvSpPr>
              <a:spLocks/>
            </p:cNvSpPr>
            <p:nvPr/>
          </p:nvSpPr>
          <p:spPr bwMode="auto">
            <a:xfrm flipH="1">
              <a:off x="1287463" y="2727326"/>
              <a:ext cx="1168400" cy="2428763"/>
            </a:xfrm>
            <a:custGeom>
              <a:avLst/>
              <a:gdLst>
                <a:gd name="connsiteX0" fmla="*/ 976501 w 1168400"/>
                <a:gd name="connsiteY0" fmla="*/ 0 h 2428763"/>
                <a:gd name="connsiteX1" fmla="*/ 1168400 w 1168400"/>
                <a:gd name="connsiteY1" fmla="*/ 500495 h 2428763"/>
                <a:gd name="connsiteX2" fmla="*/ 993505 w 1168400"/>
                <a:gd name="connsiteY2" fmla="*/ 391579 h 2428763"/>
                <a:gd name="connsiteX3" fmla="*/ 454243 w 1168400"/>
                <a:gd name="connsiteY3" fmla="*/ 1319958 h 2428763"/>
                <a:gd name="connsiteX4" fmla="*/ 454243 w 1168400"/>
                <a:gd name="connsiteY4" fmla="*/ 2157573 h 2428763"/>
                <a:gd name="connsiteX5" fmla="*/ 454243 w 1168400"/>
                <a:gd name="connsiteY5" fmla="*/ 2416248 h 2428763"/>
                <a:gd name="connsiteX6" fmla="*/ 454243 w 1168400"/>
                <a:gd name="connsiteY6" fmla="*/ 2428763 h 2428763"/>
                <a:gd name="connsiteX7" fmla="*/ 0 w 1168400"/>
                <a:gd name="connsiteY7" fmla="*/ 2428763 h 2428763"/>
                <a:gd name="connsiteX8" fmla="*/ 0 w 1168400"/>
                <a:gd name="connsiteY8" fmla="*/ 2355621 h 2428763"/>
                <a:gd name="connsiteX9" fmla="*/ 0 w 1168400"/>
                <a:gd name="connsiteY9" fmla="*/ 2157573 h 2428763"/>
                <a:gd name="connsiteX10" fmla="*/ 0 w 1168400"/>
                <a:gd name="connsiteY10" fmla="*/ 1319958 h 2428763"/>
                <a:gd name="connsiteX11" fmla="*/ 651001 w 1168400"/>
                <a:gd name="connsiteY11" fmla="*/ 181527 h 2428763"/>
                <a:gd name="connsiteX12" fmla="*/ 473676 w 1168400"/>
                <a:gd name="connsiteY12" fmla="*/ 72611 h 2428763"/>
                <a:gd name="connsiteX13" fmla="*/ 976501 w 1168400"/>
                <a:gd name="connsiteY13" fmla="*/ 0 h 24287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8400" h="2428763">
                  <a:moveTo>
                    <a:pt x="976501" y="0"/>
                  </a:moveTo>
                  <a:cubicBezTo>
                    <a:pt x="1168400" y="500495"/>
                    <a:pt x="1168400" y="500495"/>
                    <a:pt x="1168400" y="500495"/>
                  </a:cubicBezTo>
                  <a:cubicBezTo>
                    <a:pt x="993505" y="391579"/>
                    <a:pt x="993505" y="391579"/>
                    <a:pt x="993505" y="391579"/>
                  </a:cubicBezTo>
                  <a:lnTo>
                    <a:pt x="454243" y="1319958"/>
                  </a:lnTo>
                  <a:cubicBezTo>
                    <a:pt x="454243" y="2157573"/>
                    <a:pt x="454243" y="2157573"/>
                    <a:pt x="454243" y="2157573"/>
                  </a:cubicBezTo>
                  <a:cubicBezTo>
                    <a:pt x="454243" y="2305388"/>
                    <a:pt x="454243" y="2379295"/>
                    <a:pt x="454243" y="2416248"/>
                  </a:cubicBezTo>
                  <a:lnTo>
                    <a:pt x="454243" y="2428763"/>
                  </a:lnTo>
                  <a:lnTo>
                    <a:pt x="0" y="2428763"/>
                  </a:lnTo>
                  <a:lnTo>
                    <a:pt x="0" y="2355621"/>
                  </a:lnTo>
                  <a:cubicBezTo>
                    <a:pt x="0" y="2157573"/>
                    <a:pt x="0" y="2157573"/>
                    <a:pt x="0" y="2157573"/>
                  </a:cubicBezTo>
                  <a:cubicBezTo>
                    <a:pt x="0" y="1319958"/>
                    <a:pt x="0" y="1319958"/>
                    <a:pt x="0" y="1319958"/>
                  </a:cubicBezTo>
                  <a:cubicBezTo>
                    <a:pt x="651001" y="181527"/>
                    <a:pt x="651001" y="181527"/>
                    <a:pt x="651001" y="181527"/>
                  </a:cubicBezTo>
                  <a:cubicBezTo>
                    <a:pt x="473676" y="72611"/>
                    <a:pt x="473676" y="72611"/>
                    <a:pt x="473676" y="72611"/>
                  </a:cubicBezTo>
                  <a:cubicBezTo>
                    <a:pt x="976501" y="0"/>
                    <a:pt x="976501" y="0"/>
                    <a:pt x="9765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1446302" y="2806184"/>
              <a:ext cx="395782" cy="35879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03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070600" y="4162341"/>
            <a:ext cx="1557867" cy="2153643"/>
            <a:chOff x="3000375" y="3362326"/>
            <a:chExt cx="1168400" cy="1793762"/>
          </a:xfrm>
          <a:solidFill>
            <a:srgbClr val="FF9966"/>
          </a:solidFill>
        </p:grpSpPr>
        <p:sp>
          <p:nvSpPr>
            <p:cNvPr id="32" name="任意多边形 31"/>
            <p:cNvSpPr>
              <a:spLocks/>
            </p:cNvSpPr>
            <p:nvPr/>
          </p:nvSpPr>
          <p:spPr bwMode="auto">
            <a:xfrm>
              <a:off x="3000375" y="3362326"/>
              <a:ext cx="1168400" cy="1793762"/>
            </a:xfrm>
            <a:custGeom>
              <a:avLst/>
              <a:gdLst>
                <a:gd name="connsiteX0" fmla="*/ 976501 w 1168400"/>
                <a:gd name="connsiteY0" fmla="*/ 0 h 1781175"/>
                <a:gd name="connsiteX1" fmla="*/ 1168400 w 1168400"/>
                <a:gd name="connsiteY1" fmla="*/ 500498 h 1781175"/>
                <a:gd name="connsiteX2" fmla="*/ 993505 w 1168400"/>
                <a:gd name="connsiteY2" fmla="*/ 391581 h 1781175"/>
                <a:gd name="connsiteX3" fmla="*/ 456672 w 1168400"/>
                <a:gd name="connsiteY3" fmla="*/ 1319965 h 1781175"/>
                <a:gd name="connsiteX4" fmla="*/ 456672 w 1168400"/>
                <a:gd name="connsiteY4" fmla="*/ 1773784 h 1781175"/>
                <a:gd name="connsiteX5" fmla="*/ 456672 w 1168400"/>
                <a:gd name="connsiteY5" fmla="*/ 1781175 h 1781175"/>
                <a:gd name="connsiteX6" fmla="*/ 0 w 1168400"/>
                <a:gd name="connsiteY6" fmla="*/ 1781175 h 1781175"/>
                <a:gd name="connsiteX7" fmla="*/ 0 w 1168400"/>
                <a:gd name="connsiteY7" fmla="*/ 1758070 h 1781175"/>
                <a:gd name="connsiteX8" fmla="*/ 0 w 1168400"/>
                <a:gd name="connsiteY8" fmla="*/ 1478153 h 1781175"/>
                <a:gd name="connsiteX9" fmla="*/ 0 w 1168400"/>
                <a:gd name="connsiteY9" fmla="*/ 1319965 h 1781175"/>
                <a:gd name="connsiteX10" fmla="*/ 651001 w 1168400"/>
                <a:gd name="connsiteY10" fmla="*/ 181528 h 1781175"/>
                <a:gd name="connsiteX11" fmla="*/ 476105 w 1168400"/>
                <a:gd name="connsiteY11" fmla="*/ 72611 h 1781175"/>
                <a:gd name="connsiteX12" fmla="*/ 976501 w 1168400"/>
                <a:gd name="connsiteY12" fmla="*/ 0 h 1781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8400" h="1781175">
                  <a:moveTo>
                    <a:pt x="976501" y="0"/>
                  </a:moveTo>
                  <a:cubicBezTo>
                    <a:pt x="1168400" y="500498"/>
                    <a:pt x="1168400" y="500498"/>
                    <a:pt x="1168400" y="500498"/>
                  </a:cubicBezTo>
                  <a:cubicBezTo>
                    <a:pt x="993505" y="391581"/>
                    <a:pt x="993505" y="391581"/>
                    <a:pt x="993505" y="391581"/>
                  </a:cubicBezTo>
                  <a:lnTo>
                    <a:pt x="456672" y="1319965"/>
                  </a:lnTo>
                  <a:cubicBezTo>
                    <a:pt x="456672" y="1773784"/>
                    <a:pt x="456672" y="1773784"/>
                    <a:pt x="456672" y="1773784"/>
                  </a:cubicBezTo>
                  <a:lnTo>
                    <a:pt x="456672" y="1781175"/>
                  </a:lnTo>
                  <a:lnTo>
                    <a:pt x="0" y="1781175"/>
                  </a:lnTo>
                  <a:lnTo>
                    <a:pt x="0" y="1758070"/>
                  </a:lnTo>
                  <a:cubicBezTo>
                    <a:pt x="0" y="1478153"/>
                    <a:pt x="0" y="1478153"/>
                    <a:pt x="0" y="1478153"/>
                  </a:cubicBezTo>
                  <a:cubicBezTo>
                    <a:pt x="0" y="1319965"/>
                    <a:pt x="0" y="1319965"/>
                    <a:pt x="0" y="1319965"/>
                  </a:cubicBezTo>
                  <a:cubicBezTo>
                    <a:pt x="651001" y="181528"/>
                    <a:pt x="651001" y="181528"/>
                    <a:pt x="651001" y="181528"/>
                  </a:cubicBezTo>
                  <a:cubicBezTo>
                    <a:pt x="476105" y="72611"/>
                    <a:pt x="476105" y="72611"/>
                    <a:pt x="476105" y="72611"/>
                  </a:cubicBezTo>
                  <a:cubicBezTo>
                    <a:pt x="976501" y="0"/>
                    <a:pt x="976501" y="0"/>
                    <a:pt x="976501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  <a:no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  <p:sp>
          <p:nvSpPr>
            <p:cNvPr id="33" name="矩形 32"/>
            <p:cNvSpPr/>
            <p:nvPr/>
          </p:nvSpPr>
          <p:spPr>
            <a:xfrm>
              <a:off x="3656102" y="3425309"/>
              <a:ext cx="395782" cy="384519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04</a:t>
              </a:r>
              <a:endParaRPr lang="zh-CN" altLang="en-US" sz="2400" b="1" dirty="0">
                <a:solidFill>
                  <a:srgbClr val="FFFFFF"/>
                </a:solidFill>
              </a:endParaRPr>
            </a:p>
          </p:txBody>
        </p:sp>
      </p:grpSp>
      <p:sp>
        <p:nvSpPr>
          <p:cNvPr id="34" name="文本框 33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09133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25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  <p:sp>
        <p:nvSpPr>
          <p:cNvPr id="35" name="矩形 34"/>
          <p:cNvSpPr/>
          <p:nvPr/>
        </p:nvSpPr>
        <p:spPr>
          <a:xfrm>
            <a:off x="3059904" y="2426841"/>
            <a:ext cx="6160296" cy="3676650"/>
          </a:xfrm>
          <a:prstGeom prst="rect">
            <a:avLst/>
          </a:prstGeom>
          <a:solidFill>
            <a:srgbClr val="FF9966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矩形 35"/>
          <p:cNvSpPr/>
          <p:nvPr/>
        </p:nvSpPr>
        <p:spPr>
          <a:xfrm>
            <a:off x="0" y="2426841"/>
            <a:ext cx="2814698" cy="3737856"/>
          </a:xfrm>
          <a:prstGeom prst="rect">
            <a:avLst/>
          </a:prstGeom>
          <a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7" name="矩形 36"/>
          <p:cNvSpPr/>
          <p:nvPr/>
        </p:nvSpPr>
        <p:spPr>
          <a:xfrm>
            <a:off x="9465406" y="2426841"/>
            <a:ext cx="2768608" cy="3676650"/>
          </a:xfrm>
          <a:prstGeom prst="rect">
            <a:avLst/>
          </a:prstGeom>
          <a:blipFill dpi="0" rotWithShape="1">
            <a:blip r:embed="rId4"/>
            <a:srcRect/>
            <a:stretch>
              <a:fillRect l="-25304" r="-52779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38" name="文本框 37"/>
          <p:cNvSpPr txBox="1"/>
          <p:nvPr/>
        </p:nvSpPr>
        <p:spPr>
          <a:xfrm>
            <a:off x="4318395" y="2751195"/>
            <a:ext cx="36433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3705913" y="3537844"/>
            <a:ext cx="4868277" cy="2229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</a:t>
            </a:r>
          </a:p>
          <a:p>
            <a:pPr lvl="0" algn="ctr" defTabSz="457200">
              <a:lnSpc>
                <a:spcPct val="130000"/>
              </a:lnSpc>
            </a:pP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94515" y="1241127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/>
            <a:r>
              <a:rPr lang="zh-CN" altLang="en-US" sz="1200" noProof="1"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此处添加详细文本描述，建议与标题相关并符合整体语言风格，语言描述尽量简洁生动。此处添加详细文本描述，关并符合整体语言风格。</a:t>
            </a:r>
            <a:endParaRPr lang="en-US" altLang="zh-CN" sz="1200" noProof="1"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612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3" dur="1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6" dur="1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5" grpId="0" animBg="1"/>
      <p:bldP spid="38" grpId="0"/>
      <p:bldP spid="39" grpId="0"/>
      <p:bldP spid="4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4914900" y="4000500"/>
            <a:ext cx="2260600" cy="0"/>
          </a:xfrm>
          <a:custGeom>
            <a:avLst/>
            <a:gdLst>
              <a:gd name="connsiteX0" fmla="*/ 0 w 1695450"/>
              <a:gd name="connsiteY0" fmla="*/ 0 h 0"/>
              <a:gd name="connsiteX1" fmla="*/ 1695450 w 1695450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695450">
                <a:moveTo>
                  <a:pt x="0" y="0"/>
                </a:moveTo>
                <a:lnTo>
                  <a:pt x="1695450" y="0"/>
                </a:lnTo>
              </a:path>
            </a:pathLst>
          </a:custGeom>
          <a:noFill/>
          <a:ln w="9525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032500" y="2946400"/>
            <a:ext cx="0" cy="2133600"/>
          </a:xfrm>
          <a:custGeom>
            <a:avLst/>
            <a:gdLst>
              <a:gd name="connsiteX0" fmla="*/ 0 w 0"/>
              <a:gd name="connsiteY0" fmla="*/ 0 h 1600200"/>
              <a:gd name="connsiteX1" fmla="*/ 0 w 0"/>
              <a:gd name="connsiteY1" fmla="*/ 1600200 h 160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1600200">
                <a:moveTo>
                  <a:pt x="0" y="0"/>
                </a:moveTo>
                <a:lnTo>
                  <a:pt x="0" y="1600200"/>
                </a:lnTo>
              </a:path>
            </a:pathLst>
          </a:custGeom>
          <a:noFill/>
          <a:ln w="9525">
            <a:solidFill>
              <a:schemeClr val="tx1">
                <a:lumMod val="25000"/>
                <a:lumOff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121917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2400">
              <a:solidFill>
                <a:prstClr val="white"/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6680749" y="1795498"/>
            <a:ext cx="3401795" cy="654417"/>
            <a:chOff x="1964947" y="597930"/>
            <a:chExt cx="2551346" cy="490812"/>
          </a:xfrm>
        </p:grpSpPr>
        <p:sp>
          <p:nvSpPr>
            <p:cNvPr id="13" name="文本框 12"/>
            <p:cNvSpPr txBox="1"/>
            <p:nvPr/>
          </p:nvSpPr>
          <p:spPr bwMode="auto">
            <a:xfrm>
              <a:off x="1964947" y="788660"/>
              <a:ext cx="2551346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4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680749" y="5417718"/>
            <a:ext cx="3401795" cy="654417"/>
            <a:chOff x="1964947" y="597930"/>
            <a:chExt cx="2551346" cy="490812"/>
          </a:xfrm>
        </p:grpSpPr>
        <p:sp>
          <p:nvSpPr>
            <p:cNvPr id="16" name="文本框 15"/>
            <p:cNvSpPr txBox="1"/>
            <p:nvPr/>
          </p:nvSpPr>
          <p:spPr bwMode="auto">
            <a:xfrm>
              <a:off x="1964947" y="788660"/>
              <a:ext cx="2551346" cy="30008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7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8530952" y="3568313"/>
            <a:ext cx="2139529" cy="808304"/>
            <a:chOff x="1964947" y="597930"/>
            <a:chExt cx="1604647" cy="606228"/>
          </a:xfrm>
        </p:grpSpPr>
        <p:sp>
          <p:nvSpPr>
            <p:cNvPr id="19" name="文本框 18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0" name="文本框 24"/>
            <p:cNvSpPr txBox="1">
              <a:spLocks noChangeArrowheads="1"/>
            </p:cNvSpPr>
            <p:nvPr/>
          </p:nvSpPr>
          <p:spPr bwMode="auto">
            <a:xfrm>
              <a:off x="196916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432308" y="3568313"/>
            <a:ext cx="2226739" cy="808304"/>
            <a:chOff x="1964947" y="597930"/>
            <a:chExt cx="1670054" cy="606228"/>
          </a:xfrm>
        </p:grpSpPr>
        <p:sp>
          <p:nvSpPr>
            <p:cNvPr id="22" name="文本框 21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3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7363527" y="3506721"/>
            <a:ext cx="976379" cy="976379"/>
            <a:chOff x="5465495" y="2410966"/>
            <a:chExt cx="732284" cy="732284"/>
          </a:xfrm>
        </p:grpSpPr>
        <p:sp>
          <p:nvSpPr>
            <p:cNvPr id="25" name="椭圆 24"/>
            <p:cNvSpPr/>
            <p:nvPr/>
          </p:nvSpPr>
          <p:spPr>
            <a:xfrm>
              <a:off x="5465495" y="2410966"/>
              <a:ext cx="732284" cy="7322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Freeform 13"/>
            <p:cNvSpPr>
              <a:spLocks noEditPoints="1"/>
            </p:cNvSpPr>
            <p:nvPr/>
          </p:nvSpPr>
          <p:spPr bwMode="auto">
            <a:xfrm>
              <a:off x="5733634" y="2603501"/>
              <a:ext cx="213558" cy="301624"/>
            </a:xfrm>
            <a:custGeom>
              <a:avLst/>
              <a:gdLst>
                <a:gd name="T0" fmla="*/ 80 w 161"/>
                <a:gd name="T1" fmla="*/ 229 h 229"/>
                <a:gd name="T2" fmla="*/ 0 w 161"/>
                <a:gd name="T3" fmla="*/ 194 h 229"/>
                <a:gd name="T4" fmla="*/ 53 w 161"/>
                <a:gd name="T5" fmla="*/ 161 h 229"/>
                <a:gd name="T6" fmla="*/ 55 w 161"/>
                <a:gd name="T7" fmla="*/ 161 h 229"/>
                <a:gd name="T8" fmla="*/ 19 w 161"/>
                <a:gd name="T9" fmla="*/ 104 h 229"/>
                <a:gd name="T10" fmla="*/ 16 w 161"/>
                <a:gd name="T11" fmla="*/ 97 h 229"/>
                <a:gd name="T12" fmla="*/ 15 w 161"/>
                <a:gd name="T13" fmla="*/ 96 h 229"/>
                <a:gd name="T14" fmla="*/ 15 w 161"/>
                <a:gd name="T15" fmla="*/ 95 h 229"/>
                <a:gd name="T16" fmla="*/ 10 w 161"/>
                <a:gd name="T17" fmla="*/ 70 h 229"/>
                <a:gd name="T18" fmla="*/ 80 w 161"/>
                <a:gd name="T19" fmla="*/ 0 h 229"/>
                <a:gd name="T20" fmla="*/ 150 w 161"/>
                <a:gd name="T21" fmla="*/ 70 h 229"/>
                <a:gd name="T22" fmla="*/ 146 w 161"/>
                <a:gd name="T23" fmla="*/ 95 h 229"/>
                <a:gd name="T24" fmla="*/ 145 w 161"/>
                <a:gd name="T25" fmla="*/ 96 h 229"/>
                <a:gd name="T26" fmla="*/ 145 w 161"/>
                <a:gd name="T27" fmla="*/ 96 h 229"/>
                <a:gd name="T28" fmla="*/ 145 w 161"/>
                <a:gd name="T29" fmla="*/ 97 h 229"/>
                <a:gd name="T30" fmla="*/ 141 w 161"/>
                <a:gd name="T31" fmla="*/ 104 h 229"/>
                <a:gd name="T32" fmla="*/ 80 w 161"/>
                <a:gd name="T33" fmla="*/ 205 h 229"/>
                <a:gd name="T34" fmla="*/ 66 w 161"/>
                <a:gd name="T35" fmla="*/ 182 h 229"/>
                <a:gd name="T36" fmla="*/ 65 w 161"/>
                <a:gd name="T37" fmla="*/ 182 h 229"/>
                <a:gd name="T38" fmla="*/ 23 w 161"/>
                <a:gd name="T39" fmla="*/ 194 h 229"/>
                <a:gd name="T40" fmla="*/ 22 w 161"/>
                <a:gd name="T41" fmla="*/ 194 h 229"/>
                <a:gd name="T42" fmla="*/ 23 w 161"/>
                <a:gd name="T43" fmla="*/ 195 h 229"/>
                <a:gd name="T44" fmla="*/ 79 w 161"/>
                <a:gd name="T45" fmla="*/ 208 h 229"/>
                <a:gd name="T46" fmla="*/ 82 w 161"/>
                <a:gd name="T47" fmla="*/ 208 h 229"/>
                <a:gd name="T48" fmla="*/ 82 w 161"/>
                <a:gd name="T49" fmla="*/ 208 h 229"/>
                <a:gd name="T50" fmla="*/ 138 w 161"/>
                <a:gd name="T51" fmla="*/ 195 h 229"/>
                <a:gd name="T52" fmla="*/ 138 w 161"/>
                <a:gd name="T53" fmla="*/ 194 h 229"/>
                <a:gd name="T54" fmla="*/ 138 w 161"/>
                <a:gd name="T55" fmla="*/ 194 h 229"/>
                <a:gd name="T56" fmla="*/ 108 w 161"/>
                <a:gd name="T57" fmla="*/ 183 h 229"/>
                <a:gd name="T58" fmla="*/ 121 w 161"/>
                <a:gd name="T59" fmla="*/ 164 h 229"/>
                <a:gd name="T60" fmla="*/ 161 w 161"/>
                <a:gd name="T61" fmla="*/ 194 h 229"/>
                <a:gd name="T62" fmla="*/ 80 w 161"/>
                <a:gd name="T63" fmla="*/ 229 h 229"/>
                <a:gd name="T64" fmla="*/ 80 w 161"/>
                <a:gd name="T65" fmla="*/ 32 h 229"/>
                <a:gd name="T66" fmla="*/ 50 w 161"/>
                <a:gd name="T67" fmla="*/ 62 h 229"/>
                <a:gd name="T68" fmla="*/ 80 w 161"/>
                <a:gd name="T69" fmla="*/ 92 h 229"/>
                <a:gd name="T70" fmla="*/ 110 w 161"/>
                <a:gd name="T71" fmla="*/ 62 h 229"/>
                <a:gd name="T72" fmla="*/ 80 w 161"/>
                <a:gd name="T73" fmla="*/ 32 h 229"/>
                <a:gd name="T74" fmla="*/ 80 w 161"/>
                <a:gd name="T75" fmla="*/ 32 h 229"/>
                <a:gd name="T76" fmla="*/ 80 w 161"/>
                <a:gd name="T77" fmla="*/ 32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61" h="229">
                  <a:moveTo>
                    <a:pt x="80" y="229"/>
                  </a:moveTo>
                  <a:cubicBezTo>
                    <a:pt x="40" y="229"/>
                    <a:pt x="0" y="219"/>
                    <a:pt x="0" y="194"/>
                  </a:cubicBezTo>
                  <a:cubicBezTo>
                    <a:pt x="0" y="176"/>
                    <a:pt x="28" y="164"/>
                    <a:pt x="53" y="161"/>
                  </a:cubicBezTo>
                  <a:cubicBezTo>
                    <a:pt x="55" y="161"/>
                    <a:pt x="55" y="161"/>
                    <a:pt x="55" y="161"/>
                  </a:cubicBezTo>
                  <a:cubicBezTo>
                    <a:pt x="19" y="104"/>
                    <a:pt x="19" y="104"/>
                    <a:pt x="19" y="104"/>
                  </a:cubicBezTo>
                  <a:cubicBezTo>
                    <a:pt x="18" y="102"/>
                    <a:pt x="17" y="100"/>
                    <a:pt x="16" y="97"/>
                  </a:cubicBezTo>
                  <a:cubicBezTo>
                    <a:pt x="15" y="96"/>
                    <a:pt x="15" y="96"/>
                    <a:pt x="15" y="96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2" y="87"/>
                    <a:pt x="10" y="78"/>
                    <a:pt x="10" y="70"/>
                  </a:cubicBezTo>
                  <a:cubicBezTo>
                    <a:pt x="10" y="31"/>
                    <a:pt x="42" y="0"/>
                    <a:pt x="80" y="0"/>
                  </a:cubicBezTo>
                  <a:cubicBezTo>
                    <a:pt x="119" y="0"/>
                    <a:pt x="150" y="31"/>
                    <a:pt x="150" y="70"/>
                  </a:cubicBezTo>
                  <a:cubicBezTo>
                    <a:pt x="150" y="78"/>
                    <a:pt x="149" y="87"/>
                    <a:pt x="146" y="95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6"/>
                    <a:pt x="145" y="96"/>
                    <a:pt x="145" y="96"/>
                  </a:cubicBezTo>
                  <a:cubicBezTo>
                    <a:pt x="145" y="97"/>
                    <a:pt x="145" y="97"/>
                    <a:pt x="145" y="97"/>
                  </a:cubicBezTo>
                  <a:cubicBezTo>
                    <a:pt x="144" y="99"/>
                    <a:pt x="143" y="102"/>
                    <a:pt x="141" y="104"/>
                  </a:cubicBezTo>
                  <a:cubicBezTo>
                    <a:pt x="80" y="205"/>
                    <a:pt x="80" y="205"/>
                    <a:pt x="80" y="205"/>
                  </a:cubicBezTo>
                  <a:cubicBezTo>
                    <a:pt x="66" y="182"/>
                    <a:pt x="66" y="182"/>
                    <a:pt x="66" y="182"/>
                  </a:cubicBezTo>
                  <a:cubicBezTo>
                    <a:pt x="65" y="182"/>
                    <a:pt x="65" y="182"/>
                    <a:pt x="65" y="182"/>
                  </a:cubicBezTo>
                  <a:cubicBezTo>
                    <a:pt x="42" y="184"/>
                    <a:pt x="27" y="190"/>
                    <a:pt x="23" y="194"/>
                  </a:cubicBezTo>
                  <a:cubicBezTo>
                    <a:pt x="22" y="194"/>
                    <a:pt x="22" y="194"/>
                    <a:pt x="22" y="194"/>
                  </a:cubicBezTo>
                  <a:cubicBezTo>
                    <a:pt x="23" y="195"/>
                    <a:pt x="23" y="195"/>
                    <a:pt x="23" y="195"/>
                  </a:cubicBezTo>
                  <a:cubicBezTo>
                    <a:pt x="28" y="200"/>
                    <a:pt x="48" y="207"/>
                    <a:pt x="79" y="208"/>
                  </a:cubicBezTo>
                  <a:cubicBezTo>
                    <a:pt x="82" y="208"/>
                    <a:pt x="82" y="208"/>
                    <a:pt x="82" y="208"/>
                  </a:cubicBezTo>
                  <a:cubicBezTo>
                    <a:pt x="82" y="208"/>
                    <a:pt x="82" y="208"/>
                    <a:pt x="82" y="208"/>
                  </a:cubicBezTo>
                  <a:cubicBezTo>
                    <a:pt x="113" y="207"/>
                    <a:pt x="133" y="200"/>
                    <a:pt x="138" y="195"/>
                  </a:cubicBezTo>
                  <a:cubicBezTo>
                    <a:pt x="138" y="194"/>
                    <a:pt x="138" y="194"/>
                    <a:pt x="138" y="194"/>
                  </a:cubicBezTo>
                  <a:cubicBezTo>
                    <a:pt x="138" y="194"/>
                    <a:pt x="138" y="194"/>
                    <a:pt x="138" y="194"/>
                  </a:cubicBezTo>
                  <a:cubicBezTo>
                    <a:pt x="135" y="191"/>
                    <a:pt x="124" y="186"/>
                    <a:pt x="108" y="183"/>
                  </a:cubicBezTo>
                  <a:cubicBezTo>
                    <a:pt x="121" y="164"/>
                    <a:pt x="121" y="164"/>
                    <a:pt x="121" y="164"/>
                  </a:cubicBezTo>
                  <a:cubicBezTo>
                    <a:pt x="146" y="169"/>
                    <a:pt x="161" y="180"/>
                    <a:pt x="161" y="194"/>
                  </a:cubicBezTo>
                  <a:cubicBezTo>
                    <a:pt x="161" y="219"/>
                    <a:pt x="120" y="229"/>
                    <a:pt x="80" y="229"/>
                  </a:cubicBezTo>
                  <a:close/>
                  <a:moveTo>
                    <a:pt x="80" y="32"/>
                  </a:moveTo>
                  <a:cubicBezTo>
                    <a:pt x="64" y="32"/>
                    <a:pt x="50" y="45"/>
                    <a:pt x="50" y="62"/>
                  </a:cubicBezTo>
                  <a:cubicBezTo>
                    <a:pt x="50" y="78"/>
                    <a:pt x="64" y="92"/>
                    <a:pt x="80" y="92"/>
                  </a:cubicBezTo>
                  <a:cubicBezTo>
                    <a:pt x="97" y="92"/>
                    <a:pt x="110" y="78"/>
                    <a:pt x="110" y="62"/>
                  </a:cubicBezTo>
                  <a:cubicBezTo>
                    <a:pt x="110" y="45"/>
                    <a:pt x="97" y="32"/>
                    <a:pt x="80" y="32"/>
                  </a:cubicBezTo>
                  <a:close/>
                  <a:moveTo>
                    <a:pt x="80" y="32"/>
                  </a:moveTo>
                  <a:cubicBezTo>
                    <a:pt x="80" y="32"/>
                    <a:pt x="80" y="32"/>
                    <a:pt x="80" y="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533185" y="1703503"/>
            <a:ext cx="976379" cy="976379"/>
            <a:chOff x="4092739" y="1058552"/>
            <a:chExt cx="732284" cy="732284"/>
          </a:xfrm>
        </p:grpSpPr>
        <p:sp>
          <p:nvSpPr>
            <p:cNvPr id="28" name="椭圆 27"/>
            <p:cNvSpPr/>
            <p:nvPr/>
          </p:nvSpPr>
          <p:spPr>
            <a:xfrm>
              <a:off x="4092739" y="1058552"/>
              <a:ext cx="732284" cy="732284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9" name="Freeform 9"/>
            <p:cNvSpPr>
              <a:spLocks noEditPoints="1"/>
            </p:cNvSpPr>
            <p:nvPr/>
          </p:nvSpPr>
          <p:spPr bwMode="auto">
            <a:xfrm>
              <a:off x="4332394" y="1287204"/>
              <a:ext cx="269662" cy="263390"/>
            </a:xfrm>
            <a:custGeom>
              <a:avLst/>
              <a:gdLst>
                <a:gd name="T0" fmla="*/ 138 w 179"/>
                <a:gd name="T1" fmla="*/ 79 h 175"/>
                <a:gd name="T2" fmla="*/ 104 w 179"/>
                <a:gd name="T3" fmla="*/ 152 h 175"/>
                <a:gd name="T4" fmla="*/ 123 w 179"/>
                <a:gd name="T5" fmla="*/ 167 h 175"/>
                <a:gd name="T6" fmla="*/ 131 w 179"/>
                <a:gd name="T7" fmla="*/ 171 h 175"/>
                <a:gd name="T8" fmla="*/ 51 w 179"/>
                <a:gd name="T9" fmla="*/ 175 h 175"/>
                <a:gd name="T10" fmla="*/ 51 w 179"/>
                <a:gd name="T11" fmla="*/ 167 h 175"/>
                <a:gd name="T12" fmla="*/ 74 w 179"/>
                <a:gd name="T13" fmla="*/ 152 h 175"/>
                <a:gd name="T14" fmla="*/ 71 w 179"/>
                <a:gd name="T15" fmla="*/ 116 h 175"/>
                <a:gd name="T16" fmla="*/ 2 w 179"/>
                <a:gd name="T17" fmla="*/ 42 h 175"/>
                <a:gd name="T18" fmla="*/ 29 w 179"/>
                <a:gd name="T19" fmla="*/ 19 h 175"/>
                <a:gd name="T20" fmla="*/ 29 w 179"/>
                <a:gd name="T21" fmla="*/ 5 h 175"/>
                <a:gd name="T22" fmla="*/ 29 w 179"/>
                <a:gd name="T23" fmla="*/ 2 h 175"/>
                <a:gd name="T24" fmla="*/ 32 w 179"/>
                <a:gd name="T25" fmla="*/ 0 h 175"/>
                <a:gd name="T26" fmla="*/ 142 w 179"/>
                <a:gd name="T27" fmla="*/ 0 h 175"/>
                <a:gd name="T28" fmla="*/ 149 w 179"/>
                <a:gd name="T29" fmla="*/ 0 h 175"/>
                <a:gd name="T30" fmla="*/ 150 w 179"/>
                <a:gd name="T31" fmla="*/ 4 h 175"/>
                <a:gd name="T32" fmla="*/ 150 w 179"/>
                <a:gd name="T33" fmla="*/ 15 h 175"/>
                <a:gd name="T34" fmla="*/ 154 w 179"/>
                <a:gd name="T35" fmla="*/ 19 h 175"/>
                <a:gd name="T36" fmla="*/ 74 w 179"/>
                <a:gd name="T37" fmla="*/ 159 h 175"/>
                <a:gd name="T38" fmla="*/ 115 w 179"/>
                <a:gd name="T39" fmla="*/ 167 h 175"/>
                <a:gd name="T40" fmla="*/ 74 w 179"/>
                <a:gd name="T41" fmla="*/ 159 h 175"/>
                <a:gd name="T42" fmla="*/ 82 w 179"/>
                <a:gd name="T43" fmla="*/ 121 h 175"/>
                <a:gd name="T44" fmla="*/ 94 w 179"/>
                <a:gd name="T45" fmla="*/ 152 h 175"/>
                <a:gd name="T46" fmla="*/ 25 w 179"/>
                <a:gd name="T47" fmla="*/ 27 h 175"/>
                <a:gd name="T48" fmla="*/ 15 w 179"/>
                <a:gd name="T49" fmla="*/ 27 h 175"/>
                <a:gd name="T50" fmla="*/ 10 w 179"/>
                <a:gd name="T51" fmla="*/ 36 h 175"/>
                <a:gd name="T52" fmla="*/ 38 w 179"/>
                <a:gd name="T53" fmla="*/ 71 h 175"/>
                <a:gd name="T54" fmla="*/ 25 w 179"/>
                <a:gd name="T55" fmla="*/ 27 h 175"/>
                <a:gd name="T56" fmla="*/ 36 w 179"/>
                <a:gd name="T57" fmla="*/ 8 h 175"/>
                <a:gd name="T58" fmla="*/ 89 w 179"/>
                <a:gd name="T59" fmla="*/ 114 h 175"/>
                <a:gd name="T60" fmla="*/ 142 w 179"/>
                <a:gd name="T61" fmla="*/ 8 h 175"/>
                <a:gd name="T62" fmla="*/ 164 w 179"/>
                <a:gd name="T63" fmla="*/ 27 h 175"/>
                <a:gd name="T64" fmla="*/ 154 w 179"/>
                <a:gd name="T65" fmla="*/ 27 h 175"/>
                <a:gd name="T66" fmla="*/ 141 w 179"/>
                <a:gd name="T67" fmla="*/ 71 h 175"/>
                <a:gd name="T68" fmla="*/ 169 w 179"/>
                <a:gd name="T69" fmla="*/ 36 h 175"/>
                <a:gd name="T70" fmla="*/ 169 w 179"/>
                <a:gd name="T71" fmla="*/ 27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9" h="175">
                  <a:moveTo>
                    <a:pt x="177" y="42"/>
                  </a:moveTo>
                  <a:cubicBezTo>
                    <a:pt x="177" y="65"/>
                    <a:pt x="160" y="77"/>
                    <a:pt x="138" y="79"/>
                  </a:cubicBezTo>
                  <a:cubicBezTo>
                    <a:pt x="130" y="96"/>
                    <a:pt x="120" y="109"/>
                    <a:pt x="108" y="116"/>
                  </a:cubicBezTo>
                  <a:cubicBezTo>
                    <a:pt x="104" y="152"/>
                    <a:pt x="104" y="152"/>
                    <a:pt x="104" y="152"/>
                  </a:cubicBezTo>
                  <a:cubicBezTo>
                    <a:pt x="105" y="152"/>
                    <a:pt x="105" y="152"/>
                    <a:pt x="105" y="152"/>
                  </a:cubicBezTo>
                  <a:cubicBezTo>
                    <a:pt x="114" y="152"/>
                    <a:pt x="121" y="158"/>
                    <a:pt x="123" y="167"/>
                  </a:cubicBezTo>
                  <a:cubicBezTo>
                    <a:pt x="127" y="167"/>
                    <a:pt x="127" y="167"/>
                    <a:pt x="127" y="167"/>
                  </a:cubicBezTo>
                  <a:cubicBezTo>
                    <a:pt x="129" y="167"/>
                    <a:pt x="131" y="169"/>
                    <a:pt x="131" y="171"/>
                  </a:cubicBezTo>
                  <a:cubicBezTo>
                    <a:pt x="131" y="173"/>
                    <a:pt x="129" y="175"/>
                    <a:pt x="127" y="175"/>
                  </a:cubicBezTo>
                  <a:cubicBezTo>
                    <a:pt x="51" y="175"/>
                    <a:pt x="51" y="175"/>
                    <a:pt x="51" y="175"/>
                  </a:cubicBezTo>
                  <a:cubicBezTo>
                    <a:pt x="49" y="175"/>
                    <a:pt x="48" y="173"/>
                    <a:pt x="48" y="171"/>
                  </a:cubicBezTo>
                  <a:cubicBezTo>
                    <a:pt x="48" y="169"/>
                    <a:pt x="49" y="167"/>
                    <a:pt x="51" y="167"/>
                  </a:cubicBezTo>
                  <a:cubicBezTo>
                    <a:pt x="56" y="167"/>
                    <a:pt x="56" y="167"/>
                    <a:pt x="56" y="167"/>
                  </a:cubicBezTo>
                  <a:cubicBezTo>
                    <a:pt x="57" y="158"/>
                    <a:pt x="65" y="152"/>
                    <a:pt x="74" y="152"/>
                  </a:cubicBezTo>
                  <a:cubicBezTo>
                    <a:pt x="75" y="152"/>
                    <a:pt x="75" y="152"/>
                    <a:pt x="75" y="152"/>
                  </a:cubicBezTo>
                  <a:cubicBezTo>
                    <a:pt x="71" y="116"/>
                    <a:pt x="71" y="116"/>
                    <a:pt x="71" y="116"/>
                  </a:cubicBezTo>
                  <a:cubicBezTo>
                    <a:pt x="59" y="109"/>
                    <a:pt x="48" y="96"/>
                    <a:pt x="41" y="79"/>
                  </a:cubicBezTo>
                  <a:cubicBezTo>
                    <a:pt x="19" y="77"/>
                    <a:pt x="2" y="65"/>
                    <a:pt x="2" y="42"/>
                  </a:cubicBezTo>
                  <a:cubicBezTo>
                    <a:pt x="2" y="17"/>
                    <a:pt x="0" y="19"/>
                    <a:pt x="25" y="19"/>
                  </a:cubicBezTo>
                  <a:cubicBezTo>
                    <a:pt x="29" y="19"/>
                    <a:pt x="29" y="19"/>
                    <a:pt x="29" y="19"/>
                  </a:cubicBezTo>
                  <a:cubicBezTo>
                    <a:pt x="29" y="18"/>
                    <a:pt x="29" y="16"/>
                    <a:pt x="29" y="15"/>
                  </a:cubicBezTo>
                  <a:cubicBezTo>
                    <a:pt x="29" y="12"/>
                    <a:pt x="29" y="9"/>
                    <a:pt x="29" y="5"/>
                  </a:cubicBezTo>
                  <a:cubicBezTo>
                    <a:pt x="29" y="5"/>
                    <a:pt x="29" y="4"/>
                    <a:pt x="29" y="4"/>
                  </a:cubicBezTo>
                  <a:cubicBezTo>
                    <a:pt x="29" y="3"/>
                    <a:pt x="29" y="2"/>
                    <a:pt x="29" y="2"/>
                  </a:cubicBezTo>
                  <a:cubicBezTo>
                    <a:pt x="29" y="1"/>
                    <a:pt x="29" y="1"/>
                    <a:pt x="29" y="0"/>
                  </a:cubicBezTo>
                  <a:cubicBezTo>
                    <a:pt x="32" y="0"/>
                    <a:pt x="32" y="0"/>
                    <a:pt x="32" y="0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142" y="0"/>
                    <a:pt x="142" y="0"/>
                    <a:pt x="142" y="0"/>
                  </a:cubicBezTo>
                  <a:cubicBezTo>
                    <a:pt x="146" y="0"/>
                    <a:pt x="146" y="0"/>
                    <a:pt x="146" y="0"/>
                  </a:cubicBezTo>
                  <a:cubicBezTo>
                    <a:pt x="149" y="0"/>
                    <a:pt x="149" y="0"/>
                    <a:pt x="149" y="0"/>
                  </a:cubicBezTo>
                  <a:cubicBezTo>
                    <a:pt x="149" y="1"/>
                    <a:pt x="149" y="1"/>
                    <a:pt x="149" y="2"/>
                  </a:cubicBezTo>
                  <a:cubicBezTo>
                    <a:pt x="150" y="2"/>
                    <a:pt x="150" y="3"/>
                    <a:pt x="150" y="4"/>
                  </a:cubicBezTo>
                  <a:cubicBezTo>
                    <a:pt x="150" y="4"/>
                    <a:pt x="150" y="5"/>
                    <a:pt x="150" y="5"/>
                  </a:cubicBezTo>
                  <a:cubicBezTo>
                    <a:pt x="150" y="9"/>
                    <a:pt x="150" y="12"/>
                    <a:pt x="150" y="15"/>
                  </a:cubicBezTo>
                  <a:cubicBezTo>
                    <a:pt x="150" y="16"/>
                    <a:pt x="150" y="18"/>
                    <a:pt x="150" y="19"/>
                  </a:cubicBezTo>
                  <a:cubicBezTo>
                    <a:pt x="154" y="19"/>
                    <a:pt x="154" y="19"/>
                    <a:pt x="154" y="19"/>
                  </a:cubicBezTo>
                  <a:cubicBezTo>
                    <a:pt x="179" y="19"/>
                    <a:pt x="177" y="17"/>
                    <a:pt x="177" y="42"/>
                  </a:cubicBezTo>
                  <a:close/>
                  <a:moveTo>
                    <a:pt x="74" y="159"/>
                  </a:moveTo>
                  <a:cubicBezTo>
                    <a:pt x="69" y="159"/>
                    <a:pt x="65" y="163"/>
                    <a:pt x="63" y="167"/>
                  </a:cubicBezTo>
                  <a:cubicBezTo>
                    <a:pt x="115" y="167"/>
                    <a:pt x="115" y="167"/>
                    <a:pt x="115" y="167"/>
                  </a:cubicBezTo>
                  <a:cubicBezTo>
                    <a:pt x="114" y="163"/>
                    <a:pt x="109" y="159"/>
                    <a:pt x="105" y="159"/>
                  </a:cubicBezTo>
                  <a:cubicBezTo>
                    <a:pt x="74" y="159"/>
                    <a:pt x="74" y="159"/>
                    <a:pt x="74" y="159"/>
                  </a:cubicBezTo>
                  <a:close/>
                  <a:moveTo>
                    <a:pt x="97" y="121"/>
                  </a:moveTo>
                  <a:cubicBezTo>
                    <a:pt x="82" y="121"/>
                    <a:pt x="82" y="121"/>
                    <a:pt x="82" y="121"/>
                  </a:cubicBezTo>
                  <a:cubicBezTo>
                    <a:pt x="84" y="152"/>
                    <a:pt x="84" y="152"/>
                    <a:pt x="84" y="152"/>
                  </a:cubicBezTo>
                  <a:cubicBezTo>
                    <a:pt x="94" y="152"/>
                    <a:pt x="94" y="152"/>
                    <a:pt x="94" y="152"/>
                  </a:cubicBezTo>
                  <a:cubicBezTo>
                    <a:pt x="97" y="121"/>
                    <a:pt x="97" y="121"/>
                    <a:pt x="97" y="121"/>
                  </a:cubicBezTo>
                  <a:close/>
                  <a:moveTo>
                    <a:pt x="25" y="27"/>
                  </a:moveTo>
                  <a:cubicBezTo>
                    <a:pt x="23" y="27"/>
                    <a:pt x="21" y="27"/>
                    <a:pt x="19" y="27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3" y="27"/>
                    <a:pt x="11" y="27"/>
                    <a:pt x="10" y="27"/>
                  </a:cubicBezTo>
                  <a:cubicBezTo>
                    <a:pt x="10" y="29"/>
                    <a:pt x="10" y="32"/>
                    <a:pt x="10" y="36"/>
                  </a:cubicBezTo>
                  <a:cubicBezTo>
                    <a:pt x="10" y="38"/>
                    <a:pt x="10" y="40"/>
                    <a:pt x="10" y="42"/>
                  </a:cubicBezTo>
                  <a:cubicBezTo>
                    <a:pt x="10" y="59"/>
                    <a:pt x="22" y="69"/>
                    <a:pt x="38" y="71"/>
                  </a:cubicBezTo>
                  <a:cubicBezTo>
                    <a:pt x="33" y="58"/>
                    <a:pt x="30" y="43"/>
                    <a:pt x="29" y="27"/>
                  </a:cubicBezTo>
                  <a:cubicBezTo>
                    <a:pt x="25" y="27"/>
                    <a:pt x="25" y="27"/>
                    <a:pt x="25" y="27"/>
                  </a:cubicBezTo>
                  <a:close/>
                  <a:moveTo>
                    <a:pt x="142" y="8"/>
                  </a:moveTo>
                  <a:cubicBezTo>
                    <a:pt x="36" y="8"/>
                    <a:pt x="36" y="8"/>
                    <a:pt x="36" y="8"/>
                  </a:cubicBezTo>
                  <a:cubicBezTo>
                    <a:pt x="36" y="10"/>
                    <a:pt x="36" y="13"/>
                    <a:pt x="36" y="15"/>
                  </a:cubicBezTo>
                  <a:cubicBezTo>
                    <a:pt x="36" y="69"/>
                    <a:pt x="61" y="114"/>
                    <a:pt x="89" y="114"/>
                  </a:cubicBezTo>
                  <a:cubicBezTo>
                    <a:pt x="118" y="114"/>
                    <a:pt x="142" y="69"/>
                    <a:pt x="142" y="15"/>
                  </a:cubicBezTo>
                  <a:cubicBezTo>
                    <a:pt x="142" y="13"/>
                    <a:pt x="142" y="10"/>
                    <a:pt x="142" y="8"/>
                  </a:cubicBezTo>
                  <a:close/>
                  <a:moveTo>
                    <a:pt x="169" y="27"/>
                  </a:moveTo>
                  <a:cubicBezTo>
                    <a:pt x="168" y="27"/>
                    <a:pt x="166" y="27"/>
                    <a:pt x="164" y="27"/>
                  </a:cubicBezTo>
                  <a:cubicBezTo>
                    <a:pt x="160" y="27"/>
                    <a:pt x="160" y="27"/>
                    <a:pt x="160" y="27"/>
                  </a:cubicBezTo>
                  <a:cubicBezTo>
                    <a:pt x="158" y="27"/>
                    <a:pt x="156" y="27"/>
                    <a:pt x="154" y="27"/>
                  </a:cubicBezTo>
                  <a:cubicBezTo>
                    <a:pt x="150" y="27"/>
                    <a:pt x="150" y="27"/>
                    <a:pt x="150" y="27"/>
                  </a:cubicBezTo>
                  <a:cubicBezTo>
                    <a:pt x="149" y="43"/>
                    <a:pt x="146" y="58"/>
                    <a:pt x="141" y="71"/>
                  </a:cubicBezTo>
                  <a:cubicBezTo>
                    <a:pt x="157" y="69"/>
                    <a:pt x="169" y="59"/>
                    <a:pt x="169" y="42"/>
                  </a:cubicBezTo>
                  <a:cubicBezTo>
                    <a:pt x="169" y="40"/>
                    <a:pt x="169" y="38"/>
                    <a:pt x="169" y="36"/>
                  </a:cubicBezTo>
                  <a:cubicBezTo>
                    <a:pt x="169" y="32"/>
                    <a:pt x="169" y="29"/>
                    <a:pt x="169" y="27"/>
                  </a:cubicBezTo>
                  <a:close/>
                  <a:moveTo>
                    <a:pt x="169" y="27"/>
                  </a:moveTo>
                  <a:cubicBezTo>
                    <a:pt x="169" y="27"/>
                    <a:pt x="169" y="27"/>
                    <a:pt x="169" y="2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677444" y="3506721"/>
            <a:ext cx="976379" cy="976379"/>
            <a:chOff x="2700933" y="2410966"/>
            <a:chExt cx="732284" cy="732284"/>
          </a:xfrm>
        </p:grpSpPr>
        <p:sp>
          <p:nvSpPr>
            <p:cNvPr id="31" name="椭圆 30"/>
            <p:cNvSpPr/>
            <p:nvPr/>
          </p:nvSpPr>
          <p:spPr>
            <a:xfrm>
              <a:off x="2700933" y="2410966"/>
              <a:ext cx="732284" cy="732284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2" name="Freeform 5"/>
            <p:cNvSpPr>
              <a:spLocks noEditPoints="1"/>
            </p:cNvSpPr>
            <p:nvPr/>
          </p:nvSpPr>
          <p:spPr bwMode="auto">
            <a:xfrm>
              <a:off x="2913959" y="2621906"/>
              <a:ext cx="311334" cy="330844"/>
            </a:xfrm>
            <a:custGeom>
              <a:avLst/>
              <a:gdLst>
                <a:gd name="T0" fmla="*/ 699 w 2617"/>
                <a:gd name="T1" fmla="*/ 1600 h 2781"/>
                <a:gd name="T2" fmla="*/ 0 w 2617"/>
                <a:gd name="T3" fmla="*/ 2273 h 2781"/>
                <a:gd name="T4" fmla="*/ 564 w 2617"/>
                <a:gd name="T5" fmla="*/ 2735 h 2781"/>
                <a:gd name="T6" fmla="*/ 1307 w 2617"/>
                <a:gd name="T7" fmla="*/ 1732 h 2781"/>
                <a:gd name="T8" fmla="*/ 1932 w 2617"/>
                <a:gd name="T9" fmla="*/ 1432 h 2781"/>
                <a:gd name="T10" fmla="*/ 1551 w 2617"/>
                <a:gd name="T11" fmla="*/ 1587 h 2781"/>
                <a:gd name="T12" fmla="*/ 1284 w 2617"/>
                <a:gd name="T13" fmla="*/ 1784 h 2781"/>
                <a:gd name="T14" fmla="*/ 2067 w 2617"/>
                <a:gd name="T15" fmla="*/ 2217 h 2781"/>
                <a:gd name="T16" fmla="*/ 1932 w 2617"/>
                <a:gd name="T17" fmla="*/ 1432 h 2781"/>
                <a:gd name="T18" fmla="*/ 1874 w 2617"/>
                <a:gd name="T19" fmla="*/ 1257 h 2781"/>
                <a:gd name="T20" fmla="*/ 1548 w 2617"/>
                <a:gd name="T21" fmla="*/ 1513 h 2781"/>
                <a:gd name="T22" fmla="*/ 1084 w 2617"/>
                <a:gd name="T23" fmla="*/ 1513 h 2781"/>
                <a:gd name="T24" fmla="*/ 756 w 2617"/>
                <a:gd name="T25" fmla="*/ 1257 h 2781"/>
                <a:gd name="T26" fmla="*/ 617 w 2617"/>
                <a:gd name="T27" fmla="*/ 838 h 2781"/>
                <a:gd name="T28" fmla="*/ 756 w 2617"/>
                <a:gd name="T29" fmla="*/ 419 h 2781"/>
                <a:gd name="T30" fmla="*/ 1084 w 2617"/>
                <a:gd name="T31" fmla="*/ 163 h 2781"/>
                <a:gd name="T32" fmla="*/ 1548 w 2617"/>
                <a:gd name="T33" fmla="*/ 163 h 2781"/>
                <a:gd name="T34" fmla="*/ 1874 w 2617"/>
                <a:gd name="T35" fmla="*/ 419 h 2781"/>
                <a:gd name="T36" fmla="*/ 2014 w 2617"/>
                <a:gd name="T37" fmla="*/ 838 h 2781"/>
                <a:gd name="T38" fmla="*/ 2153 w 2617"/>
                <a:gd name="T39" fmla="*/ 1117 h 2781"/>
                <a:gd name="T40" fmla="*/ 1953 w 2617"/>
                <a:gd name="T41" fmla="*/ 1050 h 2781"/>
                <a:gd name="T42" fmla="*/ 1953 w 2617"/>
                <a:gd name="T43" fmla="*/ 625 h 2781"/>
                <a:gd name="T44" fmla="*/ 1741 w 2617"/>
                <a:gd name="T45" fmla="*/ 306 h 2781"/>
                <a:gd name="T46" fmla="*/ 1316 w 2617"/>
                <a:gd name="T47" fmla="*/ 200 h 2781"/>
                <a:gd name="T48" fmla="*/ 892 w 2617"/>
                <a:gd name="T49" fmla="*/ 306 h 2781"/>
                <a:gd name="T50" fmla="*/ 679 w 2617"/>
                <a:gd name="T51" fmla="*/ 620 h 2781"/>
                <a:gd name="T52" fmla="*/ 679 w 2617"/>
                <a:gd name="T53" fmla="*/ 1050 h 2781"/>
                <a:gd name="T54" fmla="*/ 892 w 2617"/>
                <a:gd name="T55" fmla="*/ 1368 h 2781"/>
                <a:gd name="T56" fmla="*/ 1316 w 2617"/>
                <a:gd name="T57" fmla="*/ 1474 h 2781"/>
                <a:gd name="T58" fmla="*/ 1741 w 2617"/>
                <a:gd name="T59" fmla="*/ 1368 h 2781"/>
                <a:gd name="T60" fmla="*/ 1953 w 2617"/>
                <a:gd name="T61" fmla="*/ 1050 h 2781"/>
                <a:gd name="T62" fmla="*/ 1953 w 2617"/>
                <a:gd name="T63" fmla="*/ 1050 h 2781"/>
                <a:gd name="T64" fmla="*/ 1608 w 2617"/>
                <a:gd name="T65" fmla="*/ 1057 h 2781"/>
                <a:gd name="T66" fmla="*/ 1438 w 2617"/>
                <a:gd name="T67" fmla="*/ 1190 h 2781"/>
                <a:gd name="T68" fmla="*/ 1196 w 2617"/>
                <a:gd name="T69" fmla="*/ 1190 h 2781"/>
                <a:gd name="T70" fmla="*/ 1025 w 2617"/>
                <a:gd name="T71" fmla="*/ 1057 h 2781"/>
                <a:gd name="T72" fmla="*/ 952 w 2617"/>
                <a:gd name="T73" fmla="*/ 838 h 2781"/>
                <a:gd name="T74" fmla="*/ 1025 w 2617"/>
                <a:gd name="T75" fmla="*/ 619 h 2781"/>
                <a:gd name="T76" fmla="*/ 1196 w 2617"/>
                <a:gd name="T77" fmla="*/ 486 h 2781"/>
                <a:gd name="T78" fmla="*/ 1438 w 2617"/>
                <a:gd name="T79" fmla="*/ 486 h 2781"/>
                <a:gd name="T80" fmla="*/ 1608 w 2617"/>
                <a:gd name="T81" fmla="*/ 619 h 2781"/>
                <a:gd name="T82" fmla="*/ 1681 w 2617"/>
                <a:gd name="T83" fmla="*/ 838 h 2781"/>
                <a:gd name="T84" fmla="*/ 1754 w 2617"/>
                <a:gd name="T85" fmla="*/ 984 h 2781"/>
                <a:gd name="T86" fmla="*/ 1754 w 2617"/>
                <a:gd name="T87" fmla="*/ 984 h 2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617" h="2781">
                  <a:moveTo>
                    <a:pt x="1081" y="1571"/>
                  </a:moveTo>
                  <a:lnTo>
                    <a:pt x="699" y="1600"/>
                  </a:lnTo>
                  <a:lnTo>
                    <a:pt x="699" y="1420"/>
                  </a:lnTo>
                  <a:lnTo>
                    <a:pt x="0" y="2273"/>
                  </a:lnTo>
                  <a:lnTo>
                    <a:pt x="555" y="2171"/>
                  </a:lnTo>
                  <a:lnTo>
                    <a:pt x="564" y="2735"/>
                  </a:lnTo>
                  <a:lnTo>
                    <a:pt x="1355" y="1770"/>
                  </a:lnTo>
                  <a:lnTo>
                    <a:pt x="1307" y="1732"/>
                  </a:lnTo>
                  <a:lnTo>
                    <a:pt x="1081" y="1571"/>
                  </a:lnTo>
                  <a:close/>
                  <a:moveTo>
                    <a:pt x="1932" y="1432"/>
                  </a:moveTo>
                  <a:lnTo>
                    <a:pt x="1932" y="1614"/>
                  </a:lnTo>
                  <a:lnTo>
                    <a:pt x="1551" y="1587"/>
                  </a:lnTo>
                  <a:lnTo>
                    <a:pt x="1486" y="1632"/>
                  </a:lnTo>
                  <a:lnTo>
                    <a:pt x="1284" y="1784"/>
                  </a:lnTo>
                  <a:lnTo>
                    <a:pt x="2035" y="2781"/>
                  </a:lnTo>
                  <a:lnTo>
                    <a:pt x="2067" y="2217"/>
                  </a:lnTo>
                  <a:lnTo>
                    <a:pt x="2617" y="2342"/>
                  </a:lnTo>
                  <a:lnTo>
                    <a:pt x="1932" y="1432"/>
                  </a:lnTo>
                  <a:close/>
                  <a:moveTo>
                    <a:pt x="2153" y="1117"/>
                  </a:moveTo>
                  <a:lnTo>
                    <a:pt x="1874" y="1257"/>
                  </a:lnTo>
                  <a:lnTo>
                    <a:pt x="1874" y="1536"/>
                  </a:lnTo>
                  <a:lnTo>
                    <a:pt x="1548" y="1513"/>
                  </a:lnTo>
                  <a:lnTo>
                    <a:pt x="1315" y="1676"/>
                  </a:lnTo>
                  <a:lnTo>
                    <a:pt x="1084" y="1513"/>
                  </a:lnTo>
                  <a:lnTo>
                    <a:pt x="756" y="1536"/>
                  </a:lnTo>
                  <a:lnTo>
                    <a:pt x="756" y="1257"/>
                  </a:lnTo>
                  <a:lnTo>
                    <a:pt x="477" y="1117"/>
                  </a:lnTo>
                  <a:lnTo>
                    <a:pt x="617" y="838"/>
                  </a:lnTo>
                  <a:lnTo>
                    <a:pt x="477" y="553"/>
                  </a:lnTo>
                  <a:lnTo>
                    <a:pt x="756" y="419"/>
                  </a:lnTo>
                  <a:lnTo>
                    <a:pt x="756" y="139"/>
                  </a:lnTo>
                  <a:lnTo>
                    <a:pt x="1084" y="163"/>
                  </a:lnTo>
                  <a:lnTo>
                    <a:pt x="1315" y="0"/>
                  </a:lnTo>
                  <a:lnTo>
                    <a:pt x="1548" y="163"/>
                  </a:lnTo>
                  <a:lnTo>
                    <a:pt x="1874" y="139"/>
                  </a:lnTo>
                  <a:lnTo>
                    <a:pt x="1874" y="419"/>
                  </a:lnTo>
                  <a:lnTo>
                    <a:pt x="2153" y="558"/>
                  </a:lnTo>
                  <a:lnTo>
                    <a:pt x="2014" y="838"/>
                  </a:lnTo>
                  <a:lnTo>
                    <a:pt x="2153" y="1117"/>
                  </a:lnTo>
                  <a:lnTo>
                    <a:pt x="2153" y="1117"/>
                  </a:lnTo>
                  <a:lnTo>
                    <a:pt x="2153" y="1117"/>
                  </a:lnTo>
                  <a:close/>
                  <a:moveTo>
                    <a:pt x="1953" y="1050"/>
                  </a:moveTo>
                  <a:lnTo>
                    <a:pt x="1847" y="837"/>
                  </a:lnTo>
                  <a:lnTo>
                    <a:pt x="1953" y="625"/>
                  </a:lnTo>
                  <a:lnTo>
                    <a:pt x="1741" y="519"/>
                  </a:lnTo>
                  <a:lnTo>
                    <a:pt x="1741" y="306"/>
                  </a:lnTo>
                  <a:lnTo>
                    <a:pt x="1492" y="325"/>
                  </a:lnTo>
                  <a:lnTo>
                    <a:pt x="1316" y="200"/>
                  </a:lnTo>
                  <a:lnTo>
                    <a:pt x="1140" y="325"/>
                  </a:lnTo>
                  <a:lnTo>
                    <a:pt x="892" y="306"/>
                  </a:lnTo>
                  <a:lnTo>
                    <a:pt x="892" y="519"/>
                  </a:lnTo>
                  <a:lnTo>
                    <a:pt x="679" y="620"/>
                  </a:lnTo>
                  <a:lnTo>
                    <a:pt x="785" y="837"/>
                  </a:lnTo>
                  <a:lnTo>
                    <a:pt x="679" y="1050"/>
                  </a:lnTo>
                  <a:lnTo>
                    <a:pt x="892" y="1156"/>
                  </a:lnTo>
                  <a:lnTo>
                    <a:pt x="892" y="1368"/>
                  </a:lnTo>
                  <a:lnTo>
                    <a:pt x="1140" y="1351"/>
                  </a:lnTo>
                  <a:lnTo>
                    <a:pt x="1316" y="1474"/>
                  </a:lnTo>
                  <a:lnTo>
                    <a:pt x="1492" y="1351"/>
                  </a:lnTo>
                  <a:lnTo>
                    <a:pt x="1741" y="1368"/>
                  </a:lnTo>
                  <a:lnTo>
                    <a:pt x="1741" y="1156"/>
                  </a:lnTo>
                  <a:lnTo>
                    <a:pt x="1953" y="1050"/>
                  </a:lnTo>
                  <a:lnTo>
                    <a:pt x="1953" y="1050"/>
                  </a:lnTo>
                  <a:lnTo>
                    <a:pt x="1953" y="1050"/>
                  </a:lnTo>
                  <a:close/>
                  <a:moveTo>
                    <a:pt x="1754" y="984"/>
                  </a:moveTo>
                  <a:lnTo>
                    <a:pt x="1608" y="1057"/>
                  </a:lnTo>
                  <a:lnTo>
                    <a:pt x="1608" y="1203"/>
                  </a:lnTo>
                  <a:lnTo>
                    <a:pt x="1438" y="1190"/>
                  </a:lnTo>
                  <a:lnTo>
                    <a:pt x="1316" y="1276"/>
                  </a:lnTo>
                  <a:lnTo>
                    <a:pt x="1196" y="1190"/>
                  </a:lnTo>
                  <a:lnTo>
                    <a:pt x="1025" y="1203"/>
                  </a:lnTo>
                  <a:lnTo>
                    <a:pt x="1025" y="1057"/>
                  </a:lnTo>
                  <a:lnTo>
                    <a:pt x="879" y="984"/>
                  </a:lnTo>
                  <a:lnTo>
                    <a:pt x="952" y="838"/>
                  </a:lnTo>
                  <a:lnTo>
                    <a:pt x="879" y="690"/>
                  </a:lnTo>
                  <a:lnTo>
                    <a:pt x="1025" y="619"/>
                  </a:lnTo>
                  <a:lnTo>
                    <a:pt x="1025" y="474"/>
                  </a:lnTo>
                  <a:lnTo>
                    <a:pt x="1196" y="486"/>
                  </a:lnTo>
                  <a:lnTo>
                    <a:pt x="1316" y="401"/>
                  </a:lnTo>
                  <a:lnTo>
                    <a:pt x="1438" y="486"/>
                  </a:lnTo>
                  <a:lnTo>
                    <a:pt x="1608" y="474"/>
                  </a:lnTo>
                  <a:lnTo>
                    <a:pt x="1608" y="619"/>
                  </a:lnTo>
                  <a:lnTo>
                    <a:pt x="1754" y="692"/>
                  </a:lnTo>
                  <a:lnTo>
                    <a:pt x="1681" y="838"/>
                  </a:lnTo>
                  <a:lnTo>
                    <a:pt x="1754" y="984"/>
                  </a:lnTo>
                  <a:lnTo>
                    <a:pt x="1754" y="984"/>
                  </a:lnTo>
                  <a:close/>
                  <a:moveTo>
                    <a:pt x="1754" y="984"/>
                  </a:moveTo>
                  <a:lnTo>
                    <a:pt x="1754" y="98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5520485" y="5307260"/>
            <a:ext cx="976379" cy="976379"/>
            <a:chOff x="4083214" y="3761370"/>
            <a:chExt cx="732284" cy="732284"/>
          </a:xfrm>
        </p:grpSpPr>
        <p:sp>
          <p:nvSpPr>
            <p:cNvPr id="34" name="椭圆 33"/>
            <p:cNvSpPr/>
            <p:nvPr/>
          </p:nvSpPr>
          <p:spPr>
            <a:xfrm>
              <a:off x="4083214" y="3761370"/>
              <a:ext cx="732284" cy="732284"/>
            </a:xfrm>
            <a:prstGeom prst="ellipse">
              <a:avLst/>
            </a:prstGeom>
            <a:solidFill>
              <a:srgbClr val="FF99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35" name="Freeform 14"/>
            <p:cNvSpPr>
              <a:spLocks noEditPoints="1"/>
            </p:cNvSpPr>
            <p:nvPr/>
          </p:nvSpPr>
          <p:spPr bwMode="auto">
            <a:xfrm>
              <a:off x="4292630" y="3995778"/>
              <a:ext cx="349190" cy="253206"/>
            </a:xfrm>
            <a:custGeom>
              <a:avLst/>
              <a:gdLst>
                <a:gd name="T0" fmla="*/ 2661 w 2865"/>
                <a:gd name="T1" fmla="*/ 526 h 2076"/>
                <a:gd name="T2" fmla="*/ 2456 w 2865"/>
                <a:gd name="T3" fmla="*/ 731 h 2076"/>
                <a:gd name="T4" fmla="*/ 2536 w 2865"/>
                <a:gd name="T5" fmla="*/ 893 h 2076"/>
                <a:gd name="T6" fmla="*/ 1988 w 2865"/>
                <a:gd name="T7" fmla="*/ 1316 h 2076"/>
                <a:gd name="T8" fmla="*/ 1503 w 2865"/>
                <a:gd name="T9" fmla="*/ 397 h 2076"/>
                <a:gd name="T10" fmla="*/ 1637 w 2865"/>
                <a:gd name="T11" fmla="*/ 205 h 2076"/>
                <a:gd name="T12" fmla="*/ 1433 w 2865"/>
                <a:gd name="T13" fmla="*/ 0 h 2076"/>
                <a:gd name="T14" fmla="*/ 1228 w 2865"/>
                <a:gd name="T15" fmla="*/ 205 h 2076"/>
                <a:gd name="T16" fmla="*/ 1362 w 2865"/>
                <a:gd name="T17" fmla="*/ 397 h 2076"/>
                <a:gd name="T18" fmla="*/ 877 w 2865"/>
                <a:gd name="T19" fmla="*/ 1316 h 2076"/>
                <a:gd name="T20" fmla="*/ 330 w 2865"/>
                <a:gd name="T21" fmla="*/ 893 h 2076"/>
                <a:gd name="T22" fmla="*/ 409 w 2865"/>
                <a:gd name="T23" fmla="*/ 731 h 2076"/>
                <a:gd name="T24" fmla="*/ 205 w 2865"/>
                <a:gd name="T25" fmla="*/ 526 h 2076"/>
                <a:gd name="T26" fmla="*/ 0 w 2865"/>
                <a:gd name="T27" fmla="*/ 731 h 2076"/>
                <a:gd name="T28" fmla="*/ 205 w 2865"/>
                <a:gd name="T29" fmla="*/ 936 h 2076"/>
                <a:gd name="T30" fmla="*/ 258 w 2865"/>
                <a:gd name="T31" fmla="*/ 929 h 2076"/>
                <a:gd name="T32" fmla="*/ 439 w 2865"/>
                <a:gd name="T33" fmla="*/ 1754 h 2076"/>
                <a:gd name="T34" fmla="*/ 1433 w 2865"/>
                <a:gd name="T35" fmla="*/ 2076 h 2076"/>
                <a:gd name="T36" fmla="*/ 2427 w 2865"/>
                <a:gd name="T37" fmla="*/ 1754 h 2076"/>
                <a:gd name="T38" fmla="*/ 2607 w 2865"/>
                <a:gd name="T39" fmla="*/ 929 h 2076"/>
                <a:gd name="T40" fmla="*/ 2661 w 2865"/>
                <a:gd name="T41" fmla="*/ 936 h 2076"/>
                <a:gd name="T42" fmla="*/ 2865 w 2865"/>
                <a:gd name="T43" fmla="*/ 731 h 2076"/>
                <a:gd name="T44" fmla="*/ 2661 w 2865"/>
                <a:gd name="T45" fmla="*/ 526 h 2076"/>
                <a:gd name="T46" fmla="*/ 2661 w 2865"/>
                <a:gd name="T47" fmla="*/ 526 h 2076"/>
                <a:gd name="T48" fmla="*/ 2661 w 2865"/>
                <a:gd name="T49" fmla="*/ 526 h 2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865" h="2076">
                  <a:moveTo>
                    <a:pt x="2661" y="526"/>
                  </a:moveTo>
                  <a:cubicBezTo>
                    <a:pt x="2548" y="526"/>
                    <a:pt x="2456" y="618"/>
                    <a:pt x="2456" y="731"/>
                  </a:cubicBezTo>
                  <a:cubicBezTo>
                    <a:pt x="2456" y="797"/>
                    <a:pt x="2487" y="855"/>
                    <a:pt x="2536" y="893"/>
                  </a:cubicBezTo>
                  <a:cubicBezTo>
                    <a:pt x="1988" y="1316"/>
                    <a:pt x="1988" y="1316"/>
                    <a:pt x="1988" y="1316"/>
                  </a:cubicBezTo>
                  <a:cubicBezTo>
                    <a:pt x="1503" y="397"/>
                    <a:pt x="1503" y="397"/>
                    <a:pt x="1503" y="397"/>
                  </a:cubicBezTo>
                  <a:cubicBezTo>
                    <a:pt x="1582" y="368"/>
                    <a:pt x="1637" y="293"/>
                    <a:pt x="1637" y="205"/>
                  </a:cubicBezTo>
                  <a:cubicBezTo>
                    <a:pt x="1637" y="92"/>
                    <a:pt x="1546" y="0"/>
                    <a:pt x="1433" y="0"/>
                  </a:cubicBezTo>
                  <a:cubicBezTo>
                    <a:pt x="1320" y="0"/>
                    <a:pt x="1228" y="92"/>
                    <a:pt x="1228" y="205"/>
                  </a:cubicBezTo>
                  <a:cubicBezTo>
                    <a:pt x="1228" y="293"/>
                    <a:pt x="1284" y="368"/>
                    <a:pt x="1362" y="397"/>
                  </a:cubicBezTo>
                  <a:cubicBezTo>
                    <a:pt x="877" y="1316"/>
                    <a:pt x="877" y="1316"/>
                    <a:pt x="877" y="1316"/>
                  </a:cubicBezTo>
                  <a:cubicBezTo>
                    <a:pt x="330" y="893"/>
                    <a:pt x="330" y="893"/>
                    <a:pt x="330" y="893"/>
                  </a:cubicBezTo>
                  <a:cubicBezTo>
                    <a:pt x="378" y="855"/>
                    <a:pt x="409" y="797"/>
                    <a:pt x="409" y="731"/>
                  </a:cubicBezTo>
                  <a:cubicBezTo>
                    <a:pt x="409" y="618"/>
                    <a:pt x="318" y="526"/>
                    <a:pt x="205" y="526"/>
                  </a:cubicBezTo>
                  <a:cubicBezTo>
                    <a:pt x="92" y="526"/>
                    <a:pt x="0" y="618"/>
                    <a:pt x="0" y="731"/>
                  </a:cubicBezTo>
                  <a:cubicBezTo>
                    <a:pt x="0" y="844"/>
                    <a:pt x="92" y="936"/>
                    <a:pt x="205" y="936"/>
                  </a:cubicBezTo>
                  <a:cubicBezTo>
                    <a:pt x="223" y="936"/>
                    <a:pt x="241" y="933"/>
                    <a:pt x="258" y="929"/>
                  </a:cubicBezTo>
                  <a:cubicBezTo>
                    <a:pt x="439" y="1754"/>
                    <a:pt x="439" y="1754"/>
                    <a:pt x="439" y="1754"/>
                  </a:cubicBezTo>
                  <a:cubicBezTo>
                    <a:pt x="439" y="1932"/>
                    <a:pt x="884" y="2076"/>
                    <a:pt x="1433" y="2076"/>
                  </a:cubicBezTo>
                  <a:cubicBezTo>
                    <a:pt x="1982" y="2076"/>
                    <a:pt x="2427" y="1932"/>
                    <a:pt x="2427" y="1754"/>
                  </a:cubicBezTo>
                  <a:cubicBezTo>
                    <a:pt x="2607" y="929"/>
                    <a:pt x="2607" y="929"/>
                    <a:pt x="2607" y="929"/>
                  </a:cubicBezTo>
                  <a:cubicBezTo>
                    <a:pt x="2624" y="933"/>
                    <a:pt x="2642" y="936"/>
                    <a:pt x="2661" y="936"/>
                  </a:cubicBezTo>
                  <a:cubicBezTo>
                    <a:pt x="2774" y="936"/>
                    <a:pt x="2865" y="844"/>
                    <a:pt x="2865" y="731"/>
                  </a:cubicBezTo>
                  <a:cubicBezTo>
                    <a:pt x="2865" y="618"/>
                    <a:pt x="2774" y="526"/>
                    <a:pt x="2661" y="526"/>
                  </a:cubicBezTo>
                  <a:close/>
                  <a:moveTo>
                    <a:pt x="2661" y="526"/>
                  </a:moveTo>
                  <a:cubicBezTo>
                    <a:pt x="2661" y="526"/>
                    <a:pt x="2661" y="526"/>
                    <a:pt x="2661" y="5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121920" tIns="60960" rIns="121920" bIns="60960" numCol="1" anchor="t" anchorCtr="0" compatLnSpc="1">
              <a:prstTxWarp prst="textNoShape">
                <a:avLst/>
              </a:prstTxWarp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432308" y="2209413"/>
            <a:ext cx="2226739" cy="808304"/>
            <a:chOff x="1964947" y="597930"/>
            <a:chExt cx="1670054" cy="606228"/>
          </a:xfrm>
        </p:grpSpPr>
        <p:sp>
          <p:nvSpPr>
            <p:cNvPr id="37" name="文本框 36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8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1432308" y="4927213"/>
            <a:ext cx="2226739" cy="808304"/>
            <a:chOff x="1964947" y="597930"/>
            <a:chExt cx="1670054" cy="606228"/>
          </a:xfrm>
        </p:grpSpPr>
        <p:sp>
          <p:nvSpPr>
            <p:cNvPr id="40" name="文本框 39"/>
            <p:cNvSpPr txBox="1"/>
            <p:nvPr/>
          </p:nvSpPr>
          <p:spPr bwMode="auto">
            <a:xfrm>
              <a:off x="1964947" y="788660"/>
              <a:ext cx="1604647" cy="41549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algn="r"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Enter your own text here.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41" name="文本框 24"/>
            <p:cNvSpPr txBox="1">
              <a:spLocks noChangeArrowheads="1"/>
            </p:cNvSpPr>
            <p:nvPr/>
          </p:nvSpPr>
          <p:spPr bwMode="auto">
            <a:xfrm>
              <a:off x="2178712" y="597930"/>
              <a:ext cx="1456289" cy="21188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2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5331507" y="3315203"/>
            <a:ext cx="1373068" cy="1358397"/>
            <a:chOff x="3998630" y="2486402"/>
            <a:chExt cx="1029801" cy="1018798"/>
          </a:xfrm>
        </p:grpSpPr>
        <p:grpSp>
          <p:nvGrpSpPr>
            <p:cNvPr id="43" name="组合 42"/>
            <p:cNvGrpSpPr/>
            <p:nvPr/>
          </p:nvGrpSpPr>
          <p:grpSpPr>
            <a:xfrm>
              <a:off x="4020319" y="2491745"/>
              <a:ext cx="1008112" cy="1008112"/>
              <a:chOff x="3945300" y="2273052"/>
              <a:chExt cx="1008112" cy="1008112"/>
            </a:xfrm>
          </p:grpSpPr>
          <p:sp>
            <p:nvSpPr>
              <p:cNvPr id="45" name="椭圆 44"/>
              <p:cNvSpPr/>
              <p:nvPr/>
            </p:nvSpPr>
            <p:spPr>
              <a:xfrm>
                <a:off x="3945300" y="2273052"/>
                <a:ext cx="1008112" cy="1008112"/>
              </a:xfrm>
              <a:prstGeom prst="ellipse">
                <a:avLst/>
              </a:prstGeom>
              <a:solidFill>
                <a:srgbClr val="FF99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white"/>
                  </a:solidFill>
                </a:endParaRPr>
              </a:p>
            </p:txBody>
          </p:sp>
          <p:sp>
            <p:nvSpPr>
              <p:cNvPr id="46" name="Freeform 5"/>
              <p:cNvSpPr>
                <a:spLocks noEditPoints="1"/>
              </p:cNvSpPr>
              <p:nvPr/>
            </p:nvSpPr>
            <p:spPr bwMode="auto">
              <a:xfrm>
                <a:off x="4207125" y="2559795"/>
                <a:ext cx="564900" cy="455066"/>
              </a:xfrm>
              <a:custGeom>
                <a:avLst/>
                <a:gdLst>
                  <a:gd name="T0" fmla="*/ 2301 w 2904"/>
                  <a:gd name="T1" fmla="*/ 31 h 2339"/>
                  <a:gd name="T2" fmla="*/ 2054 w 2904"/>
                  <a:gd name="T3" fmla="*/ 168 h 2339"/>
                  <a:gd name="T4" fmla="*/ 2626 w 2904"/>
                  <a:gd name="T5" fmla="*/ 850 h 2339"/>
                  <a:gd name="T6" fmla="*/ 2873 w 2904"/>
                  <a:gd name="T7" fmla="*/ 713 h 2339"/>
                  <a:gd name="T8" fmla="*/ 1930 w 2904"/>
                  <a:gd name="T9" fmla="*/ 383 h 2339"/>
                  <a:gd name="T10" fmla="*/ 970 w 2904"/>
                  <a:gd name="T11" fmla="*/ 371 h 2339"/>
                  <a:gd name="T12" fmla="*/ 737 w 2904"/>
                  <a:gd name="T13" fmla="*/ 935 h 2339"/>
                  <a:gd name="T14" fmla="*/ 1063 w 2904"/>
                  <a:gd name="T15" fmla="*/ 1022 h 2339"/>
                  <a:gd name="T16" fmla="*/ 1323 w 2904"/>
                  <a:gd name="T17" fmla="*/ 699 h 2339"/>
                  <a:gd name="T18" fmla="*/ 2073 w 2904"/>
                  <a:gd name="T19" fmla="*/ 1390 h 2339"/>
                  <a:gd name="T20" fmla="*/ 2153 w 2904"/>
                  <a:gd name="T21" fmla="*/ 1470 h 2339"/>
                  <a:gd name="T22" fmla="*/ 2153 w 2904"/>
                  <a:gd name="T23" fmla="*/ 1617 h 2339"/>
                  <a:gd name="T24" fmla="*/ 2006 w 2904"/>
                  <a:gd name="T25" fmla="*/ 1617 h 2339"/>
                  <a:gd name="T26" fmla="*/ 1665 w 2904"/>
                  <a:gd name="T27" fmla="*/ 1329 h 2339"/>
                  <a:gd name="T28" fmla="*/ 1665 w 2904"/>
                  <a:gd name="T29" fmla="*/ 1383 h 2339"/>
                  <a:gd name="T30" fmla="*/ 1983 w 2904"/>
                  <a:gd name="T31" fmla="*/ 1744 h 2339"/>
                  <a:gd name="T32" fmla="*/ 1806 w 2904"/>
                  <a:gd name="T33" fmla="*/ 1817 h 2339"/>
                  <a:gd name="T34" fmla="*/ 1518 w 2904"/>
                  <a:gd name="T35" fmla="*/ 1530 h 2339"/>
                  <a:gd name="T36" fmla="*/ 1465 w 2904"/>
                  <a:gd name="T37" fmla="*/ 1583 h 2339"/>
                  <a:gd name="T38" fmla="*/ 1783 w 2904"/>
                  <a:gd name="T39" fmla="*/ 1944 h 2339"/>
                  <a:gd name="T40" fmla="*/ 1605 w 2904"/>
                  <a:gd name="T41" fmla="*/ 2018 h 2339"/>
                  <a:gd name="T42" fmla="*/ 1318 w 2904"/>
                  <a:gd name="T43" fmla="*/ 1730 h 2339"/>
                  <a:gd name="T44" fmla="*/ 1253 w 2904"/>
                  <a:gd name="T45" fmla="*/ 1757 h 2339"/>
                  <a:gd name="T46" fmla="*/ 1552 w 2904"/>
                  <a:gd name="T47" fmla="*/ 2072 h 2339"/>
                  <a:gd name="T48" fmla="*/ 1552 w 2904"/>
                  <a:gd name="T49" fmla="*/ 2218 h 2339"/>
                  <a:gd name="T50" fmla="*/ 1405 w 2904"/>
                  <a:gd name="T51" fmla="*/ 2218 h 2339"/>
                  <a:gd name="T52" fmla="*/ 1268 w 2904"/>
                  <a:gd name="T53" fmla="*/ 1915 h 2339"/>
                  <a:gd name="T54" fmla="*/ 1068 w 2904"/>
                  <a:gd name="T55" fmla="*/ 1715 h 2339"/>
                  <a:gd name="T56" fmla="*/ 883 w 2904"/>
                  <a:gd name="T57" fmla="*/ 1695 h 2339"/>
                  <a:gd name="T58" fmla="*/ 687 w 2904"/>
                  <a:gd name="T59" fmla="*/ 1498 h 2339"/>
                  <a:gd name="T60" fmla="*/ 667 w 2904"/>
                  <a:gd name="T61" fmla="*/ 1313 h 2339"/>
                  <a:gd name="T62" fmla="*/ 69 w 2904"/>
                  <a:gd name="T63" fmla="*/ 880 h 2339"/>
                  <a:gd name="T64" fmla="*/ 15 w 2904"/>
                  <a:gd name="T65" fmla="*/ 934 h 2339"/>
                  <a:gd name="T66" fmla="*/ 382 w 2904"/>
                  <a:gd name="T67" fmla="*/ 1397 h 2339"/>
                  <a:gd name="T68" fmla="*/ 299 w 2904"/>
                  <a:gd name="T69" fmla="*/ 1682 h 2339"/>
                  <a:gd name="T70" fmla="*/ 499 w 2904"/>
                  <a:gd name="T71" fmla="*/ 1882 h 2339"/>
                  <a:gd name="T72" fmla="*/ 700 w 2904"/>
                  <a:gd name="T73" fmla="*/ 2083 h 2339"/>
                  <a:gd name="T74" fmla="*/ 900 w 2904"/>
                  <a:gd name="T75" fmla="*/ 2283 h 2339"/>
                  <a:gd name="T76" fmla="*/ 1184 w 2904"/>
                  <a:gd name="T77" fmla="*/ 2199 h 2339"/>
                  <a:gd name="T78" fmla="*/ 1351 w 2904"/>
                  <a:gd name="T79" fmla="*/ 2272 h 2339"/>
                  <a:gd name="T80" fmla="*/ 1605 w 2904"/>
                  <a:gd name="T81" fmla="*/ 2272 h 2339"/>
                  <a:gd name="T82" fmla="*/ 1656 w 2904"/>
                  <a:gd name="T83" fmla="*/ 2122 h 2339"/>
                  <a:gd name="T84" fmla="*/ 1859 w 2904"/>
                  <a:gd name="T85" fmla="*/ 1944 h 2339"/>
                  <a:gd name="T86" fmla="*/ 2006 w 2904"/>
                  <a:gd name="T87" fmla="*/ 1871 h 2339"/>
                  <a:gd name="T88" fmla="*/ 2057 w 2904"/>
                  <a:gd name="T89" fmla="*/ 1721 h 2339"/>
                  <a:gd name="T90" fmla="*/ 2207 w 2904"/>
                  <a:gd name="T91" fmla="*/ 1671 h 2339"/>
                  <a:gd name="T92" fmla="*/ 2207 w 2904"/>
                  <a:gd name="T93" fmla="*/ 1416 h 2339"/>
                  <a:gd name="T94" fmla="*/ 2511 w 2904"/>
                  <a:gd name="T95" fmla="*/ 956 h 2339"/>
                  <a:gd name="T96" fmla="*/ 1930 w 2904"/>
                  <a:gd name="T97" fmla="*/ 383 h 23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2904" h="2339">
                    <a:moveTo>
                      <a:pt x="2873" y="603"/>
                    </a:moveTo>
                    <a:cubicBezTo>
                      <a:pt x="2301" y="31"/>
                      <a:pt x="2301" y="31"/>
                      <a:pt x="2301" y="31"/>
                    </a:cubicBezTo>
                    <a:cubicBezTo>
                      <a:pt x="2271" y="0"/>
                      <a:pt x="2222" y="0"/>
                      <a:pt x="2192" y="31"/>
                    </a:cubicBezTo>
                    <a:cubicBezTo>
                      <a:pt x="2054" y="168"/>
                      <a:pt x="2054" y="168"/>
                      <a:pt x="2054" y="168"/>
                    </a:cubicBezTo>
                    <a:cubicBezTo>
                      <a:pt x="2024" y="199"/>
                      <a:pt x="2024" y="248"/>
                      <a:pt x="2054" y="278"/>
                    </a:cubicBezTo>
                    <a:cubicBezTo>
                      <a:pt x="2626" y="850"/>
                      <a:pt x="2626" y="850"/>
                      <a:pt x="2626" y="850"/>
                    </a:cubicBezTo>
                    <a:cubicBezTo>
                      <a:pt x="2656" y="881"/>
                      <a:pt x="2705" y="881"/>
                      <a:pt x="2736" y="850"/>
                    </a:cubicBezTo>
                    <a:cubicBezTo>
                      <a:pt x="2873" y="713"/>
                      <a:pt x="2873" y="713"/>
                      <a:pt x="2873" y="713"/>
                    </a:cubicBezTo>
                    <a:cubicBezTo>
                      <a:pt x="2904" y="683"/>
                      <a:pt x="2904" y="633"/>
                      <a:pt x="2873" y="603"/>
                    </a:cubicBezTo>
                    <a:close/>
                    <a:moveTo>
                      <a:pt x="1930" y="383"/>
                    </a:moveTo>
                    <a:cubicBezTo>
                      <a:pt x="1362" y="216"/>
                      <a:pt x="1362" y="216"/>
                      <a:pt x="1362" y="216"/>
                    </a:cubicBezTo>
                    <a:cubicBezTo>
                      <a:pt x="1211" y="151"/>
                      <a:pt x="1035" y="221"/>
                      <a:pt x="970" y="371"/>
                    </a:cubicBezTo>
                    <a:cubicBezTo>
                      <a:pt x="752" y="875"/>
                      <a:pt x="752" y="875"/>
                      <a:pt x="752" y="875"/>
                    </a:cubicBezTo>
                    <a:cubicBezTo>
                      <a:pt x="743" y="893"/>
                      <a:pt x="738" y="914"/>
                      <a:pt x="737" y="935"/>
                    </a:cubicBezTo>
                    <a:cubicBezTo>
                      <a:pt x="731" y="1030"/>
                      <a:pt x="803" y="1112"/>
                      <a:pt x="898" y="1118"/>
                    </a:cubicBezTo>
                    <a:cubicBezTo>
                      <a:pt x="969" y="1122"/>
                      <a:pt x="1033" y="1083"/>
                      <a:pt x="1063" y="1022"/>
                    </a:cubicBezTo>
                    <a:cubicBezTo>
                      <a:pt x="1153" y="814"/>
                      <a:pt x="1153" y="814"/>
                      <a:pt x="1153" y="814"/>
                    </a:cubicBezTo>
                    <a:cubicBezTo>
                      <a:pt x="1181" y="749"/>
                      <a:pt x="1248" y="694"/>
                      <a:pt x="1323" y="699"/>
                    </a:cubicBezTo>
                    <a:cubicBezTo>
                      <a:pt x="1358" y="701"/>
                      <a:pt x="1390" y="714"/>
                      <a:pt x="1416" y="733"/>
                    </a:cubicBezTo>
                    <a:cubicBezTo>
                      <a:pt x="2073" y="1390"/>
                      <a:pt x="2073" y="1390"/>
                      <a:pt x="2073" y="1390"/>
                    </a:cubicBezTo>
                    <a:cubicBezTo>
                      <a:pt x="2073" y="1390"/>
                      <a:pt x="2073" y="1390"/>
                      <a:pt x="2073" y="1390"/>
                    </a:cubicBezTo>
                    <a:cubicBezTo>
                      <a:pt x="2153" y="1470"/>
                      <a:pt x="2153" y="1470"/>
                      <a:pt x="2153" y="1470"/>
                    </a:cubicBezTo>
                    <a:cubicBezTo>
                      <a:pt x="2173" y="1490"/>
                      <a:pt x="2184" y="1516"/>
                      <a:pt x="2184" y="1544"/>
                    </a:cubicBezTo>
                    <a:cubicBezTo>
                      <a:pt x="2184" y="1571"/>
                      <a:pt x="2173" y="1597"/>
                      <a:pt x="2153" y="1617"/>
                    </a:cubicBezTo>
                    <a:cubicBezTo>
                      <a:pt x="2134" y="1636"/>
                      <a:pt x="2108" y="1647"/>
                      <a:pt x="2080" y="1647"/>
                    </a:cubicBezTo>
                    <a:cubicBezTo>
                      <a:pt x="2052" y="1647"/>
                      <a:pt x="2026" y="1636"/>
                      <a:pt x="2006" y="1617"/>
                    </a:cubicBezTo>
                    <a:cubicBezTo>
                      <a:pt x="1719" y="1329"/>
                      <a:pt x="1719" y="1329"/>
                      <a:pt x="1719" y="1329"/>
                    </a:cubicBezTo>
                    <a:cubicBezTo>
                      <a:pt x="1704" y="1315"/>
                      <a:pt x="1680" y="1315"/>
                      <a:pt x="1665" y="1329"/>
                    </a:cubicBezTo>
                    <a:cubicBezTo>
                      <a:pt x="1658" y="1337"/>
                      <a:pt x="1654" y="1346"/>
                      <a:pt x="1654" y="1356"/>
                    </a:cubicBezTo>
                    <a:cubicBezTo>
                      <a:pt x="1654" y="1366"/>
                      <a:pt x="1658" y="1376"/>
                      <a:pt x="1665" y="1383"/>
                    </a:cubicBezTo>
                    <a:cubicBezTo>
                      <a:pt x="1953" y="1671"/>
                      <a:pt x="1953" y="1671"/>
                      <a:pt x="1953" y="1671"/>
                    </a:cubicBezTo>
                    <a:cubicBezTo>
                      <a:pt x="1972" y="1690"/>
                      <a:pt x="1983" y="1716"/>
                      <a:pt x="1983" y="1744"/>
                    </a:cubicBezTo>
                    <a:cubicBezTo>
                      <a:pt x="1983" y="1772"/>
                      <a:pt x="1972" y="1798"/>
                      <a:pt x="1953" y="1817"/>
                    </a:cubicBezTo>
                    <a:cubicBezTo>
                      <a:pt x="1912" y="1858"/>
                      <a:pt x="1846" y="1858"/>
                      <a:pt x="1806" y="1817"/>
                    </a:cubicBezTo>
                    <a:cubicBezTo>
                      <a:pt x="1806" y="1817"/>
                      <a:pt x="1553" y="1565"/>
                      <a:pt x="1522" y="1533"/>
                    </a:cubicBezTo>
                    <a:cubicBezTo>
                      <a:pt x="1519" y="1531"/>
                      <a:pt x="1518" y="1530"/>
                      <a:pt x="1518" y="1530"/>
                    </a:cubicBezTo>
                    <a:cubicBezTo>
                      <a:pt x="1504" y="1515"/>
                      <a:pt x="1479" y="1515"/>
                      <a:pt x="1465" y="1530"/>
                    </a:cubicBezTo>
                    <a:cubicBezTo>
                      <a:pt x="1450" y="1545"/>
                      <a:pt x="1450" y="1569"/>
                      <a:pt x="1465" y="1583"/>
                    </a:cubicBezTo>
                    <a:cubicBezTo>
                      <a:pt x="1752" y="1871"/>
                      <a:pt x="1752" y="1871"/>
                      <a:pt x="1752" y="1871"/>
                    </a:cubicBezTo>
                    <a:cubicBezTo>
                      <a:pt x="1772" y="1891"/>
                      <a:pt x="1783" y="1917"/>
                      <a:pt x="1783" y="1944"/>
                    </a:cubicBezTo>
                    <a:cubicBezTo>
                      <a:pt x="1783" y="1972"/>
                      <a:pt x="1772" y="1998"/>
                      <a:pt x="1752" y="2018"/>
                    </a:cubicBezTo>
                    <a:cubicBezTo>
                      <a:pt x="1712" y="2058"/>
                      <a:pt x="1646" y="2058"/>
                      <a:pt x="1605" y="2018"/>
                    </a:cubicBezTo>
                    <a:cubicBezTo>
                      <a:pt x="1605" y="2018"/>
                      <a:pt x="1353" y="1765"/>
                      <a:pt x="1321" y="1734"/>
                    </a:cubicBezTo>
                    <a:cubicBezTo>
                      <a:pt x="1319" y="1731"/>
                      <a:pt x="1318" y="1730"/>
                      <a:pt x="1318" y="1730"/>
                    </a:cubicBezTo>
                    <a:cubicBezTo>
                      <a:pt x="1303" y="1715"/>
                      <a:pt x="1279" y="1715"/>
                      <a:pt x="1264" y="1730"/>
                    </a:cubicBezTo>
                    <a:cubicBezTo>
                      <a:pt x="1257" y="1738"/>
                      <a:pt x="1253" y="1747"/>
                      <a:pt x="1253" y="1757"/>
                    </a:cubicBezTo>
                    <a:cubicBezTo>
                      <a:pt x="1253" y="1767"/>
                      <a:pt x="1257" y="1776"/>
                      <a:pt x="1264" y="1784"/>
                    </a:cubicBezTo>
                    <a:cubicBezTo>
                      <a:pt x="1552" y="2072"/>
                      <a:pt x="1552" y="2072"/>
                      <a:pt x="1552" y="2072"/>
                    </a:cubicBezTo>
                    <a:cubicBezTo>
                      <a:pt x="1571" y="2091"/>
                      <a:pt x="1582" y="2117"/>
                      <a:pt x="1582" y="2145"/>
                    </a:cubicBezTo>
                    <a:cubicBezTo>
                      <a:pt x="1582" y="2173"/>
                      <a:pt x="1571" y="2199"/>
                      <a:pt x="1552" y="2218"/>
                    </a:cubicBezTo>
                    <a:cubicBezTo>
                      <a:pt x="1532" y="2238"/>
                      <a:pt x="1506" y="2249"/>
                      <a:pt x="1478" y="2249"/>
                    </a:cubicBezTo>
                    <a:cubicBezTo>
                      <a:pt x="1451" y="2249"/>
                      <a:pt x="1425" y="2238"/>
                      <a:pt x="1405" y="2218"/>
                    </a:cubicBezTo>
                    <a:cubicBezTo>
                      <a:pt x="1283" y="2097"/>
                      <a:pt x="1283" y="2097"/>
                      <a:pt x="1283" y="2097"/>
                    </a:cubicBezTo>
                    <a:cubicBezTo>
                      <a:pt x="1323" y="2041"/>
                      <a:pt x="1318" y="1965"/>
                      <a:pt x="1268" y="1915"/>
                    </a:cubicBezTo>
                    <a:cubicBezTo>
                      <a:pt x="1216" y="1863"/>
                      <a:pt x="1133" y="1859"/>
                      <a:pt x="1077" y="1904"/>
                    </a:cubicBezTo>
                    <a:cubicBezTo>
                      <a:pt x="1122" y="1848"/>
                      <a:pt x="1119" y="1766"/>
                      <a:pt x="1068" y="1715"/>
                    </a:cubicBezTo>
                    <a:cubicBezTo>
                      <a:pt x="1018" y="1665"/>
                      <a:pt x="942" y="1660"/>
                      <a:pt x="887" y="1699"/>
                    </a:cubicBezTo>
                    <a:cubicBezTo>
                      <a:pt x="883" y="1695"/>
                      <a:pt x="883" y="1695"/>
                      <a:pt x="883" y="1695"/>
                    </a:cubicBezTo>
                    <a:cubicBezTo>
                      <a:pt x="922" y="1640"/>
                      <a:pt x="916" y="1563"/>
                      <a:pt x="867" y="1514"/>
                    </a:cubicBezTo>
                    <a:cubicBezTo>
                      <a:pt x="818" y="1465"/>
                      <a:pt x="742" y="1460"/>
                      <a:pt x="687" y="1498"/>
                    </a:cubicBezTo>
                    <a:cubicBezTo>
                      <a:pt x="683" y="1494"/>
                      <a:pt x="683" y="1494"/>
                      <a:pt x="683" y="1494"/>
                    </a:cubicBezTo>
                    <a:cubicBezTo>
                      <a:pt x="721" y="1439"/>
                      <a:pt x="716" y="1363"/>
                      <a:pt x="667" y="1313"/>
                    </a:cubicBezTo>
                    <a:cubicBezTo>
                      <a:pt x="617" y="1265"/>
                      <a:pt x="541" y="1259"/>
                      <a:pt x="486" y="1298"/>
                    </a:cubicBezTo>
                    <a:cubicBezTo>
                      <a:pt x="69" y="880"/>
                      <a:pt x="69" y="880"/>
                      <a:pt x="69" y="880"/>
                    </a:cubicBezTo>
                    <a:cubicBezTo>
                      <a:pt x="54" y="865"/>
                      <a:pt x="30" y="865"/>
                      <a:pt x="15" y="880"/>
                    </a:cubicBezTo>
                    <a:cubicBezTo>
                      <a:pt x="0" y="895"/>
                      <a:pt x="0" y="919"/>
                      <a:pt x="15" y="934"/>
                    </a:cubicBezTo>
                    <a:cubicBezTo>
                      <a:pt x="430" y="1349"/>
                      <a:pt x="430" y="1349"/>
                      <a:pt x="430" y="1349"/>
                    </a:cubicBezTo>
                    <a:cubicBezTo>
                      <a:pt x="382" y="1397"/>
                      <a:pt x="382" y="1397"/>
                      <a:pt x="382" y="1397"/>
                    </a:cubicBezTo>
                    <a:cubicBezTo>
                      <a:pt x="299" y="1481"/>
                      <a:pt x="299" y="1481"/>
                      <a:pt x="299" y="1481"/>
                    </a:cubicBezTo>
                    <a:cubicBezTo>
                      <a:pt x="243" y="1537"/>
                      <a:pt x="243" y="1626"/>
                      <a:pt x="299" y="1682"/>
                    </a:cubicBezTo>
                    <a:cubicBezTo>
                      <a:pt x="354" y="1737"/>
                      <a:pt x="444" y="1737"/>
                      <a:pt x="499" y="1682"/>
                    </a:cubicBezTo>
                    <a:cubicBezTo>
                      <a:pt x="444" y="1737"/>
                      <a:pt x="444" y="1827"/>
                      <a:pt x="499" y="1882"/>
                    </a:cubicBezTo>
                    <a:cubicBezTo>
                      <a:pt x="554" y="1938"/>
                      <a:pt x="644" y="1938"/>
                      <a:pt x="700" y="1882"/>
                    </a:cubicBezTo>
                    <a:cubicBezTo>
                      <a:pt x="644" y="1938"/>
                      <a:pt x="644" y="2027"/>
                      <a:pt x="700" y="2083"/>
                    </a:cubicBezTo>
                    <a:cubicBezTo>
                      <a:pt x="751" y="2135"/>
                      <a:pt x="833" y="2137"/>
                      <a:pt x="889" y="2092"/>
                    </a:cubicBezTo>
                    <a:cubicBezTo>
                      <a:pt x="844" y="2148"/>
                      <a:pt x="848" y="2231"/>
                      <a:pt x="900" y="2283"/>
                    </a:cubicBezTo>
                    <a:cubicBezTo>
                      <a:pt x="955" y="2339"/>
                      <a:pt x="1045" y="2339"/>
                      <a:pt x="1101" y="2283"/>
                    </a:cubicBezTo>
                    <a:cubicBezTo>
                      <a:pt x="1184" y="2199"/>
                      <a:pt x="1184" y="2199"/>
                      <a:pt x="1184" y="2199"/>
                    </a:cubicBezTo>
                    <a:cubicBezTo>
                      <a:pt x="1232" y="2152"/>
                      <a:pt x="1232" y="2152"/>
                      <a:pt x="1232" y="2152"/>
                    </a:cubicBezTo>
                    <a:cubicBezTo>
                      <a:pt x="1351" y="2272"/>
                      <a:pt x="1351" y="2272"/>
                      <a:pt x="1351" y="2272"/>
                    </a:cubicBezTo>
                    <a:cubicBezTo>
                      <a:pt x="1385" y="2306"/>
                      <a:pt x="1430" y="2325"/>
                      <a:pt x="1478" y="2325"/>
                    </a:cubicBezTo>
                    <a:cubicBezTo>
                      <a:pt x="1526" y="2325"/>
                      <a:pt x="1571" y="2306"/>
                      <a:pt x="1605" y="2272"/>
                    </a:cubicBezTo>
                    <a:cubicBezTo>
                      <a:pt x="1639" y="2238"/>
                      <a:pt x="1658" y="2193"/>
                      <a:pt x="1658" y="2145"/>
                    </a:cubicBezTo>
                    <a:cubicBezTo>
                      <a:pt x="1658" y="2137"/>
                      <a:pt x="1657" y="2129"/>
                      <a:pt x="1656" y="2122"/>
                    </a:cubicBezTo>
                    <a:cubicBezTo>
                      <a:pt x="1709" y="2129"/>
                      <a:pt x="1765" y="2113"/>
                      <a:pt x="1806" y="2072"/>
                    </a:cubicBezTo>
                    <a:cubicBezTo>
                      <a:pt x="1840" y="2038"/>
                      <a:pt x="1859" y="1993"/>
                      <a:pt x="1859" y="1944"/>
                    </a:cubicBezTo>
                    <a:cubicBezTo>
                      <a:pt x="1859" y="1937"/>
                      <a:pt x="1857" y="1929"/>
                      <a:pt x="1856" y="1921"/>
                    </a:cubicBezTo>
                    <a:cubicBezTo>
                      <a:pt x="1910" y="1928"/>
                      <a:pt x="1966" y="1912"/>
                      <a:pt x="2006" y="1871"/>
                    </a:cubicBezTo>
                    <a:cubicBezTo>
                      <a:pt x="2040" y="1837"/>
                      <a:pt x="2059" y="1792"/>
                      <a:pt x="2059" y="1744"/>
                    </a:cubicBezTo>
                    <a:cubicBezTo>
                      <a:pt x="2059" y="1736"/>
                      <a:pt x="2058" y="1729"/>
                      <a:pt x="2057" y="1721"/>
                    </a:cubicBezTo>
                    <a:cubicBezTo>
                      <a:pt x="2065" y="1722"/>
                      <a:pt x="2072" y="1723"/>
                      <a:pt x="2080" y="1723"/>
                    </a:cubicBezTo>
                    <a:cubicBezTo>
                      <a:pt x="2128" y="1723"/>
                      <a:pt x="2173" y="1705"/>
                      <a:pt x="2207" y="1671"/>
                    </a:cubicBezTo>
                    <a:cubicBezTo>
                      <a:pt x="2241" y="1637"/>
                      <a:pt x="2260" y="1592"/>
                      <a:pt x="2260" y="1544"/>
                    </a:cubicBezTo>
                    <a:cubicBezTo>
                      <a:pt x="2260" y="1495"/>
                      <a:pt x="2241" y="1450"/>
                      <a:pt x="2207" y="1416"/>
                    </a:cubicBezTo>
                    <a:cubicBezTo>
                      <a:pt x="2127" y="1336"/>
                      <a:pt x="2127" y="1336"/>
                      <a:pt x="2127" y="1336"/>
                    </a:cubicBezTo>
                    <a:cubicBezTo>
                      <a:pt x="2511" y="956"/>
                      <a:pt x="2511" y="956"/>
                      <a:pt x="2511" y="956"/>
                    </a:cubicBezTo>
                    <a:cubicBezTo>
                      <a:pt x="1930" y="383"/>
                      <a:pt x="1930" y="383"/>
                      <a:pt x="1930" y="383"/>
                    </a:cubicBezTo>
                    <a:close/>
                    <a:moveTo>
                      <a:pt x="1930" y="383"/>
                    </a:moveTo>
                    <a:cubicBezTo>
                      <a:pt x="1930" y="383"/>
                      <a:pt x="1930" y="383"/>
                      <a:pt x="1930" y="383"/>
                    </a:cubicBezTo>
                  </a:path>
                </a:pathLst>
              </a:custGeom>
              <a:solidFill>
                <a:schemeClr val="bg2"/>
              </a:solidFill>
              <a:ln>
                <a:noFill/>
              </a:ln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4" name="椭圆 43"/>
            <p:cNvSpPr/>
            <p:nvPr/>
          </p:nvSpPr>
          <p:spPr>
            <a:xfrm>
              <a:off x="3998630" y="2486402"/>
              <a:ext cx="1018798" cy="1018798"/>
            </a:xfrm>
            <a:prstGeom prst="ellipse">
              <a:avLst/>
            </a:prstGeom>
            <a:noFill/>
            <a:ln w="12700">
              <a:solidFill>
                <a:schemeClr val="tx1">
                  <a:lumMod val="25000"/>
                  <a:lumOff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69733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4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635331"/>
            <a:ext cx="10261600" cy="0"/>
          </a:xfrm>
          <a:prstGeom prst="line">
            <a:avLst/>
          </a:prstGeom>
          <a:ln w="57150">
            <a:solidFill>
              <a:schemeClr val="bg1">
                <a:lumMod val="8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03138" y="191679"/>
            <a:ext cx="2236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 smtClean="0">
                <a:solidFill>
                  <a:srgbClr val="FF9966"/>
                </a:solidFill>
                <a:latin typeface="+mj-ea"/>
                <a:ea typeface="+mj-ea"/>
              </a:rPr>
              <a:t>单击此处添加标题</a:t>
            </a:r>
            <a:endParaRPr lang="zh-CN" altLang="en-US" sz="2000" b="1" dirty="0">
              <a:solidFill>
                <a:srgbClr val="FF9966"/>
              </a:solidFill>
              <a:latin typeface="+mj-ea"/>
              <a:ea typeface="+mj-ea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099301" y="1866900"/>
            <a:ext cx="1739900" cy="2667000"/>
            <a:chOff x="5276850" y="1209675"/>
            <a:chExt cx="1657350" cy="2133600"/>
          </a:xfrm>
        </p:grpSpPr>
        <p:sp>
          <p:nvSpPr>
            <p:cNvPr id="11" name="任意多边形 10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565222" y="1720107"/>
            <a:ext cx="2261105" cy="671891"/>
            <a:chOff x="6528691" y="1071004"/>
            <a:chExt cx="1695829" cy="503918"/>
          </a:xfrm>
        </p:grpSpPr>
        <p:sp>
          <p:nvSpPr>
            <p:cNvPr id="15" name="文本框 14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6" name="文本框 15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9047822" y="2990107"/>
            <a:ext cx="2261105" cy="671891"/>
            <a:chOff x="6528691" y="1071004"/>
            <a:chExt cx="1695829" cy="503918"/>
          </a:xfrm>
        </p:grpSpPr>
        <p:sp>
          <p:nvSpPr>
            <p:cNvPr id="18" name="文本框 17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19" name="文本框 18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8476322" y="4399807"/>
            <a:ext cx="2261105" cy="671891"/>
            <a:chOff x="6528691" y="1071004"/>
            <a:chExt cx="1695829" cy="503918"/>
          </a:xfrm>
        </p:grpSpPr>
        <p:sp>
          <p:nvSpPr>
            <p:cNvPr id="21" name="文本框 20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2" name="文本框 21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3004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  <a:p>
              <a:pPr defTabSz="1219170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 flipH="1">
            <a:off x="3124199" y="1866900"/>
            <a:ext cx="1574800" cy="2667000"/>
            <a:chOff x="5276850" y="1209675"/>
            <a:chExt cx="1657350" cy="2133600"/>
          </a:xfrm>
        </p:grpSpPr>
        <p:sp>
          <p:nvSpPr>
            <p:cNvPr id="24" name="任意多边形 23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5" name="任意多边形 24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  <p:sp>
          <p:nvSpPr>
            <p:cNvPr id="26" name="任意多边形 25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2400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1618848" y="1720107"/>
            <a:ext cx="2261105" cy="671891"/>
            <a:chOff x="6528691" y="1071004"/>
            <a:chExt cx="1695829" cy="503918"/>
          </a:xfrm>
        </p:grpSpPr>
        <p:sp>
          <p:nvSpPr>
            <p:cNvPr id="28" name="文本框 27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29" name="文本框 28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1123022" y="2990107"/>
            <a:ext cx="2261105" cy="671891"/>
            <a:chOff x="6528691" y="1071004"/>
            <a:chExt cx="1695829" cy="503918"/>
          </a:xfrm>
        </p:grpSpPr>
        <p:sp>
          <p:nvSpPr>
            <p:cNvPr id="31" name="文本框 30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2" name="文本框 31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618322" y="4399807"/>
            <a:ext cx="2261105" cy="671891"/>
            <a:chOff x="6528691" y="1071004"/>
            <a:chExt cx="1695829" cy="503918"/>
          </a:xfrm>
        </p:grpSpPr>
        <p:sp>
          <p:nvSpPr>
            <p:cNvPr id="34" name="文本框 33"/>
            <p:cNvSpPr txBox="1"/>
            <p:nvPr/>
          </p:nvSpPr>
          <p:spPr bwMode="auto">
            <a:xfrm>
              <a:off x="6528692" y="1274839"/>
              <a:ext cx="1695828" cy="300083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>
                <a:lnSpc>
                  <a:spcPts val="1200"/>
                </a:lnSpc>
                <a:defRPr sz="900">
                  <a:solidFill>
                    <a:schemeClr val="tx1">
                      <a:lumMod val="85000"/>
                      <a:lumOff val="1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</a:lstStyle>
            <a:p>
              <a:pPr defTabSz="1219170">
                <a:defRPr/>
              </a:pPr>
              <a:r>
                <a:rPr lang="en-US" altLang="zh-CN" sz="800" dirty="0">
                  <a:solidFill>
                    <a:prstClr val="white">
                      <a:lumMod val="50000"/>
                    </a:prstClr>
                  </a:solidFill>
                </a:rPr>
                <a:t>This is a sample text. Insert your desired text here. Again. This is a dummy text. </a:t>
              </a:r>
              <a:endParaRPr lang="zh-CN" altLang="en-US" sz="800" dirty="0">
                <a:solidFill>
                  <a:prstClr val="white">
                    <a:lumMod val="50000"/>
                  </a:prstClr>
                </a:solidFill>
              </a:endParaRPr>
            </a:p>
          </p:txBody>
        </p:sp>
        <p:sp>
          <p:nvSpPr>
            <p:cNvPr id="35" name="文本框 34"/>
            <p:cNvSpPr txBox="1">
              <a:spLocks noChangeArrowheads="1"/>
            </p:cNvSpPr>
            <p:nvPr/>
          </p:nvSpPr>
          <p:spPr bwMode="auto">
            <a:xfrm>
              <a:off x="6528691" y="1071004"/>
              <a:ext cx="1548161" cy="2231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eaLnBrk="1" hangingPunct="1">
                <a:lnSpc>
                  <a:spcPts val="1200"/>
                </a:lnSpc>
                <a:defRPr sz="1000" b="1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defRPr>
              </a:lvl1pPr>
              <a:lvl2pPr marL="742950" indent="-285750"/>
              <a:lvl3pPr marL="1143000" indent="-228600"/>
              <a:lvl4pPr marL="1600200" indent="-228600"/>
              <a:lvl5pPr marL="2057400" indent="-228600"/>
              <a:lvl6pPr marL="2514600" indent="-228600" fontAlgn="base">
                <a:spcBef>
                  <a:spcPct val="0"/>
                </a:spcBef>
                <a:spcAft>
                  <a:spcPct val="0"/>
                </a:spcAft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</a:lvl9pPr>
            </a:lstStyle>
            <a:p>
              <a:pPr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black">
                      <a:lumMod val="75000"/>
                      <a:lumOff val="25000"/>
                    </a:prstClr>
                  </a:solidFill>
                </a:rPr>
                <a:t>添加标题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1288729" y="5557408"/>
            <a:ext cx="9722171" cy="880499"/>
            <a:chOff x="918922" y="3891835"/>
            <a:chExt cx="7291628" cy="660375"/>
          </a:xfrm>
        </p:grpSpPr>
        <p:sp>
          <p:nvSpPr>
            <p:cNvPr id="37" name="文本框 36"/>
            <p:cNvSpPr txBox="1">
              <a:spLocks noChangeArrowheads="1"/>
            </p:cNvSpPr>
            <p:nvPr/>
          </p:nvSpPr>
          <p:spPr bwMode="auto">
            <a:xfrm>
              <a:off x="918922" y="4117476"/>
              <a:ext cx="7291628" cy="43473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defTabSz="1219170" fontAlgn="base">
                <a:lnSpc>
                  <a:spcPts val="1867"/>
                </a:lnSpc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this is a sample text. insert your desired text here. Again. this is a dummy text. enter your own text here. this is a sample text. insert your desired text here. Again. this is a dummy text. enter your own text here. this is a sample text. insert your desired text here. Again. this is a dummy text. insert your desired text here. </a:t>
              </a:r>
              <a:endPara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38" name="文本框 37"/>
            <p:cNvSpPr txBox="1"/>
            <p:nvPr/>
          </p:nvSpPr>
          <p:spPr>
            <a:xfrm>
              <a:off x="3954103" y="3891835"/>
              <a:ext cx="754052" cy="22313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defPPr>
                <a:defRPr lang="zh-CN"/>
              </a:defPPr>
              <a:lvl1pPr>
                <a:defRPr sz="4600">
                  <a:ln w="38100">
                    <a:noFill/>
                  </a:ln>
                  <a:solidFill>
                    <a:schemeClr val="tx1">
                      <a:lumMod val="95000"/>
                      <a:lumOff val="5000"/>
                    </a:schemeClr>
                  </a:solidFill>
                  <a:latin typeface="Arial Black" panose="020B0A04020102020204" pitchFamily="34" charset="0"/>
                </a:defRPr>
              </a:lvl1pPr>
            </a:lstStyle>
            <a:p>
              <a:pPr algn="ctr" defTabSz="1219170" fontAlgn="base">
                <a:lnSpc>
                  <a:spcPts val="16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b="1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添加标题</a:t>
              </a: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4930050" y="2148029"/>
            <a:ext cx="1990156" cy="2923536"/>
            <a:chOff x="3697537" y="1611022"/>
            <a:chExt cx="1492617" cy="2192652"/>
          </a:xfrm>
          <a:solidFill>
            <a:srgbClr val="FF9966"/>
          </a:solidFill>
        </p:grpSpPr>
        <p:grpSp>
          <p:nvGrpSpPr>
            <p:cNvPr id="40" name="组合 39"/>
            <p:cNvGrpSpPr/>
            <p:nvPr/>
          </p:nvGrpSpPr>
          <p:grpSpPr>
            <a:xfrm>
              <a:off x="3697537" y="1611022"/>
              <a:ext cx="1492617" cy="2192652"/>
              <a:chOff x="3764395" y="1800081"/>
              <a:chExt cx="1587500" cy="2332037"/>
            </a:xfrm>
            <a:grpFill/>
          </p:grpSpPr>
          <p:sp>
            <p:nvSpPr>
              <p:cNvPr id="43" name="Freeform 5"/>
              <p:cNvSpPr>
                <a:spLocks noEditPoints="1"/>
              </p:cNvSpPr>
              <p:nvPr/>
            </p:nvSpPr>
            <p:spPr bwMode="auto">
              <a:xfrm>
                <a:off x="3764395" y="1800081"/>
                <a:ext cx="1587500" cy="1676400"/>
              </a:xfrm>
              <a:custGeom>
                <a:avLst/>
                <a:gdLst>
                  <a:gd name="T0" fmla="*/ 152 w 1935"/>
                  <a:gd name="T1" fmla="*/ 1129 h 2043"/>
                  <a:gd name="T2" fmla="*/ 964 w 1935"/>
                  <a:gd name="T3" fmla="*/ 112 h 2043"/>
                  <a:gd name="T4" fmla="*/ 966 w 1935"/>
                  <a:gd name="T5" fmla="*/ 112 h 2043"/>
                  <a:gd name="T6" fmla="*/ 1610 w 1935"/>
                  <a:gd name="T7" fmla="*/ 400 h 2043"/>
                  <a:gd name="T8" fmla="*/ 1611 w 1935"/>
                  <a:gd name="T9" fmla="*/ 401 h 2043"/>
                  <a:gd name="T10" fmla="*/ 1628 w 1935"/>
                  <a:gd name="T11" fmla="*/ 421 h 2043"/>
                  <a:gd name="T12" fmla="*/ 1786 w 1935"/>
                  <a:gd name="T13" fmla="*/ 1118 h 2043"/>
                  <a:gd name="T14" fmla="*/ 1786 w 1935"/>
                  <a:gd name="T15" fmla="*/ 1119 h 2043"/>
                  <a:gd name="T16" fmla="*/ 1785 w 1935"/>
                  <a:gd name="T17" fmla="*/ 1124 h 2043"/>
                  <a:gd name="T18" fmla="*/ 1784 w 1935"/>
                  <a:gd name="T19" fmla="*/ 1125 h 2043"/>
                  <a:gd name="T20" fmla="*/ 1420 w 1935"/>
                  <a:gd name="T21" fmla="*/ 1787 h 2043"/>
                  <a:gd name="T22" fmla="*/ 1420 w 1935"/>
                  <a:gd name="T23" fmla="*/ 1788 h 2043"/>
                  <a:gd name="T24" fmla="*/ 1417 w 1935"/>
                  <a:gd name="T25" fmla="*/ 1793 h 2043"/>
                  <a:gd name="T26" fmla="*/ 965 w 1935"/>
                  <a:gd name="T27" fmla="*/ 1931 h 2043"/>
                  <a:gd name="T28" fmla="*/ 963 w 1935"/>
                  <a:gd name="T29" fmla="*/ 1931 h 2043"/>
                  <a:gd name="T30" fmla="*/ 963 w 1935"/>
                  <a:gd name="T31" fmla="*/ 1931 h 2043"/>
                  <a:gd name="T32" fmla="*/ 962 w 1935"/>
                  <a:gd name="T33" fmla="*/ 1931 h 2043"/>
                  <a:gd name="T34" fmla="*/ 517 w 1935"/>
                  <a:gd name="T35" fmla="*/ 1791 h 2043"/>
                  <a:gd name="T36" fmla="*/ 516 w 1935"/>
                  <a:gd name="T37" fmla="*/ 1788 h 2043"/>
                  <a:gd name="T38" fmla="*/ 515 w 1935"/>
                  <a:gd name="T39" fmla="*/ 1786 h 2043"/>
                  <a:gd name="T40" fmla="*/ 515 w 1935"/>
                  <a:gd name="T41" fmla="*/ 1787 h 2043"/>
                  <a:gd name="T42" fmla="*/ 151 w 1935"/>
                  <a:gd name="T43" fmla="*/ 1125 h 2043"/>
                  <a:gd name="T44" fmla="*/ 150 w 1935"/>
                  <a:gd name="T45" fmla="*/ 1120 h 2043"/>
                  <a:gd name="T46" fmla="*/ 323 w 1935"/>
                  <a:gd name="T47" fmla="*/ 403 h 2043"/>
                  <a:gd name="T48" fmla="*/ 325 w 1935"/>
                  <a:gd name="T49" fmla="*/ 401 h 2043"/>
                  <a:gd name="T50" fmla="*/ 962 w 1935"/>
                  <a:gd name="T51" fmla="*/ 112 h 2043"/>
                  <a:gd name="T52" fmla="*/ 972 w 1935"/>
                  <a:gd name="T53" fmla="*/ 0 h 2043"/>
                  <a:gd name="T54" fmla="*/ 963 w 1935"/>
                  <a:gd name="T55" fmla="*/ 0 h 2043"/>
                  <a:gd name="T56" fmla="*/ 559 w 1935"/>
                  <a:gd name="T57" fmla="*/ 95 h 2043"/>
                  <a:gd name="T58" fmla="*/ 241 w 1935"/>
                  <a:gd name="T59" fmla="*/ 327 h 2043"/>
                  <a:gd name="T60" fmla="*/ 222 w 1935"/>
                  <a:gd name="T61" fmla="*/ 347 h 2043"/>
                  <a:gd name="T62" fmla="*/ 41 w 1935"/>
                  <a:gd name="T63" fmla="*/ 1147 h 2043"/>
                  <a:gd name="T64" fmla="*/ 43 w 1935"/>
                  <a:gd name="T65" fmla="*/ 1152 h 2043"/>
                  <a:gd name="T66" fmla="*/ 43 w 1935"/>
                  <a:gd name="T67" fmla="*/ 1153 h 2043"/>
                  <a:gd name="T68" fmla="*/ 415 w 1935"/>
                  <a:gd name="T69" fmla="*/ 1836 h 2043"/>
                  <a:gd name="T70" fmla="*/ 417 w 1935"/>
                  <a:gd name="T71" fmla="*/ 1840 h 2043"/>
                  <a:gd name="T72" fmla="*/ 458 w 1935"/>
                  <a:gd name="T73" fmla="*/ 2043 h 2043"/>
                  <a:gd name="T74" fmla="*/ 963 w 1935"/>
                  <a:gd name="T75" fmla="*/ 2043 h 2043"/>
                  <a:gd name="T76" fmla="*/ 1477 w 1935"/>
                  <a:gd name="T77" fmla="*/ 2043 h 2043"/>
                  <a:gd name="T78" fmla="*/ 1518 w 1935"/>
                  <a:gd name="T79" fmla="*/ 1841 h 2043"/>
                  <a:gd name="T80" fmla="*/ 1893 w 1935"/>
                  <a:gd name="T81" fmla="*/ 1152 h 2043"/>
                  <a:gd name="T82" fmla="*/ 1894 w 1935"/>
                  <a:gd name="T83" fmla="*/ 1146 h 2043"/>
                  <a:gd name="T84" fmla="*/ 1886 w 1935"/>
                  <a:gd name="T85" fmla="*/ 652 h 2043"/>
                  <a:gd name="T86" fmla="*/ 1695 w 1935"/>
                  <a:gd name="T87" fmla="*/ 327 h 2043"/>
                  <a:gd name="T88" fmla="*/ 1691 w 1935"/>
                  <a:gd name="T89" fmla="*/ 323 h 2043"/>
                  <a:gd name="T90" fmla="*/ 1377 w 1935"/>
                  <a:gd name="T91" fmla="*/ 95 h 2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35" h="2043">
                    <a:moveTo>
                      <a:pt x="152" y="1131"/>
                    </a:moveTo>
                    <a:cubicBezTo>
                      <a:pt x="152" y="1130"/>
                      <a:pt x="152" y="1130"/>
                      <a:pt x="152" y="1129"/>
                    </a:cubicBezTo>
                    <a:cubicBezTo>
                      <a:pt x="152" y="1129"/>
                      <a:pt x="152" y="1129"/>
                      <a:pt x="152" y="1129"/>
                    </a:cubicBezTo>
                    <a:cubicBezTo>
                      <a:pt x="152" y="1130"/>
                      <a:pt x="152" y="1130"/>
                      <a:pt x="152" y="1131"/>
                    </a:cubicBezTo>
                    <a:moveTo>
                      <a:pt x="963" y="112"/>
                    </a:move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5" y="112"/>
                      <a:pt x="966" y="112"/>
                    </a:cubicBezTo>
                    <a:cubicBezTo>
                      <a:pt x="966" y="112"/>
                      <a:pt x="966" y="112"/>
                      <a:pt x="966" y="112"/>
                    </a:cubicBezTo>
                    <a:cubicBezTo>
                      <a:pt x="972" y="112"/>
                      <a:pt x="972" y="112"/>
                      <a:pt x="972" y="112"/>
                    </a:cubicBezTo>
                    <a:cubicBezTo>
                      <a:pt x="1205" y="114"/>
                      <a:pt x="1447" y="224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1" y="400"/>
                      <a:pt x="1611" y="401"/>
                    </a:cubicBezTo>
                    <a:cubicBezTo>
                      <a:pt x="1612" y="402"/>
                      <a:pt x="1612" y="402"/>
                      <a:pt x="1613" y="403"/>
                    </a:cubicBezTo>
                    <a:cubicBezTo>
                      <a:pt x="1613" y="403"/>
                      <a:pt x="1613" y="403"/>
                      <a:pt x="1613" y="403"/>
                    </a:cubicBezTo>
                    <a:cubicBezTo>
                      <a:pt x="1618" y="409"/>
                      <a:pt x="1623" y="415"/>
                      <a:pt x="1628" y="421"/>
                    </a:cubicBezTo>
                    <a:cubicBezTo>
                      <a:pt x="1730" y="538"/>
                      <a:pt x="1844" y="736"/>
                      <a:pt x="1807" y="1008"/>
                    </a:cubicBezTo>
                    <a:cubicBezTo>
                      <a:pt x="1802" y="1047"/>
                      <a:pt x="1795" y="1083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9"/>
                      <a:pt x="1786" y="1119"/>
                      <a:pt x="1786" y="1119"/>
                    </a:cubicBezTo>
                    <a:cubicBezTo>
                      <a:pt x="1786" y="1120"/>
                      <a:pt x="1785" y="1120"/>
                      <a:pt x="1785" y="1121"/>
                    </a:cubicBezTo>
                    <a:cubicBezTo>
                      <a:pt x="1785" y="1122"/>
                      <a:pt x="1785" y="1122"/>
                      <a:pt x="1785" y="1123"/>
                    </a:cubicBezTo>
                    <a:cubicBezTo>
                      <a:pt x="1785" y="1123"/>
                      <a:pt x="1785" y="1123"/>
                      <a:pt x="1785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35" y="1314"/>
                      <a:pt x="1637" y="1455"/>
                      <a:pt x="1549" y="1582"/>
                    </a:cubicBezTo>
                    <a:cubicBezTo>
                      <a:pt x="1501" y="1650"/>
                      <a:pt x="1454" y="171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8"/>
                      <a:pt x="1420" y="1788"/>
                    </a:cubicBezTo>
                    <a:cubicBezTo>
                      <a:pt x="1419" y="1788"/>
                      <a:pt x="1419" y="1789"/>
                      <a:pt x="1419" y="1789"/>
                    </a:cubicBezTo>
                    <a:cubicBezTo>
                      <a:pt x="1418" y="1790"/>
                      <a:pt x="1418" y="1791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396" y="1837"/>
                      <a:pt x="1380" y="1883"/>
                      <a:pt x="1372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4" y="1931"/>
                      <a:pt x="964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564" y="1931"/>
                      <a:pt x="564" y="1931"/>
                      <a:pt x="564" y="1931"/>
                    </a:cubicBezTo>
                    <a:cubicBezTo>
                      <a:pt x="556" y="1882"/>
                      <a:pt x="539" y="1836"/>
                      <a:pt x="517" y="1791"/>
                    </a:cubicBezTo>
                    <a:cubicBezTo>
                      <a:pt x="517" y="1791"/>
                      <a:pt x="517" y="1791"/>
                      <a:pt x="517" y="1791"/>
                    </a:cubicBezTo>
                    <a:cubicBezTo>
                      <a:pt x="517" y="1790"/>
                      <a:pt x="517" y="1790"/>
                      <a:pt x="517" y="1790"/>
                    </a:cubicBezTo>
                    <a:cubicBezTo>
                      <a:pt x="517" y="1789"/>
                      <a:pt x="516" y="1788"/>
                      <a:pt x="516" y="1788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481" y="1717"/>
                      <a:pt x="435" y="1650"/>
                      <a:pt x="387" y="1582"/>
                    </a:cubicBezTo>
                    <a:cubicBezTo>
                      <a:pt x="298" y="1455"/>
                      <a:pt x="200" y="1314"/>
                      <a:pt x="151" y="1125"/>
                    </a:cubicBezTo>
                    <a:cubicBezTo>
                      <a:pt x="151" y="1125"/>
                      <a:pt x="151" y="1125"/>
                      <a:pt x="151" y="1125"/>
                    </a:cubicBezTo>
                    <a:cubicBezTo>
                      <a:pt x="151" y="1125"/>
                      <a:pt x="151" y="1126"/>
                      <a:pt x="151" y="1126"/>
                    </a:cubicBezTo>
                    <a:cubicBezTo>
                      <a:pt x="151" y="1124"/>
                      <a:pt x="150" y="1122"/>
                      <a:pt x="150" y="1120"/>
                    </a:cubicBezTo>
                    <a:cubicBezTo>
                      <a:pt x="150" y="1120"/>
                      <a:pt x="150" y="1120"/>
                      <a:pt x="150" y="1120"/>
                    </a:cubicBezTo>
                    <a:cubicBezTo>
                      <a:pt x="141" y="1085"/>
                      <a:pt x="133" y="1047"/>
                      <a:pt x="128" y="1008"/>
                    </a:cubicBezTo>
                    <a:cubicBezTo>
                      <a:pt x="92" y="736"/>
                      <a:pt x="205" y="538"/>
                      <a:pt x="307" y="421"/>
                    </a:cubicBezTo>
                    <a:cubicBezTo>
                      <a:pt x="312" y="415"/>
                      <a:pt x="318" y="409"/>
                      <a:pt x="323" y="403"/>
                    </a:cubicBezTo>
                    <a:cubicBezTo>
                      <a:pt x="323" y="403"/>
                      <a:pt x="323" y="403"/>
                      <a:pt x="323" y="403"/>
                    </a:cubicBezTo>
                    <a:cubicBezTo>
                      <a:pt x="323" y="402"/>
                      <a:pt x="324" y="402"/>
                      <a:pt x="324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487" y="225"/>
                      <a:pt x="728" y="115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3" y="112"/>
                      <a:pt x="963" y="112"/>
                    </a:cubicBezTo>
                    <a:moveTo>
                      <a:pt x="972" y="0"/>
                    </a:move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3" y="0"/>
                    </a:cubicBezTo>
                    <a:cubicBezTo>
                      <a:pt x="962" y="0"/>
                      <a:pt x="962" y="0"/>
                      <a:pt x="961" y="0"/>
                    </a:cubicBezTo>
                    <a:cubicBezTo>
                      <a:pt x="961" y="0"/>
                      <a:pt x="961" y="0"/>
                      <a:pt x="961" y="0"/>
                    </a:cubicBezTo>
                    <a:cubicBezTo>
                      <a:pt x="827" y="2"/>
                      <a:pt x="687" y="34"/>
                      <a:pt x="559" y="95"/>
                    </a:cubicBezTo>
                    <a:cubicBezTo>
                      <a:pt x="439" y="151"/>
                      <a:pt x="330" y="230"/>
                      <a:pt x="243" y="324"/>
                    </a:cubicBezTo>
                    <a:cubicBezTo>
                      <a:pt x="243" y="324"/>
                      <a:pt x="243" y="324"/>
                      <a:pt x="243" y="324"/>
                    </a:cubicBezTo>
                    <a:cubicBezTo>
                      <a:pt x="242" y="325"/>
                      <a:pt x="241" y="326"/>
                      <a:pt x="241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34" y="334"/>
                      <a:pt x="228" y="340"/>
                      <a:pt x="222" y="347"/>
                    </a:cubicBezTo>
                    <a:cubicBezTo>
                      <a:pt x="143" y="439"/>
                      <a:pt x="85" y="541"/>
                      <a:pt x="49" y="652"/>
                    </a:cubicBezTo>
                    <a:cubicBezTo>
                      <a:pt x="11" y="771"/>
                      <a:pt x="0" y="896"/>
                      <a:pt x="17" y="1023"/>
                    </a:cubicBezTo>
                    <a:cubicBezTo>
                      <a:pt x="23" y="1066"/>
                      <a:pt x="31" y="1108"/>
                      <a:pt x="41" y="1147"/>
                    </a:cubicBezTo>
                    <a:cubicBezTo>
                      <a:pt x="41" y="1148"/>
                      <a:pt x="41" y="1148"/>
                      <a:pt x="41" y="1148"/>
                    </a:cubicBezTo>
                    <a:cubicBezTo>
                      <a:pt x="42" y="1148"/>
                      <a:pt x="42" y="1148"/>
                      <a:pt x="42" y="1149"/>
                    </a:cubicBezTo>
                    <a:cubicBezTo>
                      <a:pt x="42" y="1150"/>
                      <a:pt x="42" y="1151"/>
                      <a:pt x="43" y="1152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98" y="1363"/>
                      <a:pt x="205" y="1517"/>
                      <a:pt x="295" y="1646"/>
                    </a:cubicBezTo>
                    <a:cubicBezTo>
                      <a:pt x="341" y="1713"/>
                      <a:pt x="385" y="1775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7"/>
                      <a:pt x="416" y="1839"/>
                      <a:pt x="417" y="1840"/>
                    </a:cubicBezTo>
                    <a:cubicBezTo>
                      <a:pt x="417" y="1841"/>
                      <a:pt x="417" y="1841"/>
                      <a:pt x="417" y="1841"/>
                    </a:cubicBezTo>
                    <a:cubicBezTo>
                      <a:pt x="441" y="1890"/>
                      <a:pt x="456" y="1938"/>
                      <a:pt x="457" y="1988"/>
                    </a:cubicBezTo>
                    <a:cubicBezTo>
                      <a:pt x="458" y="2043"/>
                      <a:pt x="458" y="2043"/>
                      <a:pt x="458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2" y="2043"/>
                      <a:pt x="962" y="2043"/>
                      <a:pt x="963" y="2043"/>
                    </a:cubicBezTo>
                    <a:cubicBezTo>
                      <a:pt x="964" y="2043"/>
                      <a:pt x="964" y="2043"/>
                      <a:pt x="965" y="2043"/>
                    </a:cubicBezTo>
                    <a:cubicBezTo>
                      <a:pt x="965" y="2043"/>
                      <a:pt x="965" y="2043"/>
                      <a:pt x="965" y="2043"/>
                    </a:cubicBezTo>
                    <a:cubicBezTo>
                      <a:pt x="1477" y="2043"/>
                      <a:pt x="1477" y="2043"/>
                      <a:pt x="1477" y="2043"/>
                    </a:cubicBezTo>
                    <a:cubicBezTo>
                      <a:pt x="1478" y="1988"/>
                      <a:pt x="1478" y="1988"/>
                      <a:pt x="1478" y="1988"/>
                    </a:cubicBezTo>
                    <a:cubicBezTo>
                      <a:pt x="1480" y="1938"/>
                      <a:pt x="1495" y="1890"/>
                      <a:pt x="1518" y="1842"/>
                    </a:cubicBezTo>
                    <a:cubicBezTo>
                      <a:pt x="1518" y="1841"/>
                      <a:pt x="1518" y="1841"/>
                      <a:pt x="1518" y="1841"/>
                    </a:cubicBezTo>
                    <a:cubicBezTo>
                      <a:pt x="1519" y="1839"/>
                      <a:pt x="1520" y="1837"/>
                      <a:pt x="1521" y="1835"/>
                    </a:cubicBezTo>
                    <a:cubicBezTo>
                      <a:pt x="1551" y="1774"/>
                      <a:pt x="1594" y="1712"/>
                      <a:pt x="1641" y="1646"/>
                    </a:cubicBezTo>
                    <a:cubicBezTo>
                      <a:pt x="1730" y="1517"/>
                      <a:pt x="1838" y="1362"/>
                      <a:pt x="1893" y="1152"/>
                    </a:cubicBezTo>
                    <a:cubicBezTo>
                      <a:pt x="1893" y="1152"/>
                      <a:pt x="1893" y="1152"/>
                      <a:pt x="1893" y="1152"/>
                    </a:cubicBezTo>
                    <a:cubicBezTo>
                      <a:pt x="1893" y="1150"/>
                      <a:pt x="1894" y="1148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904" y="1107"/>
                      <a:pt x="1912" y="1066"/>
                      <a:pt x="1918" y="1023"/>
                    </a:cubicBezTo>
                    <a:cubicBezTo>
                      <a:pt x="1935" y="896"/>
                      <a:pt x="1925" y="771"/>
                      <a:pt x="1886" y="652"/>
                    </a:cubicBezTo>
                    <a:cubicBezTo>
                      <a:pt x="1851" y="541"/>
                      <a:pt x="1792" y="439"/>
                      <a:pt x="1713" y="347"/>
                    </a:cubicBezTo>
                    <a:cubicBezTo>
                      <a:pt x="1707" y="341"/>
                      <a:pt x="1701" y="334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4" y="326"/>
                      <a:pt x="1693" y="325"/>
                      <a:pt x="1692" y="324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04" y="229"/>
                      <a:pt x="1496" y="150"/>
                      <a:pt x="1377" y="95"/>
                    </a:cubicBezTo>
                    <a:cubicBezTo>
                      <a:pt x="1247" y="34"/>
                      <a:pt x="1108" y="1"/>
                      <a:pt x="973" y="0"/>
                    </a:cubicBezTo>
                    <a:cubicBezTo>
                      <a:pt x="972" y="0"/>
                      <a:pt x="972" y="0"/>
                      <a:pt x="972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4" name="Freeform 6"/>
              <p:cNvSpPr>
                <a:spLocks/>
              </p:cNvSpPr>
              <p:nvPr/>
            </p:nvSpPr>
            <p:spPr bwMode="auto">
              <a:xfrm>
                <a:off x="4131108" y="3649518"/>
                <a:ext cx="849313" cy="106363"/>
              </a:xfrm>
              <a:custGeom>
                <a:avLst/>
                <a:gdLst>
                  <a:gd name="T0" fmla="*/ 65 w 1035"/>
                  <a:gd name="T1" fmla="*/ 0 h 131"/>
                  <a:gd name="T2" fmla="*/ 0 w 1035"/>
                  <a:gd name="T3" fmla="*/ 63 h 131"/>
                  <a:gd name="T4" fmla="*/ 65 w 1035"/>
                  <a:gd name="T5" fmla="*/ 131 h 131"/>
                  <a:gd name="T6" fmla="*/ 513 w 1035"/>
                  <a:gd name="T7" fmla="*/ 131 h 131"/>
                  <a:gd name="T8" fmla="*/ 517 w 1035"/>
                  <a:gd name="T9" fmla="*/ 131 h 131"/>
                  <a:gd name="T10" fmla="*/ 522 w 1035"/>
                  <a:gd name="T11" fmla="*/ 131 h 131"/>
                  <a:gd name="T12" fmla="*/ 522 w 1035"/>
                  <a:gd name="T13" fmla="*/ 131 h 131"/>
                  <a:gd name="T14" fmla="*/ 969 w 1035"/>
                  <a:gd name="T15" fmla="*/ 131 h 131"/>
                  <a:gd name="T16" fmla="*/ 969 w 1035"/>
                  <a:gd name="T17" fmla="*/ 131 h 131"/>
                  <a:gd name="T18" fmla="*/ 1034 w 1035"/>
                  <a:gd name="T19" fmla="*/ 68 h 131"/>
                  <a:gd name="T20" fmla="*/ 970 w 1035"/>
                  <a:gd name="T21" fmla="*/ 0 h 131"/>
                  <a:gd name="T22" fmla="*/ 520 w 1035"/>
                  <a:gd name="T23" fmla="*/ 0 h 131"/>
                  <a:gd name="T24" fmla="*/ 520 w 1035"/>
                  <a:gd name="T25" fmla="*/ 0 h 131"/>
                  <a:gd name="T26" fmla="*/ 517 w 1035"/>
                  <a:gd name="T27" fmla="*/ 0 h 131"/>
                  <a:gd name="T28" fmla="*/ 514 w 1035"/>
                  <a:gd name="T29" fmla="*/ 0 h 131"/>
                  <a:gd name="T30" fmla="*/ 514 w 1035"/>
                  <a:gd name="T31" fmla="*/ 0 h 131"/>
                  <a:gd name="T32" fmla="*/ 65 w 1035"/>
                  <a:gd name="T33" fmla="*/ 0 h 131"/>
                  <a:gd name="T34" fmla="*/ 65 w 1035"/>
                  <a:gd name="T3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5" h="131">
                    <a:moveTo>
                      <a:pt x="65" y="0"/>
                    </a:moveTo>
                    <a:cubicBezTo>
                      <a:pt x="29" y="0"/>
                      <a:pt x="0" y="27"/>
                      <a:pt x="0" y="63"/>
                    </a:cubicBezTo>
                    <a:cubicBezTo>
                      <a:pt x="0" y="99"/>
                      <a:pt x="29" y="131"/>
                      <a:pt x="65" y="131"/>
                    </a:cubicBezTo>
                    <a:cubicBezTo>
                      <a:pt x="513" y="131"/>
                      <a:pt x="513" y="131"/>
                      <a:pt x="513" y="131"/>
                    </a:cubicBezTo>
                    <a:cubicBezTo>
                      <a:pt x="514" y="131"/>
                      <a:pt x="516" y="131"/>
                      <a:pt x="517" y="131"/>
                    </a:cubicBezTo>
                    <a:cubicBezTo>
                      <a:pt x="519" y="131"/>
                      <a:pt x="520" y="131"/>
                      <a:pt x="522" y="131"/>
                    </a:cubicBezTo>
                    <a:cubicBezTo>
                      <a:pt x="522" y="131"/>
                      <a:pt x="522" y="131"/>
                      <a:pt x="522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1005" y="131"/>
                      <a:pt x="1034" y="104"/>
                      <a:pt x="1034" y="68"/>
                    </a:cubicBezTo>
                    <a:cubicBezTo>
                      <a:pt x="1035" y="32"/>
                      <a:pt x="1005" y="1"/>
                      <a:pt x="97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19" y="0"/>
                      <a:pt x="518" y="0"/>
                      <a:pt x="517" y="0"/>
                    </a:cubicBezTo>
                    <a:cubicBezTo>
                      <a:pt x="516" y="0"/>
                      <a:pt x="515" y="0"/>
                      <a:pt x="514" y="0"/>
                    </a:cubicBezTo>
                    <a:cubicBezTo>
                      <a:pt x="514" y="0"/>
                      <a:pt x="514" y="0"/>
                      <a:pt x="51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5" name="Freeform 7"/>
              <p:cNvSpPr>
                <a:spLocks/>
              </p:cNvSpPr>
              <p:nvPr/>
            </p:nvSpPr>
            <p:spPr bwMode="auto">
              <a:xfrm>
                <a:off x="4129520" y="3506643"/>
                <a:ext cx="849313" cy="106363"/>
              </a:xfrm>
              <a:custGeom>
                <a:avLst/>
                <a:gdLst>
                  <a:gd name="T0" fmla="*/ 518 w 1035"/>
                  <a:gd name="T1" fmla="*/ 0 h 131"/>
                  <a:gd name="T2" fmla="*/ 517 w 1035"/>
                  <a:gd name="T3" fmla="*/ 0 h 131"/>
                  <a:gd name="T4" fmla="*/ 517 w 1035"/>
                  <a:gd name="T5" fmla="*/ 0 h 131"/>
                  <a:gd name="T6" fmla="*/ 517 w 1035"/>
                  <a:gd name="T7" fmla="*/ 0 h 131"/>
                  <a:gd name="T8" fmla="*/ 515 w 1035"/>
                  <a:gd name="T9" fmla="*/ 0 h 131"/>
                  <a:gd name="T10" fmla="*/ 515 w 1035"/>
                  <a:gd name="T11" fmla="*/ 0 h 131"/>
                  <a:gd name="T12" fmla="*/ 66 w 1035"/>
                  <a:gd name="T13" fmla="*/ 0 h 131"/>
                  <a:gd name="T14" fmla="*/ 66 w 1035"/>
                  <a:gd name="T15" fmla="*/ 0 h 131"/>
                  <a:gd name="T16" fmla="*/ 1 w 1035"/>
                  <a:gd name="T17" fmla="*/ 63 h 131"/>
                  <a:gd name="T18" fmla="*/ 66 w 1035"/>
                  <a:gd name="T19" fmla="*/ 131 h 131"/>
                  <a:gd name="T20" fmla="*/ 515 w 1035"/>
                  <a:gd name="T21" fmla="*/ 131 h 131"/>
                  <a:gd name="T22" fmla="*/ 515 w 1035"/>
                  <a:gd name="T23" fmla="*/ 131 h 131"/>
                  <a:gd name="T24" fmla="*/ 518 w 1035"/>
                  <a:gd name="T25" fmla="*/ 131 h 131"/>
                  <a:gd name="T26" fmla="*/ 521 w 1035"/>
                  <a:gd name="T27" fmla="*/ 131 h 131"/>
                  <a:gd name="T28" fmla="*/ 521 w 1035"/>
                  <a:gd name="T29" fmla="*/ 131 h 131"/>
                  <a:gd name="T30" fmla="*/ 970 w 1035"/>
                  <a:gd name="T31" fmla="*/ 131 h 131"/>
                  <a:gd name="T32" fmla="*/ 970 w 1035"/>
                  <a:gd name="T33" fmla="*/ 131 h 131"/>
                  <a:gd name="T34" fmla="*/ 1035 w 1035"/>
                  <a:gd name="T35" fmla="*/ 68 h 131"/>
                  <a:gd name="T36" fmla="*/ 970 w 1035"/>
                  <a:gd name="T37" fmla="*/ 0 h 131"/>
                  <a:gd name="T38" fmla="*/ 521 w 1035"/>
                  <a:gd name="T39" fmla="*/ 0 h 131"/>
                  <a:gd name="T40" fmla="*/ 521 w 1035"/>
                  <a:gd name="T41" fmla="*/ 0 h 131"/>
                  <a:gd name="T42" fmla="*/ 519 w 1035"/>
                  <a:gd name="T43" fmla="*/ 0 h 131"/>
                  <a:gd name="T44" fmla="*/ 519 w 1035"/>
                  <a:gd name="T45" fmla="*/ 0 h 131"/>
                  <a:gd name="T46" fmla="*/ 518 w 1035"/>
                  <a:gd name="T4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35" h="131">
                    <a:moveTo>
                      <a:pt x="518" y="0"/>
                    </a:moveTo>
                    <a:cubicBezTo>
                      <a:pt x="518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29" y="130"/>
                      <a:pt x="66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6" y="131"/>
                      <a:pt x="517" y="131"/>
                      <a:pt x="518" y="131"/>
                    </a:cubicBezTo>
                    <a:cubicBezTo>
                      <a:pt x="519" y="131"/>
                      <a:pt x="520" y="131"/>
                      <a:pt x="521" y="131"/>
                    </a:cubicBezTo>
                    <a:cubicBezTo>
                      <a:pt x="521" y="131"/>
                      <a:pt x="521" y="131"/>
                      <a:pt x="521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1006" y="131"/>
                      <a:pt x="1035" y="104"/>
                      <a:pt x="1035" y="68"/>
                    </a:cubicBezTo>
                    <a:cubicBezTo>
                      <a:pt x="1035" y="32"/>
                      <a:pt x="1006" y="0"/>
                      <a:pt x="970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0" y="0"/>
                      <a:pt x="520" y="0"/>
                      <a:pt x="519" y="0"/>
                    </a:cubicBezTo>
                    <a:cubicBezTo>
                      <a:pt x="519" y="0"/>
                      <a:pt x="519" y="0"/>
                      <a:pt x="519" y="0"/>
                    </a:cubicBezTo>
                    <a:cubicBezTo>
                      <a:pt x="519" y="0"/>
                      <a:pt x="518" y="0"/>
                      <a:pt x="518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6" name="Freeform 8"/>
              <p:cNvSpPr>
                <a:spLocks/>
              </p:cNvSpPr>
              <p:nvPr/>
            </p:nvSpPr>
            <p:spPr bwMode="auto">
              <a:xfrm>
                <a:off x="4131108" y="3792393"/>
                <a:ext cx="849313" cy="106363"/>
              </a:xfrm>
              <a:custGeom>
                <a:avLst/>
                <a:gdLst>
                  <a:gd name="T0" fmla="*/ 517 w 1035"/>
                  <a:gd name="T1" fmla="*/ 0 h 130"/>
                  <a:gd name="T2" fmla="*/ 515 w 1035"/>
                  <a:gd name="T3" fmla="*/ 0 h 130"/>
                  <a:gd name="T4" fmla="*/ 515 w 1035"/>
                  <a:gd name="T5" fmla="*/ 0 h 130"/>
                  <a:gd name="T6" fmla="*/ 515 w 1035"/>
                  <a:gd name="T7" fmla="*/ 0 h 130"/>
                  <a:gd name="T8" fmla="*/ 515 w 1035"/>
                  <a:gd name="T9" fmla="*/ 0 h 130"/>
                  <a:gd name="T10" fmla="*/ 515 w 1035"/>
                  <a:gd name="T11" fmla="*/ 0 h 130"/>
                  <a:gd name="T12" fmla="*/ 65 w 1035"/>
                  <a:gd name="T13" fmla="*/ 0 h 130"/>
                  <a:gd name="T14" fmla="*/ 65 w 1035"/>
                  <a:gd name="T15" fmla="*/ 0 h 130"/>
                  <a:gd name="T16" fmla="*/ 0 w 1035"/>
                  <a:gd name="T17" fmla="*/ 62 h 130"/>
                  <a:gd name="T18" fmla="*/ 65 w 1035"/>
                  <a:gd name="T19" fmla="*/ 130 h 130"/>
                  <a:gd name="T20" fmla="*/ 512 w 1035"/>
                  <a:gd name="T21" fmla="*/ 130 h 130"/>
                  <a:gd name="T22" fmla="*/ 517 w 1035"/>
                  <a:gd name="T23" fmla="*/ 130 h 130"/>
                  <a:gd name="T24" fmla="*/ 522 w 1035"/>
                  <a:gd name="T25" fmla="*/ 130 h 130"/>
                  <a:gd name="T26" fmla="*/ 522 w 1035"/>
                  <a:gd name="T27" fmla="*/ 130 h 130"/>
                  <a:gd name="T28" fmla="*/ 969 w 1035"/>
                  <a:gd name="T29" fmla="*/ 130 h 130"/>
                  <a:gd name="T30" fmla="*/ 969 w 1035"/>
                  <a:gd name="T31" fmla="*/ 130 h 130"/>
                  <a:gd name="T32" fmla="*/ 1034 w 1035"/>
                  <a:gd name="T33" fmla="*/ 67 h 130"/>
                  <a:gd name="T34" fmla="*/ 969 w 1035"/>
                  <a:gd name="T35" fmla="*/ 0 h 130"/>
                  <a:gd name="T36" fmla="*/ 521 w 1035"/>
                  <a:gd name="T37" fmla="*/ 0 h 130"/>
                  <a:gd name="T38" fmla="*/ 521 w 1035"/>
                  <a:gd name="T39" fmla="*/ 0 h 130"/>
                  <a:gd name="T40" fmla="*/ 517 w 1035"/>
                  <a:gd name="T4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5" h="130">
                    <a:moveTo>
                      <a:pt x="517" y="0"/>
                    </a:move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29" y="0"/>
                      <a:pt x="0" y="26"/>
                      <a:pt x="0" y="62"/>
                    </a:cubicBezTo>
                    <a:cubicBezTo>
                      <a:pt x="0" y="98"/>
                      <a:pt x="29" y="130"/>
                      <a:pt x="65" y="130"/>
                    </a:cubicBezTo>
                    <a:cubicBezTo>
                      <a:pt x="512" y="130"/>
                      <a:pt x="512" y="130"/>
                      <a:pt x="512" y="130"/>
                    </a:cubicBezTo>
                    <a:cubicBezTo>
                      <a:pt x="513" y="130"/>
                      <a:pt x="515" y="130"/>
                      <a:pt x="517" y="130"/>
                    </a:cubicBezTo>
                    <a:cubicBezTo>
                      <a:pt x="519" y="130"/>
                      <a:pt x="521" y="130"/>
                      <a:pt x="522" y="130"/>
                    </a:cubicBezTo>
                    <a:cubicBezTo>
                      <a:pt x="522" y="130"/>
                      <a:pt x="522" y="130"/>
                      <a:pt x="522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1005" y="130"/>
                      <a:pt x="1034" y="103"/>
                      <a:pt x="1034" y="67"/>
                    </a:cubicBezTo>
                    <a:cubicBezTo>
                      <a:pt x="1035" y="31"/>
                      <a:pt x="1006" y="0"/>
                      <a:pt x="969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19" y="0"/>
                      <a:pt x="518" y="0"/>
                      <a:pt x="517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  <p:sp>
            <p:nvSpPr>
              <p:cNvPr id="47" name="Freeform 9"/>
              <p:cNvSpPr>
                <a:spLocks/>
              </p:cNvSpPr>
              <p:nvPr/>
            </p:nvSpPr>
            <p:spPr bwMode="auto">
              <a:xfrm>
                <a:off x="4254933" y="3935268"/>
                <a:ext cx="600075" cy="196850"/>
              </a:xfrm>
              <a:custGeom>
                <a:avLst/>
                <a:gdLst>
                  <a:gd name="T0" fmla="*/ 366 w 731"/>
                  <a:gd name="T1" fmla="*/ 0 h 240"/>
                  <a:gd name="T2" fmla="*/ 361 w 731"/>
                  <a:gd name="T3" fmla="*/ 0 h 240"/>
                  <a:gd name="T4" fmla="*/ 66 w 731"/>
                  <a:gd name="T5" fmla="*/ 0 h 240"/>
                  <a:gd name="T6" fmla="*/ 66 w 731"/>
                  <a:gd name="T7" fmla="*/ 0 h 240"/>
                  <a:gd name="T8" fmla="*/ 1 w 731"/>
                  <a:gd name="T9" fmla="*/ 63 h 240"/>
                  <a:gd name="T10" fmla="*/ 105 w 731"/>
                  <a:gd name="T11" fmla="*/ 123 h 240"/>
                  <a:gd name="T12" fmla="*/ 353 w 731"/>
                  <a:gd name="T13" fmla="*/ 240 h 240"/>
                  <a:gd name="T14" fmla="*/ 358 w 731"/>
                  <a:gd name="T15" fmla="*/ 240 h 240"/>
                  <a:gd name="T16" fmla="*/ 359 w 731"/>
                  <a:gd name="T17" fmla="*/ 240 h 240"/>
                  <a:gd name="T18" fmla="*/ 366 w 731"/>
                  <a:gd name="T19" fmla="*/ 240 h 240"/>
                  <a:gd name="T20" fmla="*/ 367 w 731"/>
                  <a:gd name="T21" fmla="*/ 240 h 240"/>
                  <a:gd name="T22" fmla="*/ 367 w 731"/>
                  <a:gd name="T23" fmla="*/ 240 h 240"/>
                  <a:gd name="T24" fmla="*/ 633 w 731"/>
                  <a:gd name="T25" fmla="*/ 123 h 240"/>
                  <a:gd name="T26" fmla="*/ 731 w 731"/>
                  <a:gd name="T27" fmla="*/ 67 h 240"/>
                  <a:gd name="T28" fmla="*/ 666 w 731"/>
                  <a:gd name="T29" fmla="*/ 0 h 240"/>
                  <a:gd name="T30" fmla="*/ 371 w 731"/>
                  <a:gd name="T31" fmla="*/ 0 h 240"/>
                  <a:gd name="T32" fmla="*/ 371 w 731"/>
                  <a:gd name="T33" fmla="*/ 0 h 240"/>
                  <a:gd name="T34" fmla="*/ 366 w 731"/>
                  <a:gd name="T3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1" h="240">
                    <a:moveTo>
                      <a:pt x="366" y="0"/>
                    </a:moveTo>
                    <a:cubicBezTo>
                      <a:pt x="364" y="0"/>
                      <a:pt x="363" y="0"/>
                      <a:pt x="361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57" y="119"/>
                      <a:pt x="105" y="123"/>
                    </a:cubicBezTo>
                    <a:cubicBezTo>
                      <a:pt x="150" y="127"/>
                      <a:pt x="249" y="231"/>
                      <a:pt x="353" y="240"/>
                    </a:cubicBezTo>
                    <a:cubicBezTo>
                      <a:pt x="355" y="240"/>
                      <a:pt x="357" y="240"/>
                      <a:pt x="358" y="240"/>
                    </a:cubicBezTo>
                    <a:cubicBezTo>
                      <a:pt x="359" y="240"/>
                      <a:pt x="359" y="240"/>
                      <a:pt x="359" y="240"/>
                    </a:cubicBezTo>
                    <a:cubicBezTo>
                      <a:pt x="361" y="240"/>
                      <a:pt x="363" y="240"/>
                      <a:pt x="366" y="240"/>
                    </a:cubicBezTo>
                    <a:cubicBezTo>
                      <a:pt x="366" y="240"/>
                      <a:pt x="366" y="240"/>
                      <a:pt x="367" y="240"/>
                    </a:cubicBezTo>
                    <a:cubicBezTo>
                      <a:pt x="367" y="240"/>
                      <a:pt x="367" y="240"/>
                      <a:pt x="367" y="240"/>
                    </a:cubicBezTo>
                    <a:cubicBezTo>
                      <a:pt x="476" y="240"/>
                      <a:pt x="578" y="129"/>
                      <a:pt x="633" y="123"/>
                    </a:cubicBezTo>
                    <a:cubicBezTo>
                      <a:pt x="674" y="118"/>
                      <a:pt x="731" y="103"/>
                      <a:pt x="731" y="67"/>
                    </a:cubicBezTo>
                    <a:cubicBezTo>
                      <a:pt x="731" y="31"/>
                      <a:pt x="702" y="0"/>
                      <a:pt x="666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0" y="0"/>
                      <a:pt x="368" y="0"/>
                      <a:pt x="366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121920" tIns="60960" rIns="121920" bIns="60960" numCol="1" anchor="t" anchorCtr="0" compatLnSpc="1">
                <a:prstTxWarp prst="textNoShape">
                  <a:avLst/>
                </a:prstTxWarp>
              </a:bodyPr>
              <a:lstStyle/>
              <a:p>
                <a:pPr defTabSz="121917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24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41" name="矩形 40"/>
            <p:cNvSpPr/>
            <p:nvPr/>
          </p:nvSpPr>
          <p:spPr>
            <a:xfrm>
              <a:off x="3988700" y="2275224"/>
              <a:ext cx="876731" cy="284742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pPr defTabSz="121917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67" dirty="0">
                  <a:solidFill>
                    <a:srgbClr val="7F5F5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Your Text</a:t>
              </a:r>
              <a:endParaRPr lang="zh-CN" altLang="en-US" sz="1867" dirty="0">
                <a:solidFill>
                  <a:srgbClr val="7F5F52"/>
                </a:solidFill>
              </a:endParaRP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9677400" y="-952500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延迟符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675320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66">
            <a:alpha val="7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739"/>
          <a:stretch/>
        </p:blipFill>
        <p:spPr>
          <a:xfrm>
            <a:off x="0" y="-9525"/>
            <a:ext cx="12192000" cy="3930916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2055471" y="2351731"/>
            <a:ext cx="8081058" cy="1569660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9600" b="1" spc="600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方正兰亭黑_GBK" pitchFamily="2" charset="-122"/>
              </a:rPr>
              <a:t>感  谢  聆  听</a:t>
            </a:r>
            <a:endParaRPr lang="zh-CN" altLang="en-US" sz="9600" b="1" spc="600" dirty="0">
              <a:latin typeface="微软雅黑" panose="020B0503020204020204" pitchFamily="34" charset="-122"/>
              <a:ea typeface="微软雅黑" panose="020B0503020204020204" pitchFamily="34" charset="-122"/>
              <a:sym typeface="方正兰亭黑_GBK" pitchFamily="2" charset="-122"/>
            </a:endParaRPr>
          </a:p>
        </p:txBody>
      </p:sp>
      <p:sp>
        <p:nvSpPr>
          <p:cNvPr id="6" name="流程图: 合并 5"/>
          <p:cNvSpPr/>
          <p:nvPr/>
        </p:nvSpPr>
        <p:spPr>
          <a:xfrm>
            <a:off x="5392568" y="5659571"/>
            <a:ext cx="1167199" cy="771525"/>
          </a:xfrm>
          <a:prstGeom prst="flowChartMerge">
            <a:avLst/>
          </a:prstGeom>
          <a:solidFill>
            <a:schemeClr val="bg1"/>
          </a:solidFill>
          <a:ln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762000" y="1632217"/>
            <a:ext cx="10096499" cy="3600450"/>
          </a:xfrm>
          <a:prstGeom prst="rect">
            <a:avLst/>
          </a:prstGeom>
          <a:noFill/>
          <a:ln w="76200">
            <a:solidFill>
              <a:srgbClr val="FF996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48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6" grpId="0" animBg="1"/>
      <p:bldP spid="3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373</TotalTime>
  <Words>3300</Words>
  <Application>Microsoft Office PowerPoint</Application>
  <PresentationFormat>宽屏</PresentationFormat>
  <Paragraphs>389</Paragraphs>
  <Slides>28</Slides>
  <Notes>28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28</vt:i4>
      </vt:variant>
    </vt:vector>
  </HeadingPairs>
  <TitlesOfParts>
    <vt:vector size="42" baseType="lpstr">
      <vt:lpstr>Adobe 宋体 Std L</vt:lpstr>
      <vt:lpstr>Arial Unicode MS</vt:lpstr>
      <vt:lpstr>Gill Sans</vt:lpstr>
      <vt:lpstr>Lato Light</vt:lpstr>
      <vt:lpstr>方正兰亭黑_GBK</vt:lpstr>
      <vt:lpstr>华文黑体</vt:lpstr>
      <vt:lpstr>华文细黑</vt:lpstr>
      <vt:lpstr>宋体</vt:lpstr>
      <vt:lpstr>微软雅黑</vt:lpstr>
      <vt:lpstr>Arial</vt:lpstr>
      <vt:lpstr>Arial Black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faith123</cp:lastModifiedBy>
  <cp:revision>21</cp:revision>
  <dcterms:created xsi:type="dcterms:W3CDTF">2017-11-18T14:20:20Z</dcterms:created>
  <dcterms:modified xsi:type="dcterms:W3CDTF">2018-12-04T05:20:13Z</dcterms:modified>
</cp:coreProperties>
</file>