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6"/>
  </p:notesMasterIdLst>
  <p:sldIdLst>
    <p:sldId id="257" r:id="rId2"/>
    <p:sldId id="308" r:id="rId3"/>
    <p:sldId id="259" r:id="rId4"/>
    <p:sldId id="260" r:id="rId5"/>
    <p:sldId id="270" r:id="rId6"/>
    <p:sldId id="271" r:id="rId7"/>
    <p:sldId id="279" r:id="rId8"/>
    <p:sldId id="275" r:id="rId9"/>
    <p:sldId id="294" r:id="rId10"/>
    <p:sldId id="272" r:id="rId11"/>
    <p:sldId id="262" r:id="rId12"/>
    <p:sldId id="261" r:id="rId13"/>
    <p:sldId id="267" r:id="rId14"/>
    <p:sldId id="268" r:id="rId15"/>
    <p:sldId id="296" r:id="rId16"/>
    <p:sldId id="265" r:id="rId17"/>
    <p:sldId id="266" r:id="rId18"/>
    <p:sldId id="264" r:id="rId19"/>
    <p:sldId id="269" r:id="rId20"/>
    <p:sldId id="297" r:id="rId21"/>
    <p:sldId id="274" r:id="rId22"/>
    <p:sldId id="276" r:id="rId23"/>
    <p:sldId id="277" r:id="rId24"/>
    <p:sldId id="278" r:id="rId25"/>
  </p:sldIdLst>
  <p:sldSz cx="12192000" cy="6858000"/>
  <p:notesSz cx="6858000" cy="9144000"/>
  <p:custDataLst>
    <p:tags r:id="rId27"/>
  </p:custDataLst>
  <p:defaultTextStyle>
    <a:defPPr>
      <a:defRPr lang="zh-CN"/>
    </a:defPPr>
    <a:lvl1pPr marL="0" lvl="0"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1pPr>
    <a:lvl2pPr marL="457200" lvl="1"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2pPr>
    <a:lvl3pPr marL="914400" lvl="2"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3pPr>
    <a:lvl4pPr marL="1371600" lvl="3"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4pPr>
    <a:lvl5pPr marL="1828800" lvl="4"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5pPr>
    <a:lvl6pPr marL="2286000" lvl="5"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914400" eaLnBrk="0" fontAlgn="base" latinLnBrk="0" hangingPunct="0">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9pPr>
  </p:defaultTextStyle>
  <p:extLst>
    <p:ext uri="{EFAFB233-063F-42B5-8137-9DF3F51BA10A}">
      <p15:sldGuideLst xmlns:p15="http://schemas.microsoft.com/office/powerpoint/2012/main">
        <p15:guide id="1" orient="horz" pos="2137">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53F49"/>
    <a:srgbClr val="FD8C69"/>
    <a:srgbClr val="01959F"/>
    <a:srgbClr val="92DEEB"/>
    <a:srgbClr val="FCB638"/>
    <a:srgbClr val="016B73"/>
    <a:srgbClr val="FFF5DF"/>
    <a:srgbClr val="3DAE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p:restoredTop sz="94660"/>
  </p:normalViewPr>
  <p:slideViewPr>
    <p:cSldViewPr snapToGrid="0" showGuides="1">
      <p:cViewPr varScale="1">
        <p:scale>
          <a:sx n="87" d="100"/>
          <a:sy n="87" d="100"/>
        </p:scale>
        <p:origin x="696" y="84"/>
      </p:cViewPr>
      <p:guideLst>
        <p:guide orient="horz" pos="2137"/>
        <p:guide pos="3840"/>
      </p:guideLst>
    </p:cSldViewPr>
  </p:slideViewPr>
  <p:notesTextViewPr>
    <p:cViewPr>
      <p:scale>
        <a:sx n="1" d="1"/>
        <a:sy n="1" d="1"/>
      </p:scale>
      <p:origin x="0" y="0"/>
    </p:cViewPr>
  </p:notesTextViewPr>
  <p:sorterViewPr showFormatting="0">
    <p:cViewPr>
      <p:scale>
        <a:sx n="66" d="100"/>
        <a:sy n="66" d="100"/>
      </p:scale>
      <p:origin x="0" y="-309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F3309284-BB5A-47AE-A90D-04896A98C16C}" type="slidenum">
              <a:rPr kumimoji="0" lang="zh-CN" altLang="en-US" sz="1200" b="0" i="0" u="none" strike="noStrike" kern="1200" cap="none" spc="0" normalizeH="0" baseline="0" noProof="0">
                <a:ln>
                  <a:noFill/>
                </a:ln>
                <a:solidFill>
                  <a:schemeClr val="tx1"/>
                </a:solidFill>
                <a:effectLst/>
                <a:uLnTx/>
                <a:uFillTx/>
                <a:latin typeface="+mn-lt"/>
                <a:ea typeface="+mn-ea"/>
                <a:cs typeface="+mn-cs"/>
              </a:rPr>
              <a:t>‹#›</a:t>
            </a:fld>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735627353"/>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a:ln>
            <a:solidFill>
              <a:srgbClr val="000000">
                <a:alpha val="100000"/>
              </a:srgbClr>
            </a:solidFill>
            <a:miter lim="800000"/>
          </a:ln>
        </p:spPr>
      </p:sp>
      <p:sp>
        <p:nvSpPr>
          <p:cNvPr id="4099" name="备注占位符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zh-CN" altLang="en-US" dirty="0"/>
          </a:p>
        </p:txBody>
      </p:sp>
      <p:sp>
        <p:nvSpPr>
          <p:cNvPr id="4100"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1</a:t>
            </a:fld>
            <a:endParaRPr lang="zh-CN" altLang="en-US" sz="1200" dirty="0"/>
          </a:p>
        </p:txBody>
      </p:sp>
    </p:spTree>
    <p:extLst>
      <p:ext uri="{BB962C8B-B14F-4D97-AF65-F5344CB8AC3E}">
        <p14:creationId xmlns:p14="http://schemas.microsoft.com/office/powerpoint/2010/main" val="19329283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73280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727554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344522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153558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531584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35235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181854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01216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238996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214044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265885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569980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591110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1658652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51616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29664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9728437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830410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042502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67734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865555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46912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48538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D1F71C13-58CB-4706-B88E-058746DA50BA}" type="datetimeFigureOut">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2018/12/3</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Ovr>
    <a:masterClrMapping/>
  </p:clrMapOvr>
  <p:transition spd="slow" advTm="200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5DF"/>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prstClr val="black">
                    <a:tint val="75000"/>
                  </a:prst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D1F71C13-58CB-4706-B88E-058746DA50BA}" type="datetimeFigureOut">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2018/12/3</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prstClr val="black">
                    <a:tint val="75000"/>
                  </a:prstClr>
                </a:solidFill>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0090D3B3-87DE-4F43-A8FB-FF4D7ECED2EE}" type="slidenum">
              <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000">
    <p:pull/>
  </p:transition>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92DE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075" name="Oval 6"/>
          <p:cNvSpPr/>
          <p:nvPr/>
        </p:nvSpPr>
        <p:spPr>
          <a:xfrm>
            <a:off x="4605338" y="976313"/>
            <a:ext cx="3117850" cy="3116262"/>
          </a:xfrm>
          <a:prstGeom prst="ellipse">
            <a:avLst/>
          </a:prstGeom>
          <a:solidFill>
            <a:srgbClr val="ADECF7"/>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76" name="Freeform 7"/>
          <p:cNvSpPr/>
          <p:nvPr/>
        </p:nvSpPr>
        <p:spPr>
          <a:xfrm>
            <a:off x="4876800" y="2457450"/>
            <a:ext cx="2578100" cy="1635125"/>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080969083"/>
              </a:cxn>
              <a:cxn ang="0">
                <a:pos x="2147483646" y="1686305011"/>
              </a:cxn>
              <a:cxn ang="0">
                <a:pos x="2147483646" y="1327517858"/>
              </a:cxn>
              <a:cxn ang="0">
                <a:pos x="2147483646" y="1004607623"/>
              </a:cxn>
              <a:cxn ang="0">
                <a:pos x="2147483646" y="1004607623"/>
              </a:cxn>
              <a:cxn ang="0">
                <a:pos x="2147483646" y="502300817"/>
              </a:cxn>
              <a:cxn ang="0">
                <a:pos x="2147483646" y="0"/>
              </a:cxn>
              <a:cxn ang="0">
                <a:pos x="2147483646" y="143513663"/>
              </a:cxn>
              <a:cxn ang="0">
                <a:pos x="2147483646" y="35876918"/>
              </a:cxn>
              <a:cxn ang="0">
                <a:pos x="2147483646" y="143513663"/>
              </a:cxn>
              <a:cxn ang="0">
                <a:pos x="2147483646" y="0"/>
              </a:cxn>
              <a:cxn ang="0">
                <a:pos x="2147483646" y="143513663"/>
              </a:cxn>
              <a:cxn ang="0">
                <a:pos x="2147483646" y="107636745"/>
              </a:cxn>
              <a:cxn ang="0">
                <a:pos x="2147483646" y="502300817"/>
              </a:cxn>
              <a:cxn ang="0">
                <a:pos x="2147483646" y="932847797"/>
              </a:cxn>
              <a:cxn ang="0">
                <a:pos x="2147483646" y="932847797"/>
              </a:cxn>
              <a:cxn ang="0">
                <a:pos x="2147483646" y="968730705"/>
              </a:cxn>
              <a:cxn ang="0">
                <a:pos x="2147483646" y="1148121287"/>
              </a:cxn>
              <a:cxn ang="0">
                <a:pos x="2147483646" y="1327517858"/>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430" h="273">
                <a:moveTo>
                  <a:pt x="420" y="210"/>
                </a:moveTo>
                <a:cubicBezTo>
                  <a:pt x="421" y="206"/>
                  <a:pt x="421" y="201"/>
                  <a:pt x="421" y="197"/>
                </a:cubicBezTo>
                <a:cubicBezTo>
                  <a:pt x="421" y="161"/>
                  <a:pt x="392" y="132"/>
                  <a:pt x="357" y="132"/>
                </a:cubicBezTo>
                <a:cubicBezTo>
                  <a:pt x="342" y="132"/>
                  <a:pt x="328" y="137"/>
                  <a:pt x="317" y="146"/>
                </a:cubicBezTo>
                <a:cubicBezTo>
                  <a:pt x="313" y="135"/>
                  <a:pt x="304" y="128"/>
                  <a:pt x="292" y="128"/>
                </a:cubicBezTo>
                <a:cubicBezTo>
                  <a:pt x="284" y="128"/>
                  <a:pt x="278" y="132"/>
                  <a:pt x="272" y="138"/>
                </a:cubicBezTo>
                <a:cubicBezTo>
                  <a:pt x="265" y="145"/>
                  <a:pt x="251" y="138"/>
                  <a:pt x="249" y="137"/>
                </a:cubicBezTo>
                <a:cubicBezTo>
                  <a:pt x="239" y="130"/>
                  <a:pt x="221" y="117"/>
                  <a:pt x="221" y="58"/>
                </a:cubicBezTo>
                <a:cubicBezTo>
                  <a:pt x="221" y="47"/>
                  <a:pt x="221" y="47"/>
                  <a:pt x="221" y="47"/>
                </a:cubicBezTo>
                <a:cubicBezTo>
                  <a:pt x="221" y="40"/>
                  <a:pt x="224" y="37"/>
                  <a:pt x="228" y="37"/>
                </a:cubicBezTo>
                <a:cubicBezTo>
                  <a:pt x="232" y="36"/>
                  <a:pt x="235" y="33"/>
                  <a:pt x="235" y="28"/>
                </a:cubicBezTo>
                <a:cubicBezTo>
                  <a:pt x="235" y="28"/>
                  <a:pt x="235" y="28"/>
                  <a:pt x="235" y="28"/>
                </a:cubicBezTo>
                <a:cubicBezTo>
                  <a:pt x="243" y="28"/>
                  <a:pt x="249" y="22"/>
                  <a:pt x="249" y="14"/>
                </a:cubicBezTo>
                <a:cubicBezTo>
                  <a:pt x="249" y="6"/>
                  <a:pt x="242" y="0"/>
                  <a:pt x="234" y="0"/>
                </a:cubicBezTo>
                <a:cubicBezTo>
                  <a:pt x="230" y="0"/>
                  <a:pt x="226" y="1"/>
                  <a:pt x="224" y="4"/>
                </a:cubicBezTo>
                <a:cubicBezTo>
                  <a:pt x="223" y="2"/>
                  <a:pt x="221" y="1"/>
                  <a:pt x="219" y="1"/>
                </a:cubicBezTo>
                <a:cubicBezTo>
                  <a:pt x="217" y="1"/>
                  <a:pt x="215" y="2"/>
                  <a:pt x="214" y="4"/>
                </a:cubicBezTo>
                <a:cubicBezTo>
                  <a:pt x="213" y="1"/>
                  <a:pt x="210" y="0"/>
                  <a:pt x="207" y="0"/>
                </a:cubicBezTo>
                <a:cubicBezTo>
                  <a:pt x="204" y="0"/>
                  <a:pt x="201" y="1"/>
                  <a:pt x="200" y="4"/>
                </a:cubicBezTo>
                <a:cubicBezTo>
                  <a:pt x="198" y="3"/>
                  <a:pt x="197" y="3"/>
                  <a:pt x="195" y="3"/>
                </a:cubicBezTo>
                <a:cubicBezTo>
                  <a:pt x="189" y="3"/>
                  <a:pt x="183" y="8"/>
                  <a:pt x="183" y="14"/>
                </a:cubicBezTo>
                <a:cubicBezTo>
                  <a:pt x="183" y="21"/>
                  <a:pt x="189" y="26"/>
                  <a:pt x="195" y="26"/>
                </a:cubicBezTo>
                <a:cubicBezTo>
                  <a:pt x="195" y="26"/>
                  <a:pt x="195" y="26"/>
                  <a:pt x="195" y="26"/>
                </a:cubicBezTo>
                <a:cubicBezTo>
                  <a:pt x="195" y="26"/>
                  <a:pt x="195" y="27"/>
                  <a:pt x="195" y="27"/>
                </a:cubicBezTo>
                <a:cubicBezTo>
                  <a:pt x="195" y="29"/>
                  <a:pt x="197" y="31"/>
                  <a:pt x="199" y="32"/>
                </a:cubicBezTo>
                <a:cubicBezTo>
                  <a:pt x="201" y="33"/>
                  <a:pt x="202" y="35"/>
                  <a:pt x="202" y="37"/>
                </a:cubicBezTo>
                <a:cubicBezTo>
                  <a:pt x="202" y="77"/>
                  <a:pt x="202" y="77"/>
                  <a:pt x="202" y="77"/>
                </a:cubicBezTo>
                <a:cubicBezTo>
                  <a:pt x="202" y="100"/>
                  <a:pt x="199" y="116"/>
                  <a:pt x="191" y="127"/>
                </a:cubicBezTo>
                <a:cubicBezTo>
                  <a:pt x="189" y="131"/>
                  <a:pt x="185" y="134"/>
                  <a:pt x="180" y="134"/>
                </a:cubicBezTo>
                <a:cubicBezTo>
                  <a:pt x="176" y="134"/>
                  <a:pt x="172" y="132"/>
                  <a:pt x="170" y="129"/>
                </a:cubicBezTo>
                <a:cubicBezTo>
                  <a:pt x="170" y="129"/>
                  <a:pt x="170" y="129"/>
                  <a:pt x="170" y="129"/>
                </a:cubicBezTo>
                <a:cubicBezTo>
                  <a:pt x="164" y="120"/>
                  <a:pt x="153" y="113"/>
                  <a:pt x="141" y="113"/>
                </a:cubicBezTo>
                <a:cubicBezTo>
                  <a:pt x="130" y="113"/>
                  <a:pt x="120" y="119"/>
                  <a:pt x="114" y="127"/>
                </a:cubicBezTo>
                <a:cubicBezTo>
                  <a:pt x="102" y="119"/>
                  <a:pt x="88" y="115"/>
                  <a:pt x="73" y="115"/>
                </a:cubicBezTo>
                <a:cubicBezTo>
                  <a:pt x="33" y="115"/>
                  <a:pt x="0" y="148"/>
                  <a:pt x="0" y="188"/>
                </a:cubicBezTo>
                <a:cubicBezTo>
                  <a:pt x="0" y="229"/>
                  <a:pt x="33" y="262"/>
                  <a:pt x="73" y="262"/>
                </a:cubicBezTo>
                <a:cubicBezTo>
                  <a:pt x="90" y="262"/>
                  <a:pt x="105" y="257"/>
                  <a:pt x="117" y="248"/>
                </a:cubicBezTo>
                <a:cubicBezTo>
                  <a:pt x="118" y="262"/>
                  <a:pt x="130" y="273"/>
                  <a:pt x="144" y="273"/>
                </a:cubicBezTo>
                <a:cubicBezTo>
                  <a:pt x="160" y="273"/>
                  <a:pt x="172" y="261"/>
                  <a:pt x="172" y="245"/>
                </a:cubicBezTo>
                <a:cubicBezTo>
                  <a:pt x="172" y="244"/>
                  <a:pt x="172" y="242"/>
                  <a:pt x="172" y="241"/>
                </a:cubicBezTo>
                <a:cubicBezTo>
                  <a:pt x="177" y="243"/>
                  <a:pt x="184" y="245"/>
                  <a:pt x="191" y="245"/>
                </a:cubicBezTo>
                <a:cubicBezTo>
                  <a:pt x="202" y="245"/>
                  <a:pt x="213" y="240"/>
                  <a:pt x="221" y="232"/>
                </a:cubicBezTo>
                <a:cubicBezTo>
                  <a:pt x="221" y="233"/>
                  <a:pt x="221" y="233"/>
                  <a:pt x="221" y="233"/>
                </a:cubicBezTo>
                <a:cubicBezTo>
                  <a:pt x="221" y="242"/>
                  <a:pt x="229" y="250"/>
                  <a:pt x="238" y="250"/>
                </a:cubicBezTo>
                <a:cubicBezTo>
                  <a:pt x="243" y="250"/>
                  <a:pt x="247" y="248"/>
                  <a:pt x="250" y="245"/>
                </a:cubicBezTo>
                <a:cubicBezTo>
                  <a:pt x="255" y="261"/>
                  <a:pt x="270" y="273"/>
                  <a:pt x="288" y="273"/>
                </a:cubicBezTo>
                <a:cubicBezTo>
                  <a:pt x="303" y="273"/>
                  <a:pt x="316" y="264"/>
                  <a:pt x="323" y="252"/>
                </a:cubicBezTo>
                <a:cubicBezTo>
                  <a:pt x="333" y="258"/>
                  <a:pt x="344" y="261"/>
                  <a:pt x="357" y="261"/>
                </a:cubicBezTo>
                <a:cubicBezTo>
                  <a:pt x="373" y="261"/>
                  <a:pt x="388" y="255"/>
                  <a:pt x="400" y="245"/>
                </a:cubicBezTo>
                <a:cubicBezTo>
                  <a:pt x="403" y="247"/>
                  <a:pt x="406" y="248"/>
                  <a:pt x="410" y="248"/>
                </a:cubicBezTo>
                <a:cubicBezTo>
                  <a:pt x="421" y="248"/>
                  <a:pt x="430" y="239"/>
                  <a:pt x="430" y="228"/>
                </a:cubicBezTo>
                <a:cubicBezTo>
                  <a:pt x="430" y="220"/>
                  <a:pt x="426" y="214"/>
                  <a:pt x="420" y="210"/>
                </a:cubicBezTo>
                <a:close/>
              </a:path>
            </a:pathLst>
          </a:custGeom>
          <a:solidFill>
            <a:srgbClr val="FFFFFF">
              <a:alpha val="100000"/>
            </a:srgbClr>
          </a:solidFill>
          <a:ln w="9525">
            <a:noFill/>
          </a:ln>
        </p:spPr>
        <p:txBody>
          <a:bodyPr/>
          <a:lstStyle/>
          <a:p>
            <a:endParaRPr lang="zh-CN" altLang="en-US"/>
          </a:p>
        </p:txBody>
      </p:sp>
      <p:sp>
        <p:nvSpPr>
          <p:cNvPr id="3077" name="Freeform 8"/>
          <p:cNvSpPr/>
          <p:nvPr/>
        </p:nvSpPr>
        <p:spPr>
          <a:xfrm>
            <a:off x="6291263" y="1211263"/>
            <a:ext cx="473075" cy="1084262"/>
          </a:xfrm>
          <a:custGeom>
            <a:avLst/>
            <a:gdLst/>
            <a:ahLst/>
            <a:cxnLst>
              <a:cxn ang="0">
                <a:pos x="2147483646" y="2147483646"/>
              </a:cxn>
              <a:cxn ang="0">
                <a:pos x="0" y="0"/>
              </a:cxn>
              <a:cxn ang="0">
                <a:pos x="0" y="2147483646"/>
              </a:cxn>
              <a:cxn ang="0">
                <a:pos x="2147483646" y="2147483646"/>
              </a:cxn>
              <a:cxn ang="0">
                <a:pos x="2147483646" y="2147483646"/>
              </a:cxn>
              <a:cxn ang="0">
                <a:pos x="2147483646" y="2147483646"/>
              </a:cxn>
            </a:cxnLst>
            <a:rect l="0" t="0" r="0" b="0"/>
            <a:pathLst>
              <a:path w="79" h="181">
                <a:moveTo>
                  <a:pt x="65" y="133"/>
                </a:moveTo>
                <a:cubicBezTo>
                  <a:pt x="26" y="102"/>
                  <a:pt x="0" y="53"/>
                  <a:pt x="0" y="0"/>
                </a:cubicBezTo>
                <a:cubicBezTo>
                  <a:pt x="0" y="181"/>
                  <a:pt x="0" y="181"/>
                  <a:pt x="0" y="181"/>
                </a:cubicBezTo>
                <a:cubicBezTo>
                  <a:pt x="79" y="181"/>
                  <a:pt x="79" y="181"/>
                  <a:pt x="79" y="181"/>
                </a:cubicBezTo>
                <a:cubicBezTo>
                  <a:pt x="79" y="164"/>
                  <a:pt x="79" y="164"/>
                  <a:pt x="79" y="164"/>
                </a:cubicBezTo>
                <a:cubicBezTo>
                  <a:pt x="79" y="152"/>
                  <a:pt x="73" y="140"/>
                  <a:pt x="65" y="133"/>
                </a:cubicBezTo>
                <a:close/>
              </a:path>
            </a:pathLst>
          </a:custGeom>
          <a:solidFill>
            <a:srgbClr val="FFFFFF">
              <a:alpha val="100000"/>
            </a:srgbClr>
          </a:solidFill>
          <a:ln w="9525">
            <a:noFill/>
          </a:ln>
        </p:spPr>
        <p:txBody>
          <a:bodyPr/>
          <a:lstStyle/>
          <a:p>
            <a:endParaRPr lang="zh-CN" altLang="en-US"/>
          </a:p>
        </p:txBody>
      </p:sp>
      <p:sp>
        <p:nvSpPr>
          <p:cNvPr id="3078" name="Freeform 9"/>
          <p:cNvSpPr/>
          <p:nvPr/>
        </p:nvSpPr>
        <p:spPr>
          <a:xfrm>
            <a:off x="6291263" y="1211263"/>
            <a:ext cx="473075" cy="1084262"/>
          </a:xfrm>
          <a:custGeom>
            <a:avLst/>
            <a:gdLst/>
            <a:ahLst/>
            <a:cxnLst>
              <a:cxn ang="0">
                <a:pos x="2147483646" y="2147483646"/>
              </a:cxn>
              <a:cxn ang="0">
                <a:pos x="0" y="0"/>
              </a:cxn>
              <a:cxn ang="0">
                <a:pos x="0" y="2147483646"/>
              </a:cxn>
              <a:cxn ang="0">
                <a:pos x="322457501" y="2147483646"/>
              </a:cxn>
              <a:cxn ang="0">
                <a:pos x="2113872760"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79" h="181">
                <a:moveTo>
                  <a:pt x="65" y="133"/>
                </a:moveTo>
                <a:cubicBezTo>
                  <a:pt x="26" y="102"/>
                  <a:pt x="0" y="53"/>
                  <a:pt x="0" y="0"/>
                </a:cubicBezTo>
                <a:cubicBezTo>
                  <a:pt x="0" y="78"/>
                  <a:pt x="0" y="78"/>
                  <a:pt x="0" y="78"/>
                </a:cubicBezTo>
                <a:cubicBezTo>
                  <a:pt x="9" y="78"/>
                  <a:pt x="9" y="78"/>
                  <a:pt x="9" y="78"/>
                </a:cubicBezTo>
                <a:cubicBezTo>
                  <a:pt x="21" y="101"/>
                  <a:pt x="38" y="123"/>
                  <a:pt x="59" y="140"/>
                </a:cubicBezTo>
                <a:cubicBezTo>
                  <a:pt x="66" y="146"/>
                  <a:pt x="70" y="155"/>
                  <a:pt x="70" y="164"/>
                </a:cubicBezTo>
                <a:cubicBezTo>
                  <a:pt x="70" y="181"/>
                  <a:pt x="70" y="181"/>
                  <a:pt x="70" y="181"/>
                </a:cubicBezTo>
                <a:cubicBezTo>
                  <a:pt x="79" y="181"/>
                  <a:pt x="79" y="181"/>
                  <a:pt x="79" y="181"/>
                </a:cubicBezTo>
                <a:cubicBezTo>
                  <a:pt x="79" y="164"/>
                  <a:pt x="79" y="164"/>
                  <a:pt x="79" y="164"/>
                </a:cubicBezTo>
                <a:cubicBezTo>
                  <a:pt x="79" y="152"/>
                  <a:pt x="73" y="140"/>
                  <a:pt x="65" y="133"/>
                </a:cubicBezTo>
                <a:close/>
              </a:path>
            </a:pathLst>
          </a:custGeom>
          <a:solidFill>
            <a:srgbClr val="353F49">
              <a:alpha val="100000"/>
            </a:srgbClr>
          </a:solidFill>
          <a:ln w="9525">
            <a:noFill/>
          </a:ln>
        </p:spPr>
        <p:txBody>
          <a:bodyPr/>
          <a:lstStyle/>
          <a:p>
            <a:endParaRPr lang="zh-CN" altLang="en-US"/>
          </a:p>
        </p:txBody>
      </p:sp>
      <p:sp>
        <p:nvSpPr>
          <p:cNvPr id="3079" name="Rectangle 10"/>
          <p:cNvSpPr/>
          <p:nvPr/>
        </p:nvSpPr>
        <p:spPr>
          <a:xfrm>
            <a:off x="6554788" y="2211388"/>
            <a:ext cx="157162" cy="19050"/>
          </a:xfrm>
          <a:prstGeom prst="rect">
            <a:avLst/>
          </a:prstGeom>
          <a:solidFill>
            <a:srgbClr val="353F49"/>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80" name="Freeform 11"/>
          <p:cNvSpPr/>
          <p:nvPr/>
        </p:nvSpPr>
        <p:spPr>
          <a:xfrm>
            <a:off x="5565775" y="1211263"/>
            <a:ext cx="473075" cy="1084262"/>
          </a:xfrm>
          <a:custGeom>
            <a:avLst/>
            <a:gdLst/>
            <a:ahLst/>
            <a:cxnLst>
              <a:cxn ang="0">
                <a:pos x="501597231" y="2147483646"/>
              </a:cxn>
              <a:cxn ang="0">
                <a:pos x="2147483646" y="0"/>
              </a:cxn>
              <a:cxn ang="0">
                <a:pos x="2147483646" y="2147483646"/>
              </a:cxn>
              <a:cxn ang="0">
                <a:pos x="0" y="2147483646"/>
              </a:cxn>
              <a:cxn ang="0">
                <a:pos x="0" y="2147483646"/>
              </a:cxn>
              <a:cxn ang="0">
                <a:pos x="501597231" y="2147483646"/>
              </a:cxn>
            </a:cxnLst>
            <a:rect l="0" t="0" r="0" b="0"/>
            <a:pathLst>
              <a:path w="79" h="181">
                <a:moveTo>
                  <a:pt x="14" y="133"/>
                </a:moveTo>
                <a:cubicBezTo>
                  <a:pt x="53" y="102"/>
                  <a:pt x="79" y="53"/>
                  <a:pt x="79" y="0"/>
                </a:cubicBezTo>
                <a:cubicBezTo>
                  <a:pt x="79" y="181"/>
                  <a:pt x="79" y="181"/>
                  <a:pt x="79" y="181"/>
                </a:cubicBezTo>
                <a:cubicBezTo>
                  <a:pt x="0" y="181"/>
                  <a:pt x="0" y="181"/>
                  <a:pt x="0" y="181"/>
                </a:cubicBezTo>
                <a:cubicBezTo>
                  <a:pt x="0" y="164"/>
                  <a:pt x="0" y="164"/>
                  <a:pt x="0" y="164"/>
                </a:cubicBezTo>
                <a:cubicBezTo>
                  <a:pt x="0" y="152"/>
                  <a:pt x="6" y="140"/>
                  <a:pt x="14" y="133"/>
                </a:cubicBezTo>
                <a:close/>
              </a:path>
            </a:pathLst>
          </a:custGeom>
          <a:solidFill>
            <a:srgbClr val="FFFFFF">
              <a:alpha val="100000"/>
            </a:srgbClr>
          </a:solidFill>
          <a:ln w="9525">
            <a:noFill/>
          </a:ln>
        </p:spPr>
        <p:txBody>
          <a:bodyPr/>
          <a:lstStyle/>
          <a:p>
            <a:endParaRPr lang="zh-CN" altLang="en-US"/>
          </a:p>
        </p:txBody>
      </p:sp>
      <p:sp>
        <p:nvSpPr>
          <p:cNvPr id="3081" name="Freeform 12"/>
          <p:cNvSpPr/>
          <p:nvPr/>
        </p:nvSpPr>
        <p:spPr>
          <a:xfrm>
            <a:off x="5565775" y="1211263"/>
            <a:ext cx="473075" cy="1084262"/>
          </a:xfrm>
          <a:custGeom>
            <a:avLst/>
            <a:gdLst/>
            <a:ahLst/>
            <a:cxnLst>
              <a:cxn ang="0">
                <a:pos x="501597231" y="2147483646"/>
              </a:cxn>
              <a:cxn ang="0">
                <a:pos x="2147483646" y="0"/>
              </a:cxn>
              <a:cxn ang="0">
                <a:pos x="2147483646" y="2147483646"/>
              </a:cxn>
              <a:cxn ang="0">
                <a:pos x="2147483646" y="2147483646"/>
              </a:cxn>
              <a:cxn ang="0">
                <a:pos x="716564906" y="2147483646"/>
              </a:cxn>
              <a:cxn ang="0">
                <a:pos x="322457501" y="2147483646"/>
              </a:cxn>
              <a:cxn ang="0">
                <a:pos x="322457501" y="2147483646"/>
              </a:cxn>
              <a:cxn ang="0">
                <a:pos x="0" y="2147483646"/>
              </a:cxn>
              <a:cxn ang="0">
                <a:pos x="0" y="2147483646"/>
              </a:cxn>
              <a:cxn ang="0">
                <a:pos x="501597231" y="2147483646"/>
              </a:cxn>
            </a:cxnLst>
            <a:rect l="0" t="0" r="0" b="0"/>
            <a:pathLst>
              <a:path w="79" h="181">
                <a:moveTo>
                  <a:pt x="14" y="133"/>
                </a:moveTo>
                <a:cubicBezTo>
                  <a:pt x="53" y="102"/>
                  <a:pt x="79" y="53"/>
                  <a:pt x="79" y="0"/>
                </a:cubicBezTo>
                <a:cubicBezTo>
                  <a:pt x="79" y="78"/>
                  <a:pt x="79" y="78"/>
                  <a:pt x="79" y="78"/>
                </a:cubicBezTo>
                <a:cubicBezTo>
                  <a:pt x="70" y="78"/>
                  <a:pt x="70" y="78"/>
                  <a:pt x="70" y="78"/>
                </a:cubicBezTo>
                <a:cubicBezTo>
                  <a:pt x="58" y="101"/>
                  <a:pt x="41" y="123"/>
                  <a:pt x="20" y="140"/>
                </a:cubicBezTo>
                <a:cubicBezTo>
                  <a:pt x="13" y="146"/>
                  <a:pt x="9" y="155"/>
                  <a:pt x="9" y="164"/>
                </a:cubicBezTo>
                <a:cubicBezTo>
                  <a:pt x="9" y="181"/>
                  <a:pt x="9" y="181"/>
                  <a:pt x="9" y="181"/>
                </a:cubicBezTo>
                <a:cubicBezTo>
                  <a:pt x="0" y="181"/>
                  <a:pt x="0" y="181"/>
                  <a:pt x="0" y="181"/>
                </a:cubicBezTo>
                <a:cubicBezTo>
                  <a:pt x="0" y="164"/>
                  <a:pt x="0" y="164"/>
                  <a:pt x="0" y="164"/>
                </a:cubicBezTo>
                <a:cubicBezTo>
                  <a:pt x="0" y="152"/>
                  <a:pt x="6" y="140"/>
                  <a:pt x="14" y="133"/>
                </a:cubicBezTo>
                <a:close/>
              </a:path>
            </a:pathLst>
          </a:custGeom>
          <a:solidFill>
            <a:srgbClr val="353F49">
              <a:alpha val="100000"/>
            </a:srgbClr>
          </a:solidFill>
          <a:ln w="9525">
            <a:noFill/>
          </a:ln>
        </p:spPr>
        <p:txBody>
          <a:bodyPr/>
          <a:lstStyle/>
          <a:p>
            <a:endParaRPr lang="zh-CN" altLang="en-US"/>
          </a:p>
        </p:txBody>
      </p:sp>
      <p:sp>
        <p:nvSpPr>
          <p:cNvPr id="3082" name="Rectangle 13"/>
          <p:cNvSpPr/>
          <p:nvPr/>
        </p:nvSpPr>
        <p:spPr>
          <a:xfrm>
            <a:off x="5619750" y="2211388"/>
            <a:ext cx="157163" cy="19050"/>
          </a:xfrm>
          <a:prstGeom prst="rect">
            <a:avLst/>
          </a:prstGeom>
          <a:solidFill>
            <a:srgbClr val="353F49"/>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83" name="Freeform 14"/>
          <p:cNvSpPr/>
          <p:nvPr/>
        </p:nvSpPr>
        <p:spPr>
          <a:xfrm>
            <a:off x="5986463" y="700088"/>
            <a:ext cx="358775" cy="361950"/>
          </a:xfrm>
          <a:custGeom>
            <a:avLst/>
            <a:gdLst/>
            <a:ahLst/>
            <a:cxnLst>
              <a:cxn ang="0">
                <a:pos x="2146186070" y="1889704755"/>
              </a:cxn>
              <a:cxn ang="0">
                <a:pos x="1073096025" y="2147483646"/>
              </a:cxn>
              <a:cxn ang="0">
                <a:pos x="0" y="1889704755"/>
              </a:cxn>
              <a:cxn ang="0">
                <a:pos x="35769868" y="1817025195"/>
              </a:cxn>
              <a:cxn ang="0">
                <a:pos x="35769868" y="1817025195"/>
              </a:cxn>
              <a:cxn ang="0">
                <a:pos x="1073096025" y="0"/>
              </a:cxn>
              <a:cxn ang="0">
                <a:pos x="2110416203" y="1817025195"/>
              </a:cxn>
              <a:cxn ang="0">
                <a:pos x="2110416203" y="1817025195"/>
              </a:cxn>
              <a:cxn ang="0">
                <a:pos x="2146186070" y="1889704755"/>
              </a:cxn>
            </a:cxnLst>
            <a:rect l="0" t="0" r="0" b="0"/>
            <a:pathLst>
              <a:path w="60" h="60">
                <a:moveTo>
                  <a:pt x="60" y="52"/>
                </a:moveTo>
                <a:cubicBezTo>
                  <a:pt x="30" y="60"/>
                  <a:pt x="30" y="60"/>
                  <a:pt x="30" y="60"/>
                </a:cubicBezTo>
                <a:cubicBezTo>
                  <a:pt x="0" y="52"/>
                  <a:pt x="0" y="52"/>
                  <a:pt x="0" y="52"/>
                </a:cubicBezTo>
                <a:cubicBezTo>
                  <a:pt x="0" y="52"/>
                  <a:pt x="0" y="51"/>
                  <a:pt x="1" y="50"/>
                </a:cubicBezTo>
                <a:cubicBezTo>
                  <a:pt x="1" y="50"/>
                  <a:pt x="1" y="50"/>
                  <a:pt x="1" y="50"/>
                </a:cubicBezTo>
                <a:cubicBezTo>
                  <a:pt x="30" y="0"/>
                  <a:pt x="30" y="0"/>
                  <a:pt x="30" y="0"/>
                </a:cubicBezTo>
                <a:cubicBezTo>
                  <a:pt x="59" y="50"/>
                  <a:pt x="59" y="50"/>
                  <a:pt x="59" y="50"/>
                </a:cubicBezTo>
                <a:cubicBezTo>
                  <a:pt x="59" y="50"/>
                  <a:pt x="59" y="50"/>
                  <a:pt x="59" y="50"/>
                </a:cubicBezTo>
                <a:cubicBezTo>
                  <a:pt x="60" y="51"/>
                  <a:pt x="60" y="52"/>
                  <a:pt x="60" y="52"/>
                </a:cubicBezTo>
                <a:close/>
              </a:path>
            </a:pathLst>
          </a:custGeom>
          <a:solidFill>
            <a:srgbClr val="FFFFFF">
              <a:alpha val="100000"/>
            </a:srgbClr>
          </a:solidFill>
          <a:ln w="9525">
            <a:noFill/>
          </a:ln>
        </p:spPr>
        <p:txBody>
          <a:bodyPr/>
          <a:lstStyle/>
          <a:p>
            <a:endParaRPr lang="zh-CN" altLang="en-US"/>
          </a:p>
        </p:txBody>
      </p:sp>
      <p:sp>
        <p:nvSpPr>
          <p:cNvPr id="3084" name="Freeform 15"/>
          <p:cNvSpPr/>
          <p:nvPr/>
        </p:nvSpPr>
        <p:spPr>
          <a:xfrm>
            <a:off x="6165850" y="700088"/>
            <a:ext cx="174625" cy="331787"/>
          </a:xfrm>
          <a:custGeom>
            <a:avLst/>
            <a:gdLst/>
            <a:ahLst/>
            <a:cxnLst>
              <a:cxn ang="0">
                <a:pos x="0" y="0"/>
              </a:cxn>
              <a:cxn ang="0">
                <a:pos x="153525745" y="819417646"/>
              </a:cxn>
              <a:cxn ang="0">
                <a:pos x="153525745" y="838623302"/>
              </a:cxn>
              <a:cxn ang="0">
                <a:pos x="441383668" y="761803214"/>
              </a:cxn>
              <a:cxn ang="0">
                <a:pos x="0" y="0"/>
              </a:cxn>
            </a:cxnLst>
            <a:rect l="0" t="0" r="0" b="0"/>
            <a:pathLst>
              <a:path w="69" h="131">
                <a:moveTo>
                  <a:pt x="0" y="0"/>
                </a:moveTo>
                <a:lnTo>
                  <a:pt x="24" y="128"/>
                </a:lnTo>
                <a:lnTo>
                  <a:pt x="24" y="131"/>
                </a:lnTo>
                <a:lnTo>
                  <a:pt x="69" y="119"/>
                </a:lnTo>
                <a:lnTo>
                  <a:pt x="0" y="0"/>
                </a:lnTo>
                <a:close/>
              </a:path>
            </a:pathLst>
          </a:custGeom>
          <a:solidFill>
            <a:srgbClr val="D9D8D7">
              <a:alpha val="100000"/>
            </a:srgbClr>
          </a:solidFill>
          <a:ln w="9525">
            <a:noFill/>
          </a:ln>
        </p:spPr>
        <p:txBody>
          <a:bodyPr/>
          <a:lstStyle/>
          <a:p>
            <a:endParaRPr lang="zh-CN" altLang="en-US"/>
          </a:p>
        </p:txBody>
      </p:sp>
      <p:sp>
        <p:nvSpPr>
          <p:cNvPr id="3085" name="Freeform 16"/>
          <p:cNvSpPr/>
          <p:nvPr/>
        </p:nvSpPr>
        <p:spPr>
          <a:xfrm>
            <a:off x="6105525" y="700088"/>
            <a:ext cx="120650" cy="109537"/>
          </a:xfrm>
          <a:custGeom>
            <a:avLst/>
            <a:gdLst/>
            <a:ahLst/>
            <a:cxnLst>
              <a:cxn ang="0">
                <a:pos x="152478978" y="0"/>
              </a:cxn>
              <a:cxn ang="0">
                <a:pos x="0" y="276866231"/>
              </a:cxn>
              <a:cxn ang="0">
                <a:pos x="304955443" y="276866231"/>
              </a:cxn>
              <a:cxn ang="0">
                <a:pos x="152478978" y="0"/>
              </a:cxn>
            </a:cxnLst>
            <a:rect l="0" t="0" r="0" b="0"/>
            <a:pathLst>
              <a:path w="48" h="43">
                <a:moveTo>
                  <a:pt x="24" y="0"/>
                </a:moveTo>
                <a:lnTo>
                  <a:pt x="0" y="43"/>
                </a:lnTo>
                <a:lnTo>
                  <a:pt x="48" y="43"/>
                </a:lnTo>
                <a:lnTo>
                  <a:pt x="24" y="0"/>
                </a:lnTo>
                <a:close/>
              </a:path>
            </a:pathLst>
          </a:custGeom>
          <a:solidFill>
            <a:srgbClr val="474F59">
              <a:alpha val="100000"/>
            </a:srgbClr>
          </a:solidFill>
          <a:ln w="9525">
            <a:noFill/>
          </a:ln>
        </p:spPr>
        <p:txBody>
          <a:bodyPr/>
          <a:lstStyle/>
          <a:p>
            <a:endParaRPr lang="zh-CN" altLang="en-US"/>
          </a:p>
        </p:txBody>
      </p:sp>
      <p:sp>
        <p:nvSpPr>
          <p:cNvPr id="3086" name="Freeform 17"/>
          <p:cNvSpPr/>
          <p:nvPr/>
        </p:nvSpPr>
        <p:spPr>
          <a:xfrm>
            <a:off x="6165850" y="700088"/>
            <a:ext cx="60325" cy="109537"/>
          </a:xfrm>
          <a:custGeom>
            <a:avLst/>
            <a:gdLst/>
            <a:ahLst/>
            <a:cxnLst>
              <a:cxn ang="0">
                <a:pos x="0" y="0"/>
              </a:cxn>
              <a:cxn ang="0">
                <a:pos x="44472093" y="276866231"/>
              </a:cxn>
              <a:cxn ang="0">
                <a:pos x="152476465" y="276866231"/>
              </a:cxn>
              <a:cxn ang="0">
                <a:pos x="0" y="0"/>
              </a:cxn>
            </a:cxnLst>
            <a:rect l="0" t="0" r="0" b="0"/>
            <a:pathLst>
              <a:path w="24" h="43">
                <a:moveTo>
                  <a:pt x="0" y="0"/>
                </a:moveTo>
                <a:lnTo>
                  <a:pt x="7" y="43"/>
                </a:lnTo>
                <a:lnTo>
                  <a:pt x="24" y="43"/>
                </a:lnTo>
                <a:lnTo>
                  <a:pt x="0" y="0"/>
                </a:lnTo>
                <a:close/>
              </a:path>
            </a:pathLst>
          </a:custGeom>
          <a:solidFill>
            <a:srgbClr val="353F49">
              <a:alpha val="100000"/>
            </a:srgbClr>
          </a:solidFill>
          <a:ln w="9525">
            <a:noFill/>
          </a:ln>
        </p:spPr>
        <p:txBody>
          <a:bodyPr/>
          <a:lstStyle/>
          <a:p>
            <a:endParaRPr lang="zh-CN" altLang="en-US"/>
          </a:p>
        </p:txBody>
      </p:sp>
      <p:sp>
        <p:nvSpPr>
          <p:cNvPr id="3087" name="Rectangle 18"/>
          <p:cNvSpPr/>
          <p:nvPr/>
        </p:nvSpPr>
        <p:spPr>
          <a:xfrm>
            <a:off x="5986463" y="1031875"/>
            <a:ext cx="119062" cy="1198563"/>
          </a:xfrm>
          <a:prstGeom prst="rect">
            <a:avLst/>
          </a:prstGeom>
          <a:solidFill>
            <a:srgbClr val="FF916E"/>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88" name="Rectangle 19"/>
          <p:cNvSpPr/>
          <p:nvPr/>
        </p:nvSpPr>
        <p:spPr>
          <a:xfrm>
            <a:off x="6105525" y="1031875"/>
            <a:ext cx="120650" cy="1198563"/>
          </a:xfrm>
          <a:prstGeom prst="rect">
            <a:avLst/>
          </a:prstGeom>
          <a:solidFill>
            <a:srgbClr val="F77B55"/>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89" name="Rectangle 20"/>
          <p:cNvSpPr/>
          <p:nvPr/>
        </p:nvSpPr>
        <p:spPr>
          <a:xfrm>
            <a:off x="6226175" y="1031875"/>
            <a:ext cx="119063" cy="1198563"/>
          </a:xfrm>
          <a:prstGeom prst="rect">
            <a:avLst/>
          </a:prstGeom>
          <a:solidFill>
            <a:srgbClr val="EE643C"/>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0" name="Oval 21"/>
          <p:cNvSpPr/>
          <p:nvPr/>
        </p:nvSpPr>
        <p:spPr>
          <a:xfrm>
            <a:off x="5986463" y="971550"/>
            <a:ext cx="119062" cy="120650"/>
          </a:xfrm>
          <a:prstGeom prst="ellipse">
            <a:avLst/>
          </a:prstGeom>
          <a:solidFill>
            <a:srgbClr val="FF916E"/>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1" name="Oval 22"/>
          <p:cNvSpPr/>
          <p:nvPr/>
        </p:nvSpPr>
        <p:spPr>
          <a:xfrm>
            <a:off x="6105525" y="971550"/>
            <a:ext cx="120650" cy="120650"/>
          </a:xfrm>
          <a:prstGeom prst="ellipse">
            <a:avLst/>
          </a:prstGeom>
          <a:solidFill>
            <a:srgbClr val="F77B55"/>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2" name="Oval 23"/>
          <p:cNvSpPr/>
          <p:nvPr/>
        </p:nvSpPr>
        <p:spPr>
          <a:xfrm>
            <a:off x="6226175" y="971550"/>
            <a:ext cx="119063" cy="120650"/>
          </a:xfrm>
          <a:prstGeom prst="ellipse">
            <a:avLst/>
          </a:prstGeom>
          <a:solidFill>
            <a:srgbClr val="EE643C"/>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3" name="Rectangle 24"/>
          <p:cNvSpPr/>
          <p:nvPr/>
        </p:nvSpPr>
        <p:spPr>
          <a:xfrm>
            <a:off x="5973763" y="2230438"/>
            <a:ext cx="384175" cy="130175"/>
          </a:xfrm>
          <a:prstGeom prst="rect">
            <a:avLst/>
          </a:prstGeom>
          <a:solidFill>
            <a:srgbClr val="F2F2F2"/>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4" name="Rectangle 25"/>
          <p:cNvSpPr/>
          <p:nvPr/>
        </p:nvSpPr>
        <p:spPr>
          <a:xfrm>
            <a:off x="6226175" y="2230438"/>
            <a:ext cx="131763" cy="130175"/>
          </a:xfrm>
          <a:prstGeom prst="rect">
            <a:avLst/>
          </a:prstGeom>
          <a:solidFill>
            <a:srgbClr val="D9D8D7"/>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5" name="Freeform 26"/>
          <p:cNvSpPr/>
          <p:nvPr/>
        </p:nvSpPr>
        <p:spPr>
          <a:xfrm>
            <a:off x="5986463" y="2360613"/>
            <a:ext cx="358775" cy="127000"/>
          </a:xfrm>
          <a:custGeom>
            <a:avLst/>
            <a:gdLst/>
            <a:ahLst/>
            <a:cxnLst>
              <a:cxn ang="0">
                <a:pos x="2146186070" y="327557190"/>
              </a:cxn>
              <a:cxn ang="0">
                <a:pos x="2038876468" y="655114381"/>
              </a:cxn>
              <a:cxn ang="0">
                <a:pos x="1716947660" y="764298095"/>
              </a:cxn>
              <a:cxn ang="0">
                <a:pos x="429238410" y="764298095"/>
              </a:cxn>
              <a:cxn ang="0">
                <a:pos x="107309603" y="655114381"/>
              </a:cxn>
              <a:cxn ang="0">
                <a:pos x="0" y="327557190"/>
              </a:cxn>
              <a:cxn ang="0">
                <a:pos x="0" y="0"/>
              </a:cxn>
              <a:cxn ang="0">
                <a:pos x="2146186070" y="0"/>
              </a:cxn>
              <a:cxn ang="0">
                <a:pos x="2146186070" y="327557190"/>
              </a:cxn>
            </a:cxnLst>
            <a:rect l="0" t="0" r="0" b="0"/>
            <a:pathLst>
              <a:path w="60" h="21">
                <a:moveTo>
                  <a:pt x="60" y="9"/>
                </a:moveTo>
                <a:cubicBezTo>
                  <a:pt x="60" y="12"/>
                  <a:pt x="59" y="15"/>
                  <a:pt x="57" y="18"/>
                </a:cubicBezTo>
                <a:cubicBezTo>
                  <a:pt x="54" y="20"/>
                  <a:pt x="51" y="21"/>
                  <a:pt x="48" y="21"/>
                </a:cubicBezTo>
                <a:cubicBezTo>
                  <a:pt x="12" y="21"/>
                  <a:pt x="12" y="21"/>
                  <a:pt x="12" y="21"/>
                </a:cubicBezTo>
                <a:cubicBezTo>
                  <a:pt x="9" y="21"/>
                  <a:pt x="6" y="20"/>
                  <a:pt x="3" y="18"/>
                </a:cubicBezTo>
                <a:cubicBezTo>
                  <a:pt x="1" y="15"/>
                  <a:pt x="0" y="12"/>
                  <a:pt x="0" y="9"/>
                </a:cubicBezTo>
                <a:cubicBezTo>
                  <a:pt x="0" y="0"/>
                  <a:pt x="0" y="0"/>
                  <a:pt x="0" y="0"/>
                </a:cubicBezTo>
                <a:cubicBezTo>
                  <a:pt x="60" y="0"/>
                  <a:pt x="60" y="0"/>
                  <a:pt x="60" y="0"/>
                </a:cubicBezTo>
                <a:lnTo>
                  <a:pt x="60" y="9"/>
                </a:lnTo>
                <a:close/>
              </a:path>
            </a:pathLst>
          </a:custGeom>
          <a:solidFill>
            <a:srgbClr val="474F59">
              <a:alpha val="100000"/>
            </a:srgbClr>
          </a:solidFill>
          <a:ln w="9525">
            <a:noFill/>
          </a:ln>
        </p:spPr>
        <p:txBody>
          <a:bodyPr/>
          <a:lstStyle/>
          <a:p>
            <a:endParaRPr lang="zh-CN" altLang="en-US"/>
          </a:p>
        </p:txBody>
      </p:sp>
      <p:sp>
        <p:nvSpPr>
          <p:cNvPr id="3096" name="Freeform 27"/>
          <p:cNvSpPr/>
          <p:nvPr/>
        </p:nvSpPr>
        <p:spPr>
          <a:xfrm>
            <a:off x="6153150" y="2360613"/>
            <a:ext cx="192088" cy="127000"/>
          </a:xfrm>
          <a:custGeom>
            <a:avLst/>
            <a:gdLst/>
            <a:ahLst/>
            <a:cxnLst>
              <a:cxn ang="0">
                <a:pos x="432420102" y="0"/>
              </a:cxn>
              <a:cxn ang="0">
                <a:pos x="432420102" y="327557190"/>
              </a:cxn>
              <a:cxn ang="0">
                <a:pos x="324316577" y="655114381"/>
              </a:cxn>
              <a:cxn ang="0">
                <a:pos x="0" y="764298095"/>
              </a:cxn>
              <a:cxn ang="0">
                <a:pos x="720696168" y="764298095"/>
              </a:cxn>
              <a:cxn ang="0">
                <a:pos x="1045012745" y="655114381"/>
              </a:cxn>
              <a:cxn ang="0">
                <a:pos x="1153116270" y="327557190"/>
              </a:cxn>
              <a:cxn ang="0">
                <a:pos x="1153116270" y="0"/>
              </a:cxn>
              <a:cxn ang="0">
                <a:pos x="432420102" y="0"/>
              </a:cxn>
            </a:cxnLst>
            <a:rect l="0" t="0" r="0" b="0"/>
            <a:pathLst>
              <a:path w="32" h="21">
                <a:moveTo>
                  <a:pt x="12" y="0"/>
                </a:moveTo>
                <a:cubicBezTo>
                  <a:pt x="12" y="9"/>
                  <a:pt x="12" y="9"/>
                  <a:pt x="12" y="9"/>
                </a:cubicBezTo>
                <a:cubicBezTo>
                  <a:pt x="12" y="12"/>
                  <a:pt x="11" y="15"/>
                  <a:pt x="9" y="18"/>
                </a:cubicBezTo>
                <a:cubicBezTo>
                  <a:pt x="6" y="20"/>
                  <a:pt x="3" y="21"/>
                  <a:pt x="0" y="21"/>
                </a:cubicBezTo>
                <a:cubicBezTo>
                  <a:pt x="20" y="21"/>
                  <a:pt x="20" y="21"/>
                  <a:pt x="20" y="21"/>
                </a:cubicBezTo>
                <a:cubicBezTo>
                  <a:pt x="23" y="21"/>
                  <a:pt x="26" y="20"/>
                  <a:pt x="29" y="18"/>
                </a:cubicBezTo>
                <a:cubicBezTo>
                  <a:pt x="31" y="15"/>
                  <a:pt x="32" y="12"/>
                  <a:pt x="32" y="9"/>
                </a:cubicBezTo>
                <a:cubicBezTo>
                  <a:pt x="32" y="0"/>
                  <a:pt x="32" y="0"/>
                  <a:pt x="32" y="0"/>
                </a:cubicBezTo>
                <a:lnTo>
                  <a:pt x="12" y="0"/>
                </a:lnTo>
                <a:close/>
              </a:path>
            </a:pathLst>
          </a:custGeom>
          <a:solidFill>
            <a:srgbClr val="353F49">
              <a:alpha val="100000"/>
            </a:srgbClr>
          </a:solidFill>
          <a:ln w="9525">
            <a:noFill/>
          </a:ln>
        </p:spPr>
        <p:txBody>
          <a:bodyPr/>
          <a:lstStyle/>
          <a:p>
            <a:endParaRPr lang="zh-CN" altLang="en-US"/>
          </a:p>
        </p:txBody>
      </p:sp>
      <p:sp>
        <p:nvSpPr>
          <p:cNvPr id="3097" name="Rectangle 28"/>
          <p:cNvSpPr/>
          <p:nvPr/>
        </p:nvSpPr>
        <p:spPr>
          <a:xfrm>
            <a:off x="6153150" y="2073275"/>
            <a:ext cx="25400" cy="287338"/>
          </a:xfrm>
          <a:prstGeom prst="rect">
            <a:avLst/>
          </a:prstGeom>
          <a:solidFill>
            <a:srgbClr val="474F59"/>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8" name="Oval 29"/>
          <p:cNvSpPr/>
          <p:nvPr/>
        </p:nvSpPr>
        <p:spPr>
          <a:xfrm>
            <a:off x="6908800" y="2662238"/>
            <a:ext cx="209550" cy="214312"/>
          </a:xfrm>
          <a:prstGeom prst="ellipse">
            <a:avLst/>
          </a:prstGeom>
          <a:solidFill>
            <a:srgbClr val="FFFFFF"/>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099" name="Oval 30"/>
          <p:cNvSpPr/>
          <p:nvPr/>
        </p:nvSpPr>
        <p:spPr>
          <a:xfrm>
            <a:off x="5427663" y="1727200"/>
            <a:ext cx="138112" cy="136525"/>
          </a:xfrm>
          <a:prstGeom prst="ellipse">
            <a:avLst/>
          </a:prstGeom>
          <a:solidFill>
            <a:srgbClr val="FFFFFF"/>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100" name="Oval 31"/>
          <p:cNvSpPr/>
          <p:nvPr/>
        </p:nvSpPr>
        <p:spPr>
          <a:xfrm>
            <a:off x="5500688" y="2606675"/>
            <a:ext cx="88900" cy="90488"/>
          </a:xfrm>
          <a:prstGeom prst="ellipse">
            <a:avLst/>
          </a:prstGeom>
          <a:solidFill>
            <a:srgbClr val="FFFFFF"/>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101" name="Oval 32"/>
          <p:cNvSpPr/>
          <p:nvPr/>
        </p:nvSpPr>
        <p:spPr>
          <a:xfrm>
            <a:off x="6759575" y="911225"/>
            <a:ext cx="58738" cy="65088"/>
          </a:xfrm>
          <a:prstGeom prst="ellipse">
            <a:avLst/>
          </a:prstGeom>
          <a:solidFill>
            <a:srgbClr val="FFFFFF"/>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102" name="Oval 33"/>
          <p:cNvSpPr/>
          <p:nvPr/>
        </p:nvSpPr>
        <p:spPr>
          <a:xfrm>
            <a:off x="4468813" y="3208338"/>
            <a:ext cx="61912" cy="52387"/>
          </a:xfrm>
          <a:prstGeom prst="ellipse">
            <a:avLst/>
          </a:prstGeom>
          <a:solidFill>
            <a:srgbClr val="FFFFFF"/>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3103" name="Freeform 34"/>
          <p:cNvSpPr/>
          <p:nvPr/>
        </p:nvSpPr>
        <p:spPr>
          <a:xfrm>
            <a:off x="7165975" y="1954213"/>
            <a:ext cx="298450" cy="306387"/>
          </a:xfrm>
          <a:custGeom>
            <a:avLst/>
            <a:gdLst/>
            <a:ahLst/>
            <a:cxnLst>
              <a:cxn ang="0">
                <a:pos x="1780296033" y="900663636"/>
              </a:cxn>
              <a:cxn ang="0">
                <a:pos x="890151001" y="1837354778"/>
              </a:cxn>
              <a:cxn ang="0">
                <a:pos x="0" y="900663636"/>
              </a:cxn>
              <a:cxn ang="0">
                <a:pos x="890151001" y="0"/>
              </a:cxn>
              <a:cxn ang="0">
                <a:pos x="1780296033" y="900663636"/>
              </a:cxn>
            </a:cxnLst>
            <a:rect l="0" t="0" r="0" b="0"/>
            <a:pathLst>
              <a:path w="50" h="51">
                <a:moveTo>
                  <a:pt x="50" y="25"/>
                </a:moveTo>
                <a:cubicBezTo>
                  <a:pt x="36" y="25"/>
                  <a:pt x="25" y="37"/>
                  <a:pt x="25" y="51"/>
                </a:cubicBezTo>
                <a:cubicBezTo>
                  <a:pt x="25" y="37"/>
                  <a:pt x="14" y="25"/>
                  <a:pt x="0" y="25"/>
                </a:cubicBezTo>
                <a:cubicBezTo>
                  <a:pt x="14" y="25"/>
                  <a:pt x="25" y="14"/>
                  <a:pt x="25" y="0"/>
                </a:cubicBezTo>
                <a:cubicBezTo>
                  <a:pt x="25" y="14"/>
                  <a:pt x="36" y="25"/>
                  <a:pt x="50" y="25"/>
                </a:cubicBezTo>
                <a:close/>
              </a:path>
            </a:pathLst>
          </a:custGeom>
          <a:solidFill>
            <a:srgbClr val="FFFFFF">
              <a:alpha val="100000"/>
            </a:srgbClr>
          </a:solidFill>
          <a:ln w="9525">
            <a:noFill/>
          </a:ln>
        </p:spPr>
        <p:txBody>
          <a:bodyPr/>
          <a:lstStyle/>
          <a:p>
            <a:endParaRPr lang="zh-CN" altLang="en-US"/>
          </a:p>
        </p:txBody>
      </p:sp>
      <p:sp>
        <p:nvSpPr>
          <p:cNvPr id="3104" name="Freeform 35"/>
          <p:cNvSpPr/>
          <p:nvPr/>
        </p:nvSpPr>
        <p:spPr>
          <a:xfrm>
            <a:off x="6824663" y="1547813"/>
            <a:ext cx="166687" cy="166687"/>
          </a:xfrm>
          <a:custGeom>
            <a:avLst/>
            <a:gdLst/>
            <a:ahLst/>
            <a:cxnLst>
              <a:cxn ang="0">
                <a:pos x="993109240" y="496554620"/>
              </a:cxn>
              <a:cxn ang="0">
                <a:pos x="496554620" y="993103287"/>
              </a:cxn>
              <a:cxn ang="0">
                <a:pos x="0" y="496554620"/>
              </a:cxn>
              <a:cxn ang="0">
                <a:pos x="496554620" y="0"/>
              </a:cxn>
              <a:cxn ang="0">
                <a:pos x="993109240" y="496554620"/>
              </a:cxn>
            </a:cxnLst>
            <a:rect l="0" t="0" r="0" b="0"/>
            <a:pathLst>
              <a:path w="28" h="28">
                <a:moveTo>
                  <a:pt x="28" y="14"/>
                </a:moveTo>
                <a:cubicBezTo>
                  <a:pt x="20" y="14"/>
                  <a:pt x="14" y="20"/>
                  <a:pt x="14" y="28"/>
                </a:cubicBezTo>
                <a:cubicBezTo>
                  <a:pt x="14" y="20"/>
                  <a:pt x="8" y="14"/>
                  <a:pt x="0" y="14"/>
                </a:cubicBezTo>
                <a:cubicBezTo>
                  <a:pt x="8" y="14"/>
                  <a:pt x="14" y="8"/>
                  <a:pt x="14" y="0"/>
                </a:cubicBezTo>
                <a:cubicBezTo>
                  <a:pt x="14" y="8"/>
                  <a:pt x="20" y="14"/>
                  <a:pt x="28" y="14"/>
                </a:cubicBezTo>
                <a:close/>
              </a:path>
            </a:pathLst>
          </a:custGeom>
          <a:solidFill>
            <a:srgbClr val="FFFFFF">
              <a:alpha val="100000"/>
            </a:srgbClr>
          </a:solidFill>
          <a:ln w="9525">
            <a:noFill/>
          </a:ln>
        </p:spPr>
        <p:txBody>
          <a:bodyPr/>
          <a:lstStyle/>
          <a:p>
            <a:endParaRPr lang="zh-CN" altLang="en-US"/>
          </a:p>
        </p:txBody>
      </p:sp>
      <p:sp>
        <p:nvSpPr>
          <p:cNvPr id="3105" name="Freeform 36"/>
          <p:cNvSpPr/>
          <p:nvPr/>
        </p:nvSpPr>
        <p:spPr>
          <a:xfrm>
            <a:off x="7362825" y="2701925"/>
            <a:ext cx="79375" cy="79375"/>
          </a:xfrm>
          <a:custGeom>
            <a:avLst/>
            <a:gdLst/>
            <a:ahLst/>
            <a:cxnLst>
              <a:cxn ang="0">
                <a:pos x="478417548" y="220809038"/>
              </a:cxn>
              <a:cxn ang="0">
                <a:pos x="257608510" y="478417548"/>
              </a:cxn>
              <a:cxn ang="0">
                <a:pos x="0" y="220809038"/>
              </a:cxn>
              <a:cxn ang="0">
                <a:pos x="257608510" y="0"/>
              </a:cxn>
              <a:cxn ang="0">
                <a:pos x="478417548" y="220809038"/>
              </a:cxn>
            </a:cxnLst>
            <a:rect l="0" t="0" r="0" b="0"/>
            <a:pathLst>
              <a:path w="13" h="13">
                <a:moveTo>
                  <a:pt x="13" y="6"/>
                </a:moveTo>
                <a:cubicBezTo>
                  <a:pt x="10" y="6"/>
                  <a:pt x="7" y="9"/>
                  <a:pt x="7" y="13"/>
                </a:cubicBezTo>
                <a:cubicBezTo>
                  <a:pt x="7" y="9"/>
                  <a:pt x="4" y="6"/>
                  <a:pt x="0" y="6"/>
                </a:cubicBezTo>
                <a:cubicBezTo>
                  <a:pt x="4" y="6"/>
                  <a:pt x="7" y="4"/>
                  <a:pt x="7" y="0"/>
                </a:cubicBezTo>
                <a:cubicBezTo>
                  <a:pt x="7" y="4"/>
                  <a:pt x="10" y="6"/>
                  <a:pt x="13" y="6"/>
                </a:cubicBezTo>
                <a:close/>
              </a:path>
            </a:pathLst>
          </a:custGeom>
          <a:solidFill>
            <a:srgbClr val="FFFFFF">
              <a:alpha val="100000"/>
            </a:srgbClr>
          </a:solidFill>
          <a:ln w="9525">
            <a:noFill/>
          </a:ln>
        </p:spPr>
        <p:txBody>
          <a:bodyPr/>
          <a:lstStyle/>
          <a:p>
            <a:endParaRPr lang="zh-CN" altLang="en-US"/>
          </a:p>
        </p:txBody>
      </p:sp>
      <p:sp>
        <p:nvSpPr>
          <p:cNvPr id="3106" name="Freeform 37"/>
          <p:cNvSpPr/>
          <p:nvPr/>
        </p:nvSpPr>
        <p:spPr>
          <a:xfrm>
            <a:off x="4792663" y="2403475"/>
            <a:ext cx="258762" cy="263525"/>
          </a:xfrm>
          <a:custGeom>
            <a:avLst/>
            <a:gdLst/>
            <a:ahLst/>
            <a:cxnLst>
              <a:cxn ang="0">
                <a:pos x="1551458722" y="787191099"/>
              </a:cxn>
              <a:cxn ang="0">
                <a:pos x="757691242" y="1574382199"/>
              </a:cxn>
              <a:cxn ang="0">
                <a:pos x="0" y="787191099"/>
              </a:cxn>
              <a:cxn ang="0">
                <a:pos x="757691242" y="0"/>
              </a:cxn>
              <a:cxn ang="0">
                <a:pos x="1551458722" y="787191099"/>
              </a:cxn>
            </a:cxnLst>
            <a:rect l="0" t="0" r="0" b="0"/>
            <a:pathLst>
              <a:path w="43" h="44">
                <a:moveTo>
                  <a:pt x="43" y="22"/>
                </a:moveTo>
                <a:cubicBezTo>
                  <a:pt x="31" y="22"/>
                  <a:pt x="21" y="32"/>
                  <a:pt x="21" y="44"/>
                </a:cubicBezTo>
                <a:cubicBezTo>
                  <a:pt x="21" y="32"/>
                  <a:pt x="12" y="22"/>
                  <a:pt x="0" y="22"/>
                </a:cubicBezTo>
                <a:cubicBezTo>
                  <a:pt x="12" y="22"/>
                  <a:pt x="21" y="12"/>
                  <a:pt x="21" y="0"/>
                </a:cubicBezTo>
                <a:cubicBezTo>
                  <a:pt x="21" y="12"/>
                  <a:pt x="31" y="22"/>
                  <a:pt x="43" y="22"/>
                </a:cubicBezTo>
                <a:close/>
              </a:path>
            </a:pathLst>
          </a:custGeom>
          <a:solidFill>
            <a:srgbClr val="FFFFFF">
              <a:alpha val="100000"/>
            </a:srgbClr>
          </a:solidFill>
          <a:ln w="9525">
            <a:noFill/>
          </a:ln>
        </p:spPr>
        <p:txBody>
          <a:bodyPr/>
          <a:lstStyle/>
          <a:p>
            <a:endParaRPr lang="zh-CN" altLang="en-US"/>
          </a:p>
        </p:txBody>
      </p:sp>
      <p:sp>
        <p:nvSpPr>
          <p:cNvPr id="3107" name="Freeform 38"/>
          <p:cNvSpPr/>
          <p:nvPr/>
        </p:nvSpPr>
        <p:spPr>
          <a:xfrm>
            <a:off x="4959350" y="1176338"/>
            <a:ext cx="139700" cy="136525"/>
          </a:xfrm>
          <a:custGeom>
            <a:avLst/>
            <a:gdLst/>
            <a:ahLst/>
            <a:cxnLst>
              <a:cxn ang="0">
                <a:pos x="844383243" y="422711079"/>
              </a:cxn>
              <a:cxn ang="0">
                <a:pos x="440546987" y="810192773"/>
              </a:cxn>
              <a:cxn ang="0">
                <a:pos x="0" y="422711079"/>
              </a:cxn>
              <a:cxn ang="0">
                <a:pos x="440546987" y="0"/>
              </a:cxn>
              <a:cxn ang="0">
                <a:pos x="844383243" y="422711079"/>
              </a:cxn>
            </a:cxnLst>
            <a:rect l="0" t="0" r="0" b="0"/>
            <a:pathLst>
              <a:path w="23" h="23">
                <a:moveTo>
                  <a:pt x="23" y="12"/>
                </a:moveTo>
                <a:cubicBezTo>
                  <a:pt x="17" y="12"/>
                  <a:pt x="12" y="17"/>
                  <a:pt x="12" y="23"/>
                </a:cubicBezTo>
                <a:cubicBezTo>
                  <a:pt x="12" y="17"/>
                  <a:pt x="7" y="12"/>
                  <a:pt x="0" y="12"/>
                </a:cubicBezTo>
                <a:cubicBezTo>
                  <a:pt x="7" y="12"/>
                  <a:pt x="12" y="6"/>
                  <a:pt x="12" y="0"/>
                </a:cubicBezTo>
                <a:cubicBezTo>
                  <a:pt x="12" y="6"/>
                  <a:pt x="17" y="12"/>
                  <a:pt x="23" y="12"/>
                </a:cubicBezTo>
                <a:close/>
              </a:path>
            </a:pathLst>
          </a:custGeom>
          <a:solidFill>
            <a:srgbClr val="FFFFFF">
              <a:alpha val="100000"/>
            </a:srgbClr>
          </a:solidFill>
          <a:ln w="9525">
            <a:noFill/>
          </a:ln>
        </p:spPr>
        <p:txBody>
          <a:bodyPr/>
          <a:lstStyle/>
          <a:p>
            <a:endParaRPr lang="zh-CN" altLang="en-US"/>
          </a:p>
        </p:txBody>
      </p:sp>
      <p:sp>
        <p:nvSpPr>
          <p:cNvPr id="3108" name="Freeform 39"/>
          <p:cNvSpPr/>
          <p:nvPr/>
        </p:nvSpPr>
        <p:spPr>
          <a:xfrm>
            <a:off x="7616825" y="3225800"/>
            <a:ext cx="100013" cy="101600"/>
          </a:xfrm>
          <a:custGeom>
            <a:avLst/>
            <a:gdLst/>
            <a:ahLst/>
            <a:cxnLst>
              <a:cxn ang="0">
                <a:pos x="594806727" y="284348518"/>
              </a:cxn>
              <a:cxn ang="0">
                <a:pos x="279906971" y="604245082"/>
              </a:cxn>
              <a:cxn ang="0">
                <a:pos x="0" y="284348518"/>
              </a:cxn>
              <a:cxn ang="0">
                <a:pos x="279906971" y="0"/>
              </a:cxn>
              <a:cxn ang="0">
                <a:pos x="594806727" y="284348518"/>
              </a:cxn>
            </a:cxnLst>
            <a:rect l="0" t="0" r="0" b="0"/>
            <a:pathLst>
              <a:path w="17" h="17">
                <a:moveTo>
                  <a:pt x="17" y="8"/>
                </a:moveTo>
                <a:cubicBezTo>
                  <a:pt x="12" y="8"/>
                  <a:pt x="8" y="12"/>
                  <a:pt x="8" y="17"/>
                </a:cubicBezTo>
                <a:cubicBezTo>
                  <a:pt x="8" y="12"/>
                  <a:pt x="4" y="8"/>
                  <a:pt x="0" y="8"/>
                </a:cubicBezTo>
                <a:cubicBezTo>
                  <a:pt x="4" y="8"/>
                  <a:pt x="8" y="4"/>
                  <a:pt x="8" y="0"/>
                </a:cubicBezTo>
                <a:cubicBezTo>
                  <a:pt x="8" y="4"/>
                  <a:pt x="12" y="8"/>
                  <a:pt x="17" y="8"/>
                </a:cubicBezTo>
                <a:close/>
              </a:path>
            </a:pathLst>
          </a:custGeom>
          <a:solidFill>
            <a:srgbClr val="FFFFFF">
              <a:alpha val="100000"/>
            </a:srgbClr>
          </a:solidFill>
          <a:ln w="9525">
            <a:noFill/>
          </a:ln>
        </p:spPr>
        <p:txBody>
          <a:bodyPr/>
          <a:lstStyle/>
          <a:p>
            <a:endParaRPr lang="zh-CN" altLang="en-US"/>
          </a:p>
        </p:txBody>
      </p:sp>
      <p:sp>
        <p:nvSpPr>
          <p:cNvPr id="3109" name="Freeform 38"/>
          <p:cNvSpPr/>
          <p:nvPr/>
        </p:nvSpPr>
        <p:spPr>
          <a:xfrm>
            <a:off x="2325688" y="1019175"/>
            <a:ext cx="228600" cy="225425"/>
          </a:xfrm>
          <a:custGeom>
            <a:avLst/>
            <a:gdLst/>
            <a:ahLst/>
            <a:cxnLst>
              <a:cxn ang="0">
                <a:pos x="2147483646" y="1149804715"/>
              </a:cxn>
              <a:cxn ang="0">
                <a:pos x="1187586939" y="2147483646"/>
              </a:cxn>
              <a:cxn ang="0">
                <a:pos x="0" y="1149804715"/>
              </a:cxn>
              <a:cxn ang="0">
                <a:pos x="1187586939" y="0"/>
              </a:cxn>
              <a:cxn ang="0">
                <a:pos x="2147483646" y="1149804715"/>
              </a:cxn>
            </a:cxnLst>
            <a:rect l="0" t="0" r="0" b="0"/>
            <a:pathLst>
              <a:path w="23" h="23">
                <a:moveTo>
                  <a:pt x="23" y="12"/>
                </a:moveTo>
                <a:cubicBezTo>
                  <a:pt x="17" y="12"/>
                  <a:pt x="12" y="17"/>
                  <a:pt x="12" y="23"/>
                </a:cubicBezTo>
                <a:cubicBezTo>
                  <a:pt x="12" y="17"/>
                  <a:pt x="7" y="12"/>
                  <a:pt x="0" y="12"/>
                </a:cubicBezTo>
                <a:cubicBezTo>
                  <a:pt x="7" y="12"/>
                  <a:pt x="12" y="6"/>
                  <a:pt x="12" y="0"/>
                </a:cubicBezTo>
                <a:cubicBezTo>
                  <a:pt x="12" y="6"/>
                  <a:pt x="17" y="12"/>
                  <a:pt x="23" y="12"/>
                </a:cubicBezTo>
                <a:close/>
              </a:path>
            </a:pathLst>
          </a:custGeom>
          <a:solidFill>
            <a:srgbClr val="FFFFFF">
              <a:alpha val="100000"/>
            </a:srgbClr>
          </a:solidFill>
          <a:ln w="9525">
            <a:noFill/>
          </a:ln>
        </p:spPr>
        <p:txBody>
          <a:bodyPr/>
          <a:lstStyle/>
          <a:p>
            <a:endParaRPr lang="zh-CN" altLang="en-US"/>
          </a:p>
        </p:txBody>
      </p:sp>
      <p:sp>
        <p:nvSpPr>
          <p:cNvPr id="3110" name="Freeform 38"/>
          <p:cNvSpPr/>
          <p:nvPr/>
        </p:nvSpPr>
        <p:spPr>
          <a:xfrm>
            <a:off x="9993313" y="2808288"/>
            <a:ext cx="293687" cy="288925"/>
          </a:xfrm>
          <a:custGeom>
            <a:avLst/>
            <a:gdLst/>
            <a:ahLst/>
            <a:cxnLst>
              <a:cxn ang="0">
                <a:pos x="2147483646" y="1893991309"/>
              </a:cxn>
              <a:cxn ang="0">
                <a:pos x="1960845947" y="2147483646"/>
              </a:cxn>
              <a:cxn ang="0">
                <a:pos x="0" y="1893991309"/>
              </a:cxn>
              <a:cxn ang="0">
                <a:pos x="1960845947" y="0"/>
              </a:cxn>
              <a:cxn ang="0">
                <a:pos x="2147483646" y="1893991309"/>
              </a:cxn>
            </a:cxnLst>
            <a:rect l="0" t="0" r="0" b="0"/>
            <a:pathLst>
              <a:path w="23" h="23">
                <a:moveTo>
                  <a:pt x="23" y="12"/>
                </a:moveTo>
                <a:cubicBezTo>
                  <a:pt x="17" y="12"/>
                  <a:pt x="12" y="17"/>
                  <a:pt x="12" y="23"/>
                </a:cubicBezTo>
                <a:cubicBezTo>
                  <a:pt x="12" y="17"/>
                  <a:pt x="7" y="12"/>
                  <a:pt x="0" y="12"/>
                </a:cubicBezTo>
                <a:cubicBezTo>
                  <a:pt x="7" y="12"/>
                  <a:pt x="12" y="6"/>
                  <a:pt x="12" y="0"/>
                </a:cubicBezTo>
                <a:cubicBezTo>
                  <a:pt x="12" y="6"/>
                  <a:pt x="17" y="12"/>
                  <a:pt x="23" y="12"/>
                </a:cubicBezTo>
                <a:close/>
              </a:path>
            </a:pathLst>
          </a:custGeom>
          <a:solidFill>
            <a:srgbClr val="FFFFFF">
              <a:alpha val="100000"/>
            </a:srgbClr>
          </a:solidFill>
          <a:ln w="9525">
            <a:noFill/>
          </a:ln>
        </p:spPr>
        <p:txBody>
          <a:bodyPr/>
          <a:lstStyle/>
          <a:p>
            <a:endParaRPr lang="zh-CN" altLang="en-US"/>
          </a:p>
        </p:txBody>
      </p:sp>
      <p:sp>
        <p:nvSpPr>
          <p:cNvPr id="3111" name="Freeform 38"/>
          <p:cNvSpPr/>
          <p:nvPr/>
        </p:nvSpPr>
        <p:spPr>
          <a:xfrm>
            <a:off x="10594975" y="1062038"/>
            <a:ext cx="219075" cy="214312"/>
          </a:xfrm>
          <a:custGeom>
            <a:avLst/>
            <a:gdLst/>
            <a:ahLst/>
            <a:cxnLst>
              <a:cxn ang="0">
                <a:pos x="2076583350" y="1040615211"/>
              </a:cxn>
              <a:cxn ang="0">
                <a:pos x="1083430650" y="1994508605"/>
              </a:cxn>
              <a:cxn ang="0">
                <a:pos x="0" y="1040615211"/>
              </a:cxn>
              <a:cxn ang="0">
                <a:pos x="1083430650" y="0"/>
              </a:cxn>
              <a:cxn ang="0">
                <a:pos x="2076583350" y="1040615211"/>
              </a:cxn>
            </a:cxnLst>
            <a:rect l="0" t="0" r="0" b="0"/>
            <a:pathLst>
              <a:path w="23" h="23">
                <a:moveTo>
                  <a:pt x="23" y="12"/>
                </a:moveTo>
                <a:cubicBezTo>
                  <a:pt x="17" y="12"/>
                  <a:pt x="12" y="17"/>
                  <a:pt x="12" y="23"/>
                </a:cubicBezTo>
                <a:cubicBezTo>
                  <a:pt x="12" y="17"/>
                  <a:pt x="7" y="12"/>
                  <a:pt x="0" y="12"/>
                </a:cubicBezTo>
                <a:cubicBezTo>
                  <a:pt x="7" y="12"/>
                  <a:pt x="12" y="6"/>
                  <a:pt x="12" y="0"/>
                </a:cubicBezTo>
                <a:cubicBezTo>
                  <a:pt x="12" y="6"/>
                  <a:pt x="17" y="12"/>
                  <a:pt x="23" y="12"/>
                </a:cubicBezTo>
                <a:close/>
              </a:path>
            </a:pathLst>
          </a:custGeom>
          <a:solidFill>
            <a:srgbClr val="FFFFFF">
              <a:alpha val="100000"/>
            </a:srgbClr>
          </a:solidFill>
          <a:ln w="9525">
            <a:noFill/>
          </a:ln>
        </p:spPr>
        <p:txBody>
          <a:bodyPr/>
          <a:lstStyle/>
          <a:p>
            <a:endParaRPr lang="zh-CN" altLang="en-US"/>
          </a:p>
        </p:txBody>
      </p:sp>
      <p:sp>
        <p:nvSpPr>
          <p:cNvPr id="3112" name="Freeform 38"/>
          <p:cNvSpPr/>
          <p:nvPr/>
        </p:nvSpPr>
        <p:spPr>
          <a:xfrm>
            <a:off x="939800" y="2351088"/>
            <a:ext cx="217488" cy="212725"/>
          </a:xfrm>
          <a:custGeom>
            <a:avLst/>
            <a:gdLst/>
            <a:ahLst/>
            <a:cxnLst>
              <a:cxn ang="0">
                <a:pos x="2061540384" y="1032909360"/>
              </a:cxn>
              <a:cxn ang="0">
                <a:pos x="1075582176" y="1979739086"/>
              </a:cxn>
              <a:cxn ang="0">
                <a:pos x="0" y="1032909360"/>
              </a:cxn>
              <a:cxn ang="0">
                <a:pos x="1075582176" y="0"/>
              </a:cxn>
              <a:cxn ang="0">
                <a:pos x="2061540384" y="1032909360"/>
              </a:cxn>
            </a:cxnLst>
            <a:rect l="0" t="0" r="0" b="0"/>
            <a:pathLst>
              <a:path w="23" h="23">
                <a:moveTo>
                  <a:pt x="23" y="12"/>
                </a:moveTo>
                <a:cubicBezTo>
                  <a:pt x="17" y="12"/>
                  <a:pt x="12" y="17"/>
                  <a:pt x="12" y="23"/>
                </a:cubicBezTo>
                <a:cubicBezTo>
                  <a:pt x="12" y="17"/>
                  <a:pt x="7" y="12"/>
                  <a:pt x="0" y="12"/>
                </a:cubicBezTo>
                <a:cubicBezTo>
                  <a:pt x="7" y="12"/>
                  <a:pt x="12" y="6"/>
                  <a:pt x="12" y="0"/>
                </a:cubicBezTo>
                <a:cubicBezTo>
                  <a:pt x="12" y="6"/>
                  <a:pt x="17" y="12"/>
                  <a:pt x="23" y="12"/>
                </a:cubicBezTo>
                <a:close/>
              </a:path>
            </a:pathLst>
          </a:custGeom>
          <a:solidFill>
            <a:srgbClr val="FFFFFF">
              <a:alpha val="100000"/>
            </a:srgbClr>
          </a:solidFill>
          <a:ln w="9525">
            <a:noFill/>
          </a:ln>
        </p:spPr>
        <p:txBody>
          <a:bodyPr/>
          <a:lstStyle/>
          <a:p>
            <a:endParaRPr lang="zh-CN" altLang="en-US"/>
          </a:p>
        </p:txBody>
      </p:sp>
      <p:sp>
        <p:nvSpPr>
          <p:cNvPr id="3113" name="Freeform 38"/>
          <p:cNvSpPr/>
          <p:nvPr/>
        </p:nvSpPr>
        <p:spPr>
          <a:xfrm>
            <a:off x="2963863" y="2952750"/>
            <a:ext cx="217487" cy="214313"/>
          </a:xfrm>
          <a:custGeom>
            <a:avLst/>
            <a:gdLst/>
            <a:ahLst/>
            <a:cxnLst>
              <a:cxn ang="0">
                <a:pos x="2061530905" y="1040620066"/>
              </a:cxn>
              <a:cxn ang="0">
                <a:pos x="1075577231" y="1994517911"/>
              </a:cxn>
              <a:cxn ang="0">
                <a:pos x="0" y="1040620066"/>
              </a:cxn>
              <a:cxn ang="0">
                <a:pos x="1075577231" y="0"/>
              </a:cxn>
              <a:cxn ang="0">
                <a:pos x="2061530905" y="1040620066"/>
              </a:cxn>
            </a:cxnLst>
            <a:rect l="0" t="0" r="0" b="0"/>
            <a:pathLst>
              <a:path w="23" h="23">
                <a:moveTo>
                  <a:pt x="23" y="12"/>
                </a:moveTo>
                <a:cubicBezTo>
                  <a:pt x="17" y="12"/>
                  <a:pt x="12" y="17"/>
                  <a:pt x="12" y="23"/>
                </a:cubicBezTo>
                <a:cubicBezTo>
                  <a:pt x="12" y="17"/>
                  <a:pt x="7" y="12"/>
                  <a:pt x="0" y="12"/>
                </a:cubicBezTo>
                <a:cubicBezTo>
                  <a:pt x="7" y="12"/>
                  <a:pt x="12" y="6"/>
                  <a:pt x="12" y="0"/>
                </a:cubicBezTo>
                <a:cubicBezTo>
                  <a:pt x="12" y="6"/>
                  <a:pt x="17" y="12"/>
                  <a:pt x="23" y="12"/>
                </a:cubicBezTo>
                <a:close/>
              </a:path>
            </a:pathLst>
          </a:custGeom>
          <a:solidFill>
            <a:srgbClr val="FFFFFF">
              <a:alpha val="100000"/>
            </a:srgbClr>
          </a:solidFill>
          <a:ln w="9525">
            <a:noFill/>
          </a:ln>
        </p:spPr>
        <p:txBody>
          <a:bodyPr/>
          <a:lstStyle/>
          <a:p>
            <a:endParaRPr lang="zh-CN" altLang="en-US"/>
          </a:p>
        </p:txBody>
      </p:sp>
      <p:sp>
        <p:nvSpPr>
          <p:cNvPr id="3114" name="Freeform 38"/>
          <p:cNvSpPr/>
          <p:nvPr/>
        </p:nvSpPr>
        <p:spPr>
          <a:xfrm>
            <a:off x="8658225" y="700088"/>
            <a:ext cx="163513" cy="161925"/>
          </a:xfrm>
          <a:custGeom>
            <a:avLst/>
            <a:gdLst/>
            <a:ahLst/>
            <a:cxnLst>
              <a:cxn ang="0">
                <a:pos x="1168449679" y="592729983"/>
              </a:cxn>
              <a:cxn ang="0">
                <a:pos x="609626229" y="1136065800"/>
              </a:cxn>
              <a:cxn ang="0">
                <a:pos x="0" y="592729983"/>
              </a:cxn>
              <a:cxn ang="0">
                <a:pos x="609626229" y="0"/>
              </a:cxn>
              <a:cxn ang="0">
                <a:pos x="1168449679" y="592729983"/>
              </a:cxn>
            </a:cxnLst>
            <a:rect l="0" t="0" r="0" b="0"/>
            <a:pathLst>
              <a:path w="23" h="23">
                <a:moveTo>
                  <a:pt x="23" y="12"/>
                </a:moveTo>
                <a:cubicBezTo>
                  <a:pt x="17" y="12"/>
                  <a:pt x="12" y="17"/>
                  <a:pt x="12" y="23"/>
                </a:cubicBezTo>
                <a:cubicBezTo>
                  <a:pt x="12" y="17"/>
                  <a:pt x="7" y="12"/>
                  <a:pt x="0" y="12"/>
                </a:cubicBezTo>
                <a:cubicBezTo>
                  <a:pt x="7" y="12"/>
                  <a:pt x="12" y="6"/>
                  <a:pt x="12" y="0"/>
                </a:cubicBezTo>
                <a:cubicBezTo>
                  <a:pt x="12" y="6"/>
                  <a:pt x="17" y="12"/>
                  <a:pt x="23" y="12"/>
                </a:cubicBezTo>
                <a:close/>
              </a:path>
            </a:pathLst>
          </a:custGeom>
          <a:solidFill>
            <a:srgbClr val="FFFFFF">
              <a:alpha val="100000"/>
            </a:srgbClr>
          </a:solidFill>
          <a:ln w="9525">
            <a:noFill/>
          </a:ln>
        </p:spPr>
        <p:txBody>
          <a:bodyPr/>
          <a:lstStyle/>
          <a:p>
            <a:endParaRPr lang="zh-CN" altLang="en-US"/>
          </a:p>
        </p:txBody>
      </p:sp>
      <p:sp>
        <p:nvSpPr>
          <p:cNvPr id="3115" name="文本框 7"/>
          <p:cNvSpPr txBox="1"/>
          <p:nvPr/>
        </p:nvSpPr>
        <p:spPr>
          <a:xfrm>
            <a:off x="2497138" y="4292600"/>
            <a:ext cx="7197725" cy="922338"/>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sz="5400" b="1" dirty="0">
                <a:solidFill>
                  <a:srgbClr val="474F59"/>
                </a:solidFill>
                <a:latin typeface="微软雅黑" panose="020B0503020204020204" pitchFamily="34" charset="-122"/>
                <a:ea typeface="微软雅黑" panose="020B0503020204020204" pitchFamily="34" charset="-122"/>
              </a:rPr>
              <a:t>珠宝品牌简介</a:t>
            </a:r>
            <a:r>
              <a:rPr lang="en-US" altLang="zh-CN" sz="5400" b="1" dirty="0" err="1">
                <a:solidFill>
                  <a:srgbClr val="474F59"/>
                </a:solidFill>
                <a:latin typeface="微软雅黑" panose="020B0503020204020204" pitchFamily="34" charset="-122"/>
                <a:ea typeface="微软雅黑" panose="020B0503020204020204" pitchFamily="34" charset="-122"/>
              </a:rPr>
              <a:t>ppt</a:t>
            </a:r>
            <a:r>
              <a:rPr lang="zh-CN" altLang="en-US" sz="5400" b="1" dirty="0">
                <a:solidFill>
                  <a:srgbClr val="474F59"/>
                </a:solidFill>
                <a:latin typeface="微软雅黑" panose="020B0503020204020204" pitchFamily="34" charset="-122"/>
                <a:ea typeface="微软雅黑" panose="020B0503020204020204" pitchFamily="34" charset="-122"/>
              </a:rPr>
              <a:t>模板</a:t>
            </a:r>
            <a:endParaRPr lang="zh-CN" altLang="en-US" sz="5400" b="1" dirty="0">
              <a:solidFill>
                <a:srgbClr val="474F59"/>
              </a:solidFill>
              <a:latin typeface="微软雅黑" panose="020B0503020204020204" pitchFamily="34" charset="-122"/>
              <a:ea typeface="微软雅黑" panose="020B0503020204020204" pitchFamily="34" charset="-122"/>
            </a:endParaRPr>
          </a:p>
        </p:txBody>
      </p:sp>
      <p:grpSp>
        <p:nvGrpSpPr>
          <p:cNvPr id="3116" name="组合 4"/>
          <p:cNvGrpSpPr/>
          <p:nvPr/>
        </p:nvGrpSpPr>
        <p:grpSpPr>
          <a:xfrm>
            <a:off x="2960688" y="5318125"/>
            <a:ext cx="6270625" cy="617538"/>
            <a:chOff x="3071378" y="5617029"/>
            <a:chExt cx="6049245" cy="515257"/>
          </a:xfrm>
        </p:grpSpPr>
        <p:cxnSp>
          <p:nvCxnSpPr>
            <p:cNvPr id="4" name="直接连接符 3"/>
            <p:cNvCxnSpPr/>
            <p:nvPr/>
          </p:nvCxnSpPr>
          <p:spPr>
            <a:xfrm>
              <a:off x="3071378" y="5617029"/>
              <a:ext cx="6049245" cy="0"/>
            </a:xfrm>
            <a:prstGeom prst="line">
              <a:avLst/>
            </a:prstGeom>
            <a:ln w="12700">
              <a:solidFill>
                <a:srgbClr val="474F59"/>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3071378" y="6132286"/>
              <a:ext cx="6049245" cy="0"/>
            </a:xfrm>
            <a:prstGeom prst="line">
              <a:avLst/>
            </a:prstGeom>
            <a:ln w="12700">
              <a:solidFill>
                <a:srgbClr val="474F59"/>
              </a:solidFill>
            </a:ln>
          </p:spPr>
          <p:style>
            <a:lnRef idx="1">
              <a:schemeClr val="accent1"/>
            </a:lnRef>
            <a:fillRef idx="0">
              <a:schemeClr val="accent1"/>
            </a:fillRef>
            <a:effectRef idx="0">
              <a:schemeClr val="accent1"/>
            </a:effectRef>
            <a:fontRef idx="minor">
              <a:schemeClr val="tx1"/>
            </a:fontRef>
          </p:style>
        </p:cxnSp>
      </p:grpSp>
      <p:sp>
        <p:nvSpPr>
          <p:cNvPr id="3117" name="文本框 9"/>
          <p:cNvSpPr txBox="1"/>
          <p:nvPr/>
        </p:nvSpPr>
        <p:spPr>
          <a:xfrm>
            <a:off x="2960688" y="5427663"/>
            <a:ext cx="6270625" cy="400050"/>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dist" eaLnBrk="1" hangingPunct="1">
              <a:lnSpc>
                <a:spcPct val="100000"/>
              </a:lnSpc>
              <a:spcBef>
                <a:spcPct val="0"/>
              </a:spcBef>
              <a:buNone/>
            </a:pPr>
            <a:r>
              <a:rPr lang="en-US" altLang="zh-CN" sz="2000" dirty="0">
                <a:solidFill>
                  <a:srgbClr val="474F59"/>
                </a:solidFill>
                <a:latin typeface="微软雅黑" panose="020B0503020204020204" pitchFamily="34" charset="-122"/>
                <a:ea typeface="微软雅黑" panose="020B0503020204020204" pitchFamily="34" charset="-122"/>
              </a:rPr>
              <a:t>THE PROFESSIONAL BUSINESS TEMPLATE</a:t>
            </a:r>
            <a:endParaRPr lang="zh-CN" altLang="en-US" sz="2000" dirty="0">
              <a:solidFill>
                <a:srgbClr val="474F59"/>
              </a:solidFill>
              <a:latin typeface="微软雅黑" panose="020B0503020204020204" pitchFamily="34" charset="-122"/>
              <a:ea typeface="微软雅黑" panose="020B0503020204020204" pitchFamily="34" charset="-122"/>
            </a:endParaRPr>
          </a:p>
        </p:txBody>
      </p:sp>
    </p:spTree>
  </p:cSld>
  <p:clrMapOvr>
    <a:masterClrMapping/>
  </p:clrMapOvr>
  <p:transition spd="slow" advTm="2000">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任意多边形 62"/>
          <p:cNvSpPr/>
          <p:nvPr/>
        </p:nvSpPr>
        <p:spPr>
          <a:xfrm>
            <a:off x="-46037" y="282575"/>
            <a:ext cx="2695575" cy="990600"/>
          </a:xfrm>
          <a:custGeom>
            <a:avLst/>
            <a:gdLst>
              <a:gd name="connsiteX0" fmla="*/ 0 w 2695186"/>
              <a:gd name="connsiteY0" fmla="*/ 0 h 990600"/>
              <a:gd name="connsiteX1" fmla="*/ 2199886 w 2695186"/>
              <a:gd name="connsiteY1" fmla="*/ 0 h 990600"/>
              <a:gd name="connsiteX2" fmla="*/ 2695186 w 2695186"/>
              <a:gd name="connsiteY2" fmla="*/ 495300 h 990600"/>
              <a:gd name="connsiteX3" fmla="*/ 2199886 w 2695186"/>
              <a:gd name="connsiteY3" fmla="*/ 990600 h 990600"/>
              <a:gd name="connsiteX4" fmla="*/ 0 w 2695186"/>
              <a:gd name="connsiteY4" fmla="*/ 99060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95186" h="990600">
                <a:moveTo>
                  <a:pt x="0" y="0"/>
                </a:moveTo>
                <a:lnTo>
                  <a:pt x="2199886" y="0"/>
                </a:lnTo>
                <a:cubicBezTo>
                  <a:pt x="2473433" y="0"/>
                  <a:pt x="2695186" y="221753"/>
                  <a:pt x="2695186" y="495300"/>
                </a:cubicBezTo>
                <a:cubicBezTo>
                  <a:pt x="2695186" y="768847"/>
                  <a:pt x="2473433" y="990600"/>
                  <a:pt x="2199886" y="990600"/>
                </a:cubicBezTo>
                <a:lnTo>
                  <a:pt x="0" y="990600"/>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grpSp>
        <p:nvGrpSpPr>
          <p:cNvPr id="8195" name="组合 86"/>
          <p:cNvGrpSpPr/>
          <p:nvPr/>
        </p:nvGrpSpPr>
        <p:grpSpPr>
          <a:xfrm>
            <a:off x="1693863" y="1890713"/>
            <a:ext cx="4186237" cy="3890962"/>
            <a:chOff x="2894013" y="1941513"/>
            <a:chExt cx="2106612" cy="1957387"/>
          </a:xfrm>
        </p:grpSpPr>
        <p:sp>
          <p:nvSpPr>
            <p:cNvPr id="8219" name="Oval 6"/>
            <p:cNvSpPr/>
            <p:nvPr/>
          </p:nvSpPr>
          <p:spPr>
            <a:xfrm>
              <a:off x="2968625" y="1941513"/>
              <a:ext cx="1957388" cy="1957387"/>
            </a:xfrm>
            <a:prstGeom prst="ellipse">
              <a:avLst/>
            </a:prstGeom>
            <a:solidFill>
              <a:srgbClr val="ADECF7"/>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20" name="Freeform 22"/>
            <p:cNvSpPr/>
            <p:nvPr/>
          </p:nvSpPr>
          <p:spPr>
            <a:xfrm>
              <a:off x="4838700" y="3000375"/>
              <a:ext cx="161925" cy="96837"/>
            </a:xfrm>
            <a:custGeom>
              <a:avLst/>
              <a:gdLst/>
              <a:ahLst/>
              <a:cxnLst>
                <a:cxn ang="0">
                  <a:pos x="0" y="153727944"/>
                </a:cxn>
                <a:cxn ang="0">
                  <a:pos x="257055938" y="75604297"/>
                </a:cxn>
                <a:cxn ang="0">
                  <a:pos x="0" y="0"/>
                </a:cxn>
                <a:cxn ang="0">
                  <a:pos x="0" y="153727944"/>
                </a:cxn>
              </a:cxnLst>
              <a:rect l="0" t="0" r="0" b="0"/>
              <a:pathLst>
                <a:path w="102" h="61">
                  <a:moveTo>
                    <a:pt x="0" y="61"/>
                  </a:moveTo>
                  <a:lnTo>
                    <a:pt x="102" y="30"/>
                  </a:lnTo>
                  <a:lnTo>
                    <a:pt x="0" y="0"/>
                  </a:lnTo>
                  <a:lnTo>
                    <a:pt x="0" y="61"/>
                  </a:lnTo>
                  <a:close/>
                </a:path>
              </a:pathLst>
            </a:custGeom>
            <a:solidFill>
              <a:srgbClr val="FFFFFF">
                <a:alpha val="100000"/>
              </a:srgbClr>
            </a:solidFill>
            <a:ln w="9525">
              <a:noFill/>
            </a:ln>
          </p:spPr>
          <p:txBody>
            <a:bodyPr/>
            <a:lstStyle/>
            <a:p>
              <a:endParaRPr lang="zh-CN" altLang="en-US"/>
            </a:p>
          </p:txBody>
        </p:sp>
        <p:sp>
          <p:nvSpPr>
            <p:cNvPr id="8221" name="Freeform 23"/>
            <p:cNvSpPr/>
            <p:nvPr/>
          </p:nvSpPr>
          <p:spPr>
            <a:xfrm>
              <a:off x="4838700" y="3048000"/>
              <a:ext cx="161925" cy="49212"/>
            </a:xfrm>
            <a:custGeom>
              <a:avLst/>
              <a:gdLst/>
              <a:ahLst/>
              <a:cxnLst>
                <a:cxn ang="0">
                  <a:pos x="257055938" y="0"/>
                </a:cxn>
                <a:cxn ang="0">
                  <a:pos x="0" y="78123256"/>
                </a:cxn>
                <a:cxn ang="0">
                  <a:pos x="0" y="30241568"/>
                </a:cxn>
                <a:cxn ang="0">
                  <a:pos x="257055938" y="0"/>
                </a:cxn>
              </a:cxnLst>
              <a:rect l="0" t="0" r="0" b="0"/>
              <a:pathLst>
                <a:path w="102" h="31">
                  <a:moveTo>
                    <a:pt x="102" y="0"/>
                  </a:moveTo>
                  <a:lnTo>
                    <a:pt x="0" y="31"/>
                  </a:lnTo>
                  <a:lnTo>
                    <a:pt x="0" y="12"/>
                  </a:lnTo>
                  <a:lnTo>
                    <a:pt x="102" y="0"/>
                  </a:lnTo>
                  <a:close/>
                </a:path>
              </a:pathLst>
            </a:custGeom>
            <a:solidFill>
              <a:srgbClr val="CCCBCA">
                <a:alpha val="100000"/>
              </a:srgbClr>
            </a:solidFill>
            <a:ln w="9525">
              <a:noFill/>
            </a:ln>
          </p:spPr>
          <p:txBody>
            <a:bodyPr/>
            <a:lstStyle/>
            <a:p>
              <a:endParaRPr lang="zh-CN" altLang="en-US"/>
            </a:p>
          </p:txBody>
        </p:sp>
        <p:sp>
          <p:nvSpPr>
            <p:cNvPr id="8222" name="Rectangle 24"/>
            <p:cNvSpPr/>
            <p:nvPr/>
          </p:nvSpPr>
          <p:spPr>
            <a:xfrm>
              <a:off x="3054350" y="3000375"/>
              <a:ext cx="1784350" cy="96837"/>
            </a:xfrm>
            <a:prstGeom prst="rect">
              <a:avLst/>
            </a:prstGeom>
            <a:solidFill>
              <a:srgbClr val="FFDB79"/>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23" name="Rectangle 25"/>
            <p:cNvSpPr/>
            <p:nvPr/>
          </p:nvSpPr>
          <p:spPr>
            <a:xfrm>
              <a:off x="3054350" y="3067050"/>
              <a:ext cx="1784350" cy="30162"/>
            </a:xfrm>
            <a:prstGeom prst="rect">
              <a:avLst/>
            </a:prstGeom>
            <a:solidFill>
              <a:srgbClr val="FAB83E"/>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24" name="Freeform 26"/>
            <p:cNvSpPr/>
            <p:nvPr/>
          </p:nvSpPr>
          <p:spPr>
            <a:xfrm>
              <a:off x="4937125" y="3028950"/>
              <a:ext cx="63500" cy="38100"/>
            </a:xfrm>
            <a:custGeom>
              <a:avLst/>
              <a:gdLst/>
              <a:ahLst/>
              <a:cxnLst>
                <a:cxn ang="0">
                  <a:pos x="0" y="60483750"/>
                </a:cxn>
                <a:cxn ang="0">
                  <a:pos x="100806250" y="30241875"/>
                </a:cxn>
                <a:cxn ang="0">
                  <a:pos x="0" y="0"/>
                </a:cxn>
                <a:cxn ang="0">
                  <a:pos x="0" y="60483750"/>
                </a:cxn>
              </a:cxnLst>
              <a:rect l="0" t="0" r="0" b="0"/>
              <a:pathLst>
                <a:path w="40" h="24">
                  <a:moveTo>
                    <a:pt x="0" y="24"/>
                  </a:moveTo>
                  <a:lnTo>
                    <a:pt x="40" y="12"/>
                  </a:lnTo>
                  <a:lnTo>
                    <a:pt x="0" y="0"/>
                  </a:lnTo>
                  <a:lnTo>
                    <a:pt x="0" y="24"/>
                  </a:lnTo>
                  <a:close/>
                </a:path>
              </a:pathLst>
            </a:custGeom>
            <a:solidFill>
              <a:srgbClr val="353F49">
                <a:alpha val="100000"/>
              </a:srgbClr>
            </a:solidFill>
            <a:ln w="9525">
              <a:noFill/>
            </a:ln>
          </p:spPr>
          <p:txBody>
            <a:bodyPr/>
            <a:lstStyle/>
            <a:p>
              <a:endParaRPr lang="zh-CN" altLang="en-US"/>
            </a:p>
          </p:txBody>
        </p:sp>
        <p:sp>
          <p:nvSpPr>
            <p:cNvPr id="8225" name="Freeform 27"/>
            <p:cNvSpPr/>
            <p:nvPr/>
          </p:nvSpPr>
          <p:spPr>
            <a:xfrm>
              <a:off x="4937125" y="3048000"/>
              <a:ext cx="63500" cy="19050"/>
            </a:xfrm>
            <a:custGeom>
              <a:avLst/>
              <a:gdLst/>
              <a:ahLst/>
              <a:cxnLst>
                <a:cxn ang="0">
                  <a:pos x="0" y="30241875"/>
                </a:cxn>
                <a:cxn ang="0">
                  <a:pos x="100806250" y="0"/>
                </a:cxn>
                <a:cxn ang="0">
                  <a:pos x="0" y="12601575"/>
                </a:cxn>
                <a:cxn ang="0">
                  <a:pos x="0" y="30241875"/>
                </a:cxn>
              </a:cxnLst>
              <a:rect l="0" t="0" r="0" b="0"/>
              <a:pathLst>
                <a:path w="40" h="12">
                  <a:moveTo>
                    <a:pt x="0" y="12"/>
                  </a:moveTo>
                  <a:lnTo>
                    <a:pt x="40" y="0"/>
                  </a:lnTo>
                  <a:lnTo>
                    <a:pt x="0" y="5"/>
                  </a:lnTo>
                  <a:lnTo>
                    <a:pt x="0" y="12"/>
                  </a:lnTo>
                  <a:close/>
                </a:path>
              </a:pathLst>
            </a:custGeom>
            <a:solidFill>
              <a:srgbClr val="232E38">
                <a:alpha val="100000"/>
              </a:srgbClr>
            </a:solidFill>
            <a:ln w="9525">
              <a:noFill/>
            </a:ln>
          </p:spPr>
          <p:txBody>
            <a:bodyPr/>
            <a:lstStyle/>
            <a:p>
              <a:endParaRPr lang="zh-CN" altLang="en-US"/>
            </a:p>
          </p:txBody>
        </p:sp>
        <p:sp>
          <p:nvSpPr>
            <p:cNvPr id="8226" name="Rectangle 28"/>
            <p:cNvSpPr/>
            <p:nvPr/>
          </p:nvSpPr>
          <p:spPr>
            <a:xfrm>
              <a:off x="2998788" y="3000375"/>
              <a:ext cx="55563" cy="96837"/>
            </a:xfrm>
            <a:prstGeom prst="rect">
              <a:avLst/>
            </a:prstGeom>
            <a:solidFill>
              <a:srgbClr val="FFFFFF"/>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27" name="Rectangle 29"/>
            <p:cNvSpPr/>
            <p:nvPr/>
          </p:nvSpPr>
          <p:spPr>
            <a:xfrm>
              <a:off x="2998788" y="3067050"/>
              <a:ext cx="55563" cy="30162"/>
            </a:xfrm>
            <a:prstGeom prst="rect">
              <a:avLst/>
            </a:prstGeom>
            <a:solidFill>
              <a:srgbClr val="CCCBCA"/>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28" name="Freeform 30"/>
            <p:cNvSpPr/>
            <p:nvPr/>
          </p:nvSpPr>
          <p:spPr>
            <a:xfrm>
              <a:off x="2894013" y="3000375"/>
              <a:ext cx="104775" cy="96837"/>
            </a:xfrm>
            <a:custGeom>
              <a:avLst/>
              <a:gdLst/>
              <a:ahLst/>
              <a:cxnLst>
                <a:cxn ang="0">
                  <a:pos x="182031595" y="360669407"/>
                </a:cxn>
                <a:cxn ang="0">
                  <a:pos x="56009721" y="305181806"/>
                </a:cxn>
                <a:cxn ang="0">
                  <a:pos x="0" y="180336566"/>
                </a:cxn>
                <a:cxn ang="0">
                  <a:pos x="0" y="180336566"/>
                </a:cxn>
                <a:cxn ang="0">
                  <a:pos x="56009721" y="55487601"/>
                </a:cxn>
                <a:cxn ang="0">
                  <a:pos x="182031595" y="0"/>
                </a:cxn>
                <a:cxn ang="0">
                  <a:pos x="392064308" y="0"/>
                </a:cxn>
                <a:cxn ang="0">
                  <a:pos x="392064308" y="360669407"/>
                </a:cxn>
                <a:cxn ang="0">
                  <a:pos x="182031595" y="360669407"/>
                </a:cxn>
              </a:cxnLst>
              <a:rect l="0" t="0" r="0" b="0"/>
              <a:pathLst>
                <a:path w="28" h="26">
                  <a:moveTo>
                    <a:pt x="13" y="26"/>
                  </a:moveTo>
                  <a:cubicBezTo>
                    <a:pt x="10" y="26"/>
                    <a:pt x="6" y="25"/>
                    <a:pt x="4" y="22"/>
                  </a:cubicBezTo>
                  <a:cubicBezTo>
                    <a:pt x="1" y="19"/>
                    <a:pt x="0" y="16"/>
                    <a:pt x="0" y="13"/>
                  </a:cubicBezTo>
                  <a:cubicBezTo>
                    <a:pt x="0" y="13"/>
                    <a:pt x="0" y="13"/>
                    <a:pt x="0" y="13"/>
                  </a:cubicBezTo>
                  <a:cubicBezTo>
                    <a:pt x="0" y="10"/>
                    <a:pt x="1" y="6"/>
                    <a:pt x="4" y="4"/>
                  </a:cubicBezTo>
                  <a:cubicBezTo>
                    <a:pt x="6" y="1"/>
                    <a:pt x="10" y="0"/>
                    <a:pt x="13" y="0"/>
                  </a:cubicBezTo>
                  <a:cubicBezTo>
                    <a:pt x="28" y="0"/>
                    <a:pt x="28" y="0"/>
                    <a:pt x="28" y="0"/>
                  </a:cubicBezTo>
                  <a:cubicBezTo>
                    <a:pt x="28" y="26"/>
                    <a:pt x="28" y="26"/>
                    <a:pt x="28" y="26"/>
                  </a:cubicBezTo>
                  <a:lnTo>
                    <a:pt x="13" y="26"/>
                  </a:lnTo>
                  <a:close/>
                </a:path>
              </a:pathLst>
            </a:custGeom>
            <a:solidFill>
              <a:srgbClr val="474F59">
                <a:alpha val="100000"/>
              </a:srgbClr>
            </a:solidFill>
            <a:ln w="9525">
              <a:noFill/>
            </a:ln>
          </p:spPr>
          <p:txBody>
            <a:bodyPr/>
            <a:lstStyle/>
            <a:p>
              <a:endParaRPr lang="zh-CN" altLang="en-US"/>
            </a:p>
          </p:txBody>
        </p:sp>
        <p:sp>
          <p:nvSpPr>
            <p:cNvPr id="8229" name="Freeform 31"/>
            <p:cNvSpPr/>
            <p:nvPr/>
          </p:nvSpPr>
          <p:spPr>
            <a:xfrm>
              <a:off x="2894013" y="3003550"/>
              <a:ext cx="104775" cy="93662"/>
            </a:xfrm>
            <a:custGeom>
              <a:avLst/>
              <a:gdLst/>
              <a:ahLst/>
              <a:cxnLst>
                <a:cxn ang="0">
                  <a:pos x="56009721" y="42106689"/>
                </a:cxn>
                <a:cxn ang="0">
                  <a:pos x="126021873" y="0"/>
                </a:cxn>
                <a:cxn ang="0">
                  <a:pos x="112019443" y="56144749"/>
                </a:cxn>
                <a:cxn ang="0">
                  <a:pos x="168029164" y="182468562"/>
                </a:cxn>
                <a:cxn ang="0">
                  <a:pos x="294047296" y="238613311"/>
                </a:cxn>
                <a:cxn ang="0">
                  <a:pos x="392064308" y="238613311"/>
                </a:cxn>
                <a:cxn ang="0">
                  <a:pos x="392064308" y="350902810"/>
                </a:cxn>
                <a:cxn ang="0">
                  <a:pos x="182031595" y="350902810"/>
                </a:cxn>
                <a:cxn ang="0">
                  <a:pos x="56009721" y="294758060"/>
                </a:cxn>
                <a:cxn ang="0">
                  <a:pos x="0" y="168434248"/>
                </a:cxn>
                <a:cxn ang="0">
                  <a:pos x="56009721" y="42106689"/>
                </a:cxn>
              </a:cxnLst>
              <a:rect l="0" t="0" r="0" b="0"/>
              <a:pathLst>
                <a:path w="28" h="25">
                  <a:moveTo>
                    <a:pt x="4" y="3"/>
                  </a:moveTo>
                  <a:cubicBezTo>
                    <a:pt x="5" y="1"/>
                    <a:pt x="7" y="0"/>
                    <a:pt x="9" y="0"/>
                  </a:cubicBezTo>
                  <a:cubicBezTo>
                    <a:pt x="8" y="1"/>
                    <a:pt x="8" y="2"/>
                    <a:pt x="8" y="4"/>
                  </a:cubicBezTo>
                  <a:cubicBezTo>
                    <a:pt x="8" y="7"/>
                    <a:pt x="9" y="10"/>
                    <a:pt x="12" y="13"/>
                  </a:cubicBezTo>
                  <a:cubicBezTo>
                    <a:pt x="15" y="15"/>
                    <a:pt x="18" y="17"/>
                    <a:pt x="21" y="17"/>
                  </a:cubicBezTo>
                  <a:cubicBezTo>
                    <a:pt x="28" y="17"/>
                    <a:pt x="28" y="17"/>
                    <a:pt x="28" y="17"/>
                  </a:cubicBezTo>
                  <a:cubicBezTo>
                    <a:pt x="28" y="25"/>
                    <a:pt x="28" y="25"/>
                    <a:pt x="28" y="25"/>
                  </a:cubicBezTo>
                  <a:cubicBezTo>
                    <a:pt x="13" y="25"/>
                    <a:pt x="13" y="25"/>
                    <a:pt x="13" y="25"/>
                  </a:cubicBezTo>
                  <a:cubicBezTo>
                    <a:pt x="10" y="25"/>
                    <a:pt x="6" y="24"/>
                    <a:pt x="4" y="21"/>
                  </a:cubicBezTo>
                  <a:cubicBezTo>
                    <a:pt x="1" y="18"/>
                    <a:pt x="0" y="15"/>
                    <a:pt x="0" y="12"/>
                  </a:cubicBezTo>
                  <a:cubicBezTo>
                    <a:pt x="0" y="9"/>
                    <a:pt x="1" y="5"/>
                    <a:pt x="4" y="3"/>
                  </a:cubicBezTo>
                  <a:close/>
                </a:path>
              </a:pathLst>
            </a:custGeom>
            <a:solidFill>
              <a:srgbClr val="232E38">
                <a:alpha val="100000"/>
              </a:srgbClr>
            </a:solidFill>
            <a:ln w="9525">
              <a:noFill/>
            </a:ln>
          </p:spPr>
          <p:txBody>
            <a:bodyPr/>
            <a:lstStyle/>
            <a:p>
              <a:endParaRPr lang="zh-CN" altLang="en-US"/>
            </a:p>
          </p:txBody>
        </p:sp>
        <p:sp>
          <p:nvSpPr>
            <p:cNvPr id="8230" name="Oval 32"/>
            <p:cNvSpPr/>
            <p:nvPr/>
          </p:nvSpPr>
          <p:spPr>
            <a:xfrm>
              <a:off x="3378200" y="2352675"/>
              <a:ext cx="1136650" cy="1136650"/>
            </a:xfrm>
            <a:prstGeom prst="ellipse">
              <a:avLst/>
            </a:prstGeom>
            <a:solidFill>
              <a:srgbClr val="FFFFFF"/>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31" name="Freeform 33"/>
            <p:cNvSpPr/>
            <p:nvPr/>
          </p:nvSpPr>
          <p:spPr>
            <a:xfrm>
              <a:off x="3416300" y="2389188"/>
              <a:ext cx="1098550" cy="1100137"/>
            </a:xfrm>
            <a:custGeom>
              <a:avLst/>
              <a:gdLst/>
              <a:ahLst/>
              <a:cxnLst>
                <a:cxn ang="0">
                  <a:pos x="2147483646" y="0"/>
                </a:cxn>
                <a:cxn ang="0">
                  <a:pos x="2147483646" y="1433670658"/>
                </a:cxn>
                <a:cxn ang="0">
                  <a:pos x="1429537096" y="2147483646"/>
                </a:cxn>
                <a:cxn ang="0">
                  <a:pos x="0" y="2147483646"/>
                </a:cxn>
                <a:cxn ang="0">
                  <a:pos x="1995689134" y="2147483646"/>
                </a:cxn>
                <a:cxn ang="0">
                  <a:pos x="2147483646" y="2001461913"/>
                </a:cxn>
                <a:cxn ang="0">
                  <a:pos x="2147483646" y="0"/>
                </a:cxn>
              </a:cxnLst>
              <a:rect l="0" t="0" r="0" b="0"/>
              <a:pathLst>
                <a:path w="292" h="292">
                  <a:moveTo>
                    <a:pt x="194" y="0"/>
                  </a:moveTo>
                  <a:cubicBezTo>
                    <a:pt x="221" y="25"/>
                    <a:pt x="239" y="61"/>
                    <a:pt x="239" y="101"/>
                  </a:cubicBezTo>
                  <a:cubicBezTo>
                    <a:pt x="239" y="177"/>
                    <a:pt x="177" y="239"/>
                    <a:pt x="101" y="239"/>
                  </a:cubicBezTo>
                  <a:cubicBezTo>
                    <a:pt x="61" y="239"/>
                    <a:pt x="25" y="221"/>
                    <a:pt x="0" y="194"/>
                  </a:cubicBezTo>
                  <a:cubicBezTo>
                    <a:pt x="21" y="251"/>
                    <a:pt x="76" y="292"/>
                    <a:pt x="141" y="292"/>
                  </a:cubicBezTo>
                  <a:cubicBezTo>
                    <a:pt x="224" y="292"/>
                    <a:pt x="292" y="224"/>
                    <a:pt x="292" y="141"/>
                  </a:cubicBezTo>
                  <a:cubicBezTo>
                    <a:pt x="292" y="76"/>
                    <a:pt x="251" y="21"/>
                    <a:pt x="194" y="0"/>
                  </a:cubicBezTo>
                  <a:close/>
                </a:path>
              </a:pathLst>
            </a:custGeom>
            <a:solidFill>
              <a:srgbClr val="E6E5E5">
                <a:alpha val="100000"/>
              </a:srgbClr>
            </a:solidFill>
            <a:ln w="9525">
              <a:noFill/>
            </a:ln>
          </p:spPr>
          <p:txBody>
            <a:bodyPr/>
            <a:lstStyle/>
            <a:p>
              <a:endParaRPr lang="zh-CN" altLang="en-US"/>
            </a:p>
          </p:txBody>
        </p:sp>
        <p:sp>
          <p:nvSpPr>
            <p:cNvPr id="8232" name="Freeform 34"/>
            <p:cNvSpPr>
              <a:spLocks noEditPoints="1"/>
            </p:cNvSpPr>
            <p:nvPr/>
          </p:nvSpPr>
          <p:spPr>
            <a:xfrm>
              <a:off x="3460750" y="2355850"/>
              <a:ext cx="1054100" cy="1133475"/>
            </a:xfrm>
            <a:custGeom>
              <a:avLst/>
              <a:gdLst/>
              <a:ahLst/>
              <a:cxnLst>
                <a:cxn ang="0">
                  <a:pos x="1218837007" y="2147483646"/>
                </a:cxn>
                <a:cxn ang="0">
                  <a:pos x="1757395520" y="2147483646"/>
                </a:cxn>
                <a:cxn ang="0">
                  <a:pos x="1615668010" y="2147483646"/>
                </a:cxn>
                <a:cxn ang="0">
                  <a:pos x="850353764" y="1758381232"/>
                </a:cxn>
                <a:cxn ang="0">
                  <a:pos x="325969131" y="1446408242"/>
                </a:cxn>
                <a:cxn ang="0">
                  <a:pos x="609420386" y="1247880661"/>
                </a:cxn>
                <a:cxn ang="0">
                  <a:pos x="921215636" y="822466029"/>
                </a:cxn>
                <a:cxn ang="0">
                  <a:pos x="1289702644" y="553037892"/>
                </a:cxn>
                <a:cxn ang="0">
                  <a:pos x="1020421505" y="482137336"/>
                </a:cxn>
                <a:cxn ang="0">
                  <a:pos x="1303872760" y="155986495"/>
                </a:cxn>
                <a:cxn ang="0">
                  <a:pos x="1445600269" y="99263791"/>
                </a:cxn>
                <a:cxn ang="0">
                  <a:pos x="1119631138" y="155986495"/>
                </a:cxn>
                <a:cxn ang="0">
                  <a:pos x="0" y="1332966600"/>
                </a:cxn>
                <a:cxn ang="0">
                  <a:pos x="396831004" y="1758381232"/>
                </a:cxn>
                <a:cxn ang="0">
                  <a:pos x="637764382" y="2147483646"/>
                </a:cxn>
                <a:cxn ang="0">
                  <a:pos x="1062939381" y="2147483646"/>
                </a:cxn>
                <a:cxn ang="0">
                  <a:pos x="1247184768" y="496315188"/>
                </a:cxn>
                <a:cxn ang="0">
                  <a:pos x="1133801254" y="496315188"/>
                </a:cxn>
                <a:cxn ang="0">
                  <a:pos x="1204666891" y="198527581"/>
                </a:cxn>
                <a:cxn ang="0">
                  <a:pos x="935385752" y="680661152"/>
                </a:cxn>
                <a:cxn ang="0">
                  <a:pos x="907041756" y="666483300"/>
                </a:cxn>
                <a:cxn ang="0">
                  <a:pos x="836179884" y="269428137"/>
                </a:cxn>
                <a:cxn ang="0">
                  <a:pos x="736970250" y="453774101"/>
                </a:cxn>
                <a:cxn ang="0">
                  <a:pos x="694456139" y="496315188"/>
                </a:cxn>
                <a:cxn ang="0">
                  <a:pos x="1034595385" y="2147483646"/>
                </a:cxn>
                <a:cxn ang="0">
                  <a:pos x="1218837007" y="2147483646"/>
                </a:cxn>
                <a:cxn ang="0">
                  <a:pos x="2147483646" y="1744199615"/>
                </a:cxn>
                <a:cxn ang="0">
                  <a:pos x="2147483646" y="311969224"/>
                </a:cxn>
                <a:cxn ang="0">
                  <a:pos x="2147483646" y="326150841"/>
                </a:cxn>
                <a:cxn ang="0">
                  <a:pos x="2147483646" y="680661152"/>
                </a:cxn>
                <a:cxn ang="0">
                  <a:pos x="2147483646" y="737383856"/>
                </a:cxn>
                <a:cxn ang="0">
                  <a:pos x="2147483646" y="850829264"/>
                </a:cxn>
                <a:cxn ang="0">
                  <a:pos x="2147483646" y="694842769"/>
                </a:cxn>
                <a:cxn ang="0">
                  <a:pos x="2147483646" y="1063534697"/>
                </a:cxn>
                <a:cxn ang="0">
                  <a:pos x="2147483646" y="1276243896"/>
                </a:cxn>
                <a:cxn ang="0">
                  <a:pos x="2147483646" y="2147483646"/>
                </a:cxn>
                <a:cxn ang="0">
                  <a:pos x="2147483646" y="1744199615"/>
                </a:cxn>
                <a:cxn ang="0">
                  <a:pos x="2147483646" y="2147483646"/>
                </a:cxn>
                <a:cxn ang="0">
                  <a:pos x="2147483646" y="2147483646"/>
                </a:cxn>
                <a:cxn ang="0">
                  <a:pos x="1360564516" y="2147483646"/>
                </a:cxn>
                <a:cxn ang="0">
                  <a:pos x="1899119265" y="2147483646"/>
                </a:cxn>
                <a:cxn ang="0">
                  <a:pos x="1459770385" y="56722704"/>
                </a:cxn>
                <a:cxn ang="0">
                  <a:pos x="1842431273" y="212705433"/>
                </a:cxn>
                <a:cxn ang="0">
                  <a:pos x="2147483646" y="425414632"/>
                </a:cxn>
                <a:cxn ang="0">
                  <a:pos x="1488118146" y="609760596"/>
                </a:cxn>
                <a:cxn ang="0">
                  <a:pos x="1544806138" y="581401127"/>
                </a:cxn>
                <a:cxn ang="0">
                  <a:pos x="566902509" y="1361326069"/>
                </a:cxn>
                <a:cxn ang="0">
                  <a:pos x="765318011" y="1503130947"/>
                </a:cxn>
                <a:cxn ang="0">
                  <a:pos x="2097534767" y="198527581"/>
                </a:cxn>
                <a:cxn ang="0">
                  <a:pos x="2147483646" y="42541087"/>
                </a:cxn>
                <a:cxn ang="0">
                  <a:pos x="1133801254" y="1815100170"/>
                </a:cxn>
                <a:cxn ang="0">
                  <a:pos x="694456139" y="1318784983"/>
                </a:cxn>
                <a:cxn ang="0">
                  <a:pos x="2147483646" y="723206004"/>
                </a:cxn>
                <a:cxn ang="0">
                  <a:pos x="1303872760" y="85082173"/>
                </a:cxn>
                <a:cxn ang="0">
                  <a:pos x="2147483646" y="907551968"/>
                </a:cxn>
                <a:cxn ang="0">
                  <a:pos x="2147483646" y="340332459"/>
                </a:cxn>
                <a:cxn ang="0">
                  <a:pos x="255107259" y="2147483646"/>
                </a:cxn>
                <a:cxn ang="0">
                  <a:pos x="1247184768" y="99263791"/>
                </a:cxn>
                <a:cxn ang="0">
                  <a:pos x="2147483646" y="269428137"/>
                </a:cxn>
                <a:cxn ang="0">
                  <a:pos x="1303872760" y="99263791"/>
                </a:cxn>
                <a:cxn ang="0">
                  <a:pos x="2147483646" y="2147483646"/>
                </a:cxn>
              </a:cxnLst>
              <a:rect l="0" t="0" r="0" b="0"/>
              <a:pathLst>
                <a:path w="280" h="301">
                  <a:moveTo>
                    <a:pt x="94" y="276"/>
                  </a:moveTo>
                  <a:cubicBezTo>
                    <a:pt x="94" y="276"/>
                    <a:pt x="96" y="276"/>
                    <a:pt x="96" y="275"/>
                  </a:cubicBezTo>
                  <a:cubicBezTo>
                    <a:pt x="95" y="275"/>
                    <a:pt x="93" y="274"/>
                    <a:pt x="91" y="274"/>
                  </a:cubicBezTo>
                  <a:cubicBezTo>
                    <a:pt x="92" y="274"/>
                    <a:pt x="87" y="271"/>
                    <a:pt x="88" y="273"/>
                  </a:cubicBezTo>
                  <a:cubicBezTo>
                    <a:pt x="88" y="274"/>
                    <a:pt x="89" y="273"/>
                    <a:pt x="89" y="273"/>
                  </a:cubicBezTo>
                  <a:cubicBezTo>
                    <a:pt x="89" y="274"/>
                    <a:pt x="89" y="274"/>
                    <a:pt x="89" y="274"/>
                  </a:cubicBezTo>
                  <a:cubicBezTo>
                    <a:pt x="89" y="274"/>
                    <a:pt x="84" y="272"/>
                    <a:pt x="89" y="271"/>
                  </a:cubicBezTo>
                  <a:cubicBezTo>
                    <a:pt x="86" y="268"/>
                    <a:pt x="90" y="269"/>
                    <a:pt x="88" y="267"/>
                  </a:cubicBezTo>
                  <a:cubicBezTo>
                    <a:pt x="88" y="266"/>
                    <a:pt x="91" y="264"/>
                    <a:pt x="89" y="263"/>
                  </a:cubicBezTo>
                  <a:cubicBezTo>
                    <a:pt x="88" y="263"/>
                    <a:pt x="87" y="263"/>
                    <a:pt x="86" y="262"/>
                  </a:cubicBezTo>
                  <a:cubicBezTo>
                    <a:pt x="85" y="261"/>
                    <a:pt x="86" y="259"/>
                    <a:pt x="88" y="259"/>
                  </a:cubicBezTo>
                  <a:cubicBezTo>
                    <a:pt x="88" y="259"/>
                    <a:pt x="88" y="256"/>
                    <a:pt x="89" y="256"/>
                  </a:cubicBezTo>
                  <a:cubicBezTo>
                    <a:pt x="88" y="256"/>
                    <a:pt x="86" y="252"/>
                    <a:pt x="86" y="251"/>
                  </a:cubicBezTo>
                  <a:cubicBezTo>
                    <a:pt x="87" y="251"/>
                    <a:pt x="90" y="254"/>
                    <a:pt x="91" y="251"/>
                  </a:cubicBezTo>
                  <a:cubicBezTo>
                    <a:pt x="92" y="251"/>
                    <a:pt x="90" y="249"/>
                    <a:pt x="90" y="248"/>
                  </a:cubicBezTo>
                  <a:cubicBezTo>
                    <a:pt x="92" y="248"/>
                    <a:pt x="102" y="248"/>
                    <a:pt x="100" y="243"/>
                  </a:cubicBezTo>
                  <a:cubicBezTo>
                    <a:pt x="100" y="242"/>
                    <a:pt x="95" y="239"/>
                    <a:pt x="96" y="238"/>
                  </a:cubicBezTo>
                  <a:cubicBezTo>
                    <a:pt x="97" y="238"/>
                    <a:pt x="100" y="240"/>
                    <a:pt x="101" y="239"/>
                  </a:cubicBezTo>
                  <a:cubicBezTo>
                    <a:pt x="103" y="239"/>
                    <a:pt x="104" y="240"/>
                    <a:pt x="105" y="239"/>
                  </a:cubicBezTo>
                  <a:cubicBezTo>
                    <a:pt x="105" y="238"/>
                    <a:pt x="108" y="236"/>
                    <a:pt x="107" y="235"/>
                  </a:cubicBezTo>
                  <a:cubicBezTo>
                    <a:pt x="106" y="235"/>
                    <a:pt x="106" y="236"/>
                    <a:pt x="106" y="237"/>
                  </a:cubicBezTo>
                  <a:cubicBezTo>
                    <a:pt x="105" y="235"/>
                    <a:pt x="107" y="235"/>
                    <a:pt x="107" y="234"/>
                  </a:cubicBezTo>
                  <a:cubicBezTo>
                    <a:pt x="107" y="234"/>
                    <a:pt x="108" y="234"/>
                    <a:pt x="108" y="235"/>
                  </a:cubicBezTo>
                  <a:cubicBezTo>
                    <a:pt x="109" y="233"/>
                    <a:pt x="113" y="227"/>
                    <a:pt x="114" y="227"/>
                  </a:cubicBezTo>
                  <a:cubicBezTo>
                    <a:pt x="116" y="224"/>
                    <a:pt x="114" y="220"/>
                    <a:pt x="116" y="218"/>
                  </a:cubicBezTo>
                  <a:cubicBezTo>
                    <a:pt x="119" y="216"/>
                    <a:pt x="121" y="215"/>
                    <a:pt x="124" y="213"/>
                  </a:cubicBezTo>
                  <a:cubicBezTo>
                    <a:pt x="125" y="213"/>
                    <a:pt x="128" y="212"/>
                    <a:pt x="128" y="212"/>
                  </a:cubicBezTo>
                  <a:cubicBezTo>
                    <a:pt x="133" y="213"/>
                    <a:pt x="133" y="207"/>
                    <a:pt x="136" y="205"/>
                  </a:cubicBezTo>
                  <a:cubicBezTo>
                    <a:pt x="139" y="202"/>
                    <a:pt x="137" y="188"/>
                    <a:pt x="139" y="187"/>
                  </a:cubicBezTo>
                  <a:cubicBezTo>
                    <a:pt x="141" y="186"/>
                    <a:pt x="145" y="181"/>
                    <a:pt x="147" y="179"/>
                  </a:cubicBezTo>
                  <a:cubicBezTo>
                    <a:pt x="150" y="176"/>
                    <a:pt x="150" y="173"/>
                    <a:pt x="149" y="170"/>
                  </a:cubicBezTo>
                  <a:cubicBezTo>
                    <a:pt x="148" y="166"/>
                    <a:pt x="146" y="168"/>
                    <a:pt x="143" y="166"/>
                  </a:cubicBezTo>
                  <a:cubicBezTo>
                    <a:pt x="141" y="165"/>
                    <a:pt x="139" y="162"/>
                    <a:pt x="135" y="161"/>
                  </a:cubicBezTo>
                  <a:cubicBezTo>
                    <a:pt x="133" y="161"/>
                    <a:pt x="131" y="162"/>
                    <a:pt x="130" y="161"/>
                  </a:cubicBezTo>
                  <a:cubicBezTo>
                    <a:pt x="129" y="161"/>
                    <a:pt x="127" y="159"/>
                    <a:pt x="126" y="161"/>
                  </a:cubicBezTo>
                  <a:cubicBezTo>
                    <a:pt x="126" y="160"/>
                    <a:pt x="124" y="161"/>
                    <a:pt x="124" y="161"/>
                  </a:cubicBezTo>
                  <a:cubicBezTo>
                    <a:pt x="124" y="161"/>
                    <a:pt x="124" y="159"/>
                    <a:pt x="123" y="158"/>
                  </a:cubicBezTo>
                  <a:cubicBezTo>
                    <a:pt x="122" y="157"/>
                    <a:pt x="119" y="156"/>
                    <a:pt x="118" y="156"/>
                  </a:cubicBezTo>
                  <a:cubicBezTo>
                    <a:pt x="115" y="155"/>
                    <a:pt x="114" y="159"/>
                    <a:pt x="114" y="155"/>
                  </a:cubicBezTo>
                  <a:cubicBezTo>
                    <a:pt x="111" y="154"/>
                    <a:pt x="109" y="151"/>
                    <a:pt x="109" y="151"/>
                  </a:cubicBezTo>
                  <a:cubicBezTo>
                    <a:pt x="110" y="150"/>
                    <a:pt x="106" y="142"/>
                    <a:pt x="105" y="143"/>
                  </a:cubicBezTo>
                  <a:cubicBezTo>
                    <a:pt x="105" y="140"/>
                    <a:pt x="97" y="137"/>
                    <a:pt x="95" y="138"/>
                  </a:cubicBezTo>
                  <a:cubicBezTo>
                    <a:pt x="93" y="140"/>
                    <a:pt x="89" y="137"/>
                    <a:pt x="88" y="136"/>
                  </a:cubicBezTo>
                  <a:cubicBezTo>
                    <a:pt x="87" y="134"/>
                    <a:pt x="87" y="133"/>
                    <a:pt x="85" y="132"/>
                  </a:cubicBezTo>
                  <a:cubicBezTo>
                    <a:pt x="84" y="132"/>
                    <a:pt x="82" y="132"/>
                    <a:pt x="82" y="130"/>
                  </a:cubicBezTo>
                  <a:cubicBezTo>
                    <a:pt x="83" y="128"/>
                    <a:pt x="78" y="128"/>
                    <a:pt x="78" y="126"/>
                  </a:cubicBezTo>
                  <a:cubicBezTo>
                    <a:pt x="79" y="126"/>
                    <a:pt x="79" y="126"/>
                    <a:pt x="80" y="126"/>
                  </a:cubicBezTo>
                  <a:cubicBezTo>
                    <a:pt x="78" y="127"/>
                    <a:pt x="76" y="125"/>
                    <a:pt x="74" y="127"/>
                  </a:cubicBezTo>
                  <a:cubicBezTo>
                    <a:pt x="72" y="129"/>
                    <a:pt x="70" y="126"/>
                    <a:pt x="67" y="126"/>
                  </a:cubicBezTo>
                  <a:cubicBezTo>
                    <a:pt x="64" y="127"/>
                    <a:pt x="66" y="126"/>
                    <a:pt x="64" y="124"/>
                  </a:cubicBezTo>
                  <a:cubicBezTo>
                    <a:pt x="65" y="125"/>
                    <a:pt x="60" y="122"/>
                    <a:pt x="61" y="122"/>
                  </a:cubicBezTo>
                  <a:cubicBezTo>
                    <a:pt x="60" y="122"/>
                    <a:pt x="61" y="124"/>
                    <a:pt x="60" y="124"/>
                  </a:cubicBezTo>
                  <a:cubicBezTo>
                    <a:pt x="58" y="125"/>
                    <a:pt x="57" y="125"/>
                    <a:pt x="58" y="128"/>
                  </a:cubicBezTo>
                  <a:cubicBezTo>
                    <a:pt x="60" y="132"/>
                    <a:pt x="54" y="130"/>
                    <a:pt x="56" y="127"/>
                  </a:cubicBezTo>
                  <a:cubicBezTo>
                    <a:pt x="57" y="126"/>
                    <a:pt x="57" y="121"/>
                    <a:pt x="58" y="121"/>
                  </a:cubicBezTo>
                  <a:cubicBezTo>
                    <a:pt x="57" y="121"/>
                    <a:pt x="51" y="125"/>
                    <a:pt x="51" y="126"/>
                  </a:cubicBezTo>
                  <a:cubicBezTo>
                    <a:pt x="49" y="123"/>
                    <a:pt x="46" y="133"/>
                    <a:pt x="45" y="133"/>
                  </a:cubicBezTo>
                  <a:cubicBezTo>
                    <a:pt x="44" y="130"/>
                    <a:pt x="42" y="129"/>
                    <a:pt x="40" y="129"/>
                  </a:cubicBezTo>
                  <a:cubicBezTo>
                    <a:pt x="38" y="128"/>
                    <a:pt x="36" y="132"/>
                    <a:pt x="34" y="130"/>
                  </a:cubicBezTo>
                  <a:cubicBezTo>
                    <a:pt x="30" y="126"/>
                    <a:pt x="32" y="119"/>
                    <a:pt x="34" y="114"/>
                  </a:cubicBezTo>
                  <a:cubicBezTo>
                    <a:pt x="35" y="112"/>
                    <a:pt x="26" y="112"/>
                    <a:pt x="25" y="112"/>
                  </a:cubicBezTo>
                  <a:cubicBezTo>
                    <a:pt x="23" y="114"/>
                    <a:pt x="26" y="109"/>
                    <a:pt x="26" y="109"/>
                  </a:cubicBezTo>
                  <a:cubicBezTo>
                    <a:pt x="26" y="107"/>
                    <a:pt x="26" y="106"/>
                    <a:pt x="27" y="106"/>
                  </a:cubicBezTo>
                  <a:cubicBezTo>
                    <a:pt x="28" y="105"/>
                    <a:pt x="31" y="99"/>
                    <a:pt x="31" y="98"/>
                  </a:cubicBezTo>
                  <a:cubicBezTo>
                    <a:pt x="29" y="95"/>
                    <a:pt x="24" y="101"/>
                    <a:pt x="23" y="102"/>
                  </a:cubicBezTo>
                  <a:cubicBezTo>
                    <a:pt x="23" y="103"/>
                    <a:pt x="22" y="104"/>
                    <a:pt x="21" y="105"/>
                  </a:cubicBezTo>
                  <a:cubicBezTo>
                    <a:pt x="21" y="106"/>
                    <a:pt x="20" y="105"/>
                    <a:pt x="19" y="105"/>
                  </a:cubicBezTo>
                  <a:cubicBezTo>
                    <a:pt x="17" y="106"/>
                    <a:pt x="14" y="106"/>
                    <a:pt x="14" y="102"/>
                  </a:cubicBezTo>
                  <a:cubicBezTo>
                    <a:pt x="15" y="98"/>
                    <a:pt x="13" y="91"/>
                    <a:pt x="18" y="88"/>
                  </a:cubicBezTo>
                  <a:cubicBezTo>
                    <a:pt x="19" y="87"/>
                    <a:pt x="19" y="83"/>
                    <a:pt x="21" y="82"/>
                  </a:cubicBezTo>
                  <a:cubicBezTo>
                    <a:pt x="21" y="81"/>
                    <a:pt x="25" y="79"/>
                    <a:pt x="25" y="78"/>
                  </a:cubicBezTo>
                  <a:cubicBezTo>
                    <a:pt x="26" y="79"/>
                    <a:pt x="29" y="78"/>
                    <a:pt x="30" y="78"/>
                  </a:cubicBezTo>
                  <a:cubicBezTo>
                    <a:pt x="30" y="79"/>
                    <a:pt x="32" y="80"/>
                    <a:pt x="33" y="80"/>
                  </a:cubicBezTo>
                  <a:cubicBezTo>
                    <a:pt x="33" y="80"/>
                    <a:pt x="33" y="78"/>
                    <a:pt x="33" y="78"/>
                  </a:cubicBezTo>
                  <a:cubicBezTo>
                    <a:pt x="33" y="78"/>
                    <a:pt x="32" y="78"/>
                    <a:pt x="32" y="77"/>
                  </a:cubicBezTo>
                  <a:cubicBezTo>
                    <a:pt x="32" y="77"/>
                    <a:pt x="36" y="77"/>
                    <a:pt x="36" y="77"/>
                  </a:cubicBezTo>
                  <a:cubicBezTo>
                    <a:pt x="38" y="77"/>
                    <a:pt x="40" y="79"/>
                    <a:pt x="41" y="78"/>
                  </a:cubicBezTo>
                  <a:cubicBezTo>
                    <a:pt x="44" y="76"/>
                    <a:pt x="42" y="87"/>
                    <a:pt x="43" y="88"/>
                  </a:cubicBezTo>
                  <a:cubicBezTo>
                    <a:pt x="44" y="88"/>
                    <a:pt x="43" y="89"/>
                    <a:pt x="44" y="89"/>
                  </a:cubicBezTo>
                  <a:cubicBezTo>
                    <a:pt x="46" y="89"/>
                    <a:pt x="46" y="76"/>
                    <a:pt x="50" y="73"/>
                  </a:cubicBezTo>
                  <a:cubicBezTo>
                    <a:pt x="52" y="71"/>
                    <a:pt x="55" y="69"/>
                    <a:pt x="58" y="68"/>
                  </a:cubicBezTo>
                  <a:cubicBezTo>
                    <a:pt x="58" y="67"/>
                    <a:pt x="61" y="66"/>
                    <a:pt x="61" y="65"/>
                  </a:cubicBezTo>
                  <a:cubicBezTo>
                    <a:pt x="61" y="65"/>
                    <a:pt x="61" y="64"/>
                    <a:pt x="60" y="65"/>
                  </a:cubicBezTo>
                  <a:cubicBezTo>
                    <a:pt x="60" y="64"/>
                    <a:pt x="61" y="64"/>
                    <a:pt x="62" y="64"/>
                  </a:cubicBezTo>
                  <a:cubicBezTo>
                    <a:pt x="62" y="63"/>
                    <a:pt x="61" y="62"/>
                    <a:pt x="61" y="62"/>
                  </a:cubicBezTo>
                  <a:cubicBezTo>
                    <a:pt x="61" y="62"/>
                    <a:pt x="62" y="60"/>
                    <a:pt x="62" y="61"/>
                  </a:cubicBezTo>
                  <a:cubicBezTo>
                    <a:pt x="62" y="61"/>
                    <a:pt x="62" y="61"/>
                    <a:pt x="62" y="61"/>
                  </a:cubicBezTo>
                  <a:cubicBezTo>
                    <a:pt x="63" y="61"/>
                    <a:pt x="61" y="60"/>
                    <a:pt x="61" y="59"/>
                  </a:cubicBezTo>
                  <a:cubicBezTo>
                    <a:pt x="63" y="60"/>
                    <a:pt x="62" y="57"/>
                    <a:pt x="64" y="57"/>
                  </a:cubicBezTo>
                  <a:cubicBezTo>
                    <a:pt x="63" y="58"/>
                    <a:pt x="63" y="59"/>
                    <a:pt x="63" y="60"/>
                  </a:cubicBezTo>
                  <a:cubicBezTo>
                    <a:pt x="64" y="62"/>
                    <a:pt x="65" y="57"/>
                    <a:pt x="65" y="58"/>
                  </a:cubicBezTo>
                  <a:cubicBezTo>
                    <a:pt x="67" y="57"/>
                    <a:pt x="69" y="55"/>
                    <a:pt x="71" y="54"/>
                  </a:cubicBezTo>
                  <a:cubicBezTo>
                    <a:pt x="71" y="54"/>
                    <a:pt x="70" y="54"/>
                    <a:pt x="70" y="54"/>
                  </a:cubicBezTo>
                  <a:cubicBezTo>
                    <a:pt x="72" y="53"/>
                    <a:pt x="74" y="54"/>
                    <a:pt x="76" y="53"/>
                  </a:cubicBezTo>
                  <a:cubicBezTo>
                    <a:pt x="76" y="51"/>
                    <a:pt x="77" y="49"/>
                    <a:pt x="79" y="48"/>
                  </a:cubicBezTo>
                  <a:cubicBezTo>
                    <a:pt x="82" y="48"/>
                    <a:pt x="86" y="46"/>
                    <a:pt x="89" y="45"/>
                  </a:cubicBezTo>
                  <a:cubicBezTo>
                    <a:pt x="88" y="46"/>
                    <a:pt x="89" y="45"/>
                    <a:pt x="90" y="45"/>
                  </a:cubicBezTo>
                  <a:cubicBezTo>
                    <a:pt x="89" y="43"/>
                    <a:pt x="83" y="51"/>
                    <a:pt x="86" y="49"/>
                  </a:cubicBezTo>
                  <a:cubicBezTo>
                    <a:pt x="88" y="48"/>
                    <a:pt x="96" y="46"/>
                    <a:pt x="97" y="44"/>
                  </a:cubicBezTo>
                  <a:cubicBezTo>
                    <a:pt x="97" y="44"/>
                    <a:pt x="97" y="43"/>
                    <a:pt x="97" y="43"/>
                  </a:cubicBezTo>
                  <a:cubicBezTo>
                    <a:pt x="95" y="43"/>
                    <a:pt x="95" y="45"/>
                    <a:pt x="92" y="45"/>
                  </a:cubicBezTo>
                  <a:cubicBezTo>
                    <a:pt x="88" y="45"/>
                    <a:pt x="91" y="42"/>
                    <a:pt x="90" y="41"/>
                  </a:cubicBezTo>
                  <a:cubicBezTo>
                    <a:pt x="89" y="41"/>
                    <a:pt x="88" y="41"/>
                    <a:pt x="88" y="40"/>
                  </a:cubicBezTo>
                  <a:cubicBezTo>
                    <a:pt x="88" y="40"/>
                    <a:pt x="93" y="39"/>
                    <a:pt x="91" y="39"/>
                  </a:cubicBezTo>
                  <a:cubicBezTo>
                    <a:pt x="86" y="38"/>
                    <a:pt x="83" y="43"/>
                    <a:pt x="79" y="42"/>
                  </a:cubicBezTo>
                  <a:cubicBezTo>
                    <a:pt x="82" y="41"/>
                    <a:pt x="86" y="37"/>
                    <a:pt x="89" y="37"/>
                  </a:cubicBezTo>
                  <a:cubicBezTo>
                    <a:pt x="93" y="36"/>
                    <a:pt x="98" y="38"/>
                    <a:pt x="101" y="36"/>
                  </a:cubicBezTo>
                  <a:cubicBezTo>
                    <a:pt x="104" y="34"/>
                    <a:pt x="106" y="35"/>
                    <a:pt x="107" y="32"/>
                  </a:cubicBezTo>
                  <a:cubicBezTo>
                    <a:pt x="108" y="31"/>
                    <a:pt x="105" y="30"/>
                    <a:pt x="105" y="30"/>
                  </a:cubicBezTo>
                  <a:cubicBezTo>
                    <a:pt x="105" y="30"/>
                    <a:pt x="105" y="30"/>
                    <a:pt x="106" y="29"/>
                  </a:cubicBezTo>
                  <a:cubicBezTo>
                    <a:pt x="101" y="28"/>
                    <a:pt x="101" y="26"/>
                    <a:pt x="100" y="21"/>
                  </a:cubicBezTo>
                  <a:cubicBezTo>
                    <a:pt x="98" y="22"/>
                    <a:pt x="91" y="26"/>
                    <a:pt x="95" y="20"/>
                  </a:cubicBezTo>
                  <a:cubicBezTo>
                    <a:pt x="93" y="20"/>
                    <a:pt x="89" y="16"/>
                    <a:pt x="87" y="19"/>
                  </a:cubicBezTo>
                  <a:cubicBezTo>
                    <a:pt x="86" y="20"/>
                    <a:pt x="85" y="22"/>
                    <a:pt x="84" y="22"/>
                  </a:cubicBezTo>
                  <a:cubicBezTo>
                    <a:pt x="81" y="23"/>
                    <a:pt x="84" y="23"/>
                    <a:pt x="83" y="25"/>
                  </a:cubicBezTo>
                  <a:cubicBezTo>
                    <a:pt x="81" y="28"/>
                    <a:pt x="77" y="28"/>
                    <a:pt x="75" y="31"/>
                  </a:cubicBezTo>
                  <a:cubicBezTo>
                    <a:pt x="74" y="32"/>
                    <a:pt x="74" y="34"/>
                    <a:pt x="72" y="34"/>
                  </a:cubicBezTo>
                  <a:cubicBezTo>
                    <a:pt x="70" y="35"/>
                    <a:pt x="70" y="33"/>
                    <a:pt x="70" y="32"/>
                  </a:cubicBezTo>
                  <a:cubicBezTo>
                    <a:pt x="71" y="32"/>
                    <a:pt x="71" y="32"/>
                    <a:pt x="72" y="32"/>
                  </a:cubicBezTo>
                  <a:cubicBezTo>
                    <a:pt x="72" y="31"/>
                    <a:pt x="71" y="32"/>
                    <a:pt x="71" y="31"/>
                  </a:cubicBezTo>
                  <a:cubicBezTo>
                    <a:pt x="71" y="30"/>
                    <a:pt x="72" y="30"/>
                    <a:pt x="73" y="29"/>
                  </a:cubicBezTo>
                  <a:cubicBezTo>
                    <a:pt x="73" y="29"/>
                    <a:pt x="69" y="28"/>
                    <a:pt x="69" y="27"/>
                  </a:cubicBezTo>
                  <a:cubicBezTo>
                    <a:pt x="69" y="25"/>
                    <a:pt x="66" y="26"/>
                    <a:pt x="66" y="25"/>
                  </a:cubicBezTo>
                  <a:cubicBezTo>
                    <a:pt x="68" y="22"/>
                    <a:pt x="68" y="21"/>
                    <a:pt x="72" y="19"/>
                  </a:cubicBezTo>
                  <a:cubicBezTo>
                    <a:pt x="73" y="18"/>
                    <a:pt x="82" y="14"/>
                    <a:pt x="83" y="15"/>
                  </a:cubicBezTo>
                  <a:cubicBezTo>
                    <a:pt x="83" y="16"/>
                    <a:pt x="82" y="16"/>
                    <a:pt x="81" y="16"/>
                  </a:cubicBezTo>
                  <a:cubicBezTo>
                    <a:pt x="83" y="17"/>
                    <a:pt x="86" y="17"/>
                    <a:pt x="87" y="16"/>
                  </a:cubicBezTo>
                  <a:cubicBezTo>
                    <a:pt x="87" y="16"/>
                    <a:pt x="86" y="14"/>
                    <a:pt x="86" y="13"/>
                  </a:cubicBezTo>
                  <a:cubicBezTo>
                    <a:pt x="86" y="13"/>
                    <a:pt x="89" y="13"/>
                    <a:pt x="89" y="13"/>
                  </a:cubicBezTo>
                  <a:cubicBezTo>
                    <a:pt x="90" y="13"/>
                    <a:pt x="91" y="13"/>
                    <a:pt x="92" y="11"/>
                  </a:cubicBezTo>
                  <a:cubicBezTo>
                    <a:pt x="93" y="10"/>
                    <a:pt x="97" y="9"/>
                    <a:pt x="98" y="9"/>
                  </a:cubicBezTo>
                  <a:cubicBezTo>
                    <a:pt x="104" y="13"/>
                    <a:pt x="91" y="16"/>
                    <a:pt x="90" y="16"/>
                  </a:cubicBezTo>
                  <a:cubicBezTo>
                    <a:pt x="91" y="16"/>
                    <a:pt x="94" y="15"/>
                    <a:pt x="95" y="17"/>
                  </a:cubicBezTo>
                  <a:cubicBezTo>
                    <a:pt x="95" y="18"/>
                    <a:pt x="99" y="19"/>
                    <a:pt x="100" y="19"/>
                  </a:cubicBezTo>
                  <a:cubicBezTo>
                    <a:pt x="100" y="18"/>
                    <a:pt x="99" y="17"/>
                    <a:pt x="99" y="17"/>
                  </a:cubicBezTo>
                  <a:cubicBezTo>
                    <a:pt x="103" y="19"/>
                    <a:pt x="103" y="18"/>
                    <a:pt x="102" y="15"/>
                  </a:cubicBezTo>
                  <a:cubicBezTo>
                    <a:pt x="101" y="12"/>
                    <a:pt x="104" y="15"/>
                    <a:pt x="105" y="15"/>
                  </a:cubicBezTo>
                  <a:cubicBezTo>
                    <a:pt x="105" y="15"/>
                    <a:pt x="108" y="14"/>
                    <a:pt x="109" y="13"/>
                  </a:cubicBezTo>
                  <a:cubicBezTo>
                    <a:pt x="108" y="12"/>
                    <a:pt x="106" y="12"/>
                    <a:pt x="105" y="11"/>
                  </a:cubicBezTo>
                  <a:cubicBezTo>
                    <a:pt x="104" y="10"/>
                    <a:pt x="107" y="10"/>
                    <a:pt x="106" y="9"/>
                  </a:cubicBezTo>
                  <a:cubicBezTo>
                    <a:pt x="105" y="8"/>
                    <a:pt x="103" y="9"/>
                    <a:pt x="103" y="7"/>
                  </a:cubicBezTo>
                  <a:cubicBezTo>
                    <a:pt x="103" y="6"/>
                    <a:pt x="102" y="6"/>
                    <a:pt x="101" y="7"/>
                  </a:cubicBezTo>
                  <a:cubicBezTo>
                    <a:pt x="102" y="7"/>
                    <a:pt x="102" y="7"/>
                    <a:pt x="102" y="7"/>
                  </a:cubicBezTo>
                  <a:cubicBezTo>
                    <a:pt x="101" y="8"/>
                    <a:pt x="101" y="8"/>
                    <a:pt x="100" y="8"/>
                  </a:cubicBezTo>
                  <a:cubicBezTo>
                    <a:pt x="100" y="7"/>
                    <a:pt x="101" y="7"/>
                    <a:pt x="101" y="7"/>
                  </a:cubicBezTo>
                  <a:cubicBezTo>
                    <a:pt x="99" y="6"/>
                    <a:pt x="97" y="8"/>
                    <a:pt x="96" y="8"/>
                  </a:cubicBezTo>
                  <a:cubicBezTo>
                    <a:pt x="96" y="7"/>
                    <a:pt x="97" y="7"/>
                    <a:pt x="98" y="7"/>
                  </a:cubicBezTo>
                  <a:cubicBezTo>
                    <a:pt x="96" y="7"/>
                    <a:pt x="94" y="8"/>
                    <a:pt x="92" y="9"/>
                  </a:cubicBezTo>
                  <a:cubicBezTo>
                    <a:pt x="92" y="9"/>
                    <a:pt x="92" y="9"/>
                    <a:pt x="93" y="10"/>
                  </a:cubicBezTo>
                  <a:cubicBezTo>
                    <a:pt x="91" y="11"/>
                    <a:pt x="89" y="12"/>
                    <a:pt x="87" y="12"/>
                  </a:cubicBezTo>
                  <a:cubicBezTo>
                    <a:pt x="87" y="11"/>
                    <a:pt x="89" y="11"/>
                    <a:pt x="89" y="11"/>
                  </a:cubicBezTo>
                  <a:cubicBezTo>
                    <a:pt x="88" y="11"/>
                    <a:pt x="88" y="11"/>
                    <a:pt x="87" y="11"/>
                  </a:cubicBezTo>
                  <a:cubicBezTo>
                    <a:pt x="88" y="11"/>
                    <a:pt x="90" y="9"/>
                    <a:pt x="91" y="8"/>
                  </a:cubicBezTo>
                  <a:cubicBezTo>
                    <a:pt x="87" y="8"/>
                    <a:pt x="86" y="12"/>
                    <a:pt x="83" y="11"/>
                  </a:cubicBezTo>
                  <a:cubicBezTo>
                    <a:pt x="83" y="11"/>
                    <a:pt x="85" y="11"/>
                    <a:pt x="85" y="10"/>
                  </a:cubicBezTo>
                  <a:cubicBezTo>
                    <a:pt x="84" y="10"/>
                    <a:pt x="79" y="13"/>
                    <a:pt x="79" y="11"/>
                  </a:cubicBezTo>
                  <a:cubicBezTo>
                    <a:pt x="79" y="11"/>
                    <a:pt x="87" y="8"/>
                    <a:pt x="88" y="7"/>
                  </a:cubicBezTo>
                  <a:cubicBezTo>
                    <a:pt x="87" y="7"/>
                    <a:pt x="87" y="7"/>
                    <a:pt x="86" y="7"/>
                  </a:cubicBezTo>
                  <a:cubicBezTo>
                    <a:pt x="87" y="6"/>
                    <a:pt x="87" y="6"/>
                    <a:pt x="88" y="6"/>
                  </a:cubicBezTo>
                  <a:cubicBezTo>
                    <a:pt x="85" y="6"/>
                    <a:pt x="77" y="9"/>
                    <a:pt x="77" y="11"/>
                  </a:cubicBezTo>
                  <a:cubicBezTo>
                    <a:pt x="76" y="12"/>
                    <a:pt x="75" y="12"/>
                    <a:pt x="74" y="11"/>
                  </a:cubicBezTo>
                  <a:cubicBezTo>
                    <a:pt x="74" y="11"/>
                    <a:pt x="76" y="11"/>
                    <a:pt x="75" y="9"/>
                  </a:cubicBezTo>
                  <a:cubicBezTo>
                    <a:pt x="72" y="10"/>
                    <a:pt x="70" y="11"/>
                    <a:pt x="67" y="13"/>
                  </a:cubicBezTo>
                  <a:cubicBezTo>
                    <a:pt x="61" y="15"/>
                    <a:pt x="55" y="18"/>
                    <a:pt x="50" y="22"/>
                  </a:cubicBezTo>
                  <a:cubicBezTo>
                    <a:pt x="41" y="27"/>
                    <a:pt x="34" y="34"/>
                    <a:pt x="26" y="41"/>
                  </a:cubicBezTo>
                  <a:cubicBezTo>
                    <a:pt x="22" y="45"/>
                    <a:pt x="7" y="63"/>
                    <a:pt x="7" y="66"/>
                  </a:cubicBezTo>
                  <a:cubicBezTo>
                    <a:pt x="7" y="69"/>
                    <a:pt x="6" y="72"/>
                    <a:pt x="5" y="74"/>
                  </a:cubicBezTo>
                  <a:cubicBezTo>
                    <a:pt x="4" y="76"/>
                    <a:pt x="4" y="79"/>
                    <a:pt x="3" y="81"/>
                  </a:cubicBezTo>
                  <a:cubicBezTo>
                    <a:pt x="0" y="85"/>
                    <a:pt x="1" y="89"/>
                    <a:pt x="0" y="94"/>
                  </a:cubicBezTo>
                  <a:cubicBezTo>
                    <a:pt x="2" y="93"/>
                    <a:pt x="4" y="72"/>
                    <a:pt x="6" y="73"/>
                  </a:cubicBezTo>
                  <a:cubicBezTo>
                    <a:pt x="7" y="73"/>
                    <a:pt x="5" y="81"/>
                    <a:pt x="5" y="82"/>
                  </a:cubicBezTo>
                  <a:cubicBezTo>
                    <a:pt x="3" y="87"/>
                    <a:pt x="5" y="92"/>
                    <a:pt x="4" y="97"/>
                  </a:cubicBezTo>
                  <a:cubicBezTo>
                    <a:pt x="4" y="97"/>
                    <a:pt x="3" y="99"/>
                    <a:pt x="3" y="100"/>
                  </a:cubicBezTo>
                  <a:cubicBezTo>
                    <a:pt x="1" y="101"/>
                    <a:pt x="4" y="104"/>
                    <a:pt x="4" y="105"/>
                  </a:cubicBezTo>
                  <a:cubicBezTo>
                    <a:pt x="4" y="106"/>
                    <a:pt x="9" y="111"/>
                    <a:pt x="10" y="112"/>
                  </a:cubicBezTo>
                  <a:cubicBezTo>
                    <a:pt x="12" y="113"/>
                    <a:pt x="13" y="111"/>
                    <a:pt x="15" y="111"/>
                  </a:cubicBezTo>
                  <a:cubicBezTo>
                    <a:pt x="17" y="111"/>
                    <a:pt x="17" y="115"/>
                    <a:pt x="18" y="116"/>
                  </a:cubicBezTo>
                  <a:cubicBezTo>
                    <a:pt x="19" y="118"/>
                    <a:pt x="24" y="118"/>
                    <a:pt x="25" y="119"/>
                  </a:cubicBezTo>
                  <a:cubicBezTo>
                    <a:pt x="26" y="119"/>
                    <a:pt x="25" y="123"/>
                    <a:pt x="28" y="124"/>
                  </a:cubicBezTo>
                  <a:cubicBezTo>
                    <a:pt x="28" y="124"/>
                    <a:pt x="27" y="122"/>
                    <a:pt x="28" y="122"/>
                  </a:cubicBezTo>
                  <a:cubicBezTo>
                    <a:pt x="28" y="122"/>
                    <a:pt x="30" y="124"/>
                    <a:pt x="29" y="125"/>
                  </a:cubicBezTo>
                  <a:cubicBezTo>
                    <a:pt x="29" y="125"/>
                    <a:pt x="28" y="124"/>
                    <a:pt x="28" y="124"/>
                  </a:cubicBezTo>
                  <a:cubicBezTo>
                    <a:pt x="28" y="124"/>
                    <a:pt x="27" y="129"/>
                    <a:pt x="29" y="128"/>
                  </a:cubicBezTo>
                  <a:cubicBezTo>
                    <a:pt x="29" y="128"/>
                    <a:pt x="29" y="128"/>
                    <a:pt x="29" y="127"/>
                  </a:cubicBezTo>
                  <a:cubicBezTo>
                    <a:pt x="31" y="128"/>
                    <a:pt x="31" y="131"/>
                    <a:pt x="32" y="131"/>
                  </a:cubicBezTo>
                  <a:cubicBezTo>
                    <a:pt x="34" y="132"/>
                    <a:pt x="35" y="134"/>
                    <a:pt x="36" y="135"/>
                  </a:cubicBezTo>
                  <a:cubicBezTo>
                    <a:pt x="38" y="135"/>
                    <a:pt x="37" y="130"/>
                    <a:pt x="40" y="130"/>
                  </a:cubicBezTo>
                  <a:cubicBezTo>
                    <a:pt x="42" y="130"/>
                    <a:pt x="43" y="135"/>
                    <a:pt x="43" y="136"/>
                  </a:cubicBezTo>
                  <a:cubicBezTo>
                    <a:pt x="44" y="138"/>
                    <a:pt x="42" y="142"/>
                    <a:pt x="43" y="143"/>
                  </a:cubicBezTo>
                  <a:cubicBezTo>
                    <a:pt x="45" y="145"/>
                    <a:pt x="40" y="148"/>
                    <a:pt x="40" y="149"/>
                  </a:cubicBezTo>
                  <a:cubicBezTo>
                    <a:pt x="40" y="151"/>
                    <a:pt x="37" y="152"/>
                    <a:pt x="37" y="152"/>
                  </a:cubicBezTo>
                  <a:cubicBezTo>
                    <a:pt x="38" y="153"/>
                    <a:pt x="37" y="155"/>
                    <a:pt x="36" y="156"/>
                  </a:cubicBezTo>
                  <a:cubicBezTo>
                    <a:pt x="35" y="159"/>
                    <a:pt x="36" y="159"/>
                    <a:pt x="38" y="161"/>
                  </a:cubicBezTo>
                  <a:cubicBezTo>
                    <a:pt x="38" y="161"/>
                    <a:pt x="34" y="168"/>
                    <a:pt x="36" y="170"/>
                  </a:cubicBezTo>
                  <a:cubicBezTo>
                    <a:pt x="40" y="173"/>
                    <a:pt x="44" y="180"/>
                    <a:pt x="45" y="184"/>
                  </a:cubicBezTo>
                  <a:cubicBezTo>
                    <a:pt x="48" y="190"/>
                    <a:pt x="51" y="194"/>
                    <a:pt x="57" y="197"/>
                  </a:cubicBezTo>
                  <a:cubicBezTo>
                    <a:pt x="61" y="199"/>
                    <a:pt x="65" y="204"/>
                    <a:pt x="65" y="209"/>
                  </a:cubicBezTo>
                  <a:cubicBezTo>
                    <a:pt x="65" y="212"/>
                    <a:pt x="64" y="217"/>
                    <a:pt x="66" y="220"/>
                  </a:cubicBezTo>
                  <a:cubicBezTo>
                    <a:pt x="67" y="222"/>
                    <a:pt x="65" y="225"/>
                    <a:pt x="66" y="227"/>
                  </a:cubicBezTo>
                  <a:cubicBezTo>
                    <a:pt x="67" y="228"/>
                    <a:pt x="66" y="229"/>
                    <a:pt x="67" y="230"/>
                  </a:cubicBezTo>
                  <a:cubicBezTo>
                    <a:pt x="67" y="232"/>
                    <a:pt x="68" y="234"/>
                    <a:pt x="68" y="235"/>
                  </a:cubicBezTo>
                  <a:cubicBezTo>
                    <a:pt x="68" y="237"/>
                    <a:pt x="68" y="240"/>
                    <a:pt x="69" y="243"/>
                  </a:cubicBezTo>
                  <a:cubicBezTo>
                    <a:pt x="69" y="243"/>
                    <a:pt x="68" y="245"/>
                    <a:pt x="68" y="245"/>
                  </a:cubicBezTo>
                  <a:cubicBezTo>
                    <a:pt x="69" y="246"/>
                    <a:pt x="72" y="254"/>
                    <a:pt x="72" y="256"/>
                  </a:cubicBezTo>
                  <a:cubicBezTo>
                    <a:pt x="72" y="256"/>
                    <a:pt x="74" y="256"/>
                    <a:pt x="72" y="254"/>
                  </a:cubicBezTo>
                  <a:cubicBezTo>
                    <a:pt x="75" y="252"/>
                    <a:pt x="74" y="258"/>
                    <a:pt x="74" y="258"/>
                  </a:cubicBezTo>
                  <a:cubicBezTo>
                    <a:pt x="72" y="257"/>
                    <a:pt x="74" y="258"/>
                    <a:pt x="74" y="261"/>
                  </a:cubicBezTo>
                  <a:cubicBezTo>
                    <a:pt x="74" y="263"/>
                    <a:pt x="73" y="262"/>
                    <a:pt x="75" y="262"/>
                  </a:cubicBezTo>
                  <a:cubicBezTo>
                    <a:pt x="77" y="263"/>
                    <a:pt x="75" y="265"/>
                    <a:pt x="76" y="266"/>
                  </a:cubicBezTo>
                  <a:cubicBezTo>
                    <a:pt x="77" y="268"/>
                    <a:pt x="80" y="271"/>
                    <a:pt x="82" y="273"/>
                  </a:cubicBezTo>
                  <a:cubicBezTo>
                    <a:pt x="85" y="276"/>
                    <a:pt x="90" y="275"/>
                    <a:pt x="94" y="276"/>
                  </a:cubicBezTo>
                  <a:cubicBezTo>
                    <a:pt x="94" y="276"/>
                    <a:pt x="93" y="276"/>
                    <a:pt x="94" y="276"/>
                  </a:cubicBezTo>
                  <a:close/>
                  <a:moveTo>
                    <a:pt x="104" y="30"/>
                  </a:moveTo>
                  <a:cubicBezTo>
                    <a:pt x="103" y="31"/>
                    <a:pt x="102" y="31"/>
                    <a:pt x="101" y="31"/>
                  </a:cubicBezTo>
                  <a:cubicBezTo>
                    <a:pt x="102" y="30"/>
                    <a:pt x="103" y="31"/>
                    <a:pt x="104" y="30"/>
                  </a:cubicBezTo>
                  <a:close/>
                  <a:moveTo>
                    <a:pt x="96" y="30"/>
                  </a:moveTo>
                  <a:cubicBezTo>
                    <a:pt x="96" y="30"/>
                    <a:pt x="97" y="30"/>
                    <a:pt x="97" y="30"/>
                  </a:cubicBezTo>
                  <a:cubicBezTo>
                    <a:pt x="97" y="30"/>
                    <a:pt x="94" y="31"/>
                    <a:pt x="93" y="31"/>
                  </a:cubicBezTo>
                  <a:cubicBezTo>
                    <a:pt x="94" y="30"/>
                    <a:pt x="95" y="30"/>
                    <a:pt x="96" y="30"/>
                  </a:cubicBezTo>
                  <a:cubicBezTo>
                    <a:pt x="96" y="30"/>
                    <a:pt x="95" y="30"/>
                    <a:pt x="96" y="30"/>
                  </a:cubicBezTo>
                  <a:close/>
                  <a:moveTo>
                    <a:pt x="88" y="35"/>
                  </a:moveTo>
                  <a:cubicBezTo>
                    <a:pt x="88" y="35"/>
                    <a:pt x="87" y="35"/>
                    <a:pt x="88" y="35"/>
                  </a:cubicBezTo>
                  <a:cubicBezTo>
                    <a:pt x="88" y="35"/>
                    <a:pt x="88" y="35"/>
                    <a:pt x="88" y="35"/>
                  </a:cubicBezTo>
                  <a:close/>
                  <a:moveTo>
                    <a:pt x="83" y="27"/>
                  </a:moveTo>
                  <a:cubicBezTo>
                    <a:pt x="84" y="27"/>
                    <a:pt x="84" y="27"/>
                    <a:pt x="84" y="27"/>
                  </a:cubicBezTo>
                  <a:cubicBezTo>
                    <a:pt x="84" y="27"/>
                    <a:pt x="84" y="27"/>
                    <a:pt x="83" y="27"/>
                  </a:cubicBezTo>
                  <a:cubicBezTo>
                    <a:pt x="83" y="27"/>
                    <a:pt x="83" y="27"/>
                    <a:pt x="83" y="27"/>
                  </a:cubicBezTo>
                  <a:close/>
                  <a:moveTo>
                    <a:pt x="79" y="40"/>
                  </a:moveTo>
                  <a:cubicBezTo>
                    <a:pt x="78" y="40"/>
                    <a:pt x="80" y="40"/>
                    <a:pt x="79" y="40"/>
                  </a:cubicBezTo>
                  <a:cubicBezTo>
                    <a:pt x="79" y="40"/>
                    <a:pt x="79" y="40"/>
                    <a:pt x="79" y="40"/>
                  </a:cubicBezTo>
                  <a:close/>
                  <a:moveTo>
                    <a:pt x="80" y="35"/>
                  </a:moveTo>
                  <a:cubicBezTo>
                    <a:pt x="76" y="39"/>
                    <a:pt x="79" y="35"/>
                    <a:pt x="78" y="36"/>
                  </a:cubicBezTo>
                  <a:cubicBezTo>
                    <a:pt x="78" y="36"/>
                    <a:pt x="78" y="36"/>
                    <a:pt x="78" y="36"/>
                  </a:cubicBezTo>
                  <a:cubicBezTo>
                    <a:pt x="78" y="36"/>
                    <a:pt x="80" y="35"/>
                    <a:pt x="80" y="35"/>
                  </a:cubicBezTo>
                  <a:cubicBezTo>
                    <a:pt x="80" y="35"/>
                    <a:pt x="80" y="35"/>
                    <a:pt x="80" y="35"/>
                  </a:cubicBezTo>
                  <a:close/>
                  <a:moveTo>
                    <a:pt x="79" y="30"/>
                  </a:moveTo>
                  <a:cubicBezTo>
                    <a:pt x="78" y="31"/>
                    <a:pt x="78" y="31"/>
                    <a:pt x="77" y="31"/>
                  </a:cubicBezTo>
                  <a:cubicBezTo>
                    <a:pt x="78" y="30"/>
                    <a:pt x="78" y="31"/>
                    <a:pt x="79" y="30"/>
                  </a:cubicBezTo>
                  <a:close/>
                  <a:moveTo>
                    <a:pt x="98" y="15"/>
                  </a:moveTo>
                  <a:cubicBezTo>
                    <a:pt x="97" y="15"/>
                    <a:pt x="97" y="15"/>
                    <a:pt x="97" y="15"/>
                  </a:cubicBezTo>
                  <a:cubicBezTo>
                    <a:pt x="98" y="14"/>
                    <a:pt x="98" y="15"/>
                    <a:pt x="98" y="15"/>
                  </a:cubicBezTo>
                  <a:cubicBezTo>
                    <a:pt x="97" y="15"/>
                    <a:pt x="98" y="15"/>
                    <a:pt x="98" y="15"/>
                  </a:cubicBezTo>
                  <a:close/>
                  <a:moveTo>
                    <a:pt x="101" y="13"/>
                  </a:moveTo>
                  <a:cubicBezTo>
                    <a:pt x="100" y="14"/>
                    <a:pt x="100" y="14"/>
                    <a:pt x="99" y="14"/>
                  </a:cubicBezTo>
                  <a:cubicBezTo>
                    <a:pt x="100" y="13"/>
                    <a:pt x="100" y="13"/>
                    <a:pt x="101" y="13"/>
                  </a:cubicBezTo>
                  <a:close/>
                  <a:moveTo>
                    <a:pt x="84" y="15"/>
                  </a:moveTo>
                  <a:cubicBezTo>
                    <a:pt x="84" y="14"/>
                    <a:pt x="84" y="14"/>
                    <a:pt x="85" y="14"/>
                  </a:cubicBezTo>
                  <a:cubicBezTo>
                    <a:pt x="85" y="15"/>
                    <a:pt x="82" y="15"/>
                    <a:pt x="84" y="15"/>
                  </a:cubicBezTo>
                  <a:cubicBezTo>
                    <a:pt x="84" y="14"/>
                    <a:pt x="84" y="15"/>
                    <a:pt x="84" y="15"/>
                  </a:cubicBezTo>
                  <a:close/>
                  <a:moveTo>
                    <a:pt x="83" y="14"/>
                  </a:moveTo>
                  <a:cubicBezTo>
                    <a:pt x="83" y="14"/>
                    <a:pt x="83" y="14"/>
                    <a:pt x="83" y="15"/>
                  </a:cubicBezTo>
                  <a:cubicBezTo>
                    <a:pt x="82" y="14"/>
                    <a:pt x="82" y="14"/>
                    <a:pt x="83" y="14"/>
                  </a:cubicBezTo>
                  <a:cubicBezTo>
                    <a:pt x="83" y="14"/>
                    <a:pt x="83" y="14"/>
                    <a:pt x="83" y="14"/>
                  </a:cubicBezTo>
                  <a:close/>
                  <a:moveTo>
                    <a:pt x="61" y="51"/>
                  </a:moveTo>
                  <a:cubicBezTo>
                    <a:pt x="61" y="51"/>
                    <a:pt x="54" y="54"/>
                    <a:pt x="55" y="52"/>
                  </a:cubicBezTo>
                  <a:cubicBezTo>
                    <a:pt x="55" y="53"/>
                    <a:pt x="57" y="51"/>
                    <a:pt x="57" y="51"/>
                  </a:cubicBezTo>
                  <a:cubicBezTo>
                    <a:pt x="57" y="51"/>
                    <a:pt x="62" y="50"/>
                    <a:pt x="63" y="50"/>
                  </a:cubicBezTo>
                  <a:cubicBezTo>
                    <a:pt x="62" y="51"/>
                    <a:pt x="62" y="51"/>
                    <a:pt x="61" y="51"/>
                  </a:cubicBezTo>
                  <a:cubicBezTo>
                    <a:pt x="59" y="52"/>
                    <a:pt x="62" y="51"/>
                    <a:pt x="61" y="51"/>
                  </a:cubicBezTo>
                  <a:close/>
                  <a:moveTo>
                    <a:pt x="66" y="48"/>
                  </a:moveTo>
                  <a:cubicBezTo>
                    <a:pt x="72" y="49"/>
                    <a:pt x="63" y="50"/>
                    <a:pt x="62" y="49"/>
                  </a:cubicBezTo>
                  <a:cubicBezTo>
                    <a:pt x="63" y="48"/>
                    <a:pt x="65" y="48"/>
                    <a:pt x="66" y="48"/>
                  </a:cubicBezTo>
                  <a:cubicBezTo>
                    <a:pt x="67" y="48"/>
                    <a:pt x="65" y="48"/>
                    <a:pt x="66" y="48"/>
                  </a:cubicBezTo>
                  <a:close/>
                  <a:moveTo>
                    <a:pt x="65" y="14"/>
                  </a:moveTo>
                  <a:cubicBezTo>
                    <a:pt x="67" y="13"/>
                    <a:pt x="68" y="13"/>
                    <a:pt x="70" y="12"/>
                  </a:cubicBezTo>
                  <a:cubicBezTo>
                    <a:pt x="69" y="13"/>
                    <a:pt x="67" y="14"/>
                    <a:pt x="65" y="14"/>
                  </a:cubicBezTo>
                  <a:close/>
                  <a:moveTo>
                    <a:pt x="66" y="44"/>
                  </a:moveTo>
                  <a:cubicBezTo>
                    <a:pt x="65" y="44"/>
                    <a:pt x="65" y="44"/>
                    <a:pt x="65" y="44"/>
                  </a:cubicBezTo>
                  <a:cubicBezTo>
                    <a:pt x="65" y="44"/>
                    <a:pt x="66" y="43"/>
                    <a:pt x="66" y="44"/>
                  </a:cubicBezTo>
                  <a:cubicBezTo>
                    <a:pt x="66" y="44"/>
                    <a:pt x="66" y="43"/>
                    <a:pt x="66" y="44"/>
                  </a:cubicBezTo>
                  <a:close/>
                  <a:moveTo>
                    <a:pt x="64" y="47"/>
                  </a:moveTo>
                  <a:cubicBezTo>
                    <a:pt x="64" y="47"/>
                    <a:pt x="63" y="47"/>
                    <a:pt x="64" y="47"/>
                  </a:cubicBezTo>
                  <a:cubicBezTo>
                    <a:pt x="64" y="47"/>
                    <a:pt x="64" y="47"/>
                    <a:pt x="64" y="47"/>
                  </a:cubicBezTo>
                  <a:close/>
                  <a:moveTo>
                    <a:pt x="62" y="44"/>
                  </a:moveTo>
                  <a:cubicBezTo>
                    <a:pt x="64" y="45"/>
                    <a:pt x="63" y="48"/>
                    <a:pt x="62" y="46"/>
                  </a:cubicBezTo>
                  <a:cubicBezTo>
                    <a:pt x="61" y="47"/>
                    <a:pt x="59" y="50"/>
                    <a:pt x="58" y="50"/>
                  </a:cubicBezTo>
                  <a:cubicBezTo>
                    <a:pt x="58" y="49"/>
                    <a:pt x="58" y="49"/>
                    <a:pt x="58" y="48"/>
                  </a:cubicBezTo>
                  <a:cubicBezTo>
                    <a:pt x="58" y="48"/>
                    <a:pt x="57" y="49"/>
                    <a:pt x="56" y="49"/>
                  </a:cubicBezTo>
                  <a:cubicBezTo>
                    <a:pt x="57" y="49"/>
                    <a:pt x="60" y="43"/>
                    <a:pt x="57" y="45"/>
                  </a:cubicBezTo>
                  <a:cubicBezTo>
                    <a:pt x="56" y="46"/>
                    <a:pt x="49" y="53"/>
                    <a:pt x="49" y="52"/>
                  </a:cubicBezTo>
                  <a:cubicBezTo>
                    <a:pt x="48" y="52"/>
                    <a:pt x="52" y="46"/>
                    <a:pt x="52" y="46"/>
                  </a:cubicBezTo>
                  <a:cubicBezTo>
                    <a:pt x="55" y="44"/>
                    <a:pt x="59" y="43"/>
                    <a:pt x="62" y="44"/>
                  </a:cubicBezTo>
                  <a:close/>
                  <a:moveTo>
                    <a:pt x="59" y="19"/>
                  </a:moveTo>
                  <a:cubicBezTo>
                    <a:pt x="59" y="19"/>
                    <a:pt x="61" y="17"/>
                    <a:pt x="61" y="18"/>
                  </a:cubicBezTo>
                  <a:cubicBezTo>
                    <a:pt x="62" y="18"/>
                    <a:pt x="58" y="20"/>
                    <a:pt x="58" y="20"/>
                  </a:cubicBezTo>
                  <a:cubicBezTo>
                    <a:pt x="58" y="19"/>
                    <a:pt x="58" y="19"/>
                    <a:pt x="59" y="19"/>
                  </a:cubicBezTo>
                  <a:cubicBezTo>
                    <a:pt x="59" y="18"/>
                    <a:pt x="58" y="19"/>
                    <a:pt x="59" y="19"/>
                  </a:cubicBezTo>
                  <a:close/>
                  <a:moveTo>
                    <a:pt x="59" y="37"/>
                  </a:moveTo>
                  <a:cubicBezTo>
                    <a:pt x="59" y="37"/>
                    <a:pt x="58" y="38"/>
                    <a:pt x="58" y="38"/>
                  </a:cubicBezTo>
                  <a:cubicBezTo>
                    <a:pt x="57" y="37"/>
                    <a:pt x="59" y="36"/>
                    <a:pt x="59" y="37"/>
                  </a:cubicBezTo>
                  <a:cubicBezTo>
                    <a:pt x="59" y="37"/>
                    <a:pt x="59" y="36"/>
                    <a:pt x="59" y="37"/>
                  </a:cubicBezTo>
                  <a:close/>
                  <a:moveTo>
                    <a:pt x="54" y="23"/>
                  </a:moveTo>
                  <a:cubicBezTo>
                    <a:pt x="55" y="23"/>
                    <a:pt x="58" y="21"/>
                    <a:pt x="58" y="22"/>
                  </a:cubicBezTo>
                  <a:cubicBezTo>
                    <a:pt x="58" y="22"/>
                    <a:pt x="54" y="23"/>
                    <a:pt x="54" y="23"/>
                  </a:cubicBezTo>
                  <a:close/>
                  <a:moveTo>
                    <a:pt x="53" y="26"/>
                  </a:moveTo>
                  <a:cubicBezTo>
                    <a:pt x="53" y="27"/>
                    <a:pt x="53" y="27"/>
                    <a:pt x="52" y="27"/>
                  </a:cubicBezTo>
                  <a:cubicBezTo>
                    <a:pt x="53" y="27"/>
                    <a:pt x="53" y="27"/>
                    <a:pt x="53" y="26"/>
                  </a:cubicBezTo>
                  <a:close/>
                  <a:moveTo>
                    <a:pt x="51" y="35"/>
                  </a:moveTo>
                  <a:cubicBezTo>
                    <a:pt x="51" y="35"/>
                    <a:pt x="52" y="33"/>
                    <a:pt x="52" y="32"/>
                  </a:cubicBezTo>
                  <a:cubicBezTo>
                    <a:pt x="52" y="32"/>
                    <a:pt x="50" y="32"/>
                    <a:pt x="51" y="31"/>
                  </a:cubicBezTo>
                  <a:cubicBezTo>
                    <a:pt x="51" y="31"/>
                    <a:pt x="54" y="30"/>
                    <a:pt x="55" y="30"/>
                  </a:cubicBezTo>
                  <a:cubicBezTo>
                    <a:pt x="55" y="31"/>
                    <a:pt x="51" y="35"/>
                    <a:pt x="50" y="36"/>
                  </a:cubicBezTo>
                  <a:cubicBezTo>
                    <a:pt x="50" y="35"/>
                    <a:pt x="51" y="35"/>
                    <a:pt x="51" y="35"/>
                  </a:cubicBezTo>
                  <a:cubicBezTo>
                    <a:pt x="52" y="35"/>
                    <a:pt x="51" y="35"/>
                    <a:pt x="51" y="35"/>
                  </a:cubicBezTo>
                  <a:close/>
                  <a:moveTo>
                    <a:pt x="53" y="41"/>
                  </a:moveTo>
                  <a:cubicBezTo>
                    <a:pt x="56" y="40"/>
                    <a:pt x="57" y="38"/>
                    <a:pt x="59" y="40"/>
                  </a:cubicBezTo>
                  <a:cubicBezTo>
                    <a:pt x="60" y="41"/>
                    <a:pt x="60" y="43"/>
                    <a:pt x="58" y="43"/>
                  </a:cubicBezTo>
                  <a:cubicBezTo>
                    <a:pt x="59" y="43"/>
                    <a:pt x="53" y="43"/>
                    <a:pt x="54" y="42"/>
                  </a:cubicBezTo>
                  <a:cubicBezTo>
                    <a:pt x="53" y="43"/>
                    <a:pt x="51" y="43"/>
                    <a:pt x="50" y="43"/>
                  </a:cubicBezTo>
                  <a:cubicBezTo>
                    <a:pt x="51" y="42"/>
                    <a:pt x="52" y="41"/>
                    <a:pt x="53" y="41"/>
                  </a:cubicBezTo>
                  <a:cubicBezTo>
                    <a:pt x="54" y="40"/>
                    <a:pt x="52" y="41"/>
                    <a:pt x="53" y="41"/>
                  </a:cubicBezTo>
                  <a:close/>
                  <a:moveTo>
                    <a:pt x="49" y="35"/>
                  </a:moveTo>
                  <a:cubicBezTo>
                    <a:pt x="49" y="36"/>
                    <a:pt x="49" y="36"/>
                    <a:pt x="48" y="36"/>
                  </a:cubicBezTo>
                  <a:cubicBezTo>
                    <a:pt x="49" y="36"/>
                    <a:pt x="49" y="35"/>
                    <a:pt x="49" y="35"/>
                  </a:cubicBezTo>
                  <a:close/>
                  <a:moveTo>
                    <a:pt x="6" y="101"/>
                  </a:moveTo>
                  <a:cubicBezTo>
                    <a:pt x="4" y="101"/>
                    <a:pt x="7" y="101"/>
                    <a:pt x="6" y="101"/>
                  </a:cubicBezTo>
                  <a:cubicBezTo>
                    <a:pt x="6" y="101"/>
                    <a:pt x="6" y="101"/>
                    <a:pt x="6" y="101"/>
                  </a:cubicBezTo>
                  <a:close/>
                  <a:moveTo>
                    <a:pt x="23" y="113"/>
                  </a:moveTo>
                  <a:cubicBezTo>
                    <a:pt x="23" y="113"/>
                    <a:pt x="24" y="113"/>
                    <a:pt x="23" y="113"/>
                  </a:cubicBezTo>
                  <a:cubicBezTo>
                    <a:pt x="23" y="113"/>
                    <a:pt x="23" y="113"/>
                    <a:pt x="23" y="113"/>
                  </a:cubicBezTo>
                  <a:close/>
                  <a:moveTo>
                    <a:pt x="66" y="127"/>
                  </a:moveTo>
                  <a:cubicBezTo>
                    <a:pt x="65" y="127"/>
                    <a:pt x="67" y="127"/>
                    <a:pt x="66" y="127"/>
                  </a:cubicBezTo>
                  <a:cubicBezTo>
                    <a:pt x="66" y="127"/>
                    <a:pt x="66" y="127"/>
                    <a:pt x="66" y="127"/>
                  </a:cubicBezTo>
                  <a:close/>
                  <a:moveTo>
                    <a:pt x="73" y="252"/>
                  </a:moveTo>
                  <a:cubicBezTo>
                    <a:pt x="72" y="252"/>
                    <a:pt x="73" y="251"/>
                    <a:pt x="73" y="252"/>
                  </a:cubicBezTo>
                  <a:cubicBezTo>
                    <a:pt x="73" y="252"/>
                    <a:pt x="73" y="252"/>
                    <a:pt x="73" y="252"/>
                  </a:cubicBezTo>
                  <a:close/>
                  <a:moveTo>
                    <a:pt x="76" y="190"/>
                  </a:moveTo>
                  <a:cubicBezTo>
                    <a:pt x="75" y="189"/>
                    <a:pt x="76" y="190"/>
                    <a:pt x="76" y="190"/>
                  </a:cubicBezTo>
                  <a:cubicBezTo>
                    <a:pt x="76" y="190"/>
                    <a:pt x="76" y="190"/>
                    <a:pt x="76" y="190"/>
                  </a:cubicBezTo>
                  <a:close/>
                  <a:moveTo>
                    <a:pt x="76" y="229"/>
                  </a:moveTo>
                  <a:cubicBezTo>
                    <a:pt x="76" y="229"/>
                    <a:pt x="77" y="228"/>
                    <a:pt x="76" y="229"/>
                  </a:cubicBezTo>
                  <a:cubicBezTo>
                    <a:pt x="76" y="229"/>
                    <a:pt x="76" y="229"/>
                    <a:pt x="76" y="229"/>
                  </a:cubicBezTo>
                  <a:close/>
                  <a:moveTo>
                    <a:pt x="80" y="271"/>
                  </a:moveTo>
                  <a:cubicBezTo>
                    <a:pt x="80" y="270"/>
                    <a:pt x="80" y="270"/>
                    <a:pt x="80" y="270"/>
                  </a:cubicBezTo>
                  <a:cubicBezTo>
                    <a:pt x="81" y="270"/>
                    <a:pt x="81" y="271"/>
                    <a:pt x="80" y="271"/>
                  </a:cubicBezTo>
                  <a:cubicBezTo>
                    <a:pt x="80" y="271"/>
                    <a:pt x="81" y="271"/>
                    <a:pt x="80" y="271"/>
                  </a:cubicBezTo>
                  <a:close/>
                  <a:moveTo>
                    <a:pt x="86" y="273"/>
                  </a:moveTo>
                  <a:cubicBezTo>
                    <a:pt x="85" y="273"/>
                    <a:pt x="85" y="273"/>
                    <a:pt x="86" y="272"/>
                  </a:cubicBezTo>
                  <a:cubicBezTo>
                    <a:pt x="87" y="273"/>
                    <a:pt x="87" y="273"/>
                    <a:pt x="86" y="273"/>
                  </a:cubicBezTo>
                  <a:cubicBezTo>
                    <a:pt x="86" y="273"/>
                    <a:pt x="86" y="273"/>
                    <a:pt x="86" y="273"/>
                  </a:cubicBezTo>
                  <a:close/>
                  <a:moveTo>
                    <a:pt x="74" y="258"/>
                  </a:moveTo>
                  <a:cubicBezTo>
                    <a:pt x="74" y="258"/>
                    <a:pt x="74" y="258"/>
                    <a:pt x="74" y="258"/>
                  </a:cubicBezTo>
                  <a:cubicBezTo>
                    <a:pt x="74" y="258"/>
                    <a:pt x="74" y="258"/>
                    <a:pt x="74" y="258"/>
                  </a:cubicBezTo>
                  <a:close/>
                  <a:moveTo>
                    <a:pt x="88" y="7"/>
                  </a:moveTo>
                  <a:cubicBezTo>
                    <a:pt x="88" y="7"/>
                    <a:pt x="88" y="7"/>
                    <a:pt x="88" y="7"/>
                  </a:cubicBezTo>
                  <a:cubicBezTo>
                    <a:pt x="88" y="7"/>
                    <a:pt x="88" y="7"/>
                    <a:pt x="88" y="7"/>
                  </a:cubicBezTo>
                  <a:close/>
                  <a:moveTo>
                    <a:pt x="37" y="31"/>
                  </a:moveTo>
                  <a:cubicBezTo>
                    <a:pt x="37" y="31"/>
                    <a:pt x="37" y="31"/>
                    <a:pt x="37" y="31"/>
                  </a:cubicBezTo>
                  <a:close/>
                  <a:moveTo>
                    <a:pt x="38" y="30"/>
                  </a:moveTo>
                  <a:cubicBezTo>
                    <a:pt x="38" y="30"/>
                    <a:pt x="38" y="30"/>
                    <a:pt x="38" y="30"/>
                  </a:cubicBezTo>
                  <a:close/>
                  <a:moveTo>
                    <a:pt x="277" y="123"/>
                  </a:moveTo>
                  <a:cubicBezTo>
                    <a:pt x="277" y="123"/>
                    <a:pt x="277" y="123"/>
                    <a:pt x="277" y="123"/>
                  </a:cubicBezTo>
                  <a:cubicBezTo>
                    <a:pt x="274" y="112"/>
                    <a:pt x="272" y="101"/>
                    <a:pt x="268" y="91"/>
                  </a:cubicBezTo>
                  <a:cubicBezTo>
                    <a:pt x="262" y="78"/>
                    <a:pt x="255" y="67"/>
                    <a:pt x="247" y="56"/>
                  </a:cubicBezTo>
                  <a:cubicBezTo>
                    <a:pt x="239" y="46"/>
                    <a:pt x="230" y="37"/>
                    <a:pt x="219" y="29"/>
                  </a:cubicBezTo>
                  <a:cubicBezTo>
                    <a:pt x="214" y="26"/>
                    <a:pt x="209" y="22"/>
                    <a:pt x="204" y="19"/>
                  </a:cubicBezTo>
                  <a:cubicBezTo>
                    <a:pt x="201" y="18"/>
                    <a:pt x="198" y="16"/>
                    <a:pt x="196" y="15"/>
                  </a:cubicBezTo>
                  <a:cubicBezTo>
                    <a:pt x="195" y="14"/>
                    <a:pt x="190" y="13"/>
                    <a:pt x="190" y="12"/>
                  </a:cubicBezTo>
                  <a:cubicBezTo>
                    <a:pt x="190" y="13"/>
                    <a:pt x="192" y="14"/>
                    <a:pt x="193" y="14"/>
                  </a:cubicBezTo>
                  <a:cubicBezTo>
                    <a:pt x="191" y="14"/>
                    <a:pt x="187" y="12"/>
                    <a:pt x="187" y="12"/>
                  </a:cubicBezTo>
                  <a:cubicBezTo>
                    <a:pt x="187" y="11"/>
                    <a:pt x="187" y="12"/>
                    <a:pt x="187" y="11"/>
                  </a:cubicBezTo>
                  <a:cubicBezTo>
                    <a:pt x="185" y="10"/>
                    <a:pt x="176" y="7"/>
                    <a:pt x="174" y="9"/>
                  </a:cubicBezTo>
                  <a:cubicBezTo>
                    <a:pt x="174" y="8"/>
                    <a:pt x="180" y="15"/>
                    <a:pt x="180" y="16"/>
                  </a:cubicBezTo>
                  <a:cubicBezTo>
                    <a:pt x="181" y="19"/>
                    <a:pt x="185" y="22"/>
                    <a:pt x="187" y="22"/>
                  </a:cubicBezTo>
                  <a:cubicBezTo>
                    <a:pt x="191" y="24"/>
                    <a:pt x="188" y="22"/>
                    <a:pt x="190" y="21"/>
                  </a:cubicBezTo>
                  <a:cubicBezTo>
                    <a:pt x="191" y="21"/>
                    <a:pt x="192" y="23"/>
                    <a:pt x="193" y="22"/>
                  </a:cubicBezTo>
                  <a:cubicBezTo>
                    <a:pt x="192" y="22"/>
                    <a:pt x="193" y="22"/>
                    <a:pt x="193" y="22"/>
                  </a:cubicBezTo>
                  <a:cubicBezTo>
                    <a:pt x="192" y="22"/>
                    <a:pt x="192" y="21"/>
                    <a:pt x="192" y="21"/>
                  </a:cubicBezTo>
                  <a:cubicBezTo>
                    <a:pt x="191" y="21"/>
                    <a:pt x="198" y="28"/>
                    <a:pt x="199" y="26"/>
                  </a:cubicBezTo>
                  <a:cubicBezTo>
                    <a:pt x="198" y="24"/>
                    <a:pt x="197" y="22"/>
                    <a:pt x="195" y="20"/>
                  </a:cubicBezTo>
                  <a:cubicBezTo>
                    <a:pt x="193" y="19"/>
                    <a:pt x="191" y="19"/>
                    <a:pt x="189" y="17"/>
                  </a:cubicBezTo>
                  <a:cubicBezTo>
                    <a:pt x="188" y="16"/>
                    <a:pt x="185" y="14"/>
                    <a:pt x="184" y="13"/>
                  </a:cubicBezTo>
                  <a:cubicBezTo>
                    <a:pt x="189" y="13"/>
                    <a:pt x="194" y="22"/>
                    <a:pt x="199" y="19"/>
                  </a:cubicBezTo>
                  <a:cubicBezTo>
                    <a:pt x="198" y="18"/>
                    <a:pt x="197" y="18"/>
                    <a:pt x="197" y="17"/>
                  </a:cubicBezTo>
                  <a:cubicBezTo>
                    <a:pt x="198" y="18"/>
                    <a:pt x="201" y="19"/>
                    <a:pt x="200" y="20"/>
                  </a:cubicBezTo>
                  <a:cubicBezTo>
                    <a:pt x="196" y="20"/>
                    <a:pt x="203" y="23"/>
                    <a:pt x="203" y="24"/>
                  </a:cubicBezTo>
                  <a:cubicBezTo>
                    <a:pt x="203" y="24"/>
                    <a:pt x="202" y="23"/>
                    <a:pt x="202" y="23"/>
                  </a:cubicBezTo>
                  <a:cubicBezTo>
                    <a:pt x="202" y="24"/>
                    <a:pt x="205" y="26"/>
                    <a:pt x="206" y="28"/>
                  </a:cubicBezTo>
                  <a:cubicBezTo>
                    <a:pt x="203" y="28"/>
                    <a:pt x="204" y="27"/>
                    <a:pt x="203" y="28"/>
                  </a:cubicBezTo>
                  <a:cubicBezTo>
                    <a:pt x="203" y="29"/>
                    <a:pt x="201" y="29"/>
                    <a:pt x="200" y="29"/>
                  </a:cubicBezTo>
                  <a:cubicBezTo>
                    <a:pt x="197" y="29"/>
                    <a:pt x="194" y="25"/>
                    <a:pt x="192" y="24"/>
                  </a:cubicBezTo>
                  <a:cubicBezTo>
                    <a:pt x="193" y="26"/>
                    <a:pt x="195" y="27"/>
                    <a:pt x="197" y="29"/>
                  </a:cubicBezTo>
                  <a:cubicBezTo>
                    <a:pt x="198" y="29"/>
                    <a:pt x="195" y="30"/>
                    <a:pt x="195" y="31"/>
                  </a:cubicBezTo>
                  <a:cubicBezTo>
                    <a:pt x="195" y="31"/>
                    <a:pt x="196" y="31"/>
                    <a:pt x="196" y="31"/>
                  </a:cubicBezTo>
                  <a:cubicBezTo>
                    <a:pt x="196" y="31"/>
                    <a:pt x="196" y="31"/>
                    <a:pt x="195" y="31"/>
                  </a:cubicBezTo>
                  <a:cubicBezTo>
                    <a:pt x="196" y="31"/>
                    <a:pt x="195" y="35"/>
                    <a:pt x="195" y="35"/>
                  </a:cubicBezTo>
                  <a:cubicBezTo>
                    <a:pt x="197" y="37"/>
                    <a:pt x="192" y="37"/>
                    <a:pt x="192" y="37"/>
                  </a:cubicBezTo>
                  <a:cubicBezTo>
                    <a:pt x="192" y="37"/>
                    <a:pt x="193" y="37"/>
                    <a:pt x="193" y="38"/>
                  </a:cubicBezTo>
                  <a:cubicBezTo>
                    <a:pt x="192" y="38"/>
                    <a:pt x="191" y="38"/>
                    <a:pt x="190" y="39"/>
                  </a:cubicBezTo>
                  <a:cubicBezTo>
                    <a:pt x="191" y="39"/>
                    <a:pt x="202" y="44"/>
                    <a:pt x="200" y="48"/>
                  </a:cubicBezTo>
                  <a:cubicBezTo>
                    <a:pt x="199" y="49"/>
                    <a:pt x="192" y="48"/>
                    <a:pt x="190" y="48"/>
                  </a:cubicBezTo>
                  <a:cubicBezTo>
                    <a:pt x="188" y="47"/>
                    <a:pt x="190" y="50"/>
                    <a:pt x="190" y="51"/>
                  </a:cubicBezTo>
                  <a:cubicBezTo>
                    <a:pt x="191" y="53"/>
                    <a:pt x="192" y="54"/>
                    <a:pt x="192" y="56"/>
                  </a:cubicBezTo>
                  <a:cubicBezTo>
                    <a:pt x="192" y="58"/>
                    <a:pt x="194" y="58"/>
                    <a:pt x="195" y="60"/>
                  </a:cubicBezTo>
                  <a:cubicBezTo>
                    <a:pt x="195" y="61"/>
                    <a:pt x="195" y="61"/>
                    <a:pt x="196" y="61"/>
                  </a:cubicBezTo>
                  <a:cubicBezTo>
                    <a:pt x="199" y="61"/>
                    <a:pt x="199" y="61"/>
                    <a:pt x="201" y="63"/>
                  </a:cubicBezTo>
                  <a:cubicBezTo>
                    <a:pt x="202" y="64"/>
                    <a:pt x="203" y="62"/>
                    <a:pt x="204" y="62"/>
                  </a:cubicBezTo>
                  <a:cubicBezTo>
                    <a:pt x="209" y="61"/>
                    <a:pt x="205" y="61"/>
                    <a:pt x="207" y="60"/>
                  </a:cubicBezTo>
                  <a:cubicBezTo>
                    <a:pt x="210" y="59"/>
                    <a:pt x="206" y="55"/>
                    <a:pt x="207" y="54"/>
                  </a:cubicBezTo>
                  <a:cubicBezTo>
                    <a:pt x="207" y="53"/>
                    <a:pt x="206" y="52"/>
                    <a:pt x="208" y="52"/>
                  </a:cubicBezTo>
                  <a:cubicBezTo>
                    <a:pt x="210" y="51"/>
                    <a:pt x="207" y="49"/>
                    <a:pt x="207" y="48"/>
                  </a:cubicBezTo>
                  <a:cubicBezTo>
                    <a:pt x="207" y="47"/>
                    <a:pt x="213" y="50"/>
                    <a:pt x="212" y="45"/>
                  </a:cubicBezTo>
                  <a:cubicBezTo>
                    <a:pt x="216" y="47"/>
                    <a:pt x="220" y="50"/>
                    <a:pt x="223" y="52"/>
                  </a:cubicBezTo>
                  <a:cubicBezTo>
                    <a:pt x="225" y="53"/>
                    <a:pt x="227" y="54"/>
                    <a:pt x="229" y="56"/>
                  </a:cubicBezTo>
                  <a:cubicBezTo>
                    <a:pt x="230" y="58"/>
                    <a:pt x="226" y="57"/>
                    <a:pt x="226" y="58"/>
                  </a:cubicBezTo>
                  <a:cubicBezTo>
                    <a:pt x="226" y="59"/>
                    <a:pt x="230" y="61"/>
                    <a:pt x="230" y="61"/>
                  </a:cubicBezTo>
                  <a:cubicBezTo>
                    <a:pt x="230" y="60"/>
                    <a:pt x="230" y="58"/>
                    <a:pt x="230" y="57"/>
                  </a:cubicBezTo>
                  <a:cubicBezTo>
                    <a:pt x="229" y="56"/>
                    <a:pt x="227" y="54"/>
                    <a:pt x="227" y="53"/>
                  </a:cubicBezTo>
                  <a:cubicBezTo>
                    <a:pt x="228" y="53"/>
                    <a:pt x="229" y="53"/>
                    <a:pt x="229" y="54"/>
                  </a:cubicBezTo>
                  <a:cubicBezTo>
                    <a:pt x="227" y="51"/>
                    <a:pt x="224" y="51"/>
                    <a:pt x="221" y="49"/>
                  </a:cubicBezTo>
                  <a:cubicBezTo>
                    <a:pt x="220" y="48"/>
                    <a:pt x="218" y="47"/>
                    <a:pt x="216" y="46"/>
                  </a:cubicBezTo>
                  <a:cubicBezTo>
                    <a:pt x="216" y="46"/>
                    <a:pt x="214" y="42"/>
                    <a:pt x="216" y="43"/>
                  </a:cubicBezTo>
                  <a:cubicBezTo>
                    <a:pt x="218" y="44"/>
                    <a:pt x="222" y="47"/>
                    <a:pt x="225" y="48"/>
                  </a:cubicBezTo>
                  <a:cubicBezTo>
                    <a:pt x="227" y="50"/>
                    <a:pt x="227" y="50"/>
                    <a:pt x="229" y="52"/>
                  </a:cubicBezTo>
                  <a:cubicBezTo>
                    <a:pt x="230" y="53"/>
                    <a:pt x="233" y="57"/>
                    <a:pt x="234" y="57"/>
                  </a:cubicBezTo>
                  <a:cubicBezTo>
                    <a:pt x="234" y="57"/>
                    <a:pt x="237" y="60"/>
                    <a:pt x="238" y="60"/>
                  </a:cubicBezTo>
                  <a:cubicBezTo>
                    <a:pt x="238" y="59"/>
                    <a:pt x="237" y="58"/>
                    <a:pt x="237" y="57"/>
                  </a:cubicBezTo>
                  <a:cubicBezTo>
                    <a:pt x="236" y="55"/>
                    <a:pt x="233" y="55"/>
                    <a:pt x="233" y="53"/>
                  </a:cubicBezTo>
                  <a:cubicBezTo>
                    <a:pt x="233" y="53"/>
                    <a:pt x="233" y="52"/>
                    <a:pt x="235" y="52"/>
                  </a:cubicBezTo>
                  <a:cubicBezTo>
                    <a:pt x="234" y="52"/>
                    <a:pt x="236" y="51"/>
                    <a:pt x="236" y="51"/>
                  </a:cubicBezTo>
                  <a:cubicBezTo>
                    <a:pt x="233" y="49"/>
                    <a:pt x="229" y="44"/>
                    <a:pt x="228" y="40"/>
                  </a:cubicBezTo>
                  <a:cubicBezTo>
                    <a:pt x="228" y="40"/>
                    <a:pt x="229" y="42"/>
                    <a:pt x="230" y="41"/>
                  </a:cubicBezTo>
                  <a:cubicBezTo>
                    <a:pt x="229" y="40"/>
                    <a:pt x="229" y="40"/>
                    <a:pt x="229" y="39"/>
                  </a:cubicBezTo>
                  <a:cubicBezTo>
                    <a:pt x="230" y="39"/>
                    <a:pt x="233" y="42"/>
                    <a:pt x="232" y="42"/>
                  </a:cubicBezTo>
                  <a:cubicBezTo>
                    <a:pt x="231" y="42"/>
                    <a:pt x="231" y="42"/>
                    <a:pt x="230" y="41"/>
                  </a:cubicBezTo>
                  <a:cubicBezTo>
                    <a:pt x="230" y="43"/>
                    <a:pt x="232" y="43"/>
                    <a:pt x="232" y="44"/>
                  </a:cubicBezTo>
                  <a:cubicBezTo>
                    <a:pt x="233" y="43"/>
                    <a:pt x="232" y="43"/>
                    <a:pt x="233" y="43"/>
                  </a:cubicBezTo>
                  <a:cubicBezTo>
                    <a:pt x="235" y="44"/>
                    <a:pt x="240" y="48"/>
                    <a:pt x="241" y="51"/>
                  </a:cubicBezTo>
                  <a:cubicBezTo>
                    <a:pt x="240" y="51"/>
                    <a:pt x="238" y="48"/>
                    <a:pt x="237" y="49"/>
                  </a:cubicBezTo>
                  <a:cubicBezTo>
                    <a:pt x="237" y="50"/>
                    <a:pt x="237" y="50"/>
                    <a:pt x="237" y="51"/>
                  </a:cubicBezTo>
                  <a:cubicBezTo>
                    <a:pt x="237" y="51"/>
                    <a:pt x="237" y="51"/>
                    <a:pt x="236" y="51"/>
                  </a:cubicBezTo>
                  <a:cubicBezTo>
                    <a:pt x="237" y="51"/>
                    <a:pt x="237" y="52"/>
                    <a:pt x="237" y="52"/>
                  </a:cubicBezTo>
                  <a:cubicBezTo>
                    <a:pt x="237" y="52"/>
                    <a:pt x="236" y="53"/>
                    <a:pt x="236" y="53"/>
                  </a:cubicBezTo>
                  <a:cubicBezTo>
                    <a:pt x="236" y="54"/>
                    <a:pt x="244" y="61"/>
                    <a:pt x="244" y="61"/>
                  </a:cubicBezTo>
                  <a:cubicBezTo>
                    <a:pt x="244" y="60"/>
                    <a:pt x="244" y="60"/>
                    <a:pt x="244" y="60"/>
                  </a:cubicBezTo>
                  <a:cubicBezTo>
                    <a:pt x="244" y="59"/>
                    <a:pt x="246" y="61"/>
                    <a:pt x="246" y="61"/>
                  </a:cubicBezTo>
                  <a:cubicBezTo>
                    <a:pt x="247" y="61"/>
                    <a:pt x="246" y="60"/>
                    <a:pt x="246" y="60"/>
                  </a:cubicBezTo>
                  <a:cubicBezTo>
                    <a:pt x="248" y="59"/>
                    <a:pt x="252" y="68"/>
                    <a:pt x="253" y="69"/>
                  </a:cubicBezTo>
                  <a:cubicBezTo>
                    <a:pt x="255" y="73"/>
                    <a:pt x="253" y="71"/>
                    <a:pt x="252" y="71"/>
                  </a:cubicBezTo>
                  <a:cubicBezTo>
                    <a:pt x="251" y="72"/>
                    <a:pt x="251" y="72"/>
                    <a:pt x="251" y="73"/>
                  </a:cubicBezTo>
                  <a:cubicBezTo>
                    <a:pt x="249" y="72"/>
                    <a:pt x="246" y="70"/>
                    <a:pt x="243" y="69"/>
                  </a:cubicBezTo>
                  <a:cubicBezTo>
                    <a:pt x="240" y="66"/>
                    <a:pt x="245" y="76"/>
                    <a:pt x="243" y="75"/>
                  </a:cubicBezTo>
                  <a:cubicBezTo>
                    <a:pt x="241" y="74"/>
                    <a:pt x="241" y="73"/>
                    <a:pt x="239" y="73"/>
                  </a:cubicBezTo>
                  <a:cubicBezTo>
                    <a:pt x="237" y="73"/>
                    <a:pt x="237" y="70"/>
                    <a:pt x="235" y="70"/>
                  </a:cubicBezTo>
                  <a:cubicBezTo>
                    <a:pt x="233" y="69"/>
                    <a:pt x="227" y="69"/>
                    <a:pt x="228" y="66"/>
                  </a:cubicBezTo>
                  <a:cubicBezTo>
                    <a:pt x="228" y="63"/>
                    <a:pt x="225" y="61"/>
                    <a:pt x="224" y="60"/>
                  </a:cubicBezTo>
                  <a:cubicBezTo>
                    <a:pt x="224" y="60"/>
                    <a:pt x="217" y="61"/>
                    <a:pt x="216" y="61"/>
                  </a:cubicBezTo>
                  <a:cubicBezTo>
                    <a:pt x="214" y="62"/>
                    <a:pt x="211" y="62"/>
                    <a:pt x="210" y="64"/>
                  </a:cubicBezTo>
                  <a:cubicBezTo>
                    <a:pt x="208" y="67"/>
                    <a:pt x="203" y="63"/>
                    <a:pt x="202" y="64"/>
                  </a:cubicBezTo>
                  <a:cubicBezTo>
                    <a:pt x="201" y="64"/>
                    <a:pt x="202" y="67"/>
                    <a:pt x="201" y="68"/>
                  </a:cubicBezTo>
                  <a:cubicBezTo>
                    <a:pt x="201" y="69"/>
                    <a:pt x="199" y="69"/>
                    <a:pt x="198" y="71"/>
                  </a:cubicBezTo>
                  <a:cubicBezTo>
                    <a:pt x="198" y="73"/>
                    <a:pt x="200" y="76"/>
                    <a:pt x="199" y="78"/>
                  </a:cubicBezTo>
                  <a:cubicBezTo>
                    <a:pt x="198" y="80"/>
                    <a:pt x="194" y="81"/>
                    <a:pt x="194" y="83"/>
                  </a:cubicBezTo>
                  <a:cubicBezTo>
                    <a:pt x="194" y="84"/>
                    <a:pt x="194" y="85"/>
                    <a:pt x="193" y="85"/>
                  </a:cubicBezTo>
                  <a:cubicBezTo>
                    <a:pt x="191" y="86"/>
                    <a:pt x="193" y="89"/>
                    <a:pt x="192" y="90"/>
                  </a:cubicBezTo>
                  <a:cubicBezTo>
                    <a:pt x="186" y="96"/>
                    <a:pt x="194" y="102"/>
                    <a:pt x="193" y="109"/>
                  </a:cubicBezTo>
                  <a:cubicBezTo>
                    <a:pt x="192" y="113"/>
                    <a:pt x="191" y="114"/>
                    <a:pt x="193" y="117"/>
                  </a:cubicBezTo>
                  <a:cubicBezTo>
                    <a:pt x="193" y="118"/>
                    <a:pt x="193" y="124"/>
                    <a:pt x="196" y="122"/>
                  </a:cubicBezTo>
                  <a:cubicBezTo>
                    <a:pt x="196" y="125"/>
                    <a:pt x="201" y="126"/>
                    <a:pt x="202" y="129"/>
                  </a:cubicBezTo>
                  <a:cubicBezTo>
                    <a:pt x="203" y="133"/>
                    <a:pt x="207" y="135"/>
                    <a:pt x="210" y="137"/>
                  </a:cubicBezTo>
                  <a:cubicBezTo>
                    <a:pt x="211" y="138"/>
                    <a:pt x="212" y="139"/>
                    <a:pt x="213" y="140"/>
                  </a:cubicBezTo>
                  <a:cubicBezTo>
                    <a:pt x="216" y="141"/>
                    <a:pt x="217" y="139"/>
                    <a:pt x="220" y="139"/>
                  </a:cubicBezTo>
                  <a:cubicBezTo>
                    <a:pt x="222" y="138"/>
                    <a:pt x="224" y="138"/>
                    <a:pt x="226" y="139"/>
                  </a:cubicBezTo>
                  <a:cubicBezTo>
                    <a:pt x="227" y="140"/>
                    <a:pt x="236" y="134"/>
                    <a:pt x="238" y="135"/>
                  </a:cubicBezTo>
                  <a:cubicBezTo>
                    <a:pt x="240" y="136"/>
                    <a:pt x="240" y="138"/>
                    <a:pt x="241" y="139"/>
                  </a:cubicBezTo>
                  <a:cubicBezTo>
                    <a:pt x="242" y="142"/>
                    <a:pt x="245" y="139"/>
                    <a:pt x="246" y="139"/>
                  </a:cubicBezTo>
                  <a:cubicBezTo>
                    <a:pt x="249" y="141"/>
                    <a:pt x="250" y="151"/>
                    <a:pt x="247" y="153"/>
                  </a:cubicBezTo>
                  <a:cubicBezTo>
                    <a:pt x="246" y="154"/>
                    <a:pt x="250" y="160"/>
                    <a:pt x="250" y="161"/>
                  </a:cubicBezTo>
                  <a:cubicBezTo>
                    <a:pt x="252" y="164"/>
                    <a:pt x="253" y="170"/>
                    <a:pt x="253" y="174"/>
                  </a:cubicBezTo>
                  <a:cubicBezTo>
                    <a:pt x="252" y="176"/>
                    <a:pt x="253" y="181"/>
                    <a:pt x="252" y="183"/>
                  </a:cubicBezTo>
                  <a:cubicBezTo>
                    <a:pt x="250" y="186"/>
                    <a:pt x="249" y="189"/>
                    <a:pt x="248" y="192"/>
                  </a:cubicBezTo>
                  <a:cubicBezTo>
                    <a:pt x="244" y="199"/>
                    <a:pt x="248" y="207"/>
                    <a:pt x="245" y="215"/>
                  </a:cubicBezTo>
                  <a:cubicBezTo>
                    <a:pt x="243" y="219"/>
                    <a:pt x="243" y="223"/>
                    <a:pt x="242" y="227"/>
                  </a:cubicBezTo>
                  <a:cubicBezTo>
                    <a:pt x="242" y="230"/>
                    <a:pt x="238" y="234"/>
                    <a:pt x="240" y="237"/>
                  </a:cubicBezTo>
                  <a:cubicBezTo>
                    <a:pt x="242" y="235"/>
                    <a:pt x="244" y="235"/>
                    <a:pt x="247" y="234"/>
                  </a:cubicBezTo>
                  <a:cubicBezTo>
                    <a:pt x="251" y="232"/>
                    <a:pt x="253" y="227"/>
                    <a:pt x="256" y="223"/>
                  </a:cubicBezTo>
                  <a:cubicBezTo>
                    <a:pt x="258" y="221"/>
                    <a:pt x="259" y="219"/>
                    <a:pt x="260" y="217"/>
                  </a:cubicBezTo>
                  <a:cubicBezTo>
                    <a:pt x="261" y="215"/>
                    <a:pt x="263" y="213"/>
                    <a:pt x="264" y="211"/>
                  </a:cubicBezTo>
                  <a:cubicBezTo>
                    <a:pt x="266" y="206"/>
                    <a:pt x="268" y="201"/>
                    <a:pt x="271" y="195"/>
                  </a:cubicBezTo>
                  <a:cubicBezTo>
                    <a:pt x="275" y="184"/>
                    <a:pt x="276" y="173"/>
                    <a:pt x="278" y="161"/>
                  </a:cubicBezTo>
                  <a:cubicBezTo>
                    <a:pt x="280" y="148"/>
                    <a:pt x="280" y="136"/>
                    <a:pt x="277" y="123"/>
                  </a:cubicBezTo>
                  <a:close/>
                  <a:moveTo>
                    <a:pt x="266" y="93"/>
                  </a:moveTo>
                  <a:cubicBezTo>
                    <a:pt x="265" y="92"/>
                    <a:pt x="257" y="80"/>
                    <a:pt x="258" y="79"/>
                  </a:cubicBezTo>
                  <a:cubicBezTo>
                    <a:pt x="259" y="78"/>
                    <a:pt x="276" y="109"/>
                    <a:pt x="275" y="114"/>
                  </a:cubicBezTo>
                  <a:cubicBezTo>
                    <a:pt x="272" y="107"/>
                    <a:pt x="269" y="100"/>
                    <a:pt x="266" y="93"/>
                  </a:cubicBezTo>
                  <a:cubicBezTo>
                    <a:pt x="266" y="93"/>
                    <a:pt x="266" y="94"/>
                    <a:pt x="266" y="93"/>
                  </a:cubicBezTo>
                  <a:close/>
                  <a:moveTo>
                    <a:pt x="273" y="147"/>
                  </a:moveTo>
                  <a:cubicBezTo>
                    <a:pt x="273" y="146"/>
                    <a:pt x="273" y="145"/>
                    <a:pt x="274" y="144"/>
                  </a:cubicBezTo>
                  <a:cubicBezTo>
                    <a:pt x="274" y="145"/>
                    <a:pt x="273" y="146"/>
                    <a:pt x="273" y="147"/>
                  </a:cubicBezTo>
                  <a:close/>
                  <a:moveTo>
                    <a:pt x="272" y="152"/>
                  </a:moveTo>
                  <a:cubicBezTo>
                    <a:pt x="272" y="151"/>
                    <a:pt x="272" y="151"/>
                    <a:pt x="273" y="150"/>
                  </a:cubicBezTo>
                  <a:cubicBezTo>
                    <a:pt x="273" y="151"/>
                    <a:pt x="273" y="151"/>
                    <a:pt x="272" y="152"/>
                  </a:cubicBezTo>
                  <a:close/>
                  <a:moveTo>
                    <a:pt x="270" y="191"/>
                  </a:moveTo>
                  <a:cubicBezTo>
                    <a:pt x="269" y="191"/>
                    <a:pt x="269" y="191"/>
                    <a:pt x="269" y="191"/>
                  </a:cubicBezTo>
                  <a:cubicBezTo>
                    <a:pt x="268" y="191"/>
                    <a:pt x="270" y="190"/>
                    <a:pt x="270" y="190"/>
                  </a:cubicBezTo>
                  <a:cubicBezTo>
                    <a:pt x="270" y="190"/>
                    <a:pt x="270" y="190"/>
                    <a:pt x="270" y="191"/>
                  </a:cubicBezTo>
                  <a:cubicBezTo>
                    <a:pt x="269" y="191"/>
                    <a:pt x="270" y="190"/>
                    <a:pt x="270" y="191"/>
                  </a:cubicBezTo>
                  <a:close/>
                  <a:moveTo>
                    <a:pt x="270" y="175"/>
                  </a:moveTo>
                  <a:cubicBezTo>
                    <a:pt x="270" y="173"/>
                    <a:pt x="270" y="173"/>
                    <a:pt x="271" y="172"/>
                  </a:cubicBezTo>
                  <a:cubicBezTo>
                    <a:pt x="271" y="173"/>
                    <a:pt x="270" y="174"/>
                    <a:pt x="270" y="175"/>
                  </a:cubicBezTo>
                  <a:close/>
                  <a:moveTo>
                    <a:pt x="272" y="167"/>
                  </a:moveTo>
                  <a:cubicBezTo>
                    <a:pt x="272" y="165"/>
                    <a:pt x="272" y="162"/>
                    <a:pt x="272" y="159"/>
                  </a:cubicBezTo>
                  <a:cubicBezTo>
                    <a:pt x="272" y="164"/>
                    <a:pt x="272" y="168"/>
                    <a:pt x="272" y="173"/>
                  </a:cubicBezTo>
                  <a:cubicBezTo>
                    <a:pt x="272" y="172"/>
                    <a:pt x="272" y="169"/>
                    <a:pt x="272" y="167"/>
                  </a:cubicBezTo>
                  <a:cubicBezTo>
                    <a:pt x="272" y="166"/>
                    <a:pt x="272" y="168"/>
                    <a:pt x="272" y="167"/>
                  </a:cubicBezTo>
                  <a:close/>
                  <a:moveTo>
                    <a:pt x="274" y="176"/>
                  </a:moveTo>
                  <a:cubicBezTo>
                    <a:pt x="274" y="178"/>
                    <a:pt x="274" y="185"/>
                    <a:pt x="272" y="187"/>
                  </a:cubicBezTo>
                  <a:cubicBezTo>
                    <a:pt x="272" y="183"/>
                    <a:pt x="274" y="179"/>
                    <a:pt x="274" y="175"/>
                  </a:cubicBezTo>
                  <a:cubicBezTo>
                    <a:pt x="274" y="175"/>
                    <a:pt x="274" y="176"/>
                    <a:pt x="274" y="176"/>
                  </a:cubicBezTo>
                  <a:cubicBezTo>
                    <a:pt x="274" y="176"/>
                    <a:pt x="274" y="176"/>
                    <a:pt x="274" y="176"/>
                  </a:cubicBezTo>
                  <a:close/>
                  <a:moveTo>
                    <a:pt x="276" y="151"/>
                  </a:moveTo>
                  <a:cubicBezTo>
                    <a:pt x="275" y="154"/>
                    <a:pt x="276" y="155"/>
                    <a:pt x="274" y="157"/>
                  </a:cubicBezTo>
                  <a:cubicBezTo>
                    <a:pt x="274" y="154"/>
                    <a:pt x="273" y="150"/>
                    <a:pt x="276" y="149"/>
                  </a:cubicBezTo>
                  <a:cubicBezTo>
                    <a:pt x="276" y="150"/>
                    <a:pt x="276" y="150"/>
                    <a:pt x="276" y="151"/>
                  </a:cubicBezTo>
                  <a:cubicBezTo>
                    <a:pt x="276" y="152"/>
                    <a:pt x="276" y="150"/>
                    <a:pt x="276" y="151"/>
                  </a:cubicBezTo>
                  <a:close/>
                  <a:moveTo>
                    <a:pt x="181" y="291"/>
                  </a:moveTo>
                  <a:cubicBezTo>
                    <a:pt x="181" y="292"/>
                    <a:pt x="162" y="297"/>
                    <a:pt x="160" y="297"/>
                  </a:cubicBezTo>
                  <a:cubicBezTo>
                    <a:pt x="152" y="299"/>
                    <a:pt x="144" y="300"/>
                    <a:pt x="136" y="301"/>
                  </a:cubicBezTo>
                  <a:cubicBezTo>
                    <a:pt x="121" y="301"/>
                    <a:pt x="104" y="300"/>
                    <a:pt x="89" y="295"/>
                  </a:cubicBezTo>
                  <a:cubicBezTo>
                    <a:pt x="91" y="296"/>
                    <a:pt x="94" y="297"/>
                    <a:pt x="96" y="296"/>
                  </a:cubicBezTo>
                  <a:cubicBezTo>
                    <a:pt x="94" y="295"/>
                    <a:pt x="91" y="296"/>
                    <a:pt x="90" y="294"/>
                  </a:cubicBezTo>
                  <a:cubicBezTo>
                    <a:pt x="96" y="295"/>
                    <a:pt x="102" y="295"/>
                    <a:pt x="108" y="295"/>
                  </a:cubicBezTo>
                  <a:cubicBezTo>
                    <a:pt x="107" y="295"/>
                    <a:pt x="102" y="293"/>
                    <a:pt x="102" y="293"/>
                  </a:cubicBezTo>
                  <a:cubicBezTo>
                    <a:pt x="103" y="293"/>
                    <a:pt x="107" y="293"/>
                    <a:pt x="107" y="292"/>
                  </a:cubicBezTo>
                  <a:cubicBezTo>
                    <a:pt x="109" y="291"/>
                    <a:pt x="104" y="291"/>
                    <a:pt x="104" y="290"/>
                  </a:cubicBezTo>
                  <a:cubicBezTo>
                    <a:pt x="104" y="290"/>
                    <a:pt x="106" y="290"/>
                    <a:pt x="106" y="290"/>
                  </a:cubicBezTo>
                  <a:cubicBezTo>
                    <a:pt x="107" y="289"/>
                    <a:pt x="106" y="288"/>
                    <a:pt x="106" y="288"/>
                  </a:cubicBezTo>
                  <a:cubicBezTo>
                    <a:pt x="107" y="287"/>
                    <a:pt x="114" y="286"/>
                    <a:pt x="115" y="286"/>
                  </a:cubicBezTo>
                  <a:cubicBezTo>
                    <a:pt x="114" y="287"/>
                    <a:pt x="113" y="286"/>
                    <a:pt x="114" y="288"/>
                  </a:cubicBezTo>
                  <a:cubicBezTo>
                    <a:pt x="113" y="288"/>
                    <a:pt x="110" y="288"/>
                    <a:pt x="110" y="289"/>
                  </a:cubicBezTo>
                  <a:cubicBezTo>
                    <a:pt x="110" y="288"/>
                    <a:pt x="113" y="292"/>
                    <a:pt x="113" y="292"/>
                  </a:cubicBezTo>
                  <a:cubicBezTo>
                    <a:pt x="114" y="293"/>
                    <a:pt x="117" y="294"/>
                    <a:pt x="117" y="296"/>
                  </a:cubicBezTo>
                  <a:cubicBezTo>
                    <a:pt x="118" y="299"/>
                    <a:pt x="132" y="298"/>
                    <a:pt x="134" y="298"/>
                  </a:cubicBezTo>
                  <a:cubicBezTo>
                    <a:pt x="139" y="297"/>
                    <a:pt x="144" y="296"/>
                    <a:pt x="150" y="295"/>
                  </a:cubicBezTo>
                  <a:cubicBezTo>
                    <a:pt x="153" y="294"/>
                    <a:pt x="156" y="293"/>
                    <a:pt x="159" y="293"/>
                  </a:cubicBezTo>
                  <a:cubicBezTo>
                    <a:pt x="160" y="293"/>
                    <a:pt x="165" y="291"/>
                    <a:pt x="166" y="291"/>
                  </a:cubicBezTo>
                  <a:cubicBezTo>
                    <a:pt x="167" y="294"/>
                    <a:pt x="179" y="291"/>
                    <a:pt x="181" y="291"/>
                  </a:cubicBezTo>
                  <a:cubicBezTo>
                    <a:pt x="181" y="291"/>
                    <a:pt x="181" y="291"/>
                    <a:pt x="181" y="291"/>
                  </a:cubicBezTo>
                  <a:close/>
                  <a:moveTo>
                    <a:pt x="268" y="208"/>
                  </a:moveTo>
                  <a:cubicBezTo>
                    <a:pt x="269" y="206"/>
                    <a:pt x="269" y="205"/>
                    <a:pt x="270" y="203"/>
                  </a:cubicBezTo>
                  <a:cubicBezTo>
                    <a:pt x="269" y="205"/>
                    <a:pt x="269" y="206"/>
                    <a:pt x="268" y="208"/>
                  </a:cubicBezTo>
                  <a:close/>
                  <a:moveTo>
                    <a:pt x="271" y="202"/>
                  </a:moveTo>
                  <a:cubicBezTo>
                    <a:pt x="271" y="202"/>
                    <a:pt x="271" y="201"/>
                    <a:pt x="271" y="201"/>
                  </a:cubicBezTo>
                  <a:cubicBezTo>
                    <a:pt x="271" y="201"/>
                    <a:pt x="271" y="202"/>
                    <a:pt x="271" y="202"/>
                  </a:cubicBezTo>
                  <a:close/>
                  <a:moveTo>
                    <a:pt x="106" y="4"/>
                  </a:moveTo>
                  <a:cubicBezTo>
                    <a:pt x="105" y="4"/>
                    <a:pt x="104" y="4"/>
                    <a:pt x="103" y="4"/>
                  </a:cubicBezTo>
                  <a:cubicBezTo>
                    <a:pt x="104" y="4"/>
                    <a:pt x="106" y="4"/>
                    <a:pt x="105" y="3"/>
                  </a:cubicBezTo>
                  <a:cubicBezTo>
                    <a:pt x="108" y="1"/>
                    <a:pt x="116" y="0"/>
                    <a:pt x="120" y="1"/>
                  </a:cubicBezTo>
                  <a:cubicBezTo>
                    <a:pt x="124" y="1"/>
                    <a:pt x="129" y="0"/>
                    <a:pt x="133" y="1"/>
                  </a:cubicBezTo>
                  <a:cubicBezTo>
                    <a:pt x="135" y="1"/>
                    <a:pt x="136" y="1"/>
                    <a:pt x="138" y="1"/>
                  </a:cubicBezTo>
                  <a:cubicBezTo>
                    <a:pt x="140" y="1"/>
                    <a:pt x="138" y="3"/>
                    <a:pt x="140" y="3"/>
                  </a:cubicBezTo>
                  <a:cubicBezTo>
                    <a:pt x="141" y="3"/>
                    <a:pt x="143" y="6"/>
                    <a:pt x="144" y="5"/>
                  </a:cubicBezTo>
                  <a:cubicBezTo>
                    <a:pt x="144" y="7"/>
                    <a:pt x="143" y="6"/>
                    <a:pt x="144" y="7"/>
                  </a:cubicBezTo>
                  <a:cubicBezTo>
                    <a:pt x="144" y="8"/>
                    <a:pt x="146" y="9"/>
                    <a:pt x="146" y="9"/>
                  </a:cubicBezTo>
                  <a:cubicBezTo>
                    <a:pt x="145" y="9"/>
                    <a:pt x="140" y="9"/>
                    <a:pt x="141" y="9"/>
                  </a:cubicBezTo>
                  <a:cubicBezTo>
                    <a:pt x="140" y="9"/>
                    <a:pt x="141" y="10"/>
                    <a:pt x="141" y="9"/>
                  </a:cubicBezTo>
                  <a:cubicBezTo>
                    <a:pt x="142" y="10"/>
                    <a:pt x="144" y="9"/>
                    <a:pt x="145" y="9"/>
                  </a:cubicBezTo>
                  <a:cubicBezTo>
                    <a:pt x="143" y="12"/>
                    <a:pt x="139" y="11"/>
                    <a:pt x="136" y="13"/>
                  </a:cubicBezTo>
                  <a:cubicBezTo>
                    <a:pt x="134" y="14"/>
                    <a:pt x="132" y="14"/>
                    <a:pt x="130" y="15"/>
                  </a:cubicBezTo>
                  <a:cubicBezTo>
                    <a:pt x="130" y="17"/>
                    <a:pt x="128" y="19"/>
                    <a:pt x="127" y="21"/>
                  </a:cubicBezTo>
                  <a:cubicBezTo>
                    <a:pt x="126" y="23"/>
                    <a:pt x="120" y="19"/>
                    <a:pt x="119" y="19"/>
                  </a:cubicBezTo>
                  <a:cubicBezTo>
                    <a:pt x="118" y="17"/>
                    <a:pt x="115" y="13"/>
                    <a:pt x="118" y="11"/>
                  </a:cubicBezTo>
                  <a:cubicBezTo>
                    <a:pt x="122" y="10"/>
                    <a:pt x="118" y="11"/>
                    <a:pt x="117" y="10"/>
                  </a:cubicBezTo>
                  <a:cubicBezTo>
                    <a:pt x="118" y="9"/>
                    <a:pt x="119" y="9"/>
                    <a:pt x="121" y="9"/>
                  </a:cubicBezTo>
                  <a:cubicBezTo>
                    <a:pt x="120" y="8"/>
                    <a:pt x="119" y="8"/>
                    <a:pt x="118" y="8"/>
                  </a:cubicBezTo>
                  <a:cubicBezTo>
                    <a:pt x="117" y="7"/>
                    <a:pt x="119" y="6"/>
                    <a:pt x="117" y="5"/>
                  </a:cubicBezTo>
                  <a:cubicBezTo>
                    <a:pt x="117" y="4"/>
                    <a:pt x="112" y="5"/>
                    <a:pt x="112" y="4"/>
                  </a:cubicBezTo>
                  <a:cubicBezTo>
                    <a:pt x="112" y="2"/>
                    <a:pt x="117" y="3"/>
                    <a:pt x="118" y="2"/>
                  </a:cubicBezTo>
                  <a:cubicBezTo>
                    <a:pt x="114" y="1"/>
                    <a:pt x="110" y="5"/>
                    <a:pt x="106" y="4"/>
                  </a:cubicBezTo>
                  <a:cubicBezTo>
                    <a:pt x="105" y="4"/>
                    <a:pt x="106" y="4"/>
                    <a:pt x="106" y="4"/>
                  </a:cubicBezTo>
                  <a:close/>
                  <a:moveTo>
                    <a:pt x="185" y="33"/>
                  </a:moveTo>
                  <a:cubicBezTo>
                    <a:pt x="186" y="33"/>
                    <a:pt x="184" y="31"/>
                    <a:pt x="184" y="30"/>
                  </a:cubicBezTo>
                  <a:cubicBezTo>
                    <a:pt x="184" y="30"/>
                    <a:pt x="185" y="31"/>
                    <a:pt x="185" y="30"/>
                  </a:cubicBezTo>
                  <a:cubicBezTo>
                    <a:pt x="185" y="29"/>
                    <a:pt x="180" y="27"/>
                    <a:pt x="180" y="27"/>
                  </a:cubicBezTo>
                  <a:cubicBezTo>
                    <a:pt x="178" y="28"/>
                    <a:pt x="176" y="23"/>
                    <a:pt x="176" y="23"/>
                  </a:cubicBezTo>
                  <a:cubicBezTo>
                    <a:pt x="179" y="22"/>
                    <a:pt x="181" y="25"/>
                    <a:pt x="183" y="27"/>
                  </a:cubicBezTo>
                  <a:cubicBezTo>
                    <a:pt x="185" y="28"/>
                    <a:pt x="193" y="31"/>
                    <a:pt x="194" y="34"/>
                  </a:cubicBezTo>
                  <a:cubicBezTo>
                    <a:pt x="194" y="35"/>
                    <a:pt x="188" y="34"/>
                    <a:pt x="187" y="36"/>
                  </a:cubicBezTo>
                  <a:cubicBezTo>
                    <a:pt x="186" y="34"/>
                    <a:pt x="188" y="34"/>
                    <a:pt x="188" y="34"/>
                  </a:cubicBezTo>
                  <a:cubicBezTo>
                    <a:pt x="188" y="33"/>
                    <a:pt x="185" y="33"/>
                    <a:pt x="185" y="33"/>
                  </a:cubicBezTo>
                  <a:cubicBezTo>
                    <a:pt x="185" y="33"/>
                    <a:pt x="186" y="33"/>
                    <a:pt x="185" y="33"/>
                  </a:cubicBezTo>
                  <a:close/>
                  <a:moveTo>
                    <a:pt x="105" y="35"/>
                  </a:moveTo>
                  <a:cubicBezTo>
                    <a:pt x="104" y="36"/>
                    <a:pt x="99" y="41"/>
                    <a:pt x="99" y="41"/>
                  </a:cubicBezTo>
                  <a:cubicBezTo>
                    <a:pt x="99" y="42"/>
                    <a:pt x="105" y="41"/>
                    <a:pt x="106" y="42"/>
                  </a:cubicBezTo>
                  <a:cubicBezTo>
                    <a:pt x="105" y="42"/>
                    <a:pt x="105" y="42"/>
                    <a:pt x="105" y="43"/>
                  </a:cubicBezTo>
                  <a:cubicBezTo>
                    <a:pt x="105" y="43"/>
                    <a:pt x="108" y="41"/>
                    <a:pt x="108" y="42"/>
                  </a:cubicBezTo>
                  <a:cubicBezTo>
                    <a:pt x="108" y="42"/>
                    <a:pt x="108" y="42"/>
                    <a:pt x="108" y="43"/>
                  </a:cubicBezTo>
                  <a:cubicBezTo>
                    <a:pt x="110" y="45"/>
                    <a:pt x="110" y="40"/>
                    <a:pt x="110" y="40"/>
                  </a:cubicBezTo>
                  <a:cubicBezTo>
                    <a:pt x="108" y="39"/>
                    <a:pt x="110" y="37"/>
                    <a:pt x="108" y="38"/>
                  </a:cubicBezTo>
                  <a:cubicBezTo>
                    <a:pt x="108" y="38"/>
                    <a:pt x="104" y="37"/>
                    <a:pt x="105" y="37"/>
                  </a:cubicBezTo>
                  <a:cubicBezTo>
                    <a:pt x="104" y="37"/>
                    <a:pt x="107" y="35"/>
                    <a:pt x="107" y="34"/>
                  </a:cubicBezTo>
                  <a:cubicBezTo>
                    <a:pt x="106" y="34"/>
                    <a:pt x="105" y="35"/>
                    <a:pt x="105" y="35"/>
                  </a:cubicBezTo>
                  <a:cubicBezTo>
                    <a:pt x="104" y="36"/>
                    <a:pt x="105" y="35"/>
                    <a:pt x="105" y="35"/>
                  </a:cubicBezTo>
                  <a:close/>
                  <a:moveTo>
                    <a:pt x="110" y="41"/>
                  </a:moveTo>
                  <a:cubicBezTo>
                    <a:pt x="110" y="41"/>
                    <a:pt x="110" y="41"/>
                    <a:pt x="110" y="41"/>
                  </a:cubicBezTo>
                  <a:cubicBezTo>
                    <a:pt x="110" y="41"/>
                    <a:pt x="110" y="41"/>
                    <a:pt x="110" y="41"/>
                  </a:cubicBezTo>
                  <a:close/>
                  <a:moveTo>
                    <a:pt x="109" y="41"/>
                  </a:moveTo>
                  <a:cubicBezTo>
                    <a:pt x="109" y="41"/>
                    <a:pt x="110" y="40"/>
                    <a:pt x="109" y="41"/>
                  </a:cubicBezTo>
                  <a:cubicBezTo>
                    <a:pt x="109" y="41"/>
                    <a:pt x="108" y="41"/>
                    <a:pt x="109" y="41"/>
                  </a:cubicBezTo>
                  <a:cubicBezTo>
                    <a:pt x="109" y="41"/>
                    <a:pt x="109" y="41"/>
                    <a:pt x="109" y="41"/>
                  </a:cubicBezTo>
                  <a:close/>
                  <a:moveTo>
                    <a:pt x="105" y="35"/>
                  </a:moveTo>
                  <a:cubicBezTo>
                    <a:pt x="105" y="35"/>
                    <a:pt x="105" y="35"/>
                    <a:pt x="105" y="35"/>
                  </a:cubicBezTo>
                  <a:cubicBezTo>
                    <a:pt x="105" y="35"/>
                    <a:pt x="105" y="35"/>
                    <a:pt x="105" y="35"/>
                  </a:cubicBezTo>
                  <a:cubicBezTo>
                    <a:pt x="105" y="35"/>
                    <a:pt x="105" y="35"/>
                    <a:pt x="105" y="35"/>
                  </a:cubicBezTo>
                  <a:close/>
                  <a:moveTo>
                    <a:pt x="100" y="39"/>
                  </a:moveTo>
                  <a:cubicBezTo>
                    <a:pt x="100" y="39"/>
                    <a:pt x="100" y="39"/>
                    <a:pt x="101" y="40"/>
                  </a:cubicBezTo>
                  <a:cubicBezTo>
                    <a:pt x="100" y="40"/>
                    <a:pt x="100" y="40"/>
                    <a:pt x="100" y="39"/>
                  </a:cubicBezTo>
                  <a:cubicBezTo>
                    <a:pt x="100" y="39"/>
                    <a:pt x="100" y="39"/>
                    <a:pt x="100" y="39"/>
                  </a:cubicBezTo>
                  <a:close/>
                  <a:moveTo>
                    <a:pt x="48" y="102"/>
                  </a:moveTo>
                  <a:cubicBezTo>
                    <a:pt x="46" y="103"/>
                    <a:pt x="49" y="101"/>
                    <a:pt x="49" y="101"/>
                  </a:cubicBezTo>
                  <a:cubicBezTo>
                    <a:pt x="48" y="98"/>
                    <a:pt x="41" y="98"/>
                    <a:pt x="40" y="96"/>
                  </a:cubicBezTo>
                  <a:cubicBezTo>
                    <a:pt x="40" y="96"/>
                    <a:pt x="41" y="96"/>
                    <a:pt x="41" y="95"/>
                  </a:cubicBezTo>
                  <a:cubicBezTo>
                    <a:pt x="38" y="95"/>
                    <a:pt x="37" y="97"/>
                    <a:pt x="35" y="97"/>
                  </a:cubicBezTo>
                  <a:cubicBezTo>
                    <a:pt x="39" y="90"/>
                    <a:pt x="50" y="98"/>
                    <a:pt x="55" y="102"/>
                  </a:cubicBezTo>
                  <a:cubicBezTo>
                    <a:pt x="52" y="102"/>
                    <a:pt x="50" y="102"/>
                    <a:pt x="48" y="102"/>
                  </a:cubicBezTo>
                  <a:cubicBezTo>
                    <a:pt x="48" y="102"/>
                    <a:pt x="49" y="102"/>
                    <a:pt x="48" y="102"/>
                  </a:cubicBezTo>
                  <a:close/>
                  <a:moveTo>
                    <a:pt x="54" y="106"/>
                  </a:moveTo>
                  <a:cubicBezTo>
                    <a:pt x="52" y="106"/>
                    <a:pt x="57" y="106"/>
                    <a:pt x="58" y="106"/>
                  </a:cubicBezTo>
                  <a:cubicBezTo>
                    <a:pt x="57" y="104"/>
                    <a:pt x="58" y="103"/>
                    <a:pt x="56" y="103"/>
                  </a:cubicBezTo>
                  <a:cubicBezTo>
                    <a:pt x="58" y="101"/>
                    <a:pt x="63" y="103"/>
                    <a:pt x="65" y="104"/>
                  </a:cubicBezTo>
                  <a:cubicBezTo>
                    <a:pt x="65" y="104"/>
                    <a:pt x="64" y="104"/>
                    <a:pt x="64" y="104"/>
                  </a:cubicBezTo>
                  <a:cubicBezTo>
                    <a:pt x="64" y="104"/>
                    <a:pt x="68" y="107"/>
                    <a:pt x="65" y="106"/>
                  </a:cubicBezTo>
                  <a:cubicBezTo>
                    <a:pt x="63" y="105"/>
                    <a:pt x="61" y="107"/>
                    <a:pt x="59" y="108"/>
                  </a:cubicBezTo>
                  <a:cubicBezTo>
                    <a:pt x="58" y="106"/>
                    <a:pt x="56" y="107"/>
                    <a:pt x="54" y="106"/>
                  </a:cubicBezTo>
                  <a:cubicBezTo>
                    <a:pt x="53" y="106"/>
                    <a:pt x="54" y="107"/>
                    <a:pt x="54" y="106"/>
                  </a:cubicBezTo>
                  <a:close/>
                  <a:moveTo>
                    <a:pt x="181" y="30"/>
                  </a:moveTo>
                  <a:cubicBezTo>
                    <a:pt x="184" y="33"/>
                    <a:pt x="180" y="35"/>
                    <a:pt x="178" y="33"/>
                  </a:cubicBezTo>
                  <a:cubicBezTo>
                    <a:pt x="177" y="32"/>
                    <a:pt x="178" y="30"/>
                    <a:pt x="176" y="29"/>
                  </a:cubicBezTo>
                  <a:cubicBezTo>
                    <a:pt x="176" y="29"/>
                    <a:pt x="177" y="29"/>
                    <a:pt x="177" y="29"/>
                  </a:cubicBezTo>
                  <a:cubicBezTo>
                    <a:pt x="176" y="26"/>
                    <a:pt x="181" y="29"/>
                    <a:pt x="181" y="30"/>
                  </a:cubicBezTo>
                  <a:cubicBezTo>
                    <a:pt x="182" y="31"/>
                    <a:pt x="181" y="30"/>
                    <a:pt x="181" y="30"/>
                  </a:cubicBezTo>
                  <a:close/>
                  <a:moveTo>
                    <a:pt x="148" y="14"/>
                  </a:moveTo>
                  <a:cubicBezTo>
                    <a:pt x="148" y="13"/>
                    <a:pt x="151" y="14"/>
                    <a:pt x="152" y="14"/>
                  </a:cubicBezTo>
                  <a:cubicBezTo>
                    <a:pt x="153" y="13"/>
                    <a:pt x="161" y="14"/>
                    <a:pt x="158" y="15"/>
                  </a:cubicBezTo>
                  <a:cubicBezTo>
                    <a:pt x="156" y="16"/>
                    <a:pt x="153" y="17"/>
                    <a:pt x="151" y="16"/>
                  </a:cubicBezTo>
                  <a:cubicBezTo>
                    <a:pt x="150" y="15"/>
                    <a:pt x="148" y="14"/>
                    <a:pt x="148" y="14"/>
                  </a:cubicBezTo>
                  <a:cubicBezTo>
                    <a:pt x="148" y="14"/>
                    <a:pt x="148" y="14"/>
                    <a:pt x="148" y="14"/>
                  </a:cubicBezTo>
                  <a:close/>
                  <a:moveTo>
                    <a:pt x="218" y="52"/>
                  </a:moveTo>
                  <a:cubicBezTo>
                    <a:pt x="219" y="52"/>
                    <a:pt x="221" y="55"/>
                    <a:pt x="220" y="56"/>
                  </a:cubicBezTo>
                  <a:cubicBezTo>
                    <a:pt x="219" y="57"/>
                    <a:pt x="218" y="53"/>
                    <a:pt x="217" y="53"/>
                  </a:cubicBezTo>
                  <a:cubicBezTo>
                    <a:pt x="217" y="52"/>
                    <a:pt x="217" y="52"/>
                    <a:pt x="218" y="52"/>
                  </a:cubicBezTo>
                  <a:close/>
                  <a:moveTo>
                    <a:pt x="98" y="5"/>
                  </a:moveTo>
                  <a:cubicBezTo>
                    <a:pt x="101" y="3"/>
                    <a:pt x="102" y="5"/>
                    <a:pt x="105" y="5"/>
                  </a:cubicBezTo>
                  <a:cubicBezTo>
                    <a:pt x="104" y="6"/>
                    <a:pt x="101" y="6"/>
                    <a:pt x="98" y="5"/>
                  </a:cubicBezTo>
                  <a:cubicBezTo>
                    <a:pt x="99" y="5"/>
                    <a:pt x="101" y="6"/>
                    <a:pt x="98" y="5"/>
                  </a:cubicBezTo>
                  <a:close/>
                  <a:moveTo>
                    <a:pt x="156" y="3"/>
                  </a:moveTo>
                  <a:cubicBezTo>
                    <a:pt x="154" y="3"/>
                    <a:pt x="152" y="3"/>
                    <a:pt x="150" y="2"/>
                  </a:cubicBezTo>
                  <a:cubicBezTo>
                    <a:pt x="152" y="2"/>
                    <a:pt x="155" y="2"/>
                    <a:pt x="157" y="3"/>
                  </a:cubicBezTo>
                  <a:cubicBezTo>
                    <a:pt x="157" y="3"/>
                    <a:pt x="156" y="3"/>
                    <a:pt x="156" y="3"/>
                  </a:cubicBezTo>
                  <a:cubicBezTo>
                    <a:pt x="154" y="3"/>
                    <a:pt x="156" y="3"/>
                    <a:pt x="156" y="3"/>
                  </a:cubicBezTo>
                  <a:close/>
                  <a:moveTo>
                    <a:pt x="150" y="2"/>
                  </a:moveTo>
                  <a:cubicBezTo>
                    <a:pt x="150" y="2"/>
                    <a:pt x="150" y="2"/>
                    <a:pt x="149" y="2"/>
                  </a:cubicBezTo>
                  <a:cubicBezTo>
                    <a:pt x="150" y="2"/>
                    <a:pt x="150" y="2"/>
                    <a:pt x="150" y="2"/>
                  </a:cubicBezTo>
                  <a:cubicBezTo>
                    <a:pt x="150" y="2"/>
                    <a:pt x="150" y="2"/>
                    <a:pt x="150" y="2"/>
                  </a:cubicBezTo>
                  <a:close/>
                  <a:moveTo>
                    <a:pt x="48" y="106"/>
                  </a:moveTo>
                  <a:cubicBezTo>
                    <a:pt x="49" y="106"/>
                    <a:pt x="49" y="107"/>
                    <a:pt x="49" y="107"/>
                  </a:cubicBezTo>
                  <a:cubicBezTo>
                    <a:pt x="49" y="108"/>
                    <a:pt x="45" y="107"/>
                    <a:pt x="45" y="106"/>
                  </a:cubicBezTo>
                  <a:cubicBezTo>
                    <a:pt x="46" y="105"/>
                    <a:pt x="47" y="106"/>
                    <a:pt x="48" y="106"/>
                  </a:cubicBezTo>
                  <a:close/>
                  <a:moveTo>
                    <a:pt x="73" y="106"/>
                  </a:moveTo>
                  <a:cubicBezTo>
                    <a:pt x="71" y="111"/>
                    <a:pt x="66" y="103"/>
                    <a:pt x="73" y="106"/>
                  </a:cubicBezTo>
                  <a:cubicBezTo>
                    <a:pt x="72" y="107"/>
                    <a:pt x="72" y="106"/>
                    <a:pt x="73" y="106"/>
                  </a:cubicBezTo>
                  <a:close/>
                  <a:moveTo>
                    <a:pt x="80" y="128"/>
                  </a:moveTo>
                  <a:cubicBezTo>
                    <a:pt x="80" y="128"/>
                    <a:pt x="80" y="128"/>
                    <a:pt x="80" y="128"/>
                  </a:cubicBezTo>
                  <a:cubicBezTo>
                    <a:pt x="80" y="128"/>
                    <a:pt x="80" y="128"/>
                    <a:pt x="80" y="127"/>
                  </a:cubicBezTo>
                  <a:cubicBezTo>
                    <a:pt x="80" y="128"/>
                    <a:pt x="80" y="128"/>
                    <a:pt x="80" y="128"/>
                  </a:cubicBezTo>
                  <a:close/>
                  <a:moveTo>
                    <a:pt x="80" y="128"/>
                  </a:moveTo>
                  <a:cubicBezTo>
                    <a:pt x="80" y="128"/>
                    <a:pt x="81" y="126"/>
                    <a:pt x="82" y="126"/>
                  </a:cubicBezTo>
                  <a:cubicBezTo>
                    <a:pt x="83" y="127"/>
                    <a:pt x="81" y="128"/>
                    <a:pt x="80" y="128"/>
                  </a:cubicBezTo>
                  <a:cubicBezTo>
                    <a:pt x="80" y="128"/>
                    <a:pt x="82" y="128"/>
                    <a:pt x="80" y="128"/>
                  </a:cubicBezTo>
                  <a:close/>
                  <a:moveTo>
                    <a:pt x="95" y="4"/>
                  </a:moveTo>
                  <a:cubicBezTo>
                    <a:pt x="93" y="5"/>
                    <a:pt x="92" y="5"/>
                    <a:pt x="91" y="5"/>
                  </a:cubicBezTo>
                  <a:cubicBezTo>
                    <a:pt x="92" y="4"/>
                    <a:pt x="93" y="4"/>
                    <a:pt x="95" y="4"/>
                  </a:cubicBezTo>
                  <a:cubicBezTo>
                    <a:pt x="93" y="5"/>
                    <a:pt x="94" y="4"/>
                    <a:pt x="95" y="4"/>
                  </a:cubicBezTo>
                  <a:close/>
                  <a:moveTo>
                    <a:pt x="49" y="93"/>
                  </a:moveTo>
                  <a:cubicBezTo>
                    <a:pt x="49" y="91"/>
                    <a:pt x="48" y="91"/>
                    <a:pt x="49" y="89"/>
                  </a:cubicBezTo>
                  <a:cubicBezTo>
                    <a:pt x="50" y="91"/>
                    <a:pt x="50" y="92"/>
                    <a:pt x="49" y="93"/>
                  </a:cubicBezTo>
                  <a:cubicBezTo>
                    <a:pt x="49" y="92"/>
                    <a:pt x="50" y="92"/>
                    <a:pt x="49" y="93"/>
                  </a:cubicBezTo>
                  <a:close/>
                  <a:moveTo>
                    <a:pt x="17" y="155"/>
                  </a:moveTo>
                  <a:cubicBezTo>
                    <a:pt x="17" y="156"/>
                    <a:pt x="16" y="156"/>
                    <a:pt x="16" y="156"/>
                  </a:cubicBezTo>
                  <a:cubicBezTo>
                    <a:pt x="15" y="156"/>
                    <a:pt x="15" y="154"/>
                    <a:pt x="16" y="153"/>
                  </a:cubicBezTo>
                  <a:cubicBezTo>
                    <a:pt x="16" y="154"/>
                    <a:pt x="16" y="154"/>
                    <a:pt x="17" y="155"/>
                  </a:cubicBezTo>
                  <a:cubicBezTo>
                    <a:pt x="17" y="156"/>
                    <a:pt x="16" y="154"/>
                    <a:pt x="17" y="155"/>
                  </a:cubicBezTo>
                  <a:close/>
                  <a:moveTo>
                    <a:pt x="92" y="37"/>
                  </a:moveTo>
                  <a:cubicBezTo>
                    <a:pt x="94" y="37"/>
                    <a:pt x="95" y="38"/>
                    <a:pt x="96" y="39"/>
                  </a:cubicBezTo>
                  <a:cubicBezTo>
                    <a:pt x="94" y="39"/>
                    <a:pt x="93" y="38"/>
                    <a:pt x="92" y="37"/>
                  </a:cubicBezTo>
                  <a:close/>
                  <a:moveTo>
                    <a:pt x="217" y="51"/>
                  </a:moveTo>
                  <a:cubicBezTo>
                    <a:pt x="217" y="51"/>
                    <a:pt x="217" y="51"/>
                    <a:pt x="217" y="51"/>
                  </a:cubicBezTo>
                  <a:cubicBezTo>
                    <a:pt x="217" y="51"/>
                    <a:pt x="214" y="50"/>
                    <a:pt x="215" y="49"/>
                  </a:cubicBezTo>
                  <a:cubicBezTo>
                    <a:pt x="216" y="48"/>
                    <a:pt x="217" y="51"/>
                    <a:pt x="217" y="51"/>
                  </a:cubicBezTo>
                  <a:close/>
                  <a:moveTo>
                    <a:pt x="242" y="64"/>
                  </a:moveTo>
                  <a:cubicBezTo>
                    <a:pt x="242" y="63"/>
                    <a:pt x="241" y="64"/>
                    <a:pt x="241" y="63"/>
                  </a:cubicBezTo>
                  <a:cubicBezTo>
                    <a:pt x="241" y="63"/>
                    <a:pt x="242" y="63"/>
                    <a:pt x="243" y="64"/>
                  </a:cubicBezTo>
                  <a:cubicBezTo>
                    <a:pt x="243" y="64"/>
                    <a:pt x="243" y="64"/>
                    <a:pt x="242" y="64"/>
                  </a:cubicBezTo>
                  <a:cubicBezTo>
                    <a:pt x="242" y="63"/>
                    <a:pt x="243" y="64"/>
                    <a:pt x="242" y="64"/>
                  </a:cubicBezTo>
                  <a:close/>
                  <a:moveTo>
                    <a:pt x="97" y="5"/>
                  </a:moveTo>
                  <a:cubicBezTo>
                    <a:pt x="97" y="5"/>
                    <a:pt x="96" y="5"/>
                    <a:pt x="96" y="5"/>
                  </a:cubicBezTo>
                  <a:cubicBezTo>
                    <a:pt x="97" y="4"/>
                    <a:pt x="97" y="4"/>
                    <a:pt x="98" y="4"/>
                  </a:cubicBezTo>
                  <a:cubicBezTo>
                    <a:pt x="98" y="4"/>
                    <a:pt x="97" y="6"/>
                    <a:pt x="97" y="5"/>
                  </a:cubicBezTo>
                  <a:cubicBezTo>
                    <a:pt x="97" y="5"/>
                    <a:pt x="97" y="6"/>
                    <a:pt x="97" y="5"/>
                  </a:cubicBezTo>
                  <a:close/>
                  <a:moveTo>
                    <a:pt x="92" y="6"/>
                  </a:moveTo>
                  <a:cubicBezTo>
                    <a:pt x="91" y="7"/>
                    <a:pt x="90" y="8"/>
                    <a:pt x="89" y="8"/>
                  </a:cubicBezTo>
                  <a:cubicBezTo>
                    <a:pt x="90" y="7"/>
                    <a:pt x="91" y="7"/>
                    <a:pt x="92" y="6"/>
                  </a:cubicBezTo>
                  <a:close/>
                  <a:moveTo>
                    <a:pt x="92" y="44"/>
                  </a:moveTo>
                  <a:cubicBezTo>
                    <a:pt x="92" y="44"/>
                    <a:pt x="93" y="44"/>
                    <a:pt x="93" y="43"/>
                  </a:cubicBezTo>
                  <a:cubicBezTo>
                    <a:pt x="92" y="45"/>
                    <a:pt x="90" y="43"/>
                    <a:pt x="90" y="43"/>
                  </a:cubicBezTo>
                  <a:cubicBezTo>
                    <a:pt x="90" y="43"/>
                    <a:pt x="92" y="44"/>
                    <a:pt x="92" y="44"/>
                  </a:cubicBezTo>
                  <a:cubicBezTo>
                    <a:pt x="92" y="44"/>
                    <a:pt x="92" y="43"/>
                    <a:pt x="92" y="44"/>
                  </a:cubicBezTo>
                  <a:close/>
                  <a:moveTo>
                    <a:pt x="93" y="7"/>
                  </a:moveTo>
                  <a:cubicBezTo>
                    <a:pt x="94" y="6"/>
                    <a:pt x="95" y="6"/>
                    <a:pt x="96" y="6"/>
                  </a:cubicBezTo>
                  <a:cubicBezTo>
                    <a:pt x="95" y="7"/>
                    <a:pt x="94" y="7"/>
                    <a:pt x="93" y="7"/>
                  </a:cubicBezTo>
                  <a:close/>
                  <a:moveTo>
                    <a:pt x="211" y="55"/>
                  </a:moveTo>
                  <a:cubicBezTo>
                    <a:pt x="210" y="55"/>
                    <a:pt x="213" y="54"/>
                    <a:pt x="212" y="56"/>
                  </a:cubicBezTo>
                  <a:cubicBezTo>
                    <a:pt x="211" y="56"/>
                    <a:pt x="211" y="56"/>
                    <a:pt x="211" y="55"/>
                  </a:cubicBezTo>
                  <a:cubicBezTo>
                    <a:pt x="211" y="55"/>
                    <a:pt x="211" y="55"/>
                    <a:pt x="211" y="55"/>
                  </a:cubicBezTo>
                  <a:close/>
                  <a:moveTo>
                    <a:pt x="248" y="64"/>
                  </a:moveTo>
                  <a:cubicBezTo>
                    <a:pt x="248" y="64"/>
                    <a:pt x="247" y="63"/>
                    <a:pt x="248" y="62"/>
                  </a:cubicBezTo>
                  <a:cubicBezTo>
                    <a:pt x="248" y="63"/>
                    <a:pt x="248" y="63"/>
                    <a:pt x="248" y="64"/>
                  </a:cubicBezTo>
                  <a:close/>
                  <a:moveTo>
                    <a:pt x="95" y="12"/>
                  </a:moveTo>
                  <a:cubicBezTo>
                    <a:pt x="96" y="12"/>
                    <a:pt x="96" y="11"/>
                    <a:pt x="98" y="11"/>
                  </a:cubicBezTo>
                  <a:cubicBezTo>
                    <a:pt x="97" y="12"/>
                    <a:pt x="96" y="12"/>
                    <a:pt x="95" y="12"/>
                  </a:cubicBezTo>
                  <a:close/>
                  <a:moveTo>
                    <a:pt x="84" y="17"/>
                  </a:moveTo>
                  <a:cubicBezTo>
                    <a:pt x="84" y="18"/>
                    <a:pt x="83" y="18"/>
                    <a:pt x="82" y="18"/>
                  </a:cubicBezTo>
                  <a:cubicBezTo>
                    <a:pt x="83" y="17"/>
                    <a:pt x="83" y="18"/>
                    <a:pt x="84" y="17"/>
                  </a:cubicBezTo>
                  <a:close/>
                  <a:moveTo>
                    <a:pt x="175" y="24"/>
                  </a:moveTo>
                  <a:cubicBezTo>
                    <a:pt x="175" y="24"/>
                    <a:pt x="175" y="24"/>
                    <a:pt x="175" y="24"/>
                  </a:cubicBezTo>
                  <a:cubicBezTo>
                    <a:pt x="175" y="24"/>
                    <a:pt x="174" y="23"/>
                    <a:pt x="175" y="23"/>
                  </a:cubicBezTo>
                  <a:cubicBezTo>
                    <a:pt x="175" y="23"/>
                    <a:pt x="175" y="23"/>
                    <a:pt x="175" y="24"/>
                  </a:cubicBezTo>
                  <a:cubicBezTo>
                    <a:pt x="175" y="24"/>
                    <a:pt x="175" y="24"/>
                    <a:pt x="175" y="24"/>
                  </a:cubicBezTo>
                  <a:close/>
                  <a:moveTo>
                    <a:pt x="39" y="98"/>
                  </a:moveTo>
                  <a:cubicBezTo>
                    <a:pt x="39" y="98"/>
                    <a:pt x="38" y="98"/>
                    <a:pt x="38" y="98"/>
                  </a:cubicBezTo>
                  <a:cubicBezTo>
                    <a:pt x="38" y="98"/>
                    <a:pt x="38" y="97"/>
                    <a:pt x="39" y="98"/>
                  </a:cubicBezTo>
                  <a:cubicBezTo>
                    <a:pt x="39" y="98"/>
                    <a:pt x="39" y="97"/>
                    <a:pt x="39" y="98"/>
                  </a:cubicBezTo>
                  <a:close/>
                  <a:moveTo>
                    <a:pt x="89" y="254"/>
                  </a:moveTo>
                  <a:cubicBezTo>
                    <a:pt x="90" y="254"/>
                    <a:pt x="90" y="255"/>
                    <a:pt x="90" y="255"/>
                  </a:cubicBezTo>
                  <a:cubicBezTo>
                    <a:pt x="90" y="256"/>
                    <a:pt x="88" y="254"/>
                    <a:pt x="89" y="254"/>
                  </a:cubicBezTo>
                  <a:cubicBezTo>
                    <a:pt x="90" y="254"/>
                    <a:pt x="89" y="254"/>
                    <a:pt x="89" y="254"/>
                  </a:cubicBezTo>
                  <a:close/>
                  <a:moveTo>
                    <a:pt x="86" y="18"/>
                  </a:moveTo>
                  <a:cubicBezTo>
                    <a:pt x="86" y="19"/>
                    <a:pt x="85" y="19"/>
                    <a:pt x="85" y="19"/>
                  </a:cubicBezTo>
                  <a:cubicBezTo>
                    <a:pt x="85" y="18"/>
                    <a:pt x="85" y="18"/>
                    <a:pt x="86" y="18"/>
                  </a:cubicBezTo>
                  <a:close/>
                  <a:moveTo>
                    <a:pt x="18" y="155"/>
                  </a:moveTo>
                  <a:cubicBezTo>
                    <a:pt x="18" y="156"/>
                    <a:pt x="17" y="154"/>
                    <a:pt x="18" y="155"/>
                  </a:cubicBezTo>
                  <a:cubicBezTo>
                    <a:pt x="18" y="155"/>
                    <a:pt x="18" y="155"/>
                    <a:pt x="18" y="155"/>
                  </a:cubicBezTo>
                  <a:close/>
                  <a:moveTo>
                    <a:pt x="96" y="21"/>
                  </a:moveTo>
                  <a:cubicBezTo>
                    <a:pt x="96" y="21"/>
                    <a:pt x="96" y="21"/>
                    <a:pt x="96" y="21"/>
                  </a:cubicBezTo>
                  <a:cubicBezTo>
                    <a:pt x="96" y="21"/>
                    <a:pt x="96" y="21"/>
                    <a:pt x="96" y="21"/>
                  </a:cubicBezTo>
                  <a:close/>
                  <a:moveTo>
                    <a:pt x="89" y="6"/>
                  </a:moveTo>
                  <a:cubicBezTo>
                    <a:pt x="89" y="6"/>
                    <a:pt x="89" y="6"/>
                    <a:pt x="89" y="6"/>
                  </a:cubicBezTo>
                  <a:cubicBezTo>
                    <a:pt x="89" y="6"/>
                    <a:pt x="89" y="6"/>
                    <a:pt x="89" y="6"/>
                  </a:cubicBezTo>
                  <a:close/>
                  <a:moveTo>
                    <a:pt x="89" y="7"/>
                  </a:moveTo>
                  <a:cubicBezTo>
                    <a:pt x="89" y="7"/>
                    <a:pt x="89" y="6"/>
                    <a:pt x="89" y="6"/>
                  </a:cubicBezTo>
                  <a:cubicBezTo>
                    <a:pt x="89" y="6"/>
                    <a:pt x="89" y="6"/>
                    <a:pt x="89" y="7"/>
                  </a:cubicBezTo>
                  <a:close/>
                  <a:moveTo>
                    <a:pt x="88" y="7"/>
                  </a:moveTo>
                  <a:cubicBezTo>
                    <a:pt x="88" y="7"/>
                    <a:pt x="88" y="7"/>
                    <a:pt x="88" y="7"/>
                  </a:cubicBezTo>
                  <a:cubicBezTo>
                    <a:pt x="88" y="7"/>
                    <a:pt x="88" y="7"/>
                    <a:pt x="88" y="7"/>
                  </a:cubicBezTo>
                  <a:close/>
                  <a:moveTo>
                    <a:pt x="88" y="7"/>
                  </a:moveTo>
                  <a:cubicBezTo>
                    <a:pt x="88" y="6"/>
                    <a:pt x="88" y="7"/>
                    <a:pt x="89" y="7"/>
                  </a:cubicBezTo>
                  <a:cubicBezTo>
                    <a:pt x="88" y="7"/>
                    <a:pt x="88" y="7"/>
                    <a:pt x="88" y="7"/>
                  </a:cubicBezTo>
                  <a:close/>
                  <a:moveTo>
                    <a:pt x="93" y="7"/>
                  </a:moveTo>
                  <a:cubicBezTo>
                    <a:pt x="93" y="7"/>
                    <a:pt x="93" y="7"/>
                    <a:pt x="93" y="7"/>
                  </a:cubicBezTo>
                  <a:cubicBezTo>
                    <a:pt x="93" y="7"/>
                    <a:pt x="93" y="7"/>
                    <a:pt x="93" y="7"/>
                  </a:cubicBezTo>
                  <a:close/>
                  <a:moveTo>
                    <a:pt x="93" y="7"/>
                  </a:moveTo>
                  <a:cubicBezTo>
                    <a:pt x="93" y="7"/>
                    <a:pt x="92" y="7"/>
                    <a:pt x="92" y="7"/>
                  </a:cubicBezTo>
                  <a:cubicBezTo>
                    <a:pt x="92" y="7"/>
                    <a:pt x="92" y="7"/>
                    <a:pt x="93" y="7"/>
                  </a:cubicBezTo>
                  <a:close/>
                  <a:moveTo>
                    <a:pt x="37" y="161"/>
                  </a:moveTo>
                  <a:cubicBezTo>
                    <a:pt x="37" y="161"/>
                    <a:pt x="37" y="162"/>
                    <a:pt x="37" y="161"/>
                  </a:cubicBezTo>
                  <a:cubicBezTo>
                    <a:pt x="37" y="161"/>
                    <a:pt x="37" y="162"/>
                    <a:pt x="37" y="161"/>
                  </a:cubicBezTo>
                  <a:close/>
                  <a:moveTo>
                    <a:pt x="198" y="19"/>
                  </a:moveTo>
                  <a:cubicBezTo>
                    <a:pt x="199" y="19"/>
                    <a:pt x="199" y="19"/>
                    <a:pt x="198" y="19"/>
                  </a:cubicBezTo>
                  <a:cubicBezTo>
                    <a:pt x="198" y="19"/>
                    <a:pt x="199" y="19"/>
                    <a:pt x="198" y="19"/>
                  </a:cubicBezTo>
                  <a:close/>
                  <a:moveTo>
                    <a:pt x="175" y="25"/>
                  </a:moveTo>
                  <a:cubicBezTo>
                    <a:pt x="175" y="25"/>
                    <a:pt x="175" y="24"/>
                    <a:pt x="175" y="24"/>
                  </a:cubicBezTo>
                  <a:cubicBezTo>
                    <a:pt x="175" y="25"/>
                    <a:pt x="175" y="25"/>
                    <a:pt x="175" y="25"/>
                  </a:cubicBezTo>
                  <a:cubicBezTo>
                    <a:pt x="175" y="25"/>
                    <a:pt x="175" y="25"/>
                    <a:pt x="175" y="25"/>
                  </a:cubicBezTo>
                  <a:cubicBezTo>
                    <a:pt x="175" y="25"/>
                    <a:pt x="175" y="25"/>
                    <a:pt x="175" y="25"/>
                  </a:cubicBezTo>
                  <a:close/>
                  <a:moveTo>
                    <a:pt x="92" y="7"/>
                  </a:moveTo>
                  <a:cubicBezTo>
                    <a:pt x="92" y="7"/>
                    <a:pt x="92" y="7"/>
                    <a:pt x="92" y="7"/>
                  </a:cubicBezTo>
                  <a:cubicBezTo>
                    <a:pt x="92" y="7"/>
                    <a:pt x="92" y="7"/>
                    <a:pt x="92" y="7"/>
                  </a:cubicBezTo>
                  <a:cubicBezTo>
                    <a:pt x="92" y="7"/>
                    <a:pt x="92" y="7"/>
                    <a:pt x="92" y="7"/>
                  </a:cubicBezTo>
                  <a:close/>
                  <a:moveTo>
                    <a:pt x="92" y="7"/>
                  </a:moveTo>
                  <a:cubicBezTo>
                    <a:pt x="92" y="7"/>
                    <a:pt x="92" y="7"/>
                    <a:pt x="92" y="7"/>
                  </a:cubicBezTo>
                  <a:cubicBezTo>
                    <a:pt x="92" y="7"/>
                    <a:pt x="92" y="7"/>
                    <a:pt x="92" y="7"/>
                  </a:cubicBezTo>
                  <a:cubicBezTo>
                    <a:pt x="92" y="7"/>
                    <a:pt x="92" y="7"/>
                    <a:pt x="92" y="7"/>
                  </a:cubicBezTo>
                  <a:close/>
                  <a:moveTo>
                    <a:pt x="229" y="54"/>
                  </a:moveTo>
                  <a:cubicBezTo>
                    <a:pt x="229" y="54"/>
                    <a:pt x="229" y="54"/>
                    <a:pt x="229" y="54"/>
                  </a:cubicBezTo>
                  <a:cubicBezTo>
                    <a:pt x="229" y="54"/>
                    <a:pt x="229" y="54"/>
                    <a:pt x="229" y="54"/>
                  </a:cubicBezTo>
                  <a:close/>
                  <a:moveTo>
                    <a:pt x="110" y="151"/>
                  </a:moveTo>
                  <a:cubicBezTo>
                    <a:pt x="109" y="151"/>
                    <a:pt x="110" y="151"/>
                    <a:pt x="110" y="151"/>
                  </a:cubicBezTo>
                  <a:cubicBezTo>
                    <a:pt x="110" y="151"/>
                    <a:pt x="110" y="151"/>
                    <a:pt x="110" y="151"/>
                  </a:cubicBezTo>
                  <a:close/>
                  <a:moveTo>
                    <a:pt x="181" y="291"/>
                  </a:moveTo>
                  <a:cubicBezTo>
                    <a:pt x="181" y="291"/>
                    <a:pt x="181" y="291"/>
                    <a:pt x="181" y="291"/>
                  </a:cubicBezTo>
                  <a:cubicBezTo>
                    <a:pt x="181" y="291"/>
                    <a:pt x="181" y="291"/>
                    <a:pt x="181" y="291"/>
                  </a:cubicBezTo>
                  <a:cubicBezTo>
                    <a:pt x="181" y="291"/>
                    <a:pt x="181" y="291"/>
                    <a:pt x="181" y="291"/>
                  </a:cubicBezTo>
                  <a:close/>
                  <a:moveTo>
                    <a:pt x="181" y="291"/>
                  </a:moveTo>
                  <a:cubicBezTo>
                    <a:pt x="181" y="291"/>
                    <a:pt x="181" y="291"/>
                    <a:pt x="181" y="291"/>
                  </a:cubicBezTo>
                  <a:close/>
                  <a:moveTo>
                    <a:pt x="61" y="44"/>
                  </a:moveTo>
                  <a:cubicBezTo>
                    <a:pt x="61" y="44"/>
                    <a:pt x="62" y="44"/>
                    <a:pt x="62" y="45"/>
                  </a:cubicBezTo>
                  <a:cubicBezTo>
                    <a:pt x="61" y="45"/>
                    <a:pt x="61" y="45"/>
                    <a:pt x="61" y="44"/>
                  </a:cubicBezTo>
                  <a:cubicBezTo>
                    <a:pt x="61" y="44"/>
                    <a:pt x="61" y="45"/>
                    <a:pt x="61" y="44"/>
                  </a:cubicBezTo>
                  <a:close/>
                  <a:moveTo>
                    <a:pt x="52" y="32"/>
                  </a:moveTo>
                  <a:cubicBezTo>
                    <a:pt x="52" y="32"/>
                    <a:pt x="52" y="32"/>
                    <a:pt x="52" y="31"/>
                  </a:cubicBezTo>
                  <a:cubicBezTo>
                    <a:pt x="53" y="31"/>
                    <a:pt x="53" y="32"/>
                    <a:pt x="52" y="32"/>
                  </a:cubicBezTo>
                  <a:cubicBezTo>
                    <a:pt x="52" y="32"/>
                    <a:pt x="52" y="32"/>
                    <a:pt x="52" y="32"/>
                  </a:cubicBezTo>
                  <a:close/>
                </a:path>
              </a:pathLst>
            </a:custGeom>
            <a:solidFill>
              <a:srgbClr val="656A73">
                <a:alpha val="100000"/>
              </a:srgbClr>
            </a:solidFill>
            <a:ln w="9525">
              <a:noFill/>
            </a:ln>
          </p:spPr>
          <p:txBody>
            <a:bodyPr/>
            <a:lstStyle/>
            <a:p>
              <a:endParaRPr lang="zh-CN" altLang="en-US"/>
            </a:p>
          </p:txBody>
        </p:sp>
        <p:sp>
          <p:nvSpPr>
            <p:cNvPr id="8233" name="Freeform 35"/>
            <p:cNvSpPr>
              <a:spLocks noEditPoints="1"/>
            </p:cNvSpPr>
            <p:nvPr/>
          </p:nvSpPr>
          <p:spPr>
            <a:xfrm>
              <a:off x="3721100" y="2389188"/>
              <a:ext cx="793750" cy="1100137"/>
            </a:xfrm>
            <a:custGeom>
              <a:avLst/>
              <a:gdLst/>
              <a:ahLst/>
              <a:cxnLst>
                <a:cxn ang="0">
                  <a:pos x="2094424111" y="624568873"/>
                </a:cxn>
                <a:cxn ang="0">
                  <a:pos x="2066119964" y="567791255"/>
                </a:cxn>
                <a:cxn ang="0">
                  <a:pos x="84908679" y="2147483646"/>
                </a:cxn>
                <a:cxn ang="0">
                  <a:pos x="42456220" y="2147483646"/>
                </a:cxn>
                <a:cxn ang="0">
                  <a:pos x="297182257" y="2147483646"/>
                </a:cxn>
                <a:cxn ang="0">
                  <a:pos x="268878110" y="2147483646"/>
                </a:cxn>
                <a:cxn ang="0">
                  <a:pos x="283030184" y="2147483646"/>
                </a:cxn>
                <a:cxn ang="0">
                  <a:pos x="311334331" y="2147483646"/>
                </a:cxn>
                <a:cxn ang="0">
                  <a:pos x="56604532" y="2147483646"/>
                </a:cxn>
                <a:cxn ang="0">
                  <a:pos x="155665284" y="2147483646"/>
                </a:cxn>
                <a:cxn ang="0">
                  <a:pos x="240573963" y="2147483646"/>
                </a:cxn>
                <a:cxn ang="0">
                  <a:pos x="240573963" y="2147483646"/>
                </a:cxn>
                <a:cxn ang="0">
                  <a:pos x="70756605" y="2147483646"/>
                </a:cxn>
                <a:cxn ang="0">
                  <a:pos x="1740633560" y="141947814"/>
                </a:cxn>
                <a:cxn ang="0">
                  <a:pos x="1740633560" y="141947814"/>
                </a:cxn>
                <a:cxn ang="0">
                  <a:pos x="2147483646" y="780712976"/>
                </a:cxn>
                <a:cxn ang="0">
                  <a:pos x="2147483646" y="2147483646"/>
                </a:cxn>
                <a:cxn ang="0">
                  <a:pos x="2147483646" y="2015654434"/>
                </a:cxn>
                <a:cxn ang="0">
                  <a:pos x="2147483646" y="780712976"/>
                </a:cxn>
                <a:cxn ang="0">
                  <a:pos x="2147483646" y="638765162"/>
                </a:cxn>
                <a:cxn ang="0">
                  <a:pos x="2147483646" y="780712976"/>
                </a:cxn>
                <a:cxn ang="0">
                  <a:pos x="2147483646" y="2147483646"/>
                </a:cxn>
                <a:cxn ang="0">
                  <a:pos x="2147483646" y="2147483646"/>
                </a:cxn>
                <a:cxn ang="0">
                  <a:pos x="2147483646" y="2147483646"/>
                </a:cxn>
                <a:cxn ang="0">
                  <a:pos x="2147483646" y="1845317811"/>
                </a:cxn>
                <a:cxn ang="0">
                  <a:pos x="2147483646" y="1845317811"/>
                </a:cxn>
                <a:cxn ang="0">
                  <a:pos x="2147483646" y="809101785"/>
                </a:cxn>
                <a:cxn ang="0">
                  <a:pos x="2147483646" y="851686882"/>
                </a:cxn>
                <a:cxn ang="0">
                  <a:pos x="2147483646" y="723931590"/>
                </a:cxn>
                <a:cxn ang="0">
                  <a:pos x="2147483646" y="624568873"/>
                </a:cxn>
                <a:cxn ang="0">
                  <a:pos x="2147483646" y="567791255"/>
                </a:cxn>
                <a:cxn ang="0">
                  <a:pos x="2147483646" y="454232250"/>
                </a:cxn>
                <a:cxn ang="0">
                  <a:pos x="2147483646" y="440035962"/>
                </a:cxn>
                <a:cxn ang="0">
                  <a:pos x="2147483646" y="681346492"/>
                </a:cxn>
                <a:cxn ang="0">
                  <a:pos x="2147483646" y="553594967"/>
                </a:cxn>
                <a:cxn ang="0">
                  <a:pos x="2147483646" y="638765162"/>
                </a:cxn>
                <a:cxn ang="0">
                  <a:pos x="2147483646" y="695542780"/>
                </a:cxn>
                <a:cxn ang="0">
                  <a:pos x="2023663744" y="553594967"/>
                </a:cxn>
                <a:cxn ang="0">
                  <a:pos x="1882150533" y="198725432"/>
                </a:cxn>
                <a:cxn ang="0">
                  <a:pos x="1839694313" y="141947814"/>
                </a:cxn>
                <a:cxn ang="0">
                  <a:pos x="1669876955" y="42585098"/>
                </a:cxn>
                <a:cxn ang="0">
                  <a:pos x="1910454680" y="141947814"/>
                </a:cxn>
                <a:cxn ang="0">
                  <a:pos x="2147483646" y="1362696751"/>
                </a:cxn>
                <a:cxn ang="0">
                  <a:pos x="2147483646" y="1490448277"/>
                </a:cxn>
                <a:cxn ang="0">
                  <a:pos x="2147483646" y="2147483646"/>
                </a:cxn>
                <a:cxn ang="0">
                  <a:pos x="2147483646" y="2029850722"/>
                </a:cxn>
                <a:cxn ang="0">
                  <a:pos x="2147483646" y="2147483646"/>
                </a:cxn>
                <a:cxn ang="0">
                  <a:pos x="2147483646" y="2147483646"/>
                </a:cxn>
                <a:cxn ang="0">
                  <a:pos x="2147483646" y="2147483646"/>
                </a:cxn>
                <a:cxn ang="0">
                  <a:pos x="2147483646" y="2147483646"/>
                </a:cxn>
                <a:cxn ang="0">
                  <a:pos x="2147483646" y="2147483646"/>
                </a:cxn>
                <a:cxn ang="0">
                  <a:pos x="2147483646" y="2015654434"/>
                </a:cxn>
                <a:cxn ang="0">
                  <a:pos x="297182257" y="2147483646"/>
                </a:cxn>
                <a:cxn ang="0">
                  <a:pos x="1146272808" y="2147483646"/>
                </a:cxn>
                <a:cxn ang="0">
                  <a:pos x="580212441" y="2147483646"/>
                </a:cxn>
                <a:cxn ang="0">
                  <a:pos x="523604147" y="2147483646"/>
                </a:cxn>
                <a:cxn ang="0">
                  <a:pos x="551908294" y="2147483646"/>
                </a:cxn>
                <a:cxn ang="0">
                  <a:pos x="948151303" y="2147483646"/>
                </a:cxn>
                <a:cxn ang="0">
                  <a:pos x="1584968276" y="2147483646"/>
                </a:cxn>
                <a:cxn ang="0">
                  <a:pos x="283030184" y="2147483646"/>
                </a:cxn>
                <a:cxn ang="0">
                  <a:pos x="1584968276" y="2147483646"/>
                </a:cxn>
                <a:cxn ang="0">
                  <a:pos x="2147483646" y="2147483646"/>
                </a:cxn>
              </a:cxnLst>
              <a:rect l="0" t="0" r="0" b="0"/>
              <a:pathLst>
                <a:path w="211" h="292">
                  <a:moveTo>
                    <a:pt x="148" y="44"/>
                  </a:moveTo>
                  <a:cubicBezTo>
                    <a:pt x="148" y="43"/>
                    <a:pt x="148" y="43"/>
                    <a:pt x="149" y="43"/>
                  </a:cubicBezTo>
                  <a:cubicBezTo>
                    <a:pt x="150" y="43"/>
                    <a:pt x="152" y="46"/>
                    <a:pt x="151" y="47"/>
                  </a:cubicBezTo>
                  <a:cubicBezTo>
                    <a:pt x="150" y="48"/>
                    <a:pt x="149" y="44"/>
                    <a:pt x="148" y="44"/>
                  </a:cubicBezTo>
                  <a:close/>
                  <a:moveTo>
                    <a:pt x="146" y="40"/>
                  </a:moveTo>
                  <a:cubicBezTo>
                    <a:pt x="145" y="41"/>
                    <a:pt x="148" y="42"/>
                    <a:pt x="148" y="42"/>
                  </a:cubicBezTo>
                  <a:cubicBezTo>
                    <a:pt x="148" y="42"/>
                    <a:pt x="148" y="42"/>
                    <a:pt x="148" y="42"/>
                  </a:cubicBezTo>
                  <a:cubicBezTo>
                    <a:pt x="148" y="42"/>
                    <a:pt x="147" y="39"/>
                    <a:pt x="146" y="40"/>
                  </a:cubicBezTo>
                  <a:close/>
                  <a:moveTo>
                    <a:pt x="25" y="267"/>
                  </a:moveTo>
                  <a:cubicBezTo>
                    <a:pt x="21" y="266"/>
                    <a:pt x="16" y="267"/>
                    <a:pt x="13" y="264"/>
                  </a:cubicBezTo>
                  <a:cubicBezTo>
                    <a:pt x="11" y="262"/>
                    <a:pt x="8" y="259"/>
                    <a:pt x="7" y="257"/>
                  </a:cubicBezTo>
                  <a:cubicBezTo>
                    <a:pt x="6" y="256"/>
                    <a:pt x="8" y="254"/>
                    <a:pt x="6" y="253"/>
                  </a:cubicBezTo>
                  <a:cubicBezTo>
                    <a:pt x="4" y="253"/>
                    <a:pt x="5" y="254"/>
                    <a:pt x="5" y="252"/>
                  </a:cubicBezTo>
                  <a:cubicBezTo>
                    <a:pt x="5" y="249"/>
                    <a:pt x="3" y="248"/>
                    <a:pt x="5" y="249"/>
                  </a:cubicBezTo>
                  <a:cubicBezTo>
                    <a:pt x="5" y="249"/>
                    <a:pt x="6" y="243"/>
                    <a:pt x="3" y="245"/>
                  </a:cubicBezTo>
                  <a:cubicBezTo>
                    <a:pt x="5" y="247"/>
                    <a:pt x="3" y="247"/>
                    <a:pt x="3" y="247"/>
                  </a:cubicBezTo>
                  <a:cubicBezTo>
                    <a:pt x="3" y="245"/>
                    <a:pt x="1" y="239"/>
                    <a:pt x="0" y="237"/>
                  </a:cubicBezTo>
                  <a:cubicBezTo>
                    <a:pt x="6" y="238"/>
                    <a:pt x="13" y="239"/>
                    <a:pt x="20" y="239"/>
                  </a:cubicBezTo>
                  <a:cubicBezTo>
                    <a:pt x="21" y="239"/>
                    <a:pt x="21" y="239"/>
                    <a:pt x="22" y="239"/>
                  </a:cubicBezTo>
                  <a:cubicBezTo>
                    <a:pt x="21" y="239"/>
                    <a:pt x="21" y="239"/>
                    <a:pt x="21" y="239"/>
                  </a:cubicBezTo>
                  <a:cubicBezTo>
                    <a:pt x="21" y="240"/>
                    <a:pt x="23" y="242"/>
                    <a:pt x="22" y="242"/>
                  </a:cubicBezTo>
                  <a:cubicBezTo>
                    <a:pt x="21" y="245"/>
                    <a:pt x="18" y="242"/>
                    <a:pt x="17" y="242"/>
                  </a:cubicBezTo>
                  <a:cubicBezTo>
                    <a:pt x="17" y="243"/>
                    <a:pt x="19" y="247"/>
                    <a:pt x="20" y="247"/>
                  </a:cubicBezTo>
                  <a:cubicBezTo>
                    <a:pt x="19" y="247"/>
                    <a:pt x="19" y="250"/>
                    <a:pt x="19" y="250"/>
                  </a:cubicBezTo>
                  <a:cubicBezTo>
                    <a:pt x="17" y="250"/>
                    <a:pt x="16" y="252"/>
                    <a:pt x="17" y="253"/>
                  </a:cubicBezTo>
                  <a:cubicBezTo>
                    <a:pt x="18" y="254"/>
                    <a:pt x="19" y="254"/>
                    <a:pt x="20" y="254"/>
                  </a:cubicBezTo>
                  <a:cubicBezTo>
                    <a:pt x="22" y="255"/>
                    <a:pt x="19" y="257"/>
                    <a:pt x="19" y="258"/>
                  </a:cubicBezTo>
                  <a:cubicBezTo>
                    <a:pt x="21" y="260"/>
                    <a:pt x="17" y="259"/>
                    <a:pt x="20" y="262"/>
                  </a:cubicBezTo>
                  <a:cubicBezTo>
                    <a:pt x="15" y="263"/>
                    <a:pt x="20" y="265"/>
                    <a:pt x="20" y="265"/>
                  </a:cubicBezTo>
                  <a:cubicBezTo>
                    <a:pt x="20" y="265"/>
                    <a:pt x="20" y="265"/>
                    <a:pt x="20" y="264"/>
                  </a:cubicBezTo>
                  <a:cubicBezTo>
                    <a:pt x="20" y="264"/>
                    <a:pt x="19" y="265"/>
                    <a:pt x="19" y="264"/>
                  </a:cubicBezTo>
                  <a:cubicBezTo>
                    <a:pt x="18" y="262"/>
                    <a:pt x="23" y="265"/>
                    <a:pt x="22" y="265"/>
                  </a:cubicBezTo>
                  <a:cubicBezTo>
                    <a:pt x="24" y="265"/>
                    <a:pt x="26" y="266"/>
                    <a:pt x="27" y="266"/>
                  </a:cubicBezTo>
                  <a:cubicBezTo>
                    <a:pt x="27" y="267"/>
                    <a:pt x="25" y="267"/>
                    <a:pt x="25" y="267"/>
                  </a:cubicBezTo>
                  <a:cubicBezTo>
                    <a:pt x="25" y="267"/>
                    <a:pt x="24" y="267"/>
                    <a:pt x="25" y="267"/>
                  </a:cubicBezTo>
                  <a:close/>
                  <a:moveTo>
                    <a:pt x="4" y="243"/>
                  </a:moveTo>
                  <a:cubicBezTo>
                    <a:pt x="4" y="243"/>
                    <a:pt x="4" y="243"/>
                    <a:pt x="4" y="243"/>
                  </a:cubicBezTo>
                  <a:cubicBezTo>
                    <a:pt x="4" y="242"/>
                    <a:pt x="3" y="243"/>
                    <a:pt x="4" y="243"/>
                  </a:cubicBezTo>
                  <a:close/>
                  <a:moveTo>
                    <a:pt x="11" y="261"/>
                  </a:moveTo>
                  <a:cubicBezTo>
                    <a:pt x="11" y="261"/>
                    <a:pt x="11" y="261"/>
                    <a:pt x="11" y="262"/>
                  </a:cubicBezTo>
                  <a:cubicBezTo>
                    <a:pt x="11" y="262"/>
                    <a:pt x="12" y="262"/>
                    <a:pt x="11" y="262"/>
                  </a:cubicBezTo>
                  <a:cubicBezTo>
                    <a:pt x="12" y="262"/>
                    <a:pt x="12" y="261"/>
                    <a:pt x="11" y="261"/>
                  </a:cubicBezTo>
                  <a:close/>
                  <a:moveTo>
                    <a:pt x="17" y="263"/>
                  </a:moveTo>
                  <a:cubicBezTo>
                    <a:pt x="16" y="264"/>
                    <a:pt x="16" y="264"/>
                    <a:pt x="17" y="264"/>
                  </a:cubicBezTo>
                  <a:cubicBezTo>
                    <a:pt x="17" y="264"/>
                    <a:pt x="17" y="264"/>
                    <a:pt x="17" y="264"/>
                  </a:cubicBezTo>
                  <a:cubicBezTo>
                    <a:pt x="18" y="264"/>
                    <a:pt x="18" y="264"/>
                    <a:pt x="17" y="263"/>
                  </a:cubicBezTo>
                  <a:close/>
                  <a:moveTo>
                    <a:pt x="17" y="264"/>
                  </a:moveTo>
                  <a:cubicBezTo>
                    <a:pt x="17" y="264"/>
                    <a:pt x="17" y="264"/>
                    <a:pt x="17" y="264"/>
                  </a:cubicBezTo>
                  <a:cubicBezTo>
                    <a:pt x="17" y="264"/>
                    <a:pt x="17" y="264"/>
                    <a:pt x="17" y="264"/>
                  </a:cubicBezTo>
                  <a:close/>
                  <a:moveTo>
                    <a:pt x="5" y="249"/>
                  </a:moveTo>
                  <a:cubicBezTo>
                    <a:pt x="5" y="249"/>
                    <a:pt x="5" y="249"/>
                    <a:pt x="5" y="249"/>
                  </a:cubicBezTo>
                  <a:cubicBezTo>
                    <a:pt x="5" y="249"/>
                    <a:pt x="5" y="249"/>
                    <a:pt x="5" y="249"/>
                  </a:cubicBezTo>
                  <a:close/>
                  <a:moveTo>
                    <a:pt x="25" y="267"/>
                  </a:moveTo>
                  <a:cubicBezTo>
                    <a:pt x="25" y="267"/>
                    <a:pt x="25" y="267"/>
                    <a:pt x="25" y="267"/>
                  </a:cubicBezTo>
                  <a:cubicBezTo>
                    <a:pt x="25" y="267"/>
                    <a:pt x="25" y="267"/>
                    <a:pt x="25" y="267"/>
                  </a:cubicBezTo>
                  <a:close/>
                  <a:moveTo>
                    <a:pt x="123" y="10"/>
                  </a:moveTo>
                  <a:cubicBezTo>
                    <a:pt x="125" y="12"/>
                    <a:pt x="127" y="15"/>
                    <a:pt x="129" y="17"/>
                  </a:cubicBezTo>
                  <a:cubicBezTo>
                    <a:pt x="130" y="18"/>
                    <a:pt x="130" y="18"/>
                    <a:pt x="130" y="17"/>
                  </a:cubicBezTo>
                  <a:cubicBezTo>
                    <a:pt x="129" y="15"/>
                    <a:pt x="128" y="13"/>
                    <a:pt x="126" y="11"/>
                  </a:cubicBezTo>
                  <a:cubicBezTo>
                    <a:pt x="125" y="11"/>
                    <a:pt x="124" y="10"/>
                    <a:pt x="123" y="10"/>
                  </a:cubicBezTo>
                  <a:close/>
                  <a:moveTo>
                    <a:pt x="129" y="10"/>
                  </a:moveTo>
                  <a:cubicBezTo>
                    <a:pt x="130" y="10"/>
                    <a:pt x="130" y="10"/>
                    <a:pt x="129" y="10"/>
                  </a:cubicBezTo>
                  <a:close/>
                  <a:moveTo>
                    <a:pt x="173" y="55"/>
                  </a:moveTo>
                  <a:cubicBezTo>
                    <a:pt x="173" y="55"/>
                    <a:pt x="173" y="55"/>
                    <a:pt x="173" y="55"/>
                  </a:cubicBezTo>
                  <a:cubicBezTo>
                    <a:pt x="173" y="55"/>
                    <a:pt x="173" y="55"/>
                    <a:pt x="173" y="55"/>
                  </a:cubicBezTo>
                  <a:close/>
                  <a:moveTo>
                    <a:pt x="205" y="167"/>
                  </a:moveTo>
                  <a:cubicBezTo>
                    <a:pt x="205" y="167"/>
                    <a:pt x="205" y="167"/>
                    <a:pt x="205" y="167"/>
                  </a:cubicBezTo>
                  <a:cubicBezTo>
                    <a:pt x="205" y="167"/>
                    <a:pt x="205" y="167"/>
                    <a:pt x="205" y="167"/>
                  </a:cubicBezTo>
                  <a:close/>
                  <a:moveTo>
                    <a:pt x="204" y="96"/>
                  </a:moveTo>
                  <a:cubicBezTo>
                    <a:pt x="204" y="99"/>
                    <a:pt x="205" y="101"/>
                    <a:pt x="206" y="104"/>
                  </a:cubicBezTo>
                  <a:cubicBezTo>
                    <a:pt x="206" y="102"/>
                    <a:pt x="205" y="100"/>
                    <a:pt x="204" y="96"/>
                  </a:cubicBezTo>
                  <a:close/>
                  <a:moveTo>
                    <a:pt x="207" y="142"/>
                  </a:moveTo>
                  <a:cubicBezTo>
                    <a:pt x="207" y="142"/>
                    <a:pt x="207" y="142"/>
                    <a:pt x="207" y="142"/>
                  </a:cubicBezTo>
                  <a:cubicBezTo>
                    <a:pt x="207" y="143"/>
                    <a:pt x="207" y="143"/>
                    <a:pt x="207" y="142"/>
                  </a:cubicBezTo>
                  <a:close/>
                  <a:moveTo>
                    <a:pt x="179" y="53"/>
                  </a:moveTo>
                  <a:cubicBezTo>
                    <a:pt x="178" y="54"/>
                    <a:pt x="179" y="55"/>
                    <a:pt x="179" y="55"/>
                  </a:cubicBezTo>
                  <a:cubicBezTo>
                    <a:pt x="179" y="54"/>
                    <a:pt x="179" y="54"/>
                    <a:pt x="179" y="53"/>
                  </a:cubicBezTo>
                  <a:close/>
                  <a:moveTo>
                    <a:pt x="160" y="45"/>
                  </a:moveTo>
                  <a:cubicBezTo>
                    <a:pt x="160" y="45"/>
                    <a:pt x="160" y="45"/>
                    <a:pt x="160" y="45"/>
                  </a:cubicBezTo>
                  <a:cubicBezTo>
                    <a:pt x="160" y="45"/>
                    <a:pt x="160" y="45"/>
                    <a:pt x="160" y="45"/>
                  </a:cubicBezTo>
                  <a:close/>
                  <a:moveTo>
                    <a:pt x="174" y="55"/>
                  </a:moveTo>
                  <a:cubicBezTo>
                    <a:pt x="173" y="54"/>
                    <a:pt x="172" y="54"/>
                    <a:pt x="172" y="54"/>
                  </a:cubicBezTo>
                  <a:cubicBezTo>
                    <a:pt x="172" y="55"/>
                    <a:pt x="173" y="54"/>
                    <a:pt x="173" y="55"/>
                  </a:cubicBezTo>
                  <a:cubicBezTo>
                    <a:pt x="173" y="54"/>
                    <a:pt x="173" y="55"/>
                    <a:pt x="173" y="55"/>
                  </a:cubicBezTo>
                  <a:cubicBezTo>
                    <a:pt x="174" y="55"/>
                    <a:pt x="174" y="55"/>
                    <a:pt x="174" y="55"/>
                  </a:cubicBezTo>
                  <a:close/>
                  <a:moveTo>
                    <a:pt x="209" y="152"/>
                  </a:moveTo>
                  <a:cubicBezTo>
                    <a:pt x="207" y="164"/>
                    <a:pt x="206" y="175"/>
                    <a:pt x="202" y="186"/>
                  </a:cubicBezTo>
                  <a:cubicBezTo>
                    <a:pt x="199" y="192"/>
                    <a:pt x="197" y="197"/>
                    <a:pt x="195" y="202"/>
                  </a:cubicBezTo>
                  <a:cubicBezTo>
                    <a:pt x="194" y="204"/>
                    <a:pt x="192" y="206"/>
                    <a:pt x="191" y="208"/>
                  </a:cubicBezTo>
                  <a:cubicBezTo>
                    <a:pt x="190" y="210"/>
                    <a:pt x="189" y="212"/>
                    <a:pt x="187" y="214"/>
                  </a:cubicBezTo>
                  <a:cubicBezTo>
                    <a:pt x="184" y="218"/>
                    <a:pt x="182" y="223"/>
                    <a:pt x="178" y="225"/>
                  </a:cubicBezTo>
                  <a:cubicBezTo>
                    <a:pt x="175" y="226"/>
                    <a:pt x="173" y="226"/>
                    <a:pt x="171" y="228"/>
                  </a:cubicBezTo>
                  <a:cubicBezTo>
                    <a:pt x="169" y="225"/>
                    <a:pt x="173" y="221"/>
                    <a:pt x="173" y="218"/>
                  </a:cubicBezTo>
                  <a:cubicBezTo>
                    <a:pt x="174" y="214"/>
                    <a:pt x="174" y="210"/>
                    <a:pt x="176" y="206"/>
                  </a:cubicBezTo>
                  <a:cubicBezTo>
                    <a:pt x="179" y="198"/>
                    <a:pt x="175" y="190"/>
                    <a:pt x="179" y="183"/>
                  </a:cubicBezTo>
                  <a:cubicBezTo>
                    <a:pt x="180" y="180"/>
                    <a:pt x="181" y="177"/>
                    <a:pt x="183" y="174"/>
                  </a:cubicBezTo>
                  <a:cubicBezTo>
                    <a:pt x="184" y="172"/>
                    <a:pt x="183" y="167"/>
                    <a:pt x="184" y="165"/>
                  </a:cubicBezTo>
                  <a:cubicBezTo>
                    <a:pt x="184" y="161"/>
                    <a:pt x="183" y="155"/>
                    <a:pt x="181" y="152"/>
                  </a:cubicBezTo>
                  <a:cubicBezTo>
                    <a:pt x="181" y="151"/>
                    <a:pt x="177" y="145"/>
                    <a:pt x="178" y="144"/>
                  </a:cubicBezTo>
                  <a:cubicBezTo>
                    <a:pt x="181" y="142"/>
                    <a:pt x="180" y="132"/>
                    <a:pt x="177" y="130"/>
                  </a:cubicBezTo>
                  <a:cubicBezTo>
                    <a:pt x="176" y="130"/>
                    <a:pt x="173" y="133"/>
                    <a:pt x="172" y="130"/>
                  </a:cubicBezTo>
                  <a:cubicBezTo>
                    <a:pt x="171" y="129"/>
                    <a:pt x="171" y="127"/>
                    <a:pt x="169" y="126"/>
                  </a:cubicBezTo>
                  <a:cubicBezTo>
                    <a:pt x="167" y="125"/>
                    <a:pt x="158" y="131"/>
                    <a:pt x="157" y="130"/>
                  </a:cubicBezTo>
                  <a:cubicBezTo>
                    <a:pt x="156" y="130"/>
                    <a:pt x="156" y="130"/>
                    <a:pt x="155" y="130"/>
                  </a:cubicBezTo>
                  <a:cubicBezTo>
                    <a:pt x="157" y="120"/>
                    <a:pt x="158" y="111"/>
                    <a:pt x="158" y="101"/>
                  </a:cubicBezTo>
                  <a:cubicBezTo>
                    <a:pt x="158" y="84"/>
                    <a:pt x="154" y="67"/>
                    <a:pt x="148" y="52"/>
                  </a:cubicBezTo>
                  <a:cubicBezTo>
                    <a:pt x="151" y="51"/>
                    <a:pt x="155" y="51"/>
                    <a:pt x="155" y="51"/>
                  </a:cubicBezTo>
                  <a:cubicBezTo>
                    <a:pt x="156" y="52"/>
                    <a:pt x="159" y="54"/>
                    <a:pt x="159" y="57"/>
                  </a:cubicBezTo>
                  <a:cubicBezTo>
                    <a:pt x="158" y="60"/>
                    <a:pt x="164" y="60"/>
                    <a:pt x="166" y="61"/>
                  </a:cubicBezTo>
                  <a:cubicBezTo>
                    <a:pt x="168" y="61"/>
                    <a:pt x="168" y="64"/>
                    <a:pt x="170" y="64"/>
                  </a:cubicBezTo>
                  <a:cubicBezTo>
                    <a:pt x="172" y="64"/>
                    <a:pt x="172" y="65"/>
                    <a:pt x="174" y="66"/>
                  </a:cubicBezTo>
                  <a:cubicBezTo>
                    <a:pt x="176" y="67"/>
                    <a:pt x="171" y="57"/>
                    <a:pt x="174" y="60"/>
                  </a:cubicBezTo>
                  <a:cubicBezTo>
                    <a:pt x="177" y="61"/>
                    <a:pt x="180" y="63"/>
                    <a:pt x="182" y="64"/>
                  </a:cubicBezTo>
                  <a:cubicBezTo>
                    <a:pt x="182" y="63"/>
                    <a:pt x="182" y="63"/>
                    <a:pt x="183" y="62"/>
                  </a:cubicBezTo>
                  <a:cubicBezTo>
                    <a:pt x="184" y="62"/>
                    <a:pt x="186" y="64"/>
                    <a:pt x="184" y="60"/>
                  </a:cubicBezTo>
                  <a:cubicBezTo>
                    <a:pt x="183" y="59"/>
                    <a:pt x="179" y="50"/>
                    <a:pt x="177" y="51"/>
                  </a:cubicBezTo>
                  <a:cubicBezTo>
                    <a:pt x="177" y="51"/>
                    <a:pt x="178" y="52"/>
                    <a:pt x="177" y="52"/>
                  </a:cubicBezTo>
                  <a:cubicBezTo>
                    <a:pt x="177" y="52"/>
                    <a:pt x="175" y="50"/>
                    <a:pt x="175" y="51"/>
                  </a:cubicBezTo>
                  <a:cubicBezTo>
                    <a:pt x="175" y="51"/>
                    <a:pt x="175" y="51"/>
                    <a:pt x="175" y="52"/>
                  </a:cubicBezTo>
                  <a:cubicBezTo>
                    <a:pt x="175" y="52"/>
                    <a:pt x="167" y="45"/>
                    <a:pt x="167" y="44"/>
                  </a:cubicBezTo>
                  <a:cubicBezTo>
                    <a:pt x="167" y="44"/>
                    <a:pt x="168" y="43"/>
                    <a:pt x="168" y="43"/>
                  </a:cubicBezTo>
                  <a:cubicBezTo>
                    <a:pt x="168" y="43"/>
                    <a:pt x="168" y="42"/>
                    <a:pt x="167" y="42"/>
                  </a:cubicBezTo>
                  <a:cubicBezTo>
                    <a:pt x="168" y="42"/>
                    <a:pt x="168" y="42"/>
                    <a:pt x="168" y="42"/>
                  </a:cubicBezTo>
                  <a:cubicBezTo>
                    <a:pt x="168" y="41"/>
                    <a:pt x="168" y="41"/>
                    <a:pt x="168" y="40"/>
                  </a:cubicBezTo>
                  <a:cubicBezTo>
                    <a:pt x="169" y="39"/>
                    <a:pt x="171" y="42"/>
                    <a:pt x="172" y="42"/>
                  </a:cubicBezTo>
                  <a:cubicBezTo>
                    <a:pt x="171" y="39"/>
                    <a:pt x="166" y="35"/>
                    <a:pt x="164" y="34"/>
                  </a:cubicBezTo>
                  <a:cubicBezTo>
                    <a:pt x="163" y="34"/>
                    <a:pt x="164" y="34"/>
                    <a:pt x="163" y="35"/>
                  </a:cubicBezTo>
                  <a:cubicBezTo>
                    <a:pt x="163" y="34"/>
                    <a:pt x="161" y="34"/>
                    <a:pt x="161" y="32"/>
                  </a:cubicBezTo>
                  <a:cubicBezTo>
                    <a:pt x="162" y="33"/>
                    <a:pt x="162" y="33"/>
                    <a:pt x="163" y="33"/>
                  </a:cubicBezTo>
                  <a:cubicBezTo>
                    <a:pt x="164" y="33"/>
                    <a:pt x="161" y="30"/>
                    <a:pt x="160" y="30"/>
                  </a:cubicBezTo>
                  <a:cubicBezTo>
                    <a:pt x="160" y="31"/>
                    <a:pt x="160" y="31"/>
                    <a:pt x="161" y="32"/>
                  </a:cubicBezTo>
                  <a:cubicBezTo>
                    <a:pt x="160" y="33"/>
                    <a:pt x="159" y="31"/>
                    <a:pt x="159" y="31"/>
                  </a:cubicBezTo>
                  <a:cubicBezTo>
                    <a:pt x="160" y="35"/>
                    <a:pt x="164" y="40"/>
                    <a:pt x="167" y="42"/>
                  </a:cubicBezTo>
                  <a:cubicBezTo>
                    <a:pt x="167" y="42"/>
                    <a:pt x="165" y="43"/>
                    <a:pt x="166" y="43"/>
                  </a:cubicBezTo>
                  <a:cubicBezTo>
                    <a:pt x="164" y="43"/>
                    <a:pt x="164" y="44"/>
                    <a:pt x="164" y="44"/>
                  </a:cubicBezTo>
                  <a:cubicBezTo>
                    <a:pt x="164" y="46"/>
                    <a:pt x="167" y="46"/>
                    <a:pt x="168" y="48"/>
                  </a:cubicBezTo>
                  <a:cubicBezTo>
                    <a:pt x="168" y="49"/>
                    <a:pt x="169" y="50"/>
                    <a:pt x="169" y="51"/>
                  </a:cubicBezTo>
                  <a:cubicBezTo>
                    <a:pt x="168" y="51"/>
                    <a:pt x="165" y="48"/>
                    <a:pt x="165" y="48"/>
                  </a:cubicBezTo>
                  <a:cubicBezTo>
                    <a:pt x="164" y="48"/>
                    <a:pt x="161" y="44"/>
                    <a:pt x="160" y="43"/>
                  </a:cubicBezTo>
                  <a:cubicBezTo>
                    <a:pt x="158" y="41"/>
                    <a:pt x="158" y="41"/>
                    <a:pt x="156" y="39"/>
                  </a:cubicBezTo>
                  <a:cubicBezTo>
                    <a:pt x="153" y="38"/>
                    <a:pt x="149" y="35"/>
                    <a:pt x="147" y="34"/>
                  </a:cubicBezTo>
                  <a:cubicBezTo>
                    <a:pt x="145" y="33"/>
                    <a:pt x="147" y="37"/>
                    <a:pt x="147" y="37"/>
                  </a:cubicBezTo>
                  <a:cubicBezTo>
                    <a:pt x="149" y="38"/>
                    <a:pt x="151" y="39"/>
                    <a:pt x="152" y="40"/>
                  </a:cubicBezTo>
                  <a:cubicBezTo>
                    <a:pt x="155" y="42"/>
                    <a:pt x="158" y="42"/>
                    <a:pt x="160" y="45"/>
                  </a:cubicBezTo>
                  <a:cubicBezTo>
                    <a:pt x="160" y="44"/>
                    <a:pt x="159" y="44"/>
                    <a:pt x="158" y="44"/>
                  </a:cubicBezTo>
                  <a:cubicBezTo>
                    <a:pt x="158" y="45"/>
                    <a:pt x="160" y="47"/>
                    <a:pt x="161" y="48"/>
                  </a:cubicBezTo>
                  <a:cubicBezTo>
                    <a:pt x="161" y="49"/>
                    <a:pt x="161" y="51"/>
                    <a:pt x="161" y="52"/>
                  </a:cubicBezTo>
                  <a:cubicBezTo>
                    <a:pt x="161" y="52"/>
                    <a:pt x="157" y="50"/>
                    <a:pt x="157" y="49"/>
                  </a:cubicBezTo>
                  <a:cubicBezTo>
                    <a:pt x="157" y="48"/>
                    <a:pt x="161" y="49"/>
                    <a:pt x="160" y="47"/>
                  </a:cubicBezTo>
                  <a:cubicBezTo>
                    <a:pt x="158" y="45"/>
                    <a:pt x="156" y="44"/>
                    <a:pt x="154" y="43"/>
                  </a:cubicBezTo>
                  <a:cubicBezTo>
                    <a:pt x="151" y="41"/>
                    <a:pt x="147" y="38"/>
                    <a:pt x="143" y="36"/>
                  </a:cubicBezTo>
                  <a:cubicBezTo>
                    <a:pt x="143" y="38"/>
                    <a:pt x="143" y="38"/>
                    <a:pt x="143" y="39"/>
                  </a:cubicBezTo>
                  <a:cubicBezTo>
                    <a:pt x="139" y="32"/>
                    <a:pt x="135" y="26"/>
                    <a:pt x="131" y="20"/>
                  </a:cubicBezTo>
                  <a:cubicBezTo>
                    <a:pt x="132" y="20"/>
                    <a:pt x="134" y="20"/>
                    <a:pt x="134" y="19"/>
                  </a:cubicBezTo>
                  <a:cubicBezTo>
                    <a:pt x="135" y="18"/>
                    <a:pt x="134" y="19"/>
                    <a:pt x="137" y="19"/>
                  </a:cubicBezTo>
                  <a:cubicBezTo>
                    <a:pt x="136" y="17"/>
                    <a:pt x="133" y="15"/>
                    <a:pt x="133" y="14"/>
                  </a:cubicBezTo>
                  <a:cubicBezTo>
                    <a:pt x="133" y="14"/>
                    <a:pt x="134" y="15"/>
                    <a:pt x="134" y="15"/>
                  </a:cubicBezTo>
                  <a:cubicBezTo>
                    <a:pt x="134" y="14"/>
                    <a:pt x="127" y="11"/>
                    <a:pt x="131" y="11"/>
                  </a:cubicBezTo>
                  <a:cubicBezTo>
                    <a:pt x="132" y="10"/>
                    <a:pt x="129" y="9"/>
                    <a:pt x="128" y="8"/>
                  </a:cubicBezTo>
                  <a:cubicBezTo>
                    <a:pt x="128" y="9"/>
                    <a:pt x="129" y="9"/>
                    <a:pt x="130" y="10"/>
                  </a:cubicBezTo>
                  <a:cubicBezTo>
                    <a:pt x="126" y="13"/>
                    <a:pt x="122" y="7"/>
                    <a:pt x="118" y="5"/>
                  </a:cubicBezTo>
                  <a:cubicBezTo>
                    <a:pt x="117" y="3"/>
                    <a:pt x="115" y="2"/>
                    <a:pt x="113" y="0"/>
                  </a:cubicBezTo>
                  <a:cubicBezTo>
                    <a:pt x="115" y="1"/>
                    <a:pt x="117" y="2"/>
                    <a:pt x="118" y="2"/>
                  </a:cubicBezTo>
                  <a:cubicBezTo>
                    <a:pt x="118" y="3"/>
                    <a:pt x="118" y="2"/>
                    <a:pt x="118" y="3"/>
                  </a:cubicBezTo>
                  <a:cubicBezTo>
                    <a:pt x="118" y="3"/>
                    <a:pt x="122" y="5"/>
                    <a:pt x="124" y="5"/>
                  </a:cubicBezTo>
                  <a:cubicBezTo>
                    <a:pt x="123" y="5"/>
                    <a:pt x="121" y="4"/>
                    <a:pt x="121" y="3"/>
                  </a:cubicBezTo>
                  <a:cubicBezTo>
                    <a:pt x="121" y="4"/>
                    <a:pt x="126" y="5"/>
                    <a:pt x="127" y="6"/>
                  </a:cubicBezTo>
                  <a:cubicBezTo>
                    <a:pt x="129" y="7"/>
                    <a:pt x="132" y="9"/>
                    <a:pt x="135" y="10"/>
                  </a:cubicBezTo>
                  <a:cubicBezTo>
                    <a:pt x="140" y="13"/>
                    <a:pt x="145" y="17"/>
                    <a:pt x="150" y="20"/>
                  </a:cubicBezTo>
                  <a:cubicBezTo>
                    <a:pt x="161" y="28"/>
                    <a:pt x="170" y="37"/>
                    <a:pt x="178" y="47"/>
                  </a:cubicBezTo>
                  <a:cubicBezTo>
                    <a:pt x="186" y="58"/>
                    <a:pt x="193" y="69"/>
                    <a:pt x="199" y="82"/>
                  </a:cubicBezTo>
                  <a:cubicBezTo>
                    <a:pt x="201" y="87"/>
                    <a:pt x="202" y="91"/>
                    <a:pt x="204" y="96"/>
                  </a:cubicBezTo>
                  <a:cubicBezTo>
                    <a:pt x="199" y="85"/>
                    <a:pt x="190" y="70"/>
                    <a:pt x="189" y="70"/>
                  </a:cubicBezTo>
                  <a:cubicBezTo>
                    <a:pt x="188" y="71"/>
                    <a:pt x="196" y="83"/>
                    <a:pt x="197" y="84"/>
                  </a:cubicBezTo>
                  <a:cubicBezTo>
                    <a:pt x="197" y="84"/>
                    <a:pt x="197" y="85"/>
                    <a:pt x="197" y="84"/>
                  </a:cubicBezTo>
                  <a:cubicBezTo>
                    <a:pt x="200" y="91"/>
                    <a:pt x="203" y="98"/>
                    <a:pt x="206" y="105"/>
                  </a:cubicBezTo>
                  <a:cubicBezTo>
                    <a:pt x="206" y="104"/>
                    <a:pt x="206" y="104"/>
                    <a:pt x="206" y="104"/>
                  </a:cubicBezTo>
                  <a:cubicBezTo>
                    <a:pt x="207" y="107"/>
                    <a:pt x="207" y="111"/>
                    <a:pt x="208" y="114"/>
                  </a:cubicBezTo>
                  <a:cubicBezTo>
                    <a:pt x="208" y="114"/>
                    <a:pt x="208" y="114"/>
                    <a:pt x="208" y="114"/>
                  </a:cubicBezTo>
                  <a:cubicBezTo>
                    <a:pt x="211" y="127"/>
                    <a:pt x="211" y="139"/>
                    <a:pt x="209" y="152"/>
                  </a:cubicBezTo>
                  <a:close/>
                  <a:moveTo>
                    <a:pt x="204" y="138"/>
                  </a:moveTo>
                  <a:cubicBezTo>
                    <a:pt x="204" y="137"/>
                    <a:pt x="205" y="136"/>
                    <a:pt x="205" y="135"/>
                  </a:cubicBezTo>
                  <a:cubicBezTo>
                    <a:pt x="204" y="136"/>
                    <a:pt x="204" y="137"/>
                    <a:pt x="204" y="138"/>
                  </a:cubicBezTo>
                  <a:close/>
                  <a:moveTo>
                    <a:pt x="203" y="143"/>
                  </a:moveTo>
                  <a:cubicBezTo>
                    <a:pt x="204" y="142"/>
                    <a:pt x="204" y="142"/>
                    <a:pt x="204" y="141"/>
                  </a:cubicBezTo>
                  <a:cubicBezTo>
                    <a:pt x="203" y="142"/>
                    <a:pt x="203" y="142"/>
                    <a:pt x="203" y="143"/>
                  </a:cubicBezTo>
                  <a:close/>
                  <a:moveTo>
                    <a:pt x="201" y="182"/>
                  </a:moveTo>
                  <a:cubicBezTo>
                    <a:pt x="201" y="181"/>
                    <a:pt x="201" y="181"/>
                    <a:pt x="201" y="181"/>
                  </a:cubicBezTo>
                  <a:cubicBezTo>
                    <a:pt x="201" y="181"/>
                    <a:pt x="199" y="182"/>
                    <a:pt x="200" y="182"/>
                  </a:cubicBezTo>
                  <a:cubicBezTo>
                    <a:pt x="200" y="182"/>
                    <a:pt x="200" y="182"/>
                    <a:pt x="201" y="182"/>
                  </a:cubicBezTo>
                  <a:cubicBezTo>
                    <a:pt x="200" y="182"/>
                    <a:pt x="201" y="181"/>
                    <a:pt x="201" y="182"/>
                  </a:cubicBezTo>
                  <a:close/>
                  <a:moveTo>
                    <a:pt x="202" y="163"/>
                  </a:moveTo>
                  <a:cubicBezTo>
                    <a:pt x="201" y="164"/>
                    <a:pt x="201" y="164"/>
                    <a:pt x="201" y="166"/>
                  </a:cubicBezTo>
                  <a:cubicBezTo>
                    <a:pt x="201" y="165"/>
                    <a:pt x="202" y="164"/>
                    <a:pt x="202" y="163"/>
                  </a:cubicBezTo>
                  <a:close/>
                  <a:moveTo>
                    <a:pt x="203" y="158"/>
                  </a:moveTo>
                  <a:cubicBezTo>
                    <a:pt x="203" y="160"/>
                    <a:pt x="203" y="163"/>
                    <a:pt x="203" y="164"/>
                  </a:cubicBezTo>
                  <a:cubicBezTo>
                    <a:pt x="203" y="159"/>
                    <a:pt x="203" y="155"/>
                    <a:pt x="203" y="150"/>
                  </a:cubicBezTo>
                  <a:cubicBezTo>
                    <a:pt x="203" y="153"/>
                    <a:pt x="203" y="156"/>
                    <a:pt x="203" y="158"/>
                  </a:cubicBezTo>
                  <a:cubicBezTo>
                    <a:pt x="203" y="157"/>
                    <a:pt x="203" y="159"/>
                    <a:pt x="203" y="158"/>
                  </a:cubicBezTo>
                  <a:close/>
                  <a:moveTo>
                    <a:pt x="205" y="166"/>
                  </a:moveTo>
                  <a:cubicBezTo>
                    <a:pt x="205" y="170"/>
                    <a:pt x="203" y="174"/>
                    <a:pt x="203" y="178"/>
                  </a:cubicBezTo>
                  <a:cubicBezTo>
                    <a:pt x="205" y="176"/>
                    <a:pt x="205" y="169"/>
                    <a:pt x="205" y="167"/>
                  </a:cubicBezTo>
                  <a:cubicBezTo>
                    <a:pt x="205" y="167"/>
                    <a:pt x="205" y="167"/>
                    <a:pt x="205" y="167"/>
                  </a:cubicBezTo>
                  <a:cubicBezTo>
                    <a:pt x="205" y="166"/>
                    <a:pt x="205" y="166"/>
                    <a:pt x="205" y="166"/>
                  </a:cubicBezTo>
                  <a:close/>
                  <a:moveTo>
                    <a:pt x="207" y="142"/>
                  </a:moveTo>
                  <a:cubicBezTo>
                    <a:pt x="207" y="141"/>
                    <a:pt x="207" y="141"/>
                    <a:pt x="207" y="140"/>
                  </a:cubicBezTo>
                  <a:cubicBezTo>
                    <a:pt x="204" y="141"/>
                    <a:pt x="205" y="145"/>
                    <a:pt x="205" y="148"/>
                  </a:cubicBezTo>
                  <a:cubicBezTo>
                    <a:pt x="207" y="146"/>
                    <a:pt x="206" y="145"/>
                    <a:pt x="207" y="142"/>
                  </a:cubicBezTo>
                  <a:cubicBezTo>
                    <a:pt x="207" y="142"/>
                    <a:pt x="207" y="142"/>
                    <a:pt x="207" y="142"/>
                  </a:cubicBezTo>
                  <a:close/>
                  <a:moveTo>
                    <a:pt x="21" y="246"/>
                  </a:moveTo>
                  <a:cubicBezTo>
                    <a:pt x="21" y="246"/>
                    <a:pt x="21" y="245"/>
                    <a:pt x="20" y="245"/>
                  </a:cubicBezTo>
                  <a:cubicBezTo>
                    <a:pt x="19" y="245"/>
                    <a:pt x="21" y="247"/>
                    <a:pt x="21" y="246"/>
                  </a:cubicBezTo>
                  <a:close/>
                  <a:moveTo>
                    <a:pt x="112" y="282"/>
                  </a:moveTo>
                  <a:cubicBezTo>
                    <a:pt x="109" y="282"/>
                    <a:pt x="98" y="285"/>
                    <a:pt x="97" y="282"/>
                  </a:cubicBezTo>
                  <a:cubicBezTo>
                    <a:pt x="96" y="282"/>
                    <a:pt x="91" y="284"/>
                    <a:pt x="90" y="284"/>
                  </a:cubicBezTo>
                  <a:cubicBezTo>
                    <a:pt x="87" y="284"/>
                    <a:pt x="84" y="285"/>
                    <a:pt x="81" y="286"/>
                  </a:cubicBezTo>
                  <a:cubicBezTo>
                    <a:pt x="75" y="287"/>
                    <a:pt x="70" y="288"/>
                    <a:pt x="65" y="289"/>
                  </a:cubicBezTo>
                  <a:cubicBezTo>
                    <a:pt x="63" y="289"/>
                    <a:pt x="49" y="290"/>
                    <a:pt x="48" y="287"/>
                  </a:cubicBezTo>
                  <a:cubicBezTo>
                    <a:pt x="48" y="285"/>
                    <a:pt x="45" y="284"/>
                    <a:pt x="44" y="283"/>
                  </a:cubicBezTo>
                  <a:cubicBezTo>
                    <a:pt x="44" y="283"/>
                    <a:pt x="41" y="279"/>
                    <a:pt x="41" y="280"/>
                  </a:cubicBezTo>
                  <a:cubicBezTo>
                    <a:pt x="41" y="279"/>
                    <a:pt x="44" y="279"/>
                    <a:pt x="45" y="279"/>
                  </a:cubicBezTo>
                  <a:cubicBezTo>
                    <a:pt x="44" y="277"/>
                    <a:pt x="45" y="278"/>
                    <a:pt x="46" y="277"/>
                  </a:cubicBezTo>
                  <a:cubicBezTo>
                    <a:pt x="45" y="277"/>
                    <a:pt x="38" y="278"/>
                    <a:pt x="37" y="279"/>
                  </a:cubicBezTo>
                  <a:cubicBezTo>
                    <a:pt x="37" y="279"/>
                    <a:pt x="38" y="280"/>
                    <a:pt x="37" y="281"/>
                  </a:cubicBezTo>
                  <a:cubicBezTo>
                    <a:pt x="37" y="281"/>
                    <a:pt x="35" y="281"/>
                    <a:pt x="35" y="281"/>
                  </a:cubicBezTo>
                  <a:cubicBezTo>
                    <a:pt x="35" y="282"/>
                    <a:pt x="40" y="282"/>
                    <a:pt x="38" y="283"/>
                  </a:cubicBezTo>
                  <a:cubicBezTo>
                    <a:pt x="38" y="284"/>
                    <a:pt x="34" y="284"/>
                    <a:pt x="33" y="284"/>
                  </a:cubicBezTo>
                  <a:cubicBezTo>
                    <a:pt x="33" y="284"/>
                    <a:pt x="38" y="286"/>
                    <a:pt x="39" y="286"/>
                  </a:cubicBezTo>
                  <a:cubicBezTo>
                    <a:pt x="33" y="286"/>
                    <a:pt x="27" y="286"/>
                    <a:pt x="21" y="285"/>
                  </a:cubicBezTo>
                  <a:cubicBezTo>
                    <a:pt x="22" y="287"/>
                    <a:pt x="25" y="286"/>
                    <a:pt x="27" y="287"/>
                  </a:cubicBezTo>
                  <a:cubicBezTo>
                    <a:pt x="25" y="288"/>
                    <a:pt x="22" y="287"/>
                    <a:pt x="20" y="286"/>
                  </a:cubicBezTo>
                  <a:cubicBezTo>
                    <a:pt x="35" y="291"/>
                    <a:pt x="52" y="292"/>
                    <a:pt x="67" y="292"/>
                  </a:cubicBezTo>
                  <a:cubicBezTo>
                    <a:pt x="75" y="291"/>
                    <a:pt x="83" y="290"/>
                    <a:pt x="91" y="288"/>
                  </a:cubicBezTo>
                  <a:cubicBezTo>
                    <a:pt x="93" y="288"/>
                    <a:pt x="112" y="283"/>
                    <a:pt x="112" y="282"/>
                  </a:cubicBezTo>
                  <a:cubicBezTo>
                    <a:pt x="112" y="282"/>
                    <a:pt x="112" y="282"/>
                    <a:pt x="112" y="282"/>
                  </a:cubicBezTo>
                  <a:close/>
                  <a:moveTo>
                    <a:pt x="112" y="282"/>
                  </a:moveTo>
                  <a:cubicBezTo>
                    <a:pt x="112" y="282"/>
                    <a:pt x="112" y="282"/>
                    <a:pt x="112" y="282"/>
                  </a:cubicBezTo>
                  <a:cubicBezTo>
                    <a:pt x="112" y="282"/>
                    <a:pt x="112" y="282"/>
                    <a:pt x="112" y="282"/>
                  </a:cubicBezTo>
                  <a:close/>
                  <a:moveTo>
                    <a:pt x="20" y="245"/>
                  </a:moveTo>
                  <a:cubicBezTo>
                    <a:pt x="21" y="245"/>
                    <a:pt x="20" y="245"/>
                    <a:pt x="20" y="245"/>
                  </a:cubicBezTo>
                  <a:close/>
                  <a:moveTo>
                    <a:pt x="112" y="282"/>
                  </a:moveTo>
                  <a:cubicBezTo>
                    <a:pt x="112" y="282"/>
                    <a:pt x="112" y="282"/>
                    <a:pt x="112" y="282"/>
                  </a:cubicBezTo>
                  <a:cubicBezTo>
                    <a:pt x="112" y="282"/>
                    <a:pt x="112" y="282"/>
                    <a:pt x="112" y="282"/>
                  </a:cubicBezTo>
                  <a:cubicBezTo>
                    <a:pt x="112" y="282"/>
                    <a:pt x="112" y="282"/>
                    <a:pt x="112" y="282"/>
                  </a:cubicBezTo>
                  <a:close/>
                  <a:moveTo>
                    <a:pt x="202" y="192"/>
                  </a:moveTo>
                  <a:cubicBezTo>
                    <a:pt x="202" y="192"/>
                    <a:pt x="202" y="193"/>
                    <a:pt x="202" y="193"/>
                  </a:cubicBezTo>
                  <a:cubicBezTo>
                    <a:pt x="202" y="193"/>
                    <a:pt x="202" y="192"/>
                    <a:pt x="202" y="192"/>
                  </a:cubicBezTo>
                  <a:close/>
                  <a:moveTo>
                    <a:pt x="201" y="194"/>
                  </a:moveTo>
                  <a:cubicBezTo>
                    <a:pt x="200" y="196"/>
                    <a:pt x="200" y="197"/>
                    <a:pt x="199" y="199"/>
                  </a:cubicBezTo>
                  <a:cubicBezTo>
                    <a:pt x="200" y="197"/>
                    <a:pt x="200" y="196"/>
                    <a:pt x="201" y="194"/>
                  </a:cubicBezTo>
                  <a:close/>
                </a:path>
              </a:pathLst>
            </a:custGeom>
            <a:solidFill>
              <a:srgbClr val="474F59">
                <a:alpha val="100000"/>
              </a:srgbClr>
            </a:solidFill>
            <a:ln w="9525">
              <a:noFill/>
            </a:ln>
          </p:spPr>
          <p:txBody>
            <a:bodyPr/>
            <a:lstStyle/>
            <a:p>
              <a:endParaRPr lang="zh-CN" altLang="en-US"/>
            </a:p>
          </p:txBody>
        </p:sp>
        <p:sp>
          <p:nvSpPr>
            <p:cNvPr id="8234" name="Freeform 36"/>
            <p:cNvSpPr/>
            <p:nvPr/>
          </p:nvSpPr>
          <p:spPr>
            <a:xfrm>
              <a:off x="3484563" y="2352675"/>
              <a:ext cx="925513" cy="327025"/>
            </a:xfrm>
            <a:custGeom>
              <a:avLst/>
              <a:gdLst/>
              <a:ahLst/>
              <a:cxnLst>
                <a:cxn ang="0">
                  <a:pos x="1469252681" y="0"/>
                </a:cxn>
                <a:cxn ang="0">
                  <a:pos x="0" y="0"/>
                </a:cxn>
                <a:cxn ang="0">
                  <a:pos x="0" y="375504075"/>
                </a:cxn>
                <a:cxn ang="0">
                  <a:pos x="733366659" y="519152188"/>
                </a:cxn>
                <a:cxn ang="0">
                  <a:pos x="1469252681" y="375504075"/>
                </a:cxn>
                <a:cxn ang="0">
                  <a:pos x="1469252681" y="0"/>
                </a:cxn>
              </a:cxnLst>
              <a:rect l="0" t="0" r="0" b="0"/>
              <a:pathLst>
                <a:path w="583" h="206">
                  <a:moveTo>
                    <a:pt x="583" y="0"/>
                  </a:moveTo>
                  <a:lnTo>
                    <a:pt x="0" y="0"/>
                  </a:lnTo>
                  <a:lnTo>
                    <a:pt x="0" y="149"/>
                  </a:lnTo>
                  <a:lnTo>
                    <a:pt x="291" y="206"/>
                  </a:lnTo>
                  <a:lnTo>
                    <a:pt x="583" y="149"/>
                  </a:lnTo>
                  <a:lnTo>
                    <a:pt x="583" y="0"/>
                  </a:lnTo>
                  <a:close/>
                </a:path>
              </a:pathLst>
            </a:custGeom>
            <a:solidFill>
              <a:srgbClr val="353F49">
                <a:alpha val="100000"/>
              </a:srgbClr>
            </a:solidFill>
            <a:ln w="9525">
              <a:noFill/>
            </a:ln>
          </p:spPr>
          <p:txBody>
            <a:bodyPr/>
            <a:lstStyle/>
            <a:p>
              <a:endParaRPr lang="zh-CN" altLang="en-US"/>
            </a:p>
          </p:txBody>
        </p:sp>
        <p:sp>
          <p:nvSpPr>
            <p:cNvPr id="8235" name="Rectangle 37"/>
            <p:cNvSpPr/>
            <p:nvPr/>
          </p:nvSpPr>
          <p:spPr>
            <a:xfrm>
              <a:off x="3216275" y="2303463"/>
              <a:ext cx="730250" cy="49212"/>
            </a:xfrm>
            <a:prstGeom prst="rect">
              <a:avLst/>
            </a:prstGeom>
            <a:solidFill>
              <a:srgbClr val="474F59"/>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36" name="Rectangle 38"/>
            <p:cNvSpPr/>
            <p:nvPr/>
          </p:nvSpPr>
          <p:spPr>
            <a:xfrm>
              <a:off x="3946525" y="2303463"/>
              <a:ext cx="730250" cy="49212"/>
            </a:xfrm>
            <a:prstGeom prst="rect">
              <a:avLst/>
            </a:prstGeom>
            <a:solidFill>
              <a:srgbClr val="232E38"/>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37" name="Rectangle 39"/>
            <p:cNvSpPr/>
            <p:nvPr/>
          </p:nvSpPr>
          <p:spPr>
            <a:xfrm>
              <a:off x="4640263" y="2352675"/>
              <a:ext cx="14288" cy="236537"/>
            </a:xfrm>
            <a:prstGeom prst="rect">
              <a:avLst/>
            </a:prstGeom>
            <a:solidFill>
              <a:srgbClr val="353F49"/>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sp>
          <p:nvSpPr>
            <p:cNvPr id="8238" name="Freeform 40"/>
            <p:cNvSpPr/>
            <p:nvPr/>
          </p:nvSpPr>
          <p:spPr>
            <a:xfrm>
              <a:off x="4624388" y="2589213"/>
              <a:ext cx="44450" cy="165100"/>
            </a:xfrm>
            <a:custGeom>
              <a:avLst/>
              <a:gdLst/>
              <a:ahLst/>
              <a:cxnLst>
                <a:cxn ang="0">
                  <a:pos x="70564375" y="262096250"/>
                </a:cxn>
                <a:cxn ang="0">
                  <a:pos x="47883763" y="0"/>
                </a:cxn>
                <a:cxn ang="0">
                  <a:pos x="25201563" y="0"/>
                </a:cxn>
                <a:cxn ang="0">
                  <a:pos x="0" y="262096250"/>
                </a:cxn>
                <a:cxn ang="0">
                  <a:pos x="12601575" y="234375325"/>
                </a:cxn>
                <a:cxn ang="0">
                  <a:pos x="25201563" y="262096250"/>
                </a:cxn>
                <a:cxn ang="0">
                  <a:pos x="35282188" y="234375325"/>
                </a:cxn>
                <a:cxn ang="0">
                  <a:pos x="47883763" y="262096250"/>
                </a:cxn>
                <a:cxn ang="0">
                  <a:pos x="60483750" y="234375325"/>
                </a:cxn>
                <a:cxn ang="0">
                  <a:pos x="70564375" y="262096250"/>
                </a:cxn>
              </a:cxnLst>
              <a:rect l="0" t="0" r="0" b="0"/>
              <a:pathLst>
                <a:path w="28" h="104">
                  <a:moveTo>
                    <a:pt x="28" y="104"/>
                  </a:moveTo>
                  <a:lnTo>
                    <a:pt x="19" y="0"/>
                  </a:lnTo>
                  <a:lnTo>
                    <a:pt x="10" y="0"/>
                  </a:lnTo>
                  <a:lnTo>
                    <a:pt x="0" y="104"/>
                  </a:lnTo>
                  <a:lnTo>
                    <a:pt x="5" y="93"/>
                  </a:lnTo>
                  <a:lnTo>
                    <a:pt x="10" y="104"/>
                  </a:lnTo>
                  <a:lnTo>
                    <a:pt x="14" y="93"/>
                  </a:lnTo>
                  <a:lnTo>
                    <a:pt x="19" y="104"/>
                  </a:lnTo>
                  <a:lnTo>
                    <a:pt x="24" y="93"/>
                  </a:lnTo>
                  <a:lnTo>
                    <a:pt x="28" y="104"/>
                  </a:lnTo>
                  <a:close/>
                </a:path>
              </a:pathLst>
            </a:custGeom>
            <a:solidFill>
              <a:srgbClr val="353F49">
                <a:alpha val="100000"/>
              </a:srgbClr>
            </a:solidFill>
            <a:ln w="9525">
              <a:noFill/>
            </a:ln>
          </p:spPr>
          <p:txBody>
            <a:bodyPr/>
            <a:lstStyle/>
            <a:p>
              <a:endParaRPr lang="zh-CN" altLang="en-US"/>
            </a:p>
          </p:txBody>
        </p:sp>
        <p:sp>
          <p:nvSpPr>
            <p:cNvPr id="8239" name="Oval 41"/>
            <p:cNvSpPr/>
            <p:nvPr/>
          </p:nvSpPr>
          <p:spPr>
            <a:xfrm>
              <a:off x="4624388" y="2566988"/>
              <a:ext cx="49213" cy="49212"/>
            </a:xfrm>
            <a:prstGeom prst="ellipse">
              <a:avLst/>
            </a:prstGeom>
            <a:solidFill>
              <a:srgbClr val="232E38"/>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endParaRPr>
            </a:p>
          </p:txBody>
        </p:sp>
      </p:grpSp>
      <p:grpSp>
        <p:nvGrpSpPr>
          <p:cNvPr id="8196" name="组合 5"/>
          <p:cNvGrpSpPr/>
          <p:nvPr/>
        </p:nvGrpSpPr>
        <p:grpSpPr>
          <a:xfrm>
            <a:off x="5657850" y="2062163"/>
            <a:ext cx="4225925" cy="519112"/>
            <a:chOff x="6096000" y="1651000"/>
            <a:chExt cx="4226415" cy="519114"/>
          </a:xfrm>
        </p:grpSpPr>
        <p:sp>
          <p:nvSpPr>
            <p:cNvPr id="2" name="圆角矩形 1"/>
            <p:cNvSpPr/>
            <p:nvPr/>
          </p:nvSpPr>
          <p:spPr>
            <a:xfrm>
              <a:off x="6096000" y="1651000"/>
              <a:ext cx="3899352" cy="519114"/>
            </a:xfrm>
            <a:prstGeom prst="roundRect">
              <a:avLst>
                <a:gd name="adj" fmla="val 50000"/>
              </a:avLst>
            </a:prstGeom>
            <a:solidFill>
              <a:srgbClr val="FD8C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217" name="文本框 128"/>
            <p:cNvSpPr txBox="1"/>
            <p:nvPr/>
          </p:nvSpPr>
          <p:spPr>
            <a:xfrm>
              <a:off x="7733557" y="1681163"/>
              <a:ext cx="2588858" cy="46196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项目背景研究</a:t>
              </a:r>
            </a:p>
          </p:txBody>
        </p:sp>
        <p:sp>
          <p:nvSpPr>
            <p:cNvPr id="8218" name="文本框 129"/>
            <p:cNvSpPr txBox="1"/>
            <p:nvPr/>
          </p:nvSpPr>
          <p:spPr>
            <a:xfrm>
              <a:off x="6281512" y="1681163"/>
              <a:ext cx="1596512" cy="46196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solidFill>
                    <a:srgbClr val="FFFFFF"/>
                  </a:solidFill>
                  <a:latin typeface="微软雅黑" panose="020B0503020204020204" pitchFamily="34" charset="-122"/>
                  <a:ea typeface="微软雅黑" panose="020B0503020204020204" pitchFamily="34" charset="-122"/>
                </a:rPr>
                <a:t>Part 01</a:t>
              </a:r>
              <a:endParaRPr lang="zh-CN" altLang="en-US" sz="2400" b="1" dirty="0">
                <a:solidFill>
                  <a:srgbClr val="FFFFFF"/>
                </a:solidFill>
                <a:latin typeface="微软雅黑" panose="020B0503020204020204" pitchFamily="34" charset="-122"/>
                <a:ea typeface="微软雅黑" panose="020B0503020204020204" pitchFamily="34" charset="-122"/>
              </a:endParaRPr>
            </a:p>
          </p:txBody>
        </p:sp>
      </p:grpSp>
      <p:grpSp>
        <p:nvGrpSpPr>
          <p:cNvPr id="8197" name="组合 7"/>
          <p:cNvGrpSpPr/>
          <p:nvPr/>
        </p:nvGrpSpPr>
        <p:grpSpPr>
          <a:xfrm>
            <a:off x="6140450" y="2790825"/>
            <a:ext cx="4225925" cy="519113"/>
            <a:chOff x="6096000" y="2409825"/>
            <a:chExt cx="4226415" cy="519114"/>
          </a:xfrm>
        </p:grpSpPr>
        <p:sp>
          <p:nvSpPr>
            <p:cNvPr id="44" name="圆角矩形 43"/>
            <p:cNvSpPr/>
            <p:nvPr/>
          </p:nvSpPr>
          <p:spPr>
            <a:xfrm>
              <a:off x="6096000" y="2409825"/>
              <a:ext cx="3899352" cy="519114"/>
            </a:xfrm>
            <a:prstGeom prst="roundRect">
              <a:avLst>
                <a:gd name="adj" fmla="val 50000"/>
              </a:avLst>
            </a:prstGeom>
            <a:solidFill>
              <a:srgbClr val="0195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214" name="文本框 127"/>
            <p:cNvSpPr txBox="1"/>
            <p:nvPr/>
          </p:nvSpPr>
          <p:spPr>
            <a:xfrm>
              <a:off x="7733557" y="2439988"/>
              <a:ext cx="2588858" cy="46037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团队成员介绍</a:t>
              </a:r>
            </a:p>
          </p:txBody>
        </p:sp>
        <p:sp>
          <p:nvSpPr>
            <p:cNvPr id="8215" name="文本框 130"/>
            <p:cNvSpPr txBox="1"/>
            <p:nvPr/>
          </p:nvSpPr>
          <p:spPr>
            <a:xfrm>
              <a:off x="6281512" y="2439988"/>
              <a:ext cx="1596512" cy="46037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solidFill>
                    <a:srgbClr val="FFFFFF"/>
                  </a:solidFill>
                  <a:latin typeface="微软雅黑" panose="020B0503020204020204" pitchFamily="34" charset="-122"/>
                  <a:ea typeface="微软雅黑" panose="020B0503020204020204" pitchFamily="34" charset="-122"/>
                </a:rPr>
                <a:t>Part 02</a:t>
              </a:r>
              <a:endParaRPr lang="zh-CN" altLang="en-US" sz="2400" b="1" dirty="0">
                <a:solidFill>
                  <a:srgbClr val="FFFFFF"/>
                </a:solidFill>
                <a:latin typeface="微软雅黑" panose="020B0503020204020204" pitchFamily="34" charset="-122"/>
                <a:ea typeface="微软雅黑" panose="020B0503020204020204" pitchFamily="34" charset="-122"/>
              </a:endParaRPr>
            </a:p>
          </p:txBody>
        </p:sp>
      </p:grpSp>
      <p:grpSp>
        <p:nvGrpSpPr>
          <p:cNvPr id="8198" name="组合 8"/>
          <p:cNvGrpSpPr/>
          <p:nvPr/>
        </p:nvGrpSpPr>
        <p:grpSpPr>
          <a:xfrm>
            <a:off x="6272213" y="3549650"/>
            <a:ext cx="4225925" cy="519113"/>
            <a:chOff x="6096000" y="3168650"/>
            <a:chExt cx="4226415" cy="519114"/>
          </a:xfrm>
        </p:grpSpPr>
        <p:sp>
          <p:nvSpPr>
            <p:cNvPr id="45" name="圆角矩形 44"/>
            <p:cNvSpPr/>
            <p:nvPr/>
          </p:nvSpPr>
          <p:spPr>
            <a:xfrm>
              <a:off x="6096000" y="3168650"/>
              <a:ext cx="3899352" cy="519114"/>
            </a:xfrm>
            <a:prstGeom prst="roundRect">
              <a:avLst>
                <a:gd name="adj" fmla="val 50000"/>
              </a:avLst>
            </a:prstGeom>
            <a:solidFill>
              <a:srgbClr val="FCB63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211" name="文本框 126"/>
            <p:cNvSpPr txBox="1"/>
            <p:nvPr/>
          </p:nvSpPr>
          <p:spPr>
            <a:xfrm>
              <a:off x="7733557" y="3198813"/>
              <a:ext cx="2588858" cy="46037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项目特色展示</a:t>
              </a:r>
            </a:p>
          </p:txBody>
        </p:sp>
        <p:sp>
          <p:nvSpPr>
            <p:cNvPr id="8212" name="文本框 131"/>
            <p:cNvSpPr txBox="1"/>
            <p:nvPr/>
          </p:nvSpPr>
          <p:spPr>
            <a:xfrm>
              <a:off x="6281512" y="3198813"/>
              <a:ext cx="1596512" cy="46037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solidFill>
                    <a:srgbClr val="FFFFFF"/>
                  </a:solidFill>
                  <a:latin typeface="微软雅黑" panose="020B0503020204020204" pitchFamily="34" charset="-122"/>
                  <a:ea typeface="微软雅黑" panose="020B0503020204020204" pitchFamily="34" charset="-122"/>
                </a:rPr>
                <a:t>Part 03</a:t>
              </a:r>
              <a:endParaRPr lang="zh-CN" altLang="en-US" sz="2400" b="1" dirty="0">
                <a:solidFill>
                  <a:srgbClr val="FFFFFF"/>
                </a:solidFill>
                <a:latin typeface="微软雅黑" panose="020B0503020204020204" pitchFamily="34" charset="-122"/>
                <a:ea typeface="微软雅黑" panose="020B0503020204020204" pitchFamily="34" charset="-122"/>
              </a:endParaRPr>
            </a:p>
          </p:txBody>
        </p:sp>
      </p:grpSp>
      <p:grpSp>
        <p:nvGrpSpPr>
          <p:cNvPr id="8199" name="组合 9"/>
          <p:cNvGrpSpPr/>
          <p:nvPr/>
        </p:nvGrpSpPr>
        <p:grpSpPr>
          <a:xfrm>
            <a:off x="6140450" y="4308475"/>
            <a:ext cx="4225925" cy="519113"/>
            <a:chOff x="6096000" y="3927475"/>
            <a:chExt cx="4226415" cy="519114"/>
          </a:xfrm>
        </p:grpSpPr>
        <p:sp>
          <p:nvSpPr>
            <p:cNvPr id="46" name="圆角矩形 45"/>
            <p:cNvSpPr/>
            <p:nvPr/>
          </p:nvSpPr>
          <p:spPr>
            <a:xfrm>
              <a:off x="6096000" y="3927475"/>
              <a:ext cx="3899352" cy="519114"/>
            </a:xfrm>
            <a:prstGeom prst="roundRect">
              <a:avLst>
                <a:gd name="adj" fmla="val 50000"/>
              </a:avLst>
            </a:prstGeom>
            <a:solidFill>
              <a:srgbClr val="0195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208" name="文本框 125"/>
            <p:cNvSpPr txBox="1"/>
            <p:nvPr/>
          </p:nvSpPr>
          <p:spPr>
            <a:xfrm>
              <a:off x="7733557" y="3956050"/>
              <a:ext cx="2588858" cy="461963"/>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市场评估分析</a:t>
              </a:r>
            </a:p>
          </p:txBody>
        </p:sp>
        <p:sp>
          <p:nvSpPr>
            <p:cNvPr id="8209" name="文本框 132"/>
            <p:cNvSpPr txBox="1"/>
            <p:nvPr/>
          </p:nvSpPr>
          <p:spPr>
            <a:xfrm>
              <a:off x="6281512" y="3956050"/>
              <a:ext cx="1596512" cy="461963"/>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solidFill>
                    <a:srgbClr val="FFFFFF"/>
                  </a:solidFill>
                  <a:latin typeface="微软雅黑" panose="020B0503020204020204" pitchFamily="34" charset="-122"/>
                  <a:ea typeface="微软雅黑" panose="020B0503020204020204" pitchFamily="34" charset="-122"/>
                </a:rPr>
                <a:t>Part 04</a:t>
              </a:r>
              <a:endParaRPr lang="zh-CN" altLang="en-US" sz="2400" b="1" dirty="0">
                <a:solidFill>
                  <a:srgbClr val="FFFFFF"/>
                </a:solidFill>
                <a:latin typeface="微软雅黑" panose="020B0503020204020204" pitchFamily="34" charset="-122"/>
                <a:ea typeface="微软雅黑" panose="020B0503020204020204" pitchFamily="34" charset="-122"/>
              </a:endParaRPr>
            </a:p>
          </p:txBody>
        </p:sp>
      </p:grpSp>
      <p:grpSp>
        <p:nvGrpSpPr>
          <p:cNvPr id="8200" name="组合 10"/>
          <p:cNvGrpSpPr/>
          <p:nvPr/>
        </p:nvGrpSpPr>
        <p:grpSpPr>
          <a:xfrm>
            <a:off x="5657850" y="5097463"/>
            <a:ext cx="4225925" cy="519112"/>
            <a:chOff x="6096000" y="4686299"/>
            <a:chExt cx="4226415" cy="519114"/>
          </a:xfrm>
        </p:grpSpPr>
        <p:sp>
          <p:nvSpPr>
            <p:cNvPr id="47" name="圆角矩形 46"/>
            <p:cNvSpPr/>
            <p:nvPr/>
          </p:nvSpPr>
          <p:spPr>
            <a:xfrm>
              <a:off x="6096000" y="4686299"/>
              <a:ext cx="3899352" cy="519114"/>
            </a:xfrm>
            <a:prstGeom prst="roundRect">
              <a:avLst>
                <a:gd name="adj" fmla="val 50000"/>
              </a:avLst>
            </a:prstGeom>
            <a:solidFill>
              <a:srgbClr val="FD8C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205" name="文本框 124"/>
            <p:cNvSpPr txBox="1"/>
            <p:nvPr/>
          </p:nvSpPr>
          <p:spPr>
            <a:xfrm>
              <a:off x="7733557" y="4714875"/>
              <a:ext cx="2588858" cy="461963"/>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财务计划报表</a:t>
              </a:r>
            </a:p>
          </p:txBody>
        </p:sp>
        <p:sp>
          <p:nvSpPr>
            <p:cNvPr id="8206" name="文本框 133"/>
            <p:cNvSpPr txBox="1"/>
            <p:nvPr/>
          </p:nvSpPr>
          <p:spPr>
            <a:xfrm>
              <a:off x="6281512" y="4714875"/>
              <a:ext cx="1596512" cy="461963"/>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solidFill>
                    <a:srgbClr val="FFFFFF"/>
                  </a:solidFill>
                  <a:latin typeface="微软雅黑" panose="020B0503020204020204" pitchFamily="34" charset="-122"/>
                  <a:ea typeface="微软雅黑" panose="020B0503020204020204" pitchFamily="34" charset="-122"/>
                </a:rPr>
                <a:t>Part 05</a:t>
              </a:r>
              <a:endParaRPr lang="zh-CN" altLang="en-US" sz="2400" b="1" dirty="0">
                <a:solidFill>
                  <a:srgbClr val="FFFFFF"/>
                </a:solidFill>
                <a:latin typeface="微软雅黑" panose="020B0503020204020204" pitchFamily="34" charset="-122"/>
                <a:ea typeface="微软雅黑" panose="020B0503020204020204" pitchFamily="34" charset="-122"/>
              </a:endParaRPr>
            </a:p>
          </p:txBody>
        </p:sp>
      </p:grpSp>
      <p:grpSp>
        <p:nvGrpSpPr>
          <p:cNvPr id="8201" name="组合 55"/>
          <p:cNvGrpSpPr/>
          <p:nvPr/>
        </p:nvGrpSpPr>
        <p:grpSpPr>
          <a:xfrm>
            <a:off x="-61912" y="227013"/>
            <a:ext cx="2393950" cy="1106487"/>
            <a:chOff x="2188026" y="4592044"/>
            <a:chExt cx="2394860" cy="1107996"/>
          </a:xfrm>
        </p:grpSpPr>
        <p:sp>
          <p:nvSpPr>
            <p:cNvPr id="8202" name="文本框 56"/>
            <p:cNvSpPr txBox="1"/>
            <p:nvPr/>
          </p:nvSpPr>
          <p:spPr>
            <a:xfrm>
              <a:off x="2188026" y="4592044"/>
              <a:ext cx="2394860" cy="110799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6600" b="1" dirty="0">
                  <a:solidFill>
                    <a:srgbClr val="FFFFFF"/>
                  </a:solidFill>
                  <a:latin typeface="微软雅黑" panose="020B0503020204020204" pitchFamily="34" charset="-122"/>
                  <a:ea typeface="微软雅黑" panose="020B0503020204020204" pitchFamily="34" charset="-122"/>
                </a:rPr>
                <a:t>C</a:t>
              </a:r>
              <a:r>
                <a:rPr lang="en-US" altLang="zh-CN" sz="1800" b="1" dirty="0">
                  <a:solidFill>
                    <a:srgbClr val="FFFFFF"/>
                  </a:solidFill>
                  <a:latin typeface="微软雅黑" panose="020B0503020204020204" pitchFamily="34" charset="-122"/>
                  <a:ea typeface="微软雅黑" panose="020B0503020204020204" pitchFamily="34" charset="-122"/>
                </a:rPr>
                <a:t>ONTENTS</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8203" name="文本框 57"/>
            <p:cNvSpPr txBox="1"/>
            <p:nvPr/>
          </p:nvSpPr>
          <p:spPr>
            <a:xfrm>
              <a:off x="3100616" y="4704617"/>
              <a:ext cx="1088566" cy="523220"/>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dist" eaLnBrk="1" hangingPunct="1">
                <a:lnSpc>
                  <a:spcPct val="100000"/>
                </a:lnSpc>
                <a:spcBef>
                  <a:spcPct val="0"/>
                </a:spcBef>
                <a:buNone/>
              </a:pPr>
              <a:r>
                <a:rPr lang="zh-CN" altLang="en-US" b="1" dirty="0">
                  <a:solidFill>
                    <a:srgbClr val="FFFFFF"/>
                  </a:solidFill>
                  <a:latin typeface="微软雅黑" panose="020B0503020204020204" pitchFamily="34" charset="-122"/>
                  <a:ea typeface="微软雅黑" panose="020B0503020204020204" pitchFamily="34" charset="-122"/>
                </a:rPr>
                <a:t>目录</a:t>
              </a:r>
              <a:endParaRPr lang="zh-CN" altLang="en-US" sz="1000" b="1" dirty="0">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Tm="2000">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2322513" y="2670175"/>
            <a:ext cx="7546975" cy="1517650"/>
          </a:xfrm>
          <a:prstGeom prst="roundRect">
            <a:avLst>
              <a:gd name="adj" fmla="val 50000"/>
            </a:avLst>
          </a:prstGeom>
          <a:solidFill>
            <a:srgbClr val="FD8C69"/>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grpSp>
        <p:nvGrpSpPr>
          <p:cNvPr id="9219" name="组合 3"/>
          <p:cNvGrpSpPr/>
          <p:nvPr/>
        </p:nvGrpSpPr>
        <p:grpSpPr>
          <a:xfrm>
            <a:off x="3128963" y="3044825"/>
            <a:ext cx="6353175" cy="768350"/>
            <a:chOff x="3666155" y="3198019"/>
            <a:chExt cx="6352516" cy="769441"/>
          </a:xfrm>
        </p:grpSpPr>
        <p:sp>
          <p:nvSpPr>
            <p:cNvPr id="9220" name="文本框 128"/>
            <p:cNvSpPr txBox="1"/>
            <p:nvPr/>
          </p:nvSpPr>
          <p:spPr>
            <a:xfrm>
              <a:off x="6337401" y="3198019"/>
              <a:ext cx="3681270"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4400" b="1" dirty="0">
                  <a:solidFill>
                    <a:srgbClr val="FFFFFF"/>
                  </a:solidFill>
                  <a:latin typeface="微软雅黑" panose="020B0503020204020204" pitchFamily="34" charset="-122"/>
                  <a:ea typeface="微软雅黑" panose="020B0503020204020204" pitchFamily="34" charset="-122"/>
                </a:rPr>
                <a:t>项目背景研究</a:t>
              </a:r>
            </a:p>
          </p:txBody>
        </p:sp>
        <p:sp>
          <p:nvSpPr>
            <p:cNvPr id="9221" name="文本框 129"/>
            <p:cNvSpPr txBox="1"/>
            <p:nvPr/>
          </p:nvSpPr>
          <p:spPr>
            <a:xfrm>
              <a:off x="3666155" y="3198019"/>
              <a:ext cx="2270187"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4400" b="1" dirty="0">
                  <a:solidFill>
                    <a:srgbClr val="FFFFFF"/>
                  </a:solidFill>
                  <a:latin typeface="微软雅黑" panose="020B0503020204020204" pitchFamily="34" charset="-122"/>
                  <a:ea typeface="微软雅黑" panose="020B0503020204020204" pitchFamily="34" charset="-122"/>
                </a:rPr>
                <a:t>Part 01</a:t>
              </a:r>
              <a:endParaRPr lang="zh-CN" altLang="en-US" sz="4400" b="1" dirty="0">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Tm="2000">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197100" y="2619375"/>
            <a:ext cx="2243138" cy="649288"/>
          </a:xfrm>
          <a:prstGeom prst="rect">
            <a:avLst/>
          </a:prstGeom>
          <a:noFill/>
          <a:ln w="12700">
            <a:solidFill>
              <a:srgbClr val="FD8C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矩形 8"/>
          <p:cNvSpPr/>
          <p:nvPr/>
        </p:nvSpPr>
        <p:spPr>
          <a:xfrm>
            <a:off x="5399088" y="2619375"/>
            <a:ext cx="2241550" cy="649288"/>
          </a:xfrm>
          <a:prstGeom prst="rect">
            <a:avLst/>
          </a:prstGeom>
          <a:noFill/>
          <a:ln w="12700">
            <a:solidFill>
              <a:srgbClr val="FCB6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矩形 11"/>
          <p:cNvSpPr/>
          <p:nvPr/>
        </p:nvSpPr>
        <p:spPr>
          <a:xfrm>
            <a:off x="2197100" y="3476625"/>
            <a:ext cx="2243138" cy="649288"/>
          </a:xfrm>
          <a:prstGeom prst="rect">
            <a:avLst/>
          </a:prstGeom>
          <a:noFill/>
          <a:ln w="12700">
            <a:solidFill>
              <a:srgbClr val="FD8C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矩形 13"/>
          <p:cNvSpPr/>
          <p:nvPr/>
        </p:nvSpPr>
        <p:spPr>
          <a:xfrm>
            <a:off x="5399088" y="3476625"/>
            <a:ext cx="2241550" cy="649288"/>
          </a:xfrm>
          <a:prstGeom prst="rect">
            <a:avLst/>
          </a:prstGeom>
          <a:noFill/>
          <a:ln w="12700">
            <a:solidFill>
              <a:srgbClr val="FCB6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矩形 15"/>
          <p:cNvSpPr/>
          <p:nvPr/>
        </p:nvSpPr>
        <p:spPr>
          <a:xfrm>
            <a:off x="8601075" y="2619375"/>
            <a:ext cx="2241550" cy="649288"/>
          </a:xfrm>
          <a:prstGeom prst="rect">
            <a:avLst/>
          </a:prstGeom>
          <a:noFill/>
          <a:ln w="12700">
            <a:solidFill>
              <a:srgbClr val="0195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8" name="矩形 17"/>
          <p:cNvSpPr/>
          <p:nvPr/>
        </p:nvSpPr>
        <p:spPr>
          <a:xfrm>
            <a:off x="8601075" y="3476625"/>
            <a:ext cx="2241550" cy="649288"/>
          </a:xfrm>
          <a:prstGeom prst="rect">
            <a:avLst/>
          </a:prstGeom>
          <a:noFill/>
          <a:ln w="12700">
            <a:solidFill>
              <a:srgbClr val="0195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249"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矩形 3"/>
          <p:cNvSpPr/>
          <p:nvPr/>
        </p:nvSpPr>
        <p:spPr>
          <a:xfrm>
            <a:off x="1430338" y="2611438"/>
            <a:ext cx="782638" cy="665163"/>
          </a:xfrm>
          <a:prstGeom prst="rect">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1" i="0" u="none" strike="noStrike" kern="1200" cap="none" spc="0" normalizeH="0" baseline="0" noProof="0">
              <a:ln>
                <a:noFill/>
              </a:ln>
              <a:solidFill>
                <a:schemeClr val="bg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251" name="文本框 5"/>
          <p:cNvSpPr txBox="1"/>
          <p:nvPr/>
        </p:nvSpPr>
        <p:spPr>
          <a:xfrm>
            <a:off x="1404938" y="2816225"/>
            <a:ext cx="862012" cy="33972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p>
        </p:txBody>
      </p:sp>
      <p:sp>
        <p:nvSpPr>
          <p:cNvPr id="8" name="矩形 7"/>
          <p:cNvSpPr/>
          <p:nvPr/>
        </p:nvSpPr>
        <p:spPr>
          <a:xfrm>
            <a:off x="4630738" y="2611438"/>
            <a:ext cx="782638" cy="665163"/>
          </a:xfrm>
          <a:prstGeom prst="rect">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1" i="0" u="none" strike="noStrike" kern="1200" cap="none" spc="0" normalizeH="0" baseline="0" noProof="0">
              <a:ln>
                <a:noFill/>
              </a:ln>
              <a:solidFill>
                <a:schemeClr val="bg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矩形 9"/>
          <p:cNvSpPr/>
          <p:nvPr/>
        </p:nvSpPr>
        <p:spPr>
          <a:xfrm>
            <a:off x="1430338" y="3468688"/>
            <a:ext cx="782638" cy="665163"/>
          </a:xfrm>
          <a:prstGeom prst="rect">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1" i="0" u="none" strike="noStrike" kern="1200" cap="none" spc="0" normalizeH="0" baseline="0" noProof="0">
              <a:ln>
                <a:noFill/>
              </a:ln>
              <a:solidFill>
                <a:schemeClr val="bg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矩形 12"/>
          <p:cNvSpPr/>
          <p:nvPr/>
        </p:nvSpPr>
        <p:spPr>
          <a:xfrm>
            <a:off x="4630738" y="3468688"/>
            <a:ext cx="782638" cy="665163"/>
          </a:xfrm>
          <a:prstGeom prst="rect">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1" i="0" u="none" strike="noStrike" kern="1200" cap="none" spc="0" normalizeH="0" baseline="0" noProof="0">
              <a:ln>
                <a:noFill/>
              </a:ln>
              <a:solidFill>
                <a:schemeClr val="bg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矩形 14"/>
          <p:cNvSpPr/>
          <p:nvPr/>
        </p:nvSpPr>
        <p:spPr>
          <a:xfrm>
            <a:off x="7832725" y="2611438"/>
            <a:ext cx="782638" cy="665163"/>
          </a:xfrm>
          <a:prstGeom prst="rect">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1" i="0" u="none" strike="noStrike" kern="1200" cap="none" spc="0" normalizeH="0" baseline="0" noProof="0">
              <a:ln>
                <a:noFill/>
              </a:ln>
              <a:solidFill>
                <a:schemeClr val="bg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7" name="矩形 16"/>
          <p:cNvSpPr/>
          <p:nvPr/>
        </p:nvSpPr>
        <p:spPr>
          <a:xfrm>
            <a:off x="7832725" y="3468688"/>
            <a:ext cx="782638" cy="665163"/>
          </a:xfrm>
          <a:prstGeom prst="rect">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1" i="0" u="none" strike="noStrike" kern="1200" cap="none" spc="0" normalizeH="0" baseline="0" noProof="0">
              <a:ln>
                <a:noFill/>
              </a:ln>
              <a:solidFill>
                <a:schemeClr val="bg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257" name="文本框 18"/>
          <p:cNvSpPr txBox="1"/>
          <p:nvPr/>
        </p:nvSpPr>
        <p:spPr>
          <a:xfrm>
            <a:off x="4630738" y="2816225"/>
            <a:ext cx="862012" cy="33972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p>
        </p:txBody>
      </p:sp>
      <p:sp>
        <p:nvSpPr>
          <p:cNvPr id="10258" name="文本框 19"/>
          <p:cNvSpPr txBox="1"/>
          <p:nvPr/>
        </p:nvSpPr>
        <p:spPr>
          <a:xfrm>
            <a:off x="7805738" y="2816225"/>
            <a:ext cx="862012" cy="33972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p>
        </p:txBody>
      </p:sp>
      <p:sp>
        <p:nvSpPr>
          <p:cNvPr id="10259" name="文本框 20"/>
          <p:cNvSpPr txBox="1"/>
          <p:nvPr/>
        </p:nvSpPr>
        <p:spPr>
          <a:xfrm>
            <a:off x="1404938" y="3641725"/>
            <a:ext cx="862012" cy="33972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p>
        </p:txBody>
      </p:sp>
      <p:sp>
        <p:nvSpPr>
          <p:cNvPr id="10260" name="文本框 21"/>
          <p:cNvSpPr txBox="1"/>
          <p:nvPr/>
        </p:nvSpPr>
        <p:spPr>
          <a:xfrm>
            <a:off x="4630738" y="3641725"/>
            <a:ext cx="862012" cy="33972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p>
        </p:txBody>
      </p:sp>
      <p:sp>
        <p:nvSpPr>
          <p:cNvPr id="10261" name="文本框 22"/>
          <p:cNvSpPr txBox="1"/>
          <p:nvPr/>
        </p:nvSpPr>
        <p:spPr>
          <a:xfrm>
            <a:off x="7805738" y="3641725"/>
            <a:ext cx="862012" cy="33972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p>
        </p:txBody>
      </p:sp>
      <p:sp>
        <p:nvSpPr>
          <p:cNvPr id="10262" name="TextBox 13"/>
          <p:cNvSpPr txBox="1"/>
          <p:nvPr/>
        </p:nvSpPr>
        <p:spPr>
          <a:xfrm>
            <a:off x="2370138" y="2727325"/>
            <a:ext cx="1376362"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0263" name="TextBox 13"/>
          <p:cNvSpPr txBox="1"/>
          <p:nvPr/>
        </p:nvSpPr>
        <p:spPr>
          <a:xfrm>
            <a:off x="2373313" y="3013075"/>
            <a:ext cx="1563687"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0264" name="TextBox 13"/>
          <p:cNvSpPr txBox="1"/>
          <p:nvPr/>
        </p:nvSpPr>
        <p:spPr>
          <a:xfrm>
            <a:off x="5607050" y="2727325"/>
            <a:ext cx="137795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0265" name="TextBox 13"/>
          <p:cNvSpPr txBox="1"/>
          <p:nvPr/>
        </p:nvSpPr>
        <p:spPr>
          <a:xfrm>
            <a:off x="5611813" y="3013075"/>
            <a:ext cx="1563687"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0266" name="TextBox 13"/>
          <p:cNvSpPr txBox="1"/>
          <p:nvPr/>
        </p:nvSpPr>
        <p:spPr>
          <a:xfrm>
            <a:off x="8756650" y="2727325"/>
            <a:ext cx="137795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0267" name="TextBox 13"/>
          <p:cNvSpPr txBox="1"/>
          <p:nvPr/>
        </p:nvSpPr>
        <p:spPr>
          <a:xfrm>
            <a:off x="8761413" y="3013075"/>
            <a:ext cx="1563687"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0268" name="TextBox 13"/>
          <p:cNvSpPr txBox="1"/>
          <p:nvPr/>
        </p:nvSpPr>
        <p:spPr>
          <a:xfrm>
            <a:off x="2370138" y="3582988"/>
            <a:ext cx="1376362"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0269" name="TextBox 13"/>
          <p:cNvSpPr txBox="1"/>
          <p:nvPr/>
        </p:nvSpPr>
        <p:spPr>
          <a:xfrm>
            <a:off x="2373313" y="3868738"/>
            <a:ext cx="1563687"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0270" name="TextBox 13"/>
          <p:cNvSpPr txBox="1"/>
          <p:nvPr/>
        </p:nvSpPr>
        <p:spPr>
          <a:xfrm>
            <a:off x="5607050" y="3582988"/>
            <a:ext cx="1377950"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0271" name="TextBox 13"/>
          <p:cNvSpPr txBox="1"/>
          <p:nvPr/>
        </p:nvSpPr>
        <p:spPr>
          <a:xfrm>
            <a:off x="5611813" y="3868738"/>
            <a:ext cx="1563687"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0272" name="TextBox 13"/>
          <p:cNvSpPr txBox="1"/>
          <p:nvPr/>
        </p:nvSpPr>
        <p:spPr>
          <a:xfrm>
            <a:off x="8756650" y="3582988"/>
            <a:ext cx="1377950"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0273" name="TextBox 13"/>
          <p:cNvSpPr txBox="1"/>
          <p:nvPr/>
        </p:nvSpPr>
        <p:spPr>
          <a:xfrm>
            <a:off x="8761413" y="3868738"/>
            <a:ext cx="1563687"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0274" name="矩形 35"/>
          <p:cNvSpPr/>
          <p:nvPr/>
        </p:nvSpPr>
        <p:spPr>
          <a:xfrm>
            <a:off x="1384300" y="4498975"/>
            <a:ext cx="9472613" cy="142808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600" dirty="0">
                <a:latin typeface="Arial" panose="020B0604020202020204" pitchFamily="34" charset="0"/>
                <a:ea typeface="微软雅黑" panose="020B0503020204020204" pitchFamily="34" charset="-122"/>
                <a:sym typeface="Arial" panose="020B0604020202020204" pitchFamily="34" charset="0"/>
              </a:rPr>
              <a:t>单击此处可编辑</a:t>
            </a:r>
            <a:r>
              <a:rPr lang="zh-CN" altLang="en-US" sz="1600" dirty="0" smtClean="0">
                <a:latin typeface="Arial" panose="020B0604020202020204" pitchFamily="34" charset="0"/>
                <a:ea typeface="微软雅黑" panose="020B0503020204020204" pitchFamily="34" charset="-122"/>
                <a:sym typeface="Arial" panose="020B0604020202020204" pitchFamily="34" charset="0"/>
              </a:rPr>
              <a:t>内容</a:t>
            </a:r>
            <a:r>
              <a:rPr lang="zh-CN" altLang="en-US" sz="1600" dirty="0">
                <a:latin typeface="Arial" panose="020B0604020202020204" pitchFamily="34" charset="0"/>
                <a:ea typeface="微软雅黑" panose="020B0503020204020204" pitchFamily="34" charset="-122"/>
                <a:sym typeface="Arial" panose="020B0604020202020204" pitchFamily="34" charset="0"/>
              </a:rPr>
              <a:t>单击此处可编辑</a:t>
            </a:r>
            <a:r>
              <a:rPr lang="zh-CN" altLang="en-US" sz="1600" dirty="0" smtClean="0">
                <a:latin typeface="Arial" panose="020B0604020202020204" pitchFamily="34" charset="0"/>
                <a:ea typeface="微软雅黑" panose="020B0503020204020204" pitchFamily="34" charset="-122"/>
                <a:sym typeface="Arial" panose="020B0604020202020204" pitchFamily="34" charset="0"/>
              </a:rPr>
              <a:t>内容单击</a:t>
            </a:r>
            <a:r>
              <a:rPr lang="zh-CN" altLang="en-US" sz="1600" dirty="0">
                <a:latin typeface="Arial" panose="020B0604020202020204" pitchFamily="34" charset="0"/>
                <a:ea typeface="微软雅黑" panose="020B0503020204020204" pitchFamily="34" charset="-122"/>
                <a:sym typeface="Arial" panose="020B0604020202020204" pitchFamily="34" charset="0"/>
              </a:rPr>
              <a:t>此处可编辑</a:t>
            </a:r>
            <a:r>
              <a:rPr lang="zh-CN" altLang="en-US" sz="1600" dirty="0" smtClean="0">
                <a:latin typeface="Arial" panose="020B0604020202020204" pitchFamily="34" charset="0"/>
                <a:ea typeface="微软雅黑" panose="020B0503020204020204" pitchFamily="34" charset="-122"/>
                <a:sym typeface="Arial" panose="020B0604020202020204" pitchFamily="34" charset="0"/>
              </a:rPr>
              <a:t>内容单击</a:t>
            </a:r>
            <a:r>
              <a:rPr lang="zh-CN" altLang="en-US" sz="1600" dirty="0">
                <a:latin typeface="Arial" panose="020B0604020202020204" pitchFamily="34" charset="0"/>
                <a:ea typeface="微软雅黑" panose="020B0503020204020204" pitchFamily="34" charset="-122"/>
                <a:sym typeface="Arial" panose="020B0604020202020204" pitchFamily="34" charset="0"/>
              </a:rPr>
              <a:t>此处可编辑</a:t>
            </a:r>
            <a:r>
              <a:rPr lang="zh-CN" altLang="en-US" sz="1600" dirty="0" smtClean="0">
                <a:latin typeface="Arial" panose="020B0604020202020204" pitchFamily="34" charset="0"/>
                <a:ea typeface="微软雅黑" panose="020B0503020204020204" pitchFamily="34" charset="-122"/>
                <a:sym typeface="Arial" panose="020B0604020202020204" pitchFamily="34" charset="0"/>
              </a:rPr>
              <a:t>内容单击</a:t>
            </a:r>
            <a:r>
              <a:rPr lang="zh-CN" altLang="en-US" sz="1600" dirty="0">
                <a:latin typeface="Arial" panose="020B0604020202020204" pitchFamily="34" charset="0"/>
                <a:ea typeface="微软雅黑" panose="020B0503020204020204" pitchFamily="34" charset="-122"/>
                <a:sym typeface="Arial" panose="020B0604020202020204" pitchFamily="34" charset="0"/>
              </a:rPr>
              <a:t>此处可编辑内容</a:t>
            </a:r>
            <a:endParaRPr lang="en-US" altLang="zh-CN" sz="16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6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单击此处可编辑内容单击此处可编辑内容单击此处可编辑内容单击此处可编辑内容单击此处可编辑内容</a:t>
            </a:r>
            <a:endParaRPr lang="en-US" altLang="zh-CN" sz="16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600" dirty="0" smtClean="0">
                <a:latin typeface="Arial" panose="020B0604020202020204" pitchFamily="34" charset="0"/>
                <a:ea typeface="微软雅黑" panose="020B0503020204020204" pitchFamily="34" charset="-122"/>
                <a:sym typeface="Arial" panose="020B0604020202020204" pitchFamily="34" charset="0"/>
              </a:rPr>
              <a:t>单击</a:t>
            </a:r>
            <a:r>
              <a:rPr lang="zh-CN" altLang="en-US" sz="1600" dirty="0">
                <a:latin typeface="Arial" panose="020B0604020202020204" pitchFamily="34" charset="0"/>
                <a:ea typeface="微软雅黑" panose="020B0503020204020204" pitchFamily="34" charset="-122"/>
                <a:sym typeface="Arial" panose="020B0604020202020204" pitchFamily="34" charset="0"/>
              </a:rPr>
              <a:t>此处可编辑内容单击此处可编辑内容单击此处可编辑内容单击此处可编辑内容单击此处可编辑内容</a:t>
            </a:r>
            <a:endParaRPr lang="en-US" altLang="zh-CN" sz="16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6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6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267"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Oval 16"/>
          <p:cNvSpPr/>
          <p:nvPr/>
        </p:nvSpPr>
        <p:spPr>
          <a:xfrm>
            <a:off x="1409700" y="2541588"/>
            <a:ext cx="1168400" cy="1166813"/>
          </a:xfrm>
          <a:prstGeom prst="ellipse">
            <a:avLst/>
          </a:prstGeom>
          <a:noFill/>
          <a:ln w="6350">
            <a:solidFill>
              <a:srgbClr val="FD8C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Arc 20"/>
          <p:cNvSpPr/>
          <p:nvPr/>
        </p:nvSpPr>
        <p:spPr>
          <a:xfrm>
            <a:off x="1222375" y="2354263"/>
            <a:ext cx="1546225" cy="1544638"/>
          </a:xfrm>
          <a:prstGeom prst="arc">
            <a:avLst>
              <a:gd name="adj1" fmla="val 20172577"/>
              <a:gd name="adj2" fmla="val 16297434"/>
            </a:avLst>
          </a:prstGeom>
          <a:ln w="76200">
            <a:solidFill>
              <a:srgbClr val="FD8C69"/>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270" name="TextBox 24"/>
          <p:cNvSpPr txBox="1"/>
          <p:nvPr/>
        </p:nvSpPr>
        <p:spPr>
          <a:xfrm>
            <a:off x="1608138" y="2894013"/>
            <a:ext cx="801687" cy="461962"/>
          </a:xfrm>
          <a:prstGeom prst="rect">
            <a:avLst/>
          </a:prstGeom>
          <a:noFill/>
          <a:ln w="9525">
            <a:noFill/>
          </a:ln>
        </p:spPr>
        <p:txBody>
          <a:bodyPr wrap="non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latin typeface="Arial" panose="020B0604020202020204" pitchFamily="34" charset="0"/>
                <a:ea typeface="微软雅黑" panose="020B0503020204020204" pitchFamily="34" charset="-122"/>
                <a:sym typeface="Arial" panose="020B0604020202020204" pitchFamily="34" charset="0"/>
              </a:rPr>
              <a:t>85%</a:t>
            </a:r>
          </a:p>
        </p:txBody>
      </p:sp>
      <p:sp>
        <p:nvSpPr>
          <p:cNvPr id="8" name="Oval 17"/>
          <p:cNvSpPr/>
          <p:nvPr/>
        </p:nvSpPr>
        <p:spPr>
          <a:xfrm>
            <a:off x="4132263" y="2541588"/>
            <a:ext cx="1168400" cy="1166813"/>
          </a:xfrm>
          <a:prstGeom prst="ellipse">
            <a:avLst/>
          </a:prstGeom>
          <a:noFill/>
          <a:ln w="6350">
            <a:solidFill>
              <a:srgbClr val="FCB6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Arc 21"/>
          <p:cNvSpPr/>
          <p:nvPr/>
        </p:nvSpPr>
        <p:spPr>
          <a:xfrm>
            <a:off x="3941763" y="2351088"/>
            <a:ext cx="1544638" cy="1544638"/>
          </a:xfrm>
          <a:prstGeom prst="arc">
            <a:avLst>
              <a:gd name="adj1" fmla="val 17379292"/>
              <a:gd name="adj2" fmla="val 8825709"/>
            </a:avLst>
          </a:prstGeom>
          <a:ln w="76200">
            <a:solidFill>
              <a:srgbClr val="FCB638"/>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273" name="TextBox 27"/>
          <p:cNvSpPr txBox="1"/>
          <p:nvPr/>
        </p:nvSpPr>
        <p:spPr>
          <a:xfrm>
            <a:off x="4352925" y="2894013"/>
            <a:ext cx="801688" cy="461962"/>
          </a:xfrm>
          <a:prstGeom prst="rect">
            <a:avLst/>
          </a:prstGeom>
          <a:noFill/>
          <a:ln w="9525">
            <a:noFill/>
          </a:ln>
        </p:spPr>
        <p:txBody>
          <a:bodyPr wrap="non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latin typeface="Arial" panose="020B0604020202020204" pitchFamily="34" charset="0"/>
                <a:ea typeface="微软雅黑" panose="020B0503020204020204" pitchFamily="34" charset="-122"/>
                <a:sym typeface="Arial" panose="020B0604020202020204" pitchFamily="34" charset="0"/>
              </a:rPr>
              <a:t>73%</a:t>
            </a:r>
          </a:p>
        </p:txBody>
      </p:sp>
      <p:sp>
        <p:nvSpPr>
          <p:cNvPr id="12" name="Oval 18"/>
          <p:cNvSpPr/>
          <p:nvPr/>
        </p:nvSpPr>
        <p:spPr>
          <a:xfrm>
            <a:off x="6854825" y="2541588"/>
            <a:ext cx="1168400" cy="1166813"/>
          </a:xfrm>
          <a:prstGeom prst="ellipse">
            <a:avLst/>
          </a:prstGeom>
          <a:noFill/>
          <a:ln w="6350">
            <a:solidFill>
              <a:srgbClr val="353F4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Arc 22"/>
          <p:cNvSpPr/>
          <p:nvPr/>
        </p:nvSpPr>
        <p:spPr>
          <a:xfrm>
            <a:off x="6661150" y="2351088"/>
            <a:ext cx="1544638" cy="1544638"/>
          </a:xfrm>
          <a:prstGeom prst="arc">
            <a:avLst>
              <a:gd name="adj1" fmla="val 14283035"/>
              <a:gd name="adj2" fmla="val 8268073"/>
            </a:avLst>
          </a:prstGeom>
          <a:ln w="76200">
            <a:solidFill>
              <a:srgbClr val="353F49"/>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276" name="TextBox 28"/>
          <p:cNvSpPr txBox="1"/>
          <p:nvPr/>
        </p:nvSpPr>
        <p:spPr>
          <a:xfrm>
            <a:off x="7045325" y="2895600"/>
            <a:ext cx="801688" cy="461963"/>
          </a:xfrm>
          <a:prstGeom prst="rect">
            <a:avLst/>
          </a:prstGeom>
          <a:noFill/>
          <a:ln w="9525">
            <a:noFill/>
          </a:ln>
        </p:spPr>
        <p:txBody>
          <a:bodyPr wrap="non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latin typeface="Arial" panose="020B0604020202020204" pitchFamily="34" charset="0"/>
                <a:ea typeface="微软雅黑" panose="020B0503020204020204" pitchFamily="34" charset="-122"/>
                <a:sym typeface="Arial" panose="020B0604020202020204" pitchFamily="34" charset="0"/>
              </a:rPr>
              <a:t>78%</a:t>
            </a:r>
          </a:p>
        </p:txBody>
      </p:sp>
      <p:sp>
        <p:nvSpPr>
          <p:cNvPr id="15" name="Oval 19"/>
          <p:cNvSpPr/>
          <p:nvPr/>
        </p:nvSpPr>
        <p:spPr>
          <a:xfrm>
            <a:off x="9577388" y="2541588"/>
            <a:ext cx="1168400" cy="1166813"/>
          </a:xfrm>
          <a:prstGeom prst="ellipse">
            <a:avLst/>
          </a:prstGeom>
          <a:noFill/>
          <a:ln w="6350">
            <a:solidFill>
              <a:srgbClr val="0195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Arc 23"/>
          <p:cNvSpPr/>
          <p:nvPr/>
        </p:nvSpPr>
        <p:spPr>
          <a:xfrm>
            <a:off x="9390063" y="2351088"/>
            <a:ext cx="1546225" cy="1544638"/>
          </a:xfrm>
          <a:prstGeom prst="arc">
            <a:avLst>
              <a:gd name="adj1" fmla="val 17026676"/>
              <a:gd name="adj2" fmla="val 13044588"/>
            </a:avLst>
          </a:prstGeom>
          <a:ln w="76200">
            <a:solidFill>
              <a:srgbClr val="01959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279" name="TextBox 29"/>
          <p:cNvSpPr txBox="1"/>
          <p:nvPr/>
        </p:nvSpPr>
        <p:spPr>
          <a:xfrm>
            <a:off x="9772650" y="2894013"/>
            <a:ext cx="801688" cy="461962"/>
          </a:xfrm>
          <a:prstGeom prst="rect">
            <a:avLst/>
          </a:prstGeom>
          <a:noFill/>
          <a:ln w="9525">
            <a:noFill/>
          </a:ln>
        </p:spPr>
        <p:txBody>
          <a:bodyPr wrap="non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2400" b="1" dirty="0">
                <a:latin typeface="Arial" panose="020B0604020202020204" pitchFamily="34" charset="0"/>
                <a:ea typeface="微软雅黑" panose="020B0503020204020204" pitchFamily="34" charset="-122"/>
                <a:sym typeface="Arial" panose="020B0604020202020204" pitchFamily="34" charset="0"/>
              </a:rPr>
              <a:t>90%</a:t>
            </a:r>
          </a:p>
        </p:txBody>
      </p:sp>
      <p:sp>
        <p:nvSpPr>
          <p:cNvPr id="11280" name="TextBox 13"/>
          <p:cNvSpPr txBox="1"/>
          <p:nvPr/>
        </p:nvSpPr>
        <p:spPr>
          <a:xfrm>
            <a:off x="727075" y="4171950"/>
            <a:ext cx="2338388"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1281" name="TextBox 13"/>
          <p:cNvSpPr txBox="1"/>
          <p:nvPr/>
        </p:nvSpPr>
        <p:spPr>
          <a:xfrm>
            <a:off x="731838" y="44592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200" dirty="0" smtClean="0">
                <a:latin typeface="Arial" panose="020B0604020202020204" pitchFamily="34" charset="0"/>
                <a:ea typeface="微软雅黑" panose="020B0503020204020204" pitchFamily="34" charset="-122"/>
                <a:sym typeface="Arial" panose="020B0604020202020204" pitchFamily="34" charset="0"/>
              </a:rPr>
              <a:t>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1282" name="TextBox 13"/>
          <p:cNvSpPr txBox="1"/>
          <p:nvPr/>
        </p:nvSpPr>
        <p:spPr>
          <a:xfrm>
            <a:off x="3533775" y="4171950"/>
            <a:ext cx="2338388"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1283" name="TextBox 13"/>
          <p:cNvSpPr txBox="1"/>
          <p:nvPr/>
        </p:nvSpPr>
        <p:spPr>
          <a:xfrm>
            <a:off x="3538538" y="44592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1284" name="TextBox 13"/>
          <p:cNvSpPr txBox="1"/>
          <p:nvPr/>
        </p:nvSpPr>
        <p:spPr>
          <a:xfrm>
            <a:off x="6337300" y="4171950"/>
            <a:ext cx="2336800"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1285" name="TextBox 13"/>
          <p:cNvSpPr txBox="1"/>
          <p:nvPr/>
        </p:nvSpPr>
        <p:spPr>
          <a:xfrm>
            <a:off x="6340475" y="44592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1286" name="TextBox 13"/>
          <p:cNvSpPr txBox="1"/>
          <p:nvPr/>
        </p:nvSpPr>
        <p:spPr>
          <a:xfrm>
            <a:off x="9134475" y="4171950"/>
            <a:ext cx="2338388"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1287" name="TextBox 13"/>
          <p:cNvSpPr txBox="1"/>
          <p:nvPr/>
        </p:nvSpPr>
        <p:spPr>
          <a:xfrm>
            <a:off x="9139238" y="44592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291"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空心弧 3"/>
          <p:cNvSpPr/>
          <p:nvPr/>
        </p:nvSpPr>
        <p:spPr>
          <a:xfrm rot="16921077">
            <a:off x="4201319" y="1902619"/>
            <a:ext cx="3468688" cy="3425825"/>
          </a:xfrm>
          <a:prstGeom prst="blockArc">
            <a:avLst>
              <a:gd name="adj1" fmla="val 15465973"/>
              <a:gd name="adj2" fmla="val 20859555"/>
              <a:gd name="adj3" fmla="val 24982"/>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空心弧 4"/>
          <p:cNvSpPr/>
          <p:nvPr/>
        </p:nvSpPr>
        <p:spPr>
          <a:xfrm rot="10221374">
            <a:off x="4222750" y="1924050"/>
            <a:ext cx="3468688" cy="3427413"/>
          </a:xfrm>
          <a:prstGeom prst="blockArc">
            <a:avLst>
              <a:gd name="adj1" fmla="val 16801207"/>
              <a:gd name="adj2" fmla="val 554529"/>
              <a:gd name="adj3" fmla="val 24769"/>
            </a:avLst>
          </a:prstGeom>
          <a:solidFill>
            <a:srgbClr val="3DAEB6"/>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空心弧 5"/>
          <p:cNvSpPr/>
          <p:nvPr/>
        </p:nvSpPr>
        <p:spPr>
          <a:xfrm rot="851343">
            <a:off x="4198938" y="1881188"/>
            <a:ext cx="3468688" cy="3425825"/>
          </a:xfrm>
          <a:prstGeom prst="blockArc">
            <a:avLst>
              <a:gd name="adj1" fmla="val 15365001"/>
              <a:gd name="adj2" fmla="val 20829647"/>
              <a:gd name="adj3" fmla="val 24890"/>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空心弧 7"/>
          <p:cNvSpPr/>
          <p:nvPr/>
        </p:nvSpPr>
        <p:spPr>
          <a:xfrm rot="4607761">
            <a:off x="4214019" y="1915319"/>
            <a:ext cx="3468688" cy="3425825"/>
          </a:xfrm>
          <a:prstGeom prst="blockArc">
            <a:avLst>
              <a:gd name="adj1" fmla="val 17014033"/>
              <a:gd name="adj2" fmla="val 774473"/>
              <a:gd name="adj3" fmla="val 25096"/>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296" name="Freeform 34"/>
          <p:cNvSpPr/>
          <p:nvPr/>
        </p:nvSpPr>
        <p:spPr>
          <a:xfrm>
            <a:off x="4772025" y="2630488"/>
            <a:ext cx="450850" cy="398462"/>
          </a:xfrm>
          <a:custGeom>
            <a:avLst/>
            <a:gdLst/>
            <a:ahLst/>
            <a:cxnLst>
              <a:cxn ang="0">
                <a:pos x="1497541371" y="530386127"/>
              </a:cxn>
              <a:cxn ang="0">
                <a:pos x="748772343" y="0"/>
              </a:cxn>
              <a:cxn ang="0">
                <a:pos x="0" y="530386127"/>
              </a:cxn>
              <a:cxn ang="0">
                <a:pos x="407419222" y="1005522178"/>
              </a:cxn>
              <a:cxn ang="0">
                <a:pos x="242248998" y="1325965318"/>
              </a:cxn>
              <a:cxn ang="0">
                <a:pos x="803825769" y="1060772254"/>
              </a:cxn>
              <a:cxn ang="0">
                <a:pos x="1497541371" y="530386127"/>
              </a:cxn>
            </a:cxnLst>
            <a:rect l="0" t="0" r="0" b="0"/>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alpha val="100000"/>
            </a:schemeClr>
          </a:solidFill>
          <a:ln w="9525">
            <a:noFill/>
          </a:ln>
        </p:spPr>
        <p:txBody>
          <a:bodyPr/>
          <a:lstStyle/>
          <a:p>
            <a:endParaRPr lang="zh-CN" altLang="en-US"/>
          </a:p>
        </p:txBody>
      </p:sp>
      <p:sp>
        <p:nvSpPr>
          <p:cNvPr id="12297" name="Freeform 64"/>
          <p:cNvSpPr>
            <a:spLocks noEditPoints="1"/>
          </p:cNvSpPr>
          <p:nvPr/>
        </p:nvSpPr>
        <p:spPr>
          <a:xfrm>
            <a:off x="4827588" y="4394200"/>
            <a:ext cx="407987" cy="388938"/>
          </a:xfrm>
          <a:custGeom>
            <a:avLst/>
            <a:gdLst/>
            <a:ahLst/>
            <a:cxnLst>
              <a:cxn ang="0">
                <a:pos x="1173849153" y="0"/>
              </a:cxn>
              <a:cxn ang="0">
                <a:pos x="84517728" y="0"/>
              </a:cxn>
              <a:cxn ang="0">
                <a:pos x="0" y="84368921"/>
              </a:cxn>
              <a:cxn ang="0">
                <a:pos x="0" y="853075784"/>
              </a:cxn>
              <a:cxn ang="0">
                <a:pos x="84517728" y="937447768"/>
              </a:cxn>
              <a:cxn ang="0">
                <a:pos x="497713464" y="937447768"/>
              </a:cxn>
              <a:cxn ang="0">
                <a:pos x="375633324" y="1106188672"/>
              </a:cxn>
              <a:cxn ang="0">
                <a:pos x="375633324" y="1190557593"/>
              </a:cxn>
              <a:cxn ang="0">
                <a:pos x="497713464" y="1190557593"/>
              </a:cxn>
              <a:cxn ang="0">
                <a:pos x="751263581" y="1190557593"/>
              </a:cxn>
              <a:cxn ang="0">
                <a:pos x="882736625" y="1190557593"/>
              </a:cxn>
              <a:cxn ang="0">
                <a:pos x="882736625" y="1106188672"/>
              </a:cxn>
              <a:cxn ang="0">
                <a:pos x="751263581" y="937447768"/>
              </a:cxn>
              <a:cxn ang="0">
                <a:pos x="1173849153" y="937447768"/>
              </a:cxn>
              <a:cxn ang="0">
                <a:pos x="1248977045" y="853075784"/>
              </a:cxn>
              <a:cxn ang="0">
                <a:pos x="1248977045" y="84368921"/>
              </a:cxn>
              <a:cxn ang="0">
                <a:pos x="1173849153" y="0"/>
              </a:cxn>
              <a:cxn ang="0">
                <a:pos x="563448452" y="834327135"/>
              </a:cxn>
              <a:cxn ang="0">
                <a:pos x="629183441" y="768706863"/>
              </a:cxn>
              <a:cxn ang="0">
                <a:pos x="704311332" y="834327135"/>
              </a:cxn>
              <a:cxn ang="0">
                <a:pos x="629183441" y="909324794"/>
              </a:cxn>
              <a:cxn ang="0">
                <a:pos x="563448452" y="834327135"/>
              </a:cxn>
              <a:cxn ang="0">
                <a:pos x="1164459317" y="740583890"/>
              </a:cxn>
              <a:cxn ang="0">
                <a:pos x="93907564" y="740583890"/>
              </a:cxn>
              <a:cxn ang="0">
                <a:pos x="93907564" y="93743246"/>
              </a:cxn>
              <a:cxn ang="0">
                <a:pos x="1164459317" y="93743246"/>
              </a:cxn>
              <a:cxn ang="0">
                <a:pos x="1164459317" y="740583890"/>
              </a:cxn>
            </a:cxnLst>
            <a:rect l="0" t="0" r="0" b="0"/>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alpha val="100000"/>
            </a:schemeClr>
          </a:solidFill>
          <a:ln w="9525">
            <a:noFill/>
          </a:ln>
        </p:spPr>
        <p:txBody>
          <a:bodyPr/>
          <a:lstStyle/>
          <a:p>
            <a:endParaRPr lang="zh-CN" altLang="en-US"/>
          </a:p>
        </p:txBody>
      </p:sp>
      <p:sp>
        <p:nvSpPr>
          <p:cNvPr id="12298" name="Freeform 110"/>
          <p:cNvSpPr/>
          <p:nvPr/>
        </p:nvSpPr>
        <p:spPr>
          <a:xfrm>
            <a:off x="6883400" y="4497388"/>
            <a:ext cx="101600" cy="101600"/>
          </a:xfrm>
          <a:custGeom>
            <a:avLst/>
            <a:gdLst/>
            <a:ahLst/>
            <a:cxnLst>
              <a:cxn ang="0">
                <a:pos x="0" y="241203356"/>
              </a:cxn>
              <a:cxn ang="0">
                <a:pos x="18553151" y="253573776"/>
              </a:cxn>
              <a:cxn ang="0">
                <a:pos x="253573776" y="18553151"/>
              </a:cxn>
              <a:cxn ang="0">
                <a:pos x="241203356" y="0"/>
              </a:cxn>
              <a:cxn ang="0">
                <a:pos x="0" y="241203356"/>
              </a:cxn>
            </a:cxnLst>
            <a:rect l="0" t="0" r="0" b="0"/>
            <a:pathLst>
              <a:path w="41" h="41">
                <a:moveTo>
                  <a:pt x="0" y="39"/>
                </a:moveTo>
                <a:lnTo>
                  <a:pt x="3" y="41"/>
                </a:lnTo>
                <a:lnTo>
                  <a:pt x="41" y="3"/>
                </a:lnTo>
                <a:lnTo>
                  <a:pt x="39" y="0"/>
                </a:lnTo>
                <a:lnTo>
                  <a:pt x="0" y="39"/>
                </a:lnTo>
                <a:close/>
              </a:path>
            </a:pathLst>
          </a:custGeom>
          <a:solidFill>
            <a:schemeClr val="bg1">
              <a:alpha val="100000"/>
            </a:schemeClr>
          </a:solidFill>
          <a:ln w="9525">
            <a:noFill/>
          </a:ln>
        </p:spPr>
        <p:txBody>
          <a:bodyPr/>
          <a:lstStyle/>
          <a:p>
            <a:endParaRPr lang="zh-CN" altLang="en-US"/>
          </a:p>
        </p:txBody>
      </p:sp>
      <p:sp>
        <p:nvSpPr>
          <p:cNvPr id="12299" name="Freeform 111"/>
          <p:cNvSpPr/>
          <p:nvPr/>
        </p:nvSpPr>
        <p:spPr>
          <a:xfrm>
            <a:off x="6859588" y="4468813"/>
            <a:ext cx="111125" cy="115887"/>
          </a:xfrm>
          <a:custGeom>
            <a:avLst/>
            <a:gdLst/>
            <a:ahLst/>
            <a:cxnLst>
              <a:cxn ang="0">
                <a:pos x="233221068" y="0"/>
              </a:cxn>
              <a:cxn ang="0">
                <a:pos x="0" y="245216892"/>
              </a:cxn>
              <a:cxn ang="0">
                <a:pos x="37820384" y="289228759"/>
              </a:cxn>
              <a:cxn ang="0">
                <a:pos x="277342744" y="50299997"/>
              </a:cxn>
              <a:cxn ang="0">
                <a:pos x="233221068" y="0"/>
              </a:cxn>
            </a:cxnLst>
            <a:rect l="0" t="0" r="0" b="0"/>
            <a:pathLst>
              <a:path w="44" h="46">
                <a:moveTo>
                  <a:pt x="37" y="0"/>
                </a:moveTo>
                <a:lnTo>
                  <a:pt x="0" y="39"/>
                </a:lnTo>
                <a:lnTo>
                  <a:pt x="6" y="46"/>
                </a:lnTo>
                <a:lnTo>
                  <a:pt x="44" y="8"/>
                </a:lnTo>
                <a:lnTo>
                  <a:pt x="37" y="0"/>
                </a:lnTo>
                <a:close/>
              </a:path>
            </a:pathLst>
          </a:custGeom>
          <a:solidFill>
            <a:schemeClr val="bg1">
              <a:alpha val="100000"/>
            </a:schemeClr>
          </a:solidFill>
          <a:ln w="9525">
            <a:noFill/>
          </a:ln>
        </p:spPr>
        <p:txBody>
          <a:bodyPr/>
          <a:lstStyle/>
          <a:p>
            <a:endParaRPr lang="zh-CN" altLang="en-US"/>
          </a:p>
        </p:txBody>
      </p:sp>
      <p:sp>
        <p:nvSpPr>
          <p:cNvPr id="12300" name="Freeform 112"/>
          <p:cNvSpPr/>
          <p:nvPr/>
        </p:nvSpPr>
        <p:spPr>
          <a:xfrm>
            <a:off x="6840538" y="4454525"/>
            <a:ext cx="104775" cy="104775"/>
          </a:xfrm>
          <a:custGeom>
            <a:avLst/>
            <a:gdLst/>
            <a:ahLst/>
            <a:cxnLst>
              <a:cxn ang="0">
                <a:pos x="0" y="236591929"/>
              </a:cxn>
              <a:cxn ang="0">
                <a:pos x="24904020" y="261495948"/>
              </a:cxn>
              <a:cxn ang="0">
                <a:pos x="261495948" y="24904020"/>
              </a:cxn>
              <a:cxn ang="0">
                <a:pos x="236591929" y="0"/>
              </a:cxn>
              <a:cxn ang="0">
                <a:pos x="0" y="236591929"/>
              </a:cxn>
            </a:cxnLst>
            <a:rect l="0" t="0" r="0" b="0"/>
            <a:pathLst>
              <a:path w="42" h="42">
                <a:moveTo>
                  <a:pt x="0" y="38"/>
                </a:moveTo>
                <a:lnTo>
                  <a:pt x="4" y="42"/>
                </a:lnTo>
                <a:lnTo>
                  <a:pt x="42" y="4"/>
                </a:lnTo>
                <a:lnTo>
                  <a:pt x="38" y="0"/>
                </a:lnTo>
                <a:lnTo>
                  <a:pt x="0" y="38"/>
                </a:lnTo>
                <a:close/>
              </a:path>
            </a:pathLst>
          </a:custGeom>
          <a:solidFill>
            <a:schemeClr val="bg1">
              <a:alpha val="100000"/>
            </a:schemeClr>
          </a:solidFill>
          <a:ln w="9525">
            <a:noFill/>
          </a:ln>
        </p:spPr>
        <p:txBody>
          <a:bodyPr/>
          <a:lstStyle/>
          <a:p>
            <a:endParaRPr lang="zh-CN" altLang="en-US"/>
          </a:p>
        </p:txBody>
      </p:sp>
      <p:sp>
        <p:nvSpPr>
          <p:cNvPr id="12301" name="Freeform 113"/>
          <p:cNvSpPr/>
          <p:nvPr/>
        </p:nvSpPr>
        <p:spPr>
          <a:xfrm>
            <a:off x="6813550" y="4556125"/>
            <a:ext cx="69850" cy="69850"/>
          </a:xfrm>
          <a:custGeom>
            <a:avLst/>
            <a:gdLst/>
            <a:ahLst/>
            <a:cxnLst>
              <a:cxn ang="0">
                <a:pos x="174330632" y="124522593"/>
              </a:cxn>
              <a:cxn ang="0">
                <a:pos x="49808039" y="0"/>
              </a:cxn>
              <a:cxn ang="0">
                <a:pos x="0" y="124522593"/>
              </a:cxn>
              <a:cxn ang="0">
                <a:pos x="56034668" y="174330632"/>
              </a:cxn>
              <a:cxn ang="0">
                <a:pos x="174330632" y="124522593"/>
              </a:cxn>
            </a:cxnLst>
            <a:rect l="0" t="0" r="0" b="0"/>
            <a:pathLst>
              <a:path w="28" h="28">
                <a:moveTo>
                  <a:pt x="28" y="20"/>
                </a:moveTo>
                <a:lnTo>
                  <a:pt x="8" y="0"/>
                </a:lnTo>
                <a:lnTo>
                  <a:pt x="0" y="20"/>
                </a:lnTo>
                <a:lnTo>
                  <a:pt x="9" y="28"/>
                </a:lnTo>
                <a:lnTo>
                  <a:pt x="28" y="20"/>
                </a:lnTo>
                <a:close/>
              </a:path>
            </a:pathLst>
          </a:custGeom>
          <a:solidFill>
            <a:schemeClr val="bg1">
              <a:alpha val="100000"/>
            </a:schemeClr>
          </a:solidFill>
          <a:ln w="9525">
            <a:noFill/>
          </a:ln>
        </p:spPr>
        <p:txBody>
          <a:bodyPr/>
          <a:lstStyle/>
          <a:p>
            <a:endParaRPr lang="zh-CN" altLang="en-US"/>
          </a:p>
        </p:txBody>
      </p:sp>
      <p:sp>
        <p:nvSpPr>
          <p:cNvPr id="12302" name="Freeform 114"/>
          <p:cNvSpPr/>
          <p:nvPr/>
        </p:nvSpPr>
        <p:spPr>
          <a:xfrm>
            <a:off x="6796088" y="4614863"/>
            <a:ext cx="34925" cy="31750"/>
          </a:xfrm>
          <a:custGeom>
            <a:avLst/>
            <a:gdLst/>
            <a:ahLst/>
            <a:cxnLst>
              <a:cxn ang="0">
                <a:pos x="0" y="79243115"/>
              </a:cxn>
              <a:cxn ang="0">
                <a:pos x="87165316" y="36573558"/>
              </a:cxn>
              <a:cxn ang="0">
                <a:pos x="37357277" y="0"/>
              </a:cxn>
              <a:cxn ang="0">
                <a:pos x="0" y="79243115"/>
              </a:cxn>
            </a:cxnLst>
            <a:rect l="0" t="0" r="0" b="0"/>
            <a:pathLst>
              <a:path w="14" h="13">
                <a:moveTo>
                  <a:pt x="0" y="13"/>
                </a:moveTo>
                <a:lnTo>
                  <a:pt x="14" y="6"/>
                </a:lnTo>
                <a:lnTo>
                  <a:pt x="6" y="0"/>
                </a:lnTo>
                <a:lnTo>
                  <a:pt x="0" y="13"/>
                </a:lnTo>
                <a:close/>
              </a:path>
            </a:pathLst>
          </a:custGeom>
          <a:solidFill>
            <a:schemeClr val="bg1">
              <a:alpha val="100000"/>
            </a:schemeClr>
          </a:solidFill>
          <a:ln w="9525">
            <a:noFill/>
          </a:ln>
        </p:spPr>
        <p:txBody>
          <a:bodyPr/>
          <a:lstStyle/>
          <a:p>
            <a:endParaRPr lang="zh-CN" altLang="en-US"/>
          </a:p>
        </p:txBody>
      </p:sp>
      <p:sp>
        <p:nvSpPr>
          <p:cNvPr id="12303" name="Freeform 115"/>
          <p:cNvSpPr/>
          <p:nvPr/>
        </p:nvSpPr>
        <p:spPr>
          <a:xfrm>
            <a:off x="6942138" y="4429125"/>
            <a:ext cx="69850" cy="69850"/>
          </a:xfrm>
          <a:custGeom>
            <a:avLst/>
            <a:gdLst/>
            <a:ahLst/>
            <a:cxnLst>
              <a:cxn ang="0">
                <a:pos x="43583905" y="0"/>
              </a:cxn>
              <a:cxn ang="0">
                <a:pos x="0" y="49808039"/>
              </a:cxn>
              <a:cxn ang="0">
                <a:pos x="124522593" y="174330632"/>
              </a:cxn>
              <a:cxn ang="0">
                <a:pos x="174330632" y="124522593"/>
              </a:cxn>
              <a:cxn ang="0">
                <a:pos x="43583905" y="0"/>
              </a:cxn>
            </a:cxnLst>
            <a:rect l="0" t="0" r="0" b="0"/>
            <a:pathLst>
              <a:path w="28" h="28">
                <a:moveTo>
                  <a:pt x="7" y="0"/>
                </a:moveTo>
                <a:lnTo>
                  <a:pt x="0" y="8"/>
                </a:lnTo>
                <a:lnTo>
                  <a:pt x="20" y="28"/>
                </a:lnTo>
                <a:lnTo>
                  <a:pt x="28" y="20"/>
                </a:lnTo>
                <a:lnTo>
                  <a:pt x="7" y="0"/>
                </a:lnTo>
                <a:close/>
              </a:path>
            </a:pathLst>
          </a:custGeom>
          <a:solidFill>
            <a:schemeClr val="bg1">
              <a:alpha val="100000"/>
            </a:schemeClr>
          </a:solidFill>
          <a:ln w="9525">
            <a:noFill/>
          </a:ln>
        </p:spPr>
        <p:txBody>
          <a:bodyPr/>
          <a:lstStyle/>
          <a:p>
            <a:endParaRPr lang="zh-CN" altLang="en-US"/>
          </a:p>
        </p:txBody>
      </p:sp>
      <p:sp>
        <p:nvSpPr>
          <p:cNvPr id="12304" name="Freeform 116"/>
          <p:cNvSpPr/>
          <p:nvPr/>
        </p:nvSpPr>
        <p:spPr>
          <a:xfrm>
            <a:off x="6623050" y="4394200"/>
            <a:ext cx="279400" cy="339725"/>
          </a:xfrm>
          <a:custGeom>
            <a:avLst/>
            <a:gdLst/>
            <a:ahLst/>
            <a:cxnLst>
              <a:cxn ang="0">
                <a:pos x="647511995" y="629675292"/>
              </a:cxn>
              <a:cxn ang="0">
                <a:pos x="516762773" y="629675292"/>
              </a:cxn>
              <a:cxn ang="0">
                <a:pos x="516762773" y="804238986"/>
              </a:cxn>
              <a:cxn ang="0">
                <a:pos x="43581411" y="804238986"/>
              </a:cxn>
              <a:cxn ang="0">
                <a:pos x="43581411" y="199501008"/>
              </a:cxn>
              <a:cxn ang="0">
                <a:pos x="647511995" y="199501008"/>
              </a:cxn>
              <a:cxn ang="0">
                <a:pos x="647511995" y="249375636"/>
              </a:cxn>
              <a:cxn ang="0">
                <a:pos x="697320034" y="199501008"/>
              </a:cxn>
              <a:cxn ang="0">
                <a:pos x="697320034" y="37407220"/>
              </a:cxn>
              <a:cxn ang="0">
                <a:pos x="603928089" y="37407220"/>
              </a:cxn>
              <a:cxn ang="0">
                <a:pos x="603928089" y="124689067"/>
              </a:cxn>
              <a:cxn ang="0">
                <a:pos x="591477327" y="124689067"/>
              </a:cxn>
              <a:cxn ang="0">
                <a:pos x="591477327" y="0"/>
              </a:cxn>
              <a:cxn ang="0">
                <a:pos x="554120050" y="0"/>
              </a:cxn>
              <a:cxn ang="0">
                <a:pos x="554120050" y="124689067"/>
              </a:cxn>
              <a:cxn ang="0">
                <a:pos x="541669288" y="124689067"/>
              </a:cxn>
              <a:cxn ang="0">
                <a:pos x="541669288" y="37407220"/>
              </a:cxn>
              <a:cxn ang="0">
                <a:pos x="491858754" y="37407220"/>
              </a:cxn>
              <a:cxn ang="0">
                <a:pos x="491858754" y="124689067"/>
              </a:cxn>
              <a:cxn ang="0">
                <a:pos x="473181363" y="124689067"/>
              </a:cxn>
              <a:cxn ang="0">
                <a:pos x="473181363" y="0"/>
              </a:cxn>
              <a:cxn ang="0">
                <a:pos x="448277343" y="0"/>
              </a:cxn>
              <a:cxn ang="0">
                <a:pos x="448277343" y="124689067"/>
              </a:cxn>
              <a:cxn ang="0">
                <a:pos x="423373323" y="124689067"/>
              </a:cxn>
              <a:cxn ang="0">
                <a:pos x="423373323" y="37407220"/>
              </a:cxn>
              <a:cxn ang="0">
                <a:pos x="373565284" y="37407220"/>
              </a:cxn>
              <a:cxn ang="0">
                <a:pos x="373565284" y="124689067"/>
              </a:cxn>
              <a:cxn ang="0">
                <a:pos x="354885398" y="124689067"/>
              </a:cxn>
              <a:cxn ang="0">
                <a:pos x="354885398" y="0"/>
              </a:cxn>
              <a:cxn ang="0">
                <a:pos x="329981379" y="0"/>
              </a:cxn>
              <a:cxn ang="0">
                <a:pos x="329981379" y="124689067"/>
              </a:cxn>
              <a:cxn ang="0">
                <a:pos x="317530616" y="124689067"/>
              </a:cxn>
              <a:cxn ang="0">
                <a:pos x="317530616" y="37407220"/>
              </a:cxn>
              <a:cxn ang="0">
                <a:pos x="267720082" y="37407220"/>
              </a:cxn>
              <a:cxn ang="0">
                <a:pos x="267720082" y="124689067"/>
              </a:cxn>
              <a:cxn ang="0">
                <a:pos x="249042691" y="124689067"/>
              </a:cxn>
              <a:cxn ang="0">
                <a:pos x="249042691" y="0"/>
              </a:cxn>
              <a:cxn ang="0">
                <a:pos x="217912043" y="0"/>
              </a:cxn>
              <a:cxn ang="0">
                <a:pos x="217912043" y="124689067"/>
              </a:cxn>
              <a:cxn ang="0">
                <a:pos x="199234652" y="124689067"/>
              </a:cxn>
              <a:cxn ang="0">
                <a:pos x="199234652" y="37407220"/>
              </a:cxn>
              <a:cxn ang="0">
                <a:pos x="155650746" y="37407220"/>
              </a:cxn>
              <a:cxn ang="0">
                <a:pos x="155650746" y="124689067"/>
              </a:cxn>
              <a:cxn ang="0">
                <a:pos x="143199984" y="124689067"/>
              </a:cxn>
              <a:cxn ang="0">
                <a:pos x="143199984" y="0"/>
              </a:cxn>
              <a:cxn ang="0">
                <a:pos x="105842707" y="0"/>
              </a:cxn>
              <a:cxn ang="0">
                <a:pos x="105842707" y="124689067"/>
              </a:cxn>
              <a:cxn ang="0">
                <a:pos x="93391945" y="124689067"/>
              </a:cxn>
              <a:cxn ang="0">
                <a:pos x="93391945" y="37407220"/>
              </a:cxn>
              <a:cxn ang="0">
                <a:pos x="0" y="37407220"/>
              </a:cxn>
              <a:cxn ang="0">
                <a:pos x="0" y="149626381"/>
              </a:cxn>
              <a:cxn ang="0">
                <a:pos x="0" y="174563694"/>
              </a:cxn>
              <a:cxn ang="0">
                <a:pos x="0" y="847878661"/>
              </a:cxn>
              <a:cxn ang="0">
                <a:pos x="554120050" y="847878661"/>
              </a:cxn>
              <a:cxn ang="0">
                <a:pos x="697320034" y="685784872"/>
              </a:cxn>
              <a:cxn ang="0">
                <a:pos x="697320034" y="523688585"/>
              </a:cxn>
              <a:cxn ang="0">
                <a:pos x="647511995" y="573565711"/>
              </a:cxn>
              <a:cxn ang="0">
                <a:pos x="647511995" y="629675292"/>
              </a:cxn>
            </a:cxnLst>
            <a:rect l="0" t="0" r="0" b="0"/>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alpha val="100000"/>
            </a:schemeClr>
          </a:solidFill>
          <a:ln w="9525">
            <a:noFill/>
          </a:ln>
        </p:spPr>
        <p:txBody>
          <a:bodyPr/>
          <a:lstStyle/>
          <a:p>
            <a:endParaRPr lang="zh-CN" altLang="en-US"/>
          </a:p>
        </p:txBody>
      </p:sp>
      <p:sp>
        <p:nvSpPr>
          <p:cNvPr id="12305" name="Rectangle 117"/>
          <p:cNvSpPr/>
          <p:nvPr/>
        </p:nvSpPr>
        <p:spPr>
          <a:xfrm>
            <a:off x="6673850" y="4510088"/>
            <a:ext cx="109538" cy="17462"/>
          </a:xfrm>
          <a:prstGeom prst="rect">
            <a:avLst/>
          </a:prstGeom>
          <a:solidFill>
            <a:schemeClr val="bg1"/>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en-US" altLang="zh-CN" sz="1800" dirty="0">
              <a:latin typeface="Arial" panose="020B0604020202020204" pitchFamily="34" charset="0"/>
              <a:ea typeface="微软雅黑" panose="020B0503020204020204" pitchFamily="34" charset="-122"/>
              <a:sym typeface="Arial" panose="020B0604020202020204" pitchFamily="34" charset="0"/>
            </a:endParaRPr>
          </a:p>
        </p:txBody>
      </p:sp>
      <p:sp>
        <p:nvSpPr>
          <p:cNvPr id="12306" name="Rectangle 118"/>
          <p:cNvSpPr/>
          <p:nvPr/>
        </p:nvSpPr>
        <p:spPr>
          <a:xfrm>
            <a:off x="6673850" y="4549775"/>
            <a:ext cx="109538" cy="17463"/>
          </a:xfrm>
          <a:prstGeom prst="rect">
            <a:avLst/>
          </a:prstGeom>
          <a:solidFill>
            <a:schemeClr val="bg1"/>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en-US" altLang="zh-CN" sz="1800" dirty="0">
              <a:latin typeface="Arial" panose="020B0604020202020204" pitchFamily="34" charset="0"/>
              <a:ea typeface="微软雅黑" panose="020B0503020204020204" pitchFamily="34" charset="-122"/>
              <a:sym typeface="Arial" panose="020B0604020202020204" pitchFamily="34" charset="0"/>
            </a:endParaRPr>
          </a:p>
        </p:txBody>
      </p:sp>
      <p:sp>
        <p:nvSpPr>
          <p:cNvPr id="12307" name="Rectangle 119"/>
          <p:cNvSpPr/>
          <p:nvPr/>
        </p:nvSpPr>
        <p:spPr>
          <a:xfrm>
            <a:off x="6673850" y="4594225"/>
            <a:ext cx="109538" cy="14288"/>
          </a:xfrm>
          <a:prstGeom prst="rect">
            <a:avLst/>
          </a:prstGeom>
          <a:solidFill>
            <a:schemeClr val="bg1"/>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en-US" altLang="zh-CN" sz="1800" dirty="0">
              <a:latin typeface="Arial" panose="020B0604020202020204" pitchFamily="34" charset="0"/>
              <a:ea typeface="微软雅黑" panose="020B0503020204020204" pitchFamily="34" charset="-122"/>
              <a:sym typeface="Arial" panose="020B0604020202020204" pitchFamily="34" charset="0"/>
            </a:endParaRPr>
          </a:p>
        </p:txBody>
      </p:sp>
      <p:sp>
        <p:nvSpPr>
          <p:cNvPr id="12308" name="Rectangle 120"/>
          <p:cNvSpPr/>
          <p:nvPr/>
        </p:nvSpPr>
        <p:spPr>
          <a:xfrm>
            <a:off x="6673850" y="4637088"/>
            <a:ext cx="109538" cy="17462"/>
          </a:xfrm>
          <a:prstGeom prst="rect">
            <a:avLst/>
          </a:prstGeom>
          <a:solidFill>
            <a:schemeClr val="bg1"/>
          </a:solidFill>
          <a:ln w="9525">
            <a:noFill/>
          </a:ln>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en-US" altLang="zh-CN" sz="1800" dirty="0">
              <a:latin typeface="Arial" panose="020B0604020202020204" pitchFamily="34" charset="0"/>
              <a:ea typeface="微软雅黑" panose="020B0503020204020204" pitchFamily="34" charset="-122"/>
              <a:sym typeface="Arial" panose="020B0604020202020204" pitchFamily="34" charset="0"/>
            </a:endParaRPr>
          </a:p>
        </p:txBody>
      </p:sp>
      <p:sp>
        <p:nvSpPr>
          <p:cNvPr id="12309" name="Freeform 126"/>
          <p:cNvSpPr>
            <a:spLocks noEditPoints="1"/>
          </p:cNvSpPr>
          <p:nvPr/>
        </p:nvSpPr>
        <p:spPr>
          <a:xfrm>
            <a:off x="6859588" y="2670175"/>
            <a:ext cx="204787" cy="330200"/>
          </a:xfrm>
          <a:custGeom>
            <a:avLst/>
            <a:gdLst/>
            <a:ahLst/>
            <a:cxnLst>
              <a:cxn ang="0">
                <a:pos x="0" y="212271071"/>
              </a:cxn>
              <a:cxn ang="0">
                <a:pos x="0" y="824106656"/>
              </a:cxn>
              <a:cxn ang="0">
                <a:pos x="511103399" y="618079367"/>
              </a:cxn>
              <a:cxn ang="0">
                <a:pos x="511103399" y="0"/>
              </a:cxn>
              <a:cxn ang="0">
                <a:pos x="0" y="212271071"/>
              </a:cxn>
              <a:cxn ang="0">
                <a:pos x="473704797" y="62432815"/>
              </a:cxn>
              <a:cxn ang="0">
                <a:pos x="473704797" y="586862959"/>
              </a:cxn>
              <a:cxn ang="0">
                <a:pos x="31165085" y="412054579"/>
              </a:cxn>
              <a:cxn ang="0">
                <a:pos x="31165085" y="237243697"/>
              </a:cxn>
              <a:cxn ang="0">
                <a:pos x="473704797" y="62432815"/>
              </a:cxn>
              <a:cxn ang="0">
                <a:pos x="31165085" y="437027205"/>
              </a:cxn>
              <a:cxn ang="0">
                <a:pos x="455006745" y="599350523"/>
              </a:cxn>
              <a:cxn ang="0">
                <a:pos x="31165085" y="774161405"/>
              </a:cxn>
              <a:cxn ang="0">
                <a:pos x="31165085" y="437027205"/>
              </a:cxn>
            </a:cxnLst>
            <a:rect l="0" t="0" r="0" b="0"/>
            <a:pathLst>
              <a:path w="82" h="132">
                <a:moveTo>
                  <a:pt x="0" y="34"/>
                </a:moveTo>
                <a:lnTo>
                  <a:pt x="0" y="132"/>
                </a:lnTo>
                <a:lnTo>
                  <a:pt x="82" y="99"/>
                </a:lnTo>
                <a:lnTo>
                  <a:pt x="82" y="0"/>
                </a:lnTo>
                <a:lnTo>
                  <a:pt x="0" y="34"/>
                </a:lnTo>
                <a:close/>
                <a:moveTo>
                  <a:pt x="76" y="10"/>
                </a:moveTo>
                <a:lnTo>
                  <a:pt x="76" y="94"/>
                </a:lnTo>
                <a:lnTo>
                  <a:pt x="5" y="66"/>
                </a:lnTo>
                <a:lnTo>
                  <a:pt x="5" y="38"/>
                </a:lnTo>
                <a:lnTo>
                  <a:pt x="76" y="10"/>
                </a:lnTo>
                <a:close/>
                <a:moveTo>
                  <a:pt x="5" y="70"/>
                </a:moveTo>
                <a:lnTo>
                  <a:pt x="73" y="96"/>
                </a:lnTo>
                <a:lnTo>
                  <a:pt x="5" y="124"/>
                </a:lnTo>
                <a:lnTo>
                  <a:pt x="5" y="70"/>
                </a:lnTo>
                <a:close/>
              </a:path>
            </a:pathLst>
          </a:custGeom>
          <a:solidFill>
            <a:schemeClr val="bg1">
              <a:alpha val="100000"/>
            </a:schemeClr>
          </a:solidFill>
          <a:ln w="9525">
            <a:noFill/>
          </a:ln>
        </p:spPr>
        <p:txBody>
          <a:bodyPr/>
          <a:lstStyle/>
          <a:p>
            <a:endParaRPr lang="zh-CN" altLang="en-US"/>
          </a:p>
        </p:txBody>
      </p:sp>
      <p:sp>
        <p:nvSpPr>
          <p:cNvPr id="12310" name="Freeform 127"/>
          <p:cNvSpPr/>
          <p:nvPr/>
        </p:nvSpPr>
        <p:spPr>
          <a:xfrm>
            <a:off x="6632575" y="2670175"/>
            <a:ext cx="201613" cy="330200"/>
          </a:xfrm>
          <a:custGeom>
            <a:avLst/>
            <a:gdLst/>
            <a:ahLst/>
            <a:cxnLst>
              <a:cxn ang="0">
                <a:pos x="0" y="618079367"/>
              </a:cxn>
              <a:cxn ang="0">
                <a:pos x="503183734" y="824106656"/>
              </a:cxn>
              <a:cxn ang="0">
                <a:pos x="503183734" y="212271071"/>
              </a:cxn>
              <a:cxn ang="0">
                <a:pos x="0" y="0"/>
              </a:cxn>
              <a:cxn ang="0">
                <a:pos x="0" y="618079367"/>
              </a:cxn>
            </a:cxnLst>
            <a:rect l="0" t="0" r="0" b="0"/>
            <a:pathLst>
              <a:path w="81" h="132">
                <a:moveTo>
                  <a:pt x="0" y="99"/>
                </a:moveTo>
                <a:lnTo>
                  <a:pt x="81" y="132"/>
                </a:lnTo>
                <a:lnTo>
                  <a:pt x="81" y="34"/>
                </a:lnTo>
                <a:lnTo>
                  <a:pt x="0" y="0"/>
                </a:lnTo>
                <a:lnTo>
                  <a:pt x="0" y="99"/>
                </a:lnTo>
                <a:close/>
              </a:path>
            </a:pathLst>
          </a:custGeom>
          <a:solidFill>
            <a:schemeClr val="bg1">
              <a:alpha val="100000"/>
            </a:schemeClr>
          </a:solidFill>
          <a:ln w="9525">
            <a:noFill/>
          </a:ln>
        </p:spPr>
        <p:txBody>
          <a:bodyPr/>
          <a:lstStyle/>
          <a:p>
            <a:endParaRPr lang="zh-CN" altLang="en-US"/>
          </a:p>
        </p:txBody>
      </p:sp>
      <p:sp>
        <p:nvSpPr>
          <p:cNvPr id="12311" name="Freeform 128"/>
          <p:cNvSpPr>
            <a:spLocks noEditPoints="1"/>
          </p:cNvSpPr>
          <p:nvPr/>
        </p:nvSpPr>
        <p:spPr>
          <a:xfrm>
            <a:off x="6643688" y="2570163"/>
            <a:ext cx="414337" cy="165100"/>
          </a:xfrm>
          <a:custGeom>
            <a:avLst/>
            <a:gdLst/>
            <a:ahLst/>
            <a:cxnLst>
              <a:cxn ang="0">
                <a:pos x="510817617" y="0"/>
              </a:cxn>
              <a:cxn ang="0">
                <a:pos x="0" y="199783508"/>
              </a:cxn>
              <a:cxn ang="0">
                <a:pos x="498357555" y="412052077"/>
              </a:cxn>
              <a:cxn ang="0">
                <a:pos x="1034092800" y="199783508"/>
              </a:cxn>
              <a:cxn ang="0">
                <a:pos x="510817617" y="0"/>
              </a:cxn>
              <a:cxn ang="0">
                <a:pos x="510817617" y="37460189"/>
              </a:cxn>
              <a:cxn ang="0">
                <a:pos x="940649822" y="199783508"/>
              </a:cxn>
              <a:cxn ang="0">
                <a:pos x="510817617" y="368350608"/>
              </a:cxn>
              <a:cxn ang="0">
                <a:pos x="510817617" y="37460189"/>
              </a:cxn>
              <a:cxn ang="0">
                <a:pos x="485899989" y="43701470"/>
              </a:cxn>
              <a:cxn ang="0">
                <a:pos x="485899989" y="368350608"/>
              </a:cxn>
              <a:cxn ang="0">
                <a:pos x="93442978" y="199783508"/>
              </a:cxn>
              <a:cxn ang="0">
                <a:pos x="485899989" y="43701470"/>
              </a:cxn>
            </a:cxnLst>
            <a:rect l="0" t="0" r="0" b="0"/>
            <a:pathLst>
              <a:path w="166" h="66">
                <a:moveTo>
                  <a:pt x="82" y="0"/>
                </a:moveTo>
                <a:lnTo>
                  <a:pt x="0" y="32"/>
                </a:lnTo>
                <a:lnTo>
                  <a:pt x="80" y="66"/>
                </a:lnTo>
                <a:lnTo>
                  <a:pt x="166" y="32"/>
                </a:lnTo>
                <a:lnTo>
                  <a:pt x="82" y="0"/>
                </a:lnTo>
                <a:close/>
                <a:moveTo>
                  <a:pt x="82" y="6"/>
                </a:moveTo>
                <a:lnTo>
                  <a:pt x="151" y="32"/>
                </a:lnTo>
                <a:lnTo>
                  <a:pt x="82" y="59"/>
                </a:lnTo>
                <a:lnTo>
                  <a:pt x="82" y="6"/>
                </a:lnTo>
                <a:close/>
                <a:moveTo>
                  <a:pt x="78" y="7"/>
                </a:moveTo>
                <a:lnTo>
                  <a:pt x="78" y="59"/>
                </a:lnTo>
                <a:lnTo>
                  <a:pt x="15" y="32"/>
                </a:lnTo>
                <a:lnTo>
                  <a:pt x="78" y="7"/>
                </a:lnTo>
                <a:close/>
              </a:path>
            </a:pathLst>
          </a:custGeom>
          <a:solidFill>
            <a:schemeClr val="bg1">
              <a:alpha val="100000"/>
            </a:schemeClr>
          </a:solidFill>
          <a:ln w="9525">
            <a:noFill/>
          </a:ln>
        </p:spPr>
        <p:txBody>
          <a:bodyPr/>
          <a:lstStyle/>
          <a:p>
            <a:endParaRPr lang="zh-CN" altLang="en-US"/>
          </a:p>
        </p:txBody>
      </p:sp>
      <p:sp>
        <p:nvSpPr>
          <p:cNvPr id="12312" name="TextBox 13"/>
          <p:cNvSpPr txBox="1"/>
          <p:nvPr/>
        </p:nvSpPr>
        <p:spPr>
          <a:xfrm>
            <a:off x="2841625" y="2257425"/>
            <a:ext cx="12954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p:nvPr/>
        </p:nvSpPr>
        <p:spPr>
          <a:xfrm>
            <a:off x="1803400" y="25796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r"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2314" name="TextBox 13"/>
          <p:cNvSpPr txBox="1"/>
          <p:nvPr/>
        </p:nvSpPr>
        <p:spPr>
          <a:xfrm>
            <a:off x="7731125" y="2257425"/>
            <a:ext cx="12954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2315" name="TextBox 13"/>
          <p:cNvSpPr txBox="1"/>
          <p:nvPr/>
        </p:nvSpPr>
        <p:spPr>
          <a:xfrm>
            <a:off x="7735888" y="25796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2316" name="TextBox 13"/>
          <p:cNvSpPr txBox="1"/>
          <p:nvPr/>
        </p:nvSpPr>
        <p:spPr>
          <a:xfrm>
            <a:off x="2841625" y="4467225"/>
            <a:ext cx="12954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2317" name="TextBox 13"/>
          <p:cNvSpPr txBox="1"/>
          <p:nvPr/>
        </p:nvSpPr>
        <p:spPr>
          <a:xfrm>
            <a:off x="1803400" y="47894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r"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2318" name="TextBox 13"/>
          <p:cNvSpPr txBox="1"/>
          <p:nvPr/>
        </p:nvSpPr>
        <p:spPr>
          <a:xfrm>
            <a:off x="7731125" y="4468813"/>
            <a:ext cx="1295400"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2319" name="TextBox 13"/>
          <p:cNvSpPr txBox="1"/>
          <p:nvPr/>
        </p:nvSpPr>
        <p:spPr>
          <a:xfrm>
            <a:off x="7735888" y="4789488"/>
            <a:ext cx="2333625" cy="59093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315"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Freeform 256"/>
          <p:cNvSpPr/>
          <p:nvPr/>
        </p:nvSpPr>
        <p:spPr bwMode="auto">
          <a:xfrm>
            <a:off x="1222375" y="1860550"/>
            <a:ext cx="2019300" cy="1382713"/>
          </a:xfrm>
          <a:custGeom>
            <a:avLst/>
            <a:gdLst>
              <a:gd name="T0" fmla="*/ 2147483647 w 969"/>
              <a:gd name="T1" fmla="*/ 2147483647 h 664"/>
              <a:gd name="T2" fmla="*/ 2147483647 w 969"/>
              <a:gd name="T3" fmla="*/ 2147483647 h 664"/>
              <a:gd name="T4" fmla="*/ 2147483647 w 969"/>
              <a:gd name="T5" fmla="*/ 2147483647 h 664"/>
              <a:gd name="T6" fmla="*/ 2147483647 w 969"/>
              <a:gd name="T7" fmla="*/ 2147483647 h 664"/>
              <a:gd name="T8" fmla="*/ 2147483647 w 969"/>
              <a:gd name="T9" fmla="*/ 2147483647 h 664"/>
              <a:gd name="T10" fmla="*/ 2147483647 w 969"/>
              <a:gd name="T11" fmla="*/ 2147483647 h 664"/>
              <a:gd name="T12" fmla="*/ 2147483647 w 969"/>
              <a:gd name="T13" fmla="*/ 2147483647 h 664"/>
              <a:gd name="T14" fmla="*/ 2147483647 w 969"/>
              <a:gd name="T15" fmla="*/ 2147483647 h 664"/>
              <a:gd name="T16" fmla="*/ 2147483647 w 969"/>
              <a:gd name="T17" fmla="*/ 2147483647 h 664"/>
              <a:gd name="T18" fmla="*/ 2147483647 w 969"/>
              <a:gd name="T19" fmla="*/ 2147483647 h 664"/>
              <a:gd name="T20" fmla="*/ 2147483647 w 969"/>
              <a:gd name="T21" fmla="*/ 2147483647 h 664"/>
              <a:gd name="T22" fmla="*/ 2147483647 w 969"/>
              <a:gd name="T23" fmla="*/ 2147483647 h 664"/>
              <a:gd name="T24" fmla="*/ 2147483647 w 969"/>
              <a:gd name="T25" fmla="*/ 2147483647 h 664"/>
              <a:gd name="T26" fmla="*/ 2147483647 w 969"/>
              <a:gd name="T27" fmla="*/ 2147483647 h 664"/>
              <a:gd name="T28" fmla="*/ 2147483647 w 969"/>
              <a:gd name="T29" fmla="*/ 2147483647 h 664"/>
              <a:gd name="T30" fmla="*/ 2147483647 w 969"/>
              <a:gd name="T31" fmla="*/ 2147483647 h 664"/>
              <a:gd name="T32" fmla="*/ 2147483647 w 969"/>
              <a:gd name="T33" fmla="*/ 2147483647 h 664"/>
              <a:gd name="T34" fmla="*/ 2147483647 w 969"/>
              <a:gd name="T35" fmla="*/ 0 h 664"/>
              <a:gd name="T36" fmla="*/ 2147483647 w 969"/>
              <a:gd name="T37" fmla="*/ 2147483647 h 664"/>
              <a:gd name="T38" fmla="*/ 2147483647 w 969"/>
              <a:gd name="T39" fmla="*/ 2147483647 h 664"/>
              <a:gd name="T40" fmla="*/ 2147483647 w 969"/>
              <a:gd name="T41" fmla="*/ 2147483647 h 664"/>
              <a:gd name="T42" fmla="*/ 2147483647 w 969"/>
              <a:gd name="T43" fmla="*/ 2147483647 h 664"/>
              <a:gd name="T44" fmla="*/ 2147483647 w 969"/>
              <a:gd name="T45" fmla="*/ 2147483647 h 664"/>
              <a:gd name="T46" fmla="*/ 2147483647 w 969"/>
              <a:gd name="T47" fmla="*/ 2147483647 h 664"/>
              <a:gd name="T48" fmla="*/ 2147483647 w 969"/>
              <a:gd name="T49" fmla="*/ 2147483647 h 664"/>
              <a:gd name="T50" fmla="*/ 2147483647 w 969"/>
              <a:gd name="T51" fmla="*/ 2147483647 h 664"/>
              <a:gd name="T52" fmla="*/ 2147483647 w 969"/>
              <a:gd name="T53" fmla="*/ 2147483647 h 664"/>
              <a:gd name="T54" fmla="*/ 2147483647 w 969"/>
              <a:gd name="T55" fmla="*/ 2147483647 h 664"/>
              <a:gd name="T56" fmla="*/ 2147483647 w 969"/>
              <a:gd name="T57" fmla="*/ 2147483647 h 664"/>
              <a:gd name="T58" fmla="*/ 2147483647 w 969"/>
              <a:gd name="T59" fmla="*/ 2147483647 h 664"/>
              <a:gd name="T60" fmla="*/ 2147483647 w 969"/>
              <a:gd name="T61" fmla="*/ 2147483647 h 664"/>
              <a:gd name="T62" fmla="*/ 2147483647 w 969"/>
              <a:gd name="T63" fmla="*/ 2147483647 h 664"/>
              <a:gd name="T64" fmla="*/ 2147483647 w 969"/>
              <a:gd name="T65" fmla="*/ 2147483647 h 664"/>
              <a:gd name="T66" fmla="*/ 2147483647 w 969"/>
              <a:gd name="T67" fmla="*/ 2147483647 h 664"/>
              <a:gd name="T68" fmla="*/ 2147483647 w 969"/>
              <a:gd name="T69" fmla="*/ 2147483647 h 66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69"/>
              <a:gd name="T106" fmla="*/ 0 h 664"/>
              <a:gd name="T107" fmla="*/ 969 w 969"/>
              <a:gd name="T108" fmla="*/ 664 h 66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69" h="664">
                <a:moveTo>
                  <a:pt x="232" y="664"/>
                </a:moveTo>
                <a:lnTo>
                  <a:pt x="232" y="664"/>
                </a:lnTo>
                <a:lnTo>
                  <a:pt x="241" y="644"/>
                </a:lnTo>
                <a:lnTo>
                  <a:pt x="251" y="622"/>
                </a:lnTo>
                <a:lnTo>
                  <a:pt x="261" y="601"/>
                </a:lnTo>
                <a:lnTo>
                  <a:pt x="273" y="580"/>
                </a:lnTo>
                <a:lnTo>
                  <a:pt x="285" y="561"/>
                </a:lnTo>
                <a:lnTo>
                  <a:pt x="298" y="541"/>
                </a:lnTo>
                <a:lnTo>
                  <a:pt x="311" y="522"/>
                </a:lnTo>
                <a:lnTo>
                  <a:pt x="325" y="504"/>
                </a:lnTo>
                <a:lnTo>
                  <a:pt x="339" y="485"/>
                </a:lnTo>
                <a:lnTo>
                  <a:pt x="355" y="469"/>
                </a:lnTo>
                <a:lnTo>
                  <a:pt x="372" y="452"/>
                </a:lnTo>
                <a:lnTo>
                  <a:pt x="387" y="435"/>
                </a:lnTo>
                <a:lnTo>
                  <a:pt x="404" y="419"/>
                </a:lnTo>
                <a:lnTo>
                  <a:pt x="422" y="404"/>
                </a:lnTo>
                <a:lnTo>
                  <a:pt x="440" y="389"/>
                </a:lnTo>
                <a:lnTo>
                  <a:pt x="460" y="375"/>
                </a:lnTo>
                <a:lnTo>
                  <a:pt x="478" y="362"/>
                </a:lnTo>
                <a:lnTo>
                  <a:pt x="499" y="349"/>
                </a:lnTo>
                <a:lnTo>
                  <a:pt x="518" y="338"/>
                </a:lnTo>
                <a:lnTo>
                  <a:pt x="539" y="326"/>
                </a:lnTo>
                <a:lnTo>
                  <a:pt x="560" y="316"/>
                </a:lnTo>
                <a:lnTo>
                  <a:pt x="582" y="305"/>
                </a:lnTo>
                <a:lnTo>
                  <a:pt x="604" y="296"/>
                </a:lnTo>
                <a:lnTo>
                  <a:pt x="626" y="288"/>
                </a:lnTo>
                <a:lnTo>
                  <a:pt x="648" y="281"/>
                </a:lnTo>
                <a:lnTo>
                  <a:pt x="671" y="274"/>
                </a:lnTo>
                <a:lnTo>
                  <a:pt x="694" y="268"/>
                </a:lnTo>
                <a:lnTo>
                  <a:pt x="718" y="262"/>
                </a:lnTo>
                <a:lnTo>
                  <a:pt x="742" y="258"/>
                </a:lnTo>
                <a:lnTo>
                  <a:pt x="767" y="255"/>
                </a:lnTo>
                <a:lnTo>
                  <a:pt x="792" y="252"/>
                </a:lnTo>
                <a:lnTo>
                  <a:pt x="816" y="251"/>
                </a:lnTo>
                <a:lnTo>
                  <a:pt x="969" y="129"/>
                </a:lnTo>
                <a:lnTo>
                  <a:pt x="849" y="0"/>
                </a:lnTo>
                <a:lnTo>
                  <a:pt x="812" y="2"/>
                </a:lnTo>
                <a:lnTo>
                  <a:pt x="777" y="3"/>
                </a:lnTo>
                <a:lnTo>
                  <a:pt x="741" y="7"/>
                </a:lnTo>
                <a:lnTo>
                  <a:pt x="707" y="12"/>
                </a:lnTo>
                <a:lnTo>
                  <a:pt x="672" y="17"/>
                </a:lnTo>
                <a:lnTo>
                  <a:pt x="639" y="25"/>
                </a:lnTo>
                <a:lnTo>
                  <a:pt x="605" y="33"/>
                </a:lnTo>
                <a:lnTo>
                  <a:pt x="573" y="43"/>
                </a:lnTo>
                <a:lnTo>
                  <a:pt x="540" y="54"/>
                </a:lnTo>
                <a:lnTo>
                  <a:pt x="509" y="65"/>
                </a:lnTo>
                <a:lnTo>
                  <a:pt x="478" y="78"/>
                </a:lnTo>
                <a:lnTo>
                  <a:pt x="447" y="93"/>
                </a:lnTo>
                <a:lnTo>
                  <a:pt x="417" y="108"/>
                </a:lnTo>
                <a:lnTo>
                  <a:pt x="387" y="124"/>
                </a:lnTo>
                <a:lnTo>
                  <a:pt x="359" y="142"/>
                </a:lnTo>
                <a:lnTo>
                  <a:pt x="331" y="160"/>
                </a:lnTo>
                <a:lnTo>
                  <a:pt x="304" y="179"/>
                </a:lnTo>
                <a:lnTo>
                  <a:pt x="277" y="199"/>
                </a:lnTo>
                <a:lnTo>
                  <a:pt x="251" y="220"/>
                </a:lnTo>
                <a:lnTo>
                  <a:pt x="226" y="242"/>
                </a:lnTo>
                <a:lnTo>
                  <a:pt x="202" y="265"/>
                </a:lnTo>
                <a:lnTo>
                  <a:pt x="180" y="288"/>
                </a:lnTo>
                <a:lnTo>
                  <a:pt x="156" y="313"/>
                </a:lnTo>
                <a:lnTo>
                  <a:pt x="136" y="339"/>
                </a:lnTo>
                <a:lnTo>
                  <a:pt x="115" y="365"/>
                </a:lnTo>
                <a:lnTo>
                  <a:pt x="95" y="392"/>
                </a:lnTo>
                <a:lnTo>
                  <a:pt x="77" y="419"/>
                </a:lnTo>
                <a:lnTo>
                  <a:pt x="59" y="448"/>
                </a:lnTo>
                <a:lnTo>
                  <a:pt x="42" y="476"/>
                </a:lnTo>
                <a:lnTo>
                  <a:pt x="27" y="506"/>
                </a:lnTo>
                <a:lnTo>
                  <a:pt x="12" y="536"/>
                </a:lnTo>
                <a:lnTo>
                  <a:pt x="0" y="567"/>
                </a:lnTo>
                <a:lnTo>
                  <a:pt x="156" y="492"/>
                </a:lnTo>
                <a:lnTo>
                  <a:pt x="232" y="664"/>
                </a:lnTo>
                <a:close/>
              </a:path>
            </a:pathLst>
          </a:custGeom>
          <a:solidFill>
            <a:srgbClr val="92DEE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altLang="id-ID" sz="2400" b="1" i="0" u="none" strike="noStrike" kern="1200" cap="none" spc="0" normalizeH="0" baseline="0" noProof="1">
              <a:ln>
                <a:noFill/>
              </a:ln>
              <a:solidFill>
                <a:schemeClr val="bg1"/>
              </a:solidFill>
              <a:effectLst/>
              <a:uLnTx/>
              <a:uFillTx/>
              <a:latin typeface="+mn-lt"/>
              <a:ea typeface="+mn-ea"/>
              <a:cs typeface="+mn-cs"/>
              <a:sym typeface="Arial" panose="020B0604020202020204" pitchFamily="34" charset="0"/>
            </a:endParaRPr>
          </a:p>
        </p:txBody>
      </p:sp>
      <p:sp>
        <p:nvSpPr>
          <p:cNvPr id="5" name="Freeform 257"/>
          <p:cNvSpPr/>
          <p:nvPr/>
        </p:nvSpPr>
        <p:spPr bwMode="auto">
          <a:xfrm>
            <a:off x="3003550" y="1865313"/>
            <a:ext cx="1819275" cy="1668463"/>
          </a:xfrm>
          <a:custGeom>
            <a:avLst/>
            <a:gdLst>
              <a:gd name="T0" fmla="*/ 0 w 875"/>
              <a:gd name="T1" fmla="*/ 2147483647 h 801"/>
              <a:gd name="T2" fmla="*/ 2147483647 w 875"/>
              <a:gd name="T3" fmla="*/ 2147483647 h 801"/>
              <a:gd name="T4" fmla="*/ 2147483647 w 875"/>
              <a:gd name="T5" fmla="*/ 2147483647 h 801"/>
              <a:gd name="T6" fmla="*/ 2147483647 w 875"/>
              <a:gd name="T7" fmla="*/ 2147483647 h 801"/>
              <a:gd name="T8" fmla="*/ 2147483647 w 875"/>
              <a:gd name="T9" fmla="*/ 2147483647 h 801"/>
              <a:gd name="T10" fmla="*/ 2147483647 w 875"/>
              <a:gd name="T11" fmla="*/ 2147483647 h 801"/>
              <a:gd name="T12" fmla="*/ 2147483647 w 875"/>
              <a:gd name="T13" fmla="*/ 2147483647 h 801"/>
              <a:gd name="T14" fmla="*/ 2147483647 w 875"/>
              <a:gd name="T15" fmla="*/ 2147483647 h 801"/>
              <a:gd name="T16" fmla="*/ 2147483647 w 875"/>
              <a:gd name="T17" fmla="*/ 2147483647 h 801"/>
              <a:gd name="T18" fmla="*/ 2147483647 w 875"/>
              <a:gd name="T19" fmla="*/ 2147483647 h 801"/>
              <a:gd name="T20" fmla="*/ 2147483647 w 875"/>
              <a:gd name="T21" fmla="*/ 2147483647 h 801"/>
              <a:gd name="T22" fmla="*/ 2147483647 w 875"/>
              <a:gd name="T23" fmla="*/ 2147483647 h 801"/>
              <a:gd name="T24" fmla="*/ 2147483647 w 875"/>
              <a:gd name="T25" fmla="*/ 2147483647 h 801"/>
              <a:gd name="T26" fmla="*/ 2147483647 w 875"/>
              <a:gd name="T27" fmla="*/ 2147483647 h 801"/>
              <a:gd name="T28" fmla="*/ 2147483647 w 875"/>
              <a:gd name="T29" fmla="*/ 2147483647 h 801"/>
              <a:gd name="T30" fmla="*/ 2147483647 w 875"/>
              <a:gd name="T31" fmla="*/ 2147483647 h 801"/>
              <a:gd name="T32" fmla="*/ 2147483647 w 875"/>
              <a:gd name="T33" fmla="*/ 2147483647 h 801"/>
              <a:gd name="T34" fmla="*/ 2147483647 w 875"/>
              <a:gd name="T35" fmla="*/ 2147483647 h 801"/>
              <a:gd name="T36" fmla="*/ 2147483647 w 875"/>
              <a:gd name="T37" fmla="*/ 2147483647 h 801"/>
              <a:gd name="T38" fmla="*/ 2147483647 w 875"/>
              <a:gd name="T39" fmla="*/ 2147483647 h 801"/>
              <a:gd name="T40" fmla="*/ 2147483647 w 875"/>
              <a:gd name="T41" fmla="*/ 2147483647 h 801"/>
              <a:gd name="T42" fmla="*/ 2147483647 w 875"/>
              <a:gd name="T43" fmla="*/ 2147483647 h 801"/>
              <a:gd name="T44" fmla="*/ 2147483647 w 875"/>
              <a:gd name="T45" fmla="*/ 2147483647 h 801"/>
              <a:gd name="T46" fmla="*/ 2147483647 w 875"/>
              <a:gd name="T47" fmla="*/ 2147483647 h 801"/>
              <a:gd name="T48" fmla="*/ 2147483647 w 875"/>
              <a:gd name="T49" fmla="*/ 2147483647 h 801"/>
              <a:gd name="T50" fmla="*/ 2147483647 w 875"/>
              <a:gd name="T51" fmla="*/ 2147483647 h 801"/>
              <a:gd name="T52" fmla="*/ 2147483647 w 875"/>
              <a:gd name="T53" fmla="*/ 2147483647 h 801"/>
              <a:gd name="T54" fmla="*/ 2147483647 w 875"/>
              <a:gd name="T55" fmla="*/ 2147483647 h 801"/>
              <a:gd name="T56" fmla="*/ 2147483647 w 875"/>
              <a:gd name="T57" fmla="*/ 2147483647 h 801"/>
              <a:gd name="T58" fmla="*/ 2147483647 w 875"/>
              <a:gd name="T59" fmla="*/ 2147483647 h 801"/>
              <a:gd name="T60" fmla="*/ 2147483647 w 875"/>
              <a:gd name="T61" fmla="*/ 2147483647 h 801"/>
              <a:gd name="T62" fmla="*/ 2147483647 w 875"/>
              <a:gd name="T63" fmla="*/ 2147483647 h 801"/>
              <a:gd name="T64" fmla="*/ 2147483647 w 875"/>
              <a:gd name="T65" fmla="*/ 2147483647 h 801"/>
              <a:gd name="T66" fmla="*/ 2147483647 w 875"/>
              <a:gd name="T67" fmla="*/ 2147483647 h 801"/>
              <a:gd name="T68" fmla="*/ 2147483647 w 875"/>
              <a:gd name="T69" fmla="*/ 2147483647 h 80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75"/>
              <a:gd name="T106" fmla="*/ 0 h 801"/>
              <a:gd name="T107" fmla="*/ 875 w 875"/>
              <a:gd name="T108" fmla="*/ 801 h 80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75" h="801">
                <a:moveTo>
                  <a:pt x="0" y="249"/>
                </a:moveTo>
                <a:lnTo>
                  <a:pt x="0" y="249"/>
                </a:lnTo>
                <a:lnTo>
                  <a:pt x="26" y="249"/>
                </a:lnTo>
                <a:lnTo>
                  <a:pt x="53" y="251"/>
                </a:lnTo>
                <a:lnTo>
                  <a:pt x="79" y="254"/>
                </a:lnTo>
                <a:lnTo>
                  <a:pt x="105" y="258"/>
                </a:lnTo>
                <a:lnTo>
                  <a:pt x="131" y="262"/>
                </a:lnTo>
                <a:lnTo>
                  <a:pt x="156" y="268"/>
                </a:lnTo>
                <a:lnTo>
                  <a:pt x="180" y="275"/>
                </a:lnTo>
                <a:lnTo>
                  <a:pt x="205" y="282"/>
                </a:lnTo>
                <a:lnTo>
                  <a:pt x="228" y="290"/>
                </a:lnTo>
                <a:lnTo>
                  <a:pt x="253" y="299"/>
                </a:lnTo>
                <a:lnTo>
                  <a:pt x="275" y="310"/>
                </a:lnTo>
                <a:lnTo>
                  <a:pt x="298" y="320"/>
                </a:lnTo>
                <a:lnTo>
                  <a:pt x="320" y="333"/>
                </a:lnTo>
                <a:lnTo>
                  <a:pt x="341" y="345"/>
                </a:lnTo>
                <a:lnTo>
                  <a:pt x="363" y="359"/>
                </a:lnTo>
                <a:lnTo>
                  <a:pt x="384" y="372"/>
                </a:lnTo>
                <a:lnTo>
                  <a:pt x="403" y="387"/>
                </a:lnTo>
                <a:lnTo>
                  <a:pt x="423" y="403"/>
                </a:lnTo>
                <a:lnTo>
                  <a:pt x="441" y="419"/>
                </a:lnTo>
                <a:lnTo>
                  <a:pt x="459" y="435"/>
                </a:lnTo>
                <a:lnTo>
                  <a:pt x="477" y="454"/>
                </a:lnTo>
                <a:lnTo>
                  <a:pt x="494" y="472"/>
                </a:lnTo>
                <a:lnTo>
                  <a:pt x="510" y="491"/>
                </a:lnTo>
                <a:lnTo>
                  <a:pt x="525" y="511"/>
                </a:lnTo>
                <a:lnTo>
                  <a:pt x="540" y="530"/>
                </a:lnTo>
                <a:lnTo>
                  <a:pt x="554" y="551"/>
                </a:lnTo>
                <a:lnTo>
                  <a:pt x="567" y="572"/>
                </a:lnTo>
                <a:lnTo>
                  <a:pt x="580" y="594"/>
                </a:lnTo>
                <a:lnTo>
                  <a:pt x="591" y="616"/>
                </a:lnTo>
                <a:lnTo>
                  <a:pt x="602" y="638"/>
                </a:lnTo>
                <a:lnTo>
                  <a:pt x="611" y="661"/>
                </a:lnTo>
                <a:lnTo>
                  <a:pt x="620" y="684"/>
                </a:lnTo>
                <a:lnTo>
                  <a:pt x="778" y="801"/>
                </a:lnTo>
                <a:lnTo>
                  <a:pt x="875" y="652"/>
                </a:lnTo>
                <a:lnTo>
                  <a:pt x="864" y="618"/>
                </a:lnTo>
                <a:lnTo>
                  <a:pt x="852" y="584"/>
                </a:lnTo>
                <a:lnTo>
                  <a:pt x="839" y="552"/>
                </a:lnTo>
                <a:lnTo>
                  <a:pt x="823" y="520"/>
                </a:lnTo>
                <a:lnTo>
                  <a:pt x="808" y="487"/>
                </a:lnTo>
                <a:lnTo>
                  <a:pt x="791" y="457"/>
                </a:lnTo>
                <a:lnTo>
                  <a:pt x="773" y="426"/>
                </a:lnTo>
                <a:lnTo>
                  <a:pt x="753" y="398"/>
                </a:lnTo>
                <a:lnTo>
                  <a:pt x="733" y="369"/>
                </a:lnTo>
                <a:lnTo>
                  <a:pt x="712" y="341"/>
                </a:lnTo>
                <a:lnTo>
                  <a:pt x="689" y="314"/>
                </a:lnTo>
                <a:lnTo>
                  <a:pt x="665" y="288"/>
                </a:lnTo>
                <a:lnTo>
                  <a:pt x="641" y="263"/>
                </a:lnTo>
                <a:lnTo>
                  <a:pt x="616" y="238"/>
                </a:lnTo>
                <a:lnTo>
                  <a:pt x="589" y="215"/>
                </a:lnTo>
                <a:lnTo>
                  <a:pt x="562" y="193"/>
                </a:lnTo>
                <a:lnTo>
                  <a:pt x="534" y="172"/>
                </a:lnTo>
                <a:lnTo>
                  <a:pt x="505" y="153"/>
                </a:lnTo>
                <a:lnTo>
                  <a:pt x="475" y="133"/>
                </a:lnTo>
                <a:lnTo>
                  <a:pt x="445" y="115"/>
                </a:lnTo>
                <a:lnTo>
                  <a:pt x="412" y="98"/>
                </a:lnTo>
                <a:lnTo>
                  <a:pt x="381" y="83"/>
                </a:lnTo>
                <a:lnTo>
                  <a:pt x="348" y="69"/>
                </a:lnTo>
                <a:lnTo>
                  <a:pt x="315" y="56"/>
                </a:lnTo>
                <a:lnTo>
                  <a:pt x="280" y="44"/>
                </a:lnTo>
                <a:lnTo>
                  <a:pt x="247" y="33"/>
                </a:lnTo>
                <a:lnTo>
                  <a:pt x="212" y="24"/>
                </a:lnTo>
                <a:lnTo>
                  <a:pt x="175" y="17"/>
                </a:lnTo>
                <a:lnTo>
                  <a:pt x="139" y="10"/>
                </a:lnTo>
                <a:lnTo>
                  <a:pt x="103" y="5"/>
                </a:lnTo>
                <a:lnTo>
                  <a:pt x="65" y="1"/>
                </a:lnTo>
                <a:lnTo>
                  <a:pt x="27" y="0"/>
                </a:lnTo>
                <a:lnTo>
                  <a:pt x="149" y="128"/>
                </a:lnTo>
                <a:lnTo>
                  <a:pt x="0" y="249"/>
                </a:lnTo>
                <a:close/>
              </a:path>
            </a:pathLst>
          </a:cu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altLang="id-ID" sz="2400" b="1" i="0" u="none" strike="noStrike" kern="1200" cap="none" spc="0" normalizeH="0" baseline="0" noProof="1">
              <a:ln>
                <a:noFill/>
              </a:ln>
              <a:solidFill>
                <a:schemeClr val="bg1"/>
              </a:solidFill>
              <a:effectLst/>
              <a:uLnTx/>
              <a:uFillTx/>
              <a:latin typeface="+mn-lt"/>
              <a:ea typeface="+mn-ea"/>
              <a:cs typeface="+mn-cs"/>
              <a:sym typeface="Arial" panose="020B0604020202020204" pitchFamily="34" charset="0"/>
            </a:endParaRPr>
          </a:p>
        </p:txBody>
      </p:sp>
      <p:sp>
        <p:nvSpPr>
          <p:cNvPr id="6" name="Freeform 258"/>
          <p:cNvSpPr/>
          <p:nvPr/>
        </p:nvSpPr>
        <p:spPr bwMode="auto">
          <a:xfrm>
            <a:off x="3822700" y="3289300"/>
            <a:ext cx="1074738" cy="1919288"/>
          </a:xfrm>
          <a:custGeom>
            <a:avLst/>
            <a:gdLst>
              <a:gd name="T0" fmla="*/ 2147483647 w 516"/>
              <a:gd name="T1" fmla="*/ 2147483647 h 922"/>
              <a:gd name="T2" fmla="*/ 2147483647 w 516"/>
              <a:gd name="T3" fmla="*/ 2147483647 h 922"/>
              <a:gd name="T4" fmla="*/ 2147483647 w 516"/>
              <a:gd name="T5" fmla="*/ 2147483647 h 922"/>
              <a:gd name="T6" fmla="*/ 2147483647 w 516"/>
              <a:gd name="T7" fmla="*/ 2147483647 h 922"/>
              <a:gd name="T8" fmla="*/ 2147483647 w 516"/>
              <a:gd name="T9" fmla="*/ 2147483647 h 922"/>
              <a:gd name="T10" fmla="*/ 2147483647 w 516"/>
              <a:gd name="T11" fmla="*/ 2147483647 h 922"/>
              <a:gd name="T12" fmla="*/ 2147483647 w 516"/>
              <a:gd name="T13" fmla="*/ 2147483647 h 922"/>
              <a:gd name="T14" fmla="*/ 2147483647 w 516"/>
              <a:gd name="T15" fmla="*/ 2147483647 h 922"/>
              <a:gd name="T16" fmla="*/ 2147483647 w 516"/>
              <a:gd name="T17" fmla="*/ 2147483647 h 922"/>
              <a:gd name="T18" fmla="*/ 2147483647 w 516"/>
              <a:gd name="T19" fmla="*/ 0 h 922"/>
              <a:gd name="T20" fmla="*/ 2147483647 w 516"/>
              <a:gd name="T21" fmla="*/ 2147483647 h 922"/>
              <a:gd name="T22" fmla="*/ 2147483647 w 516"/>
              <a:gd name="T23" fmla="*/ 2147483647 h 922"/>
              <a:gd name="T24" fmla="*/ 2147483647 w 516"/>
              <a:gd name="T25" fmla="*/ 2147483647 h 922"/>
              <a:gd name="T26" fmla="*/ 2147483647 w 516"/>
              <a:gd name="T27" fmla="*/ 2147483647 h 922"/>
              <a:gd name="T28" fmla="*/ 2147483647 w 516"/>
              <a:gd name="T29" fmla="*/ 2147483647 h 922"/>
              <a:gd name="T30" fmla="*/ 2147483647 w 516"/>
              <a:gd name="T31" fmla="*/ 2147483647 h 922"/>
              <a:gd name="T32" fmla="*/ 2147483647 w 516"/>
              <a:gd name="T33" fmla="*/ 2147483647 h 922"/>
              <a:gd name="T34" fmla="*/ 2147483647 w 516"/>
              <a:gd name="T35" fmla="*/ 2147483647 h 922"/>
              <a:gd name="T36" fmla="*/ 2147483647 w 516"/>
              <a:gd name="T37" fmla="*/ 2147483647 h 922"/>
              <a:gd name="T38" fmla="*/ 2147483647 w 516"/>
              <a:gd name="T39" fmla="*/ 2147483647 h 922"/>
              <a:gd name="T40" fmla="*/ 2147483647 w 516"/>
              <a:gd name="T41" fmla="*/ 2147483647 h 922"/>
              <a:gd name="T42" fmla="*/ 2147483647 w 516"/>
              <a:gd name="T43" fmla="*/ 2147483647 h 922"/>
              <a:gd name="T44" fmla="*/ 2147483647 w 516"/>
              <a:gd name="T45" fmla="*/ 2147483647 h 922"/>
              <a:gd name="T46" fmla="*/ 2147483647 w 516"/>
              <a:gd name="T47" fmla="*/ 2147483647 h 922"/>
              <a:gd name="T48" fmla="*/ 2147483647 w 516"/>
              <a:gd name="T49" fmla="*/ 2147483647 h 922"/>
              <a:gd name="T50" fmla="*/ 2147483647 w 516"/>
              <a:gd name="T51" fmla="*/ 2147483647 h 922"/>
              <a:gd name="T52" fmla="*/ 2147483647 w 516"/>
              <a:gd name="T53" fmla="*/ 2147483647 h 922"/>
              <a:gd name="T54" fmla="*/ 2147483647 w 516"/>
              <a:gd name="T55" fmla="*/ 2147483647 h 922"/>
              <a:gd name="T56" fmla="*/ 2147483647 w 516"/>
              <a:gd name="T57" fmla="*/ 2147483647 h 922"/>
              <a:gd name="T58" fmla="*/ 2147483647 w 516"/>
              <a:gd name="T59" fmla="*/ 2147483647 h 922"/>
              <a:gd name="T60" fmla="*/ 2147483647 w 516"/>
              <a:gd name="T61" fmla="*/ 2147483647 h 922"/>
              <a:gd name="T62" fmla="*/ 2147483647 w 516"/>
              <a:gd name="T63" fmla="*/ 2147483647 h 922"/>
              <a:gd name="T64" fmla="*/ 2147483647 w 516"/>
              <a:gd name="T65" fmla="*/ 2147483647 h 922"/>
              <a:gd name="T66" fmla="*/ 2147483647 w 516"/>
              <a:gd name="T67" fmla="*/ 2147483647 h 922"/>
              <a:gd name="T68" fmla="*/ 2147483647 w 516"/>
              <a:gd name="T69" fmla="*/ 2147483647 h 922"/>
              <a:gd name="T70" fmla="*/ 2147483647 w 516"/>
              <a:gd name="T71" fmla="*/ 2147483647 h 922"/>
              <a:gd name="T72" fmla="*/ 2147483647 w 516"/>
              <a:gd name="T73" fmla="*/ 2147483647 h 922"/>
              <a:gd name="T74" fmla="*/ 2147483647 w 516"/>
              <a:gd name="T75" fmla="*/ 2147483647 h 922"/>
              <a:gd name="T76" fmla="*/ 0 w 516"/>
              <a:gd name="T77" fmla="*/ 2147483647 h 922"/>
              <a:gd name="T78" fmla="*/ 2147483647 w 516"/>
              <a:gd name="T79" fmla="*/ 2147483647 h 922"/>
              <a:gd name="T80" fmla="*/ 2147483647 w 516"/>
              <a:gd name="T81" fmla="*/ 2147483647 h 922"/>
              <a:gd name="T82" fmla="*/ 2147483647 w 516"/>
              <a:gd name="T83" fmla="*/ 2147483647 h 922"/>
              <a:gd name="T84" fmla="*/ 2147483647 w 516"/>
              <a:gd name="T85" fmla="*/ 2147483647 h 922"/>
              <a:gd name="T86" fmla="*/ 2147483647 w 516"/>
              <a:gd name="T87" fmla="*/ 2147483647 h 922"/>
              <a:gd name="T88" fmla="*/ 2147483647 w 516"/>
              <a:gd name="T89" fmla="*/ 2147483647 h 922"/>
              <a:gd name="T90" fmla="*/ 2147483647 w 516"/>
              <a:gd name="T91" fmla="*/ 2147483647 h 922"/>
              <a:gd name="T92" fmla="*/ 2147483647 w 516"/>
              <a:gd name="T93" fmla="*/ 2147483647 h 922"/>
              <a:gd name="T94" fmla="*/ 2147483647 w 516"/>
              <a:gd name="T95" fmla="*/ 2147483647 h 922"/>
              <a:gd name="T96" fmla="*/ 2147483647 w 516"/>
              <a:gd name="T97" fmla="*/ 2147483647 h 922"/>
              <a:gd name="T98" fmla="*/ 2147483647 w 516"/>
              <a:gd name="T99" fmla="*/ 2147483647 h 922"/>
              <a:gd name="T100" fmla="*/ 2147483647 w 516"/>
              <a:gd name="T101" fmla="*/ 2147483647 h 922"/>
              <a:gd name="T102" fmla="*/ 2147483647 w 516"/>
              <a:gd name="T103" fmla="*/ 2147483647 h 922"/>
              <a:gd name="T104" fmla="*/ 2147483647 w 516"/>
              <a:gd name="T105" fmla="*/ 2147483647 h 922"/>
              <a:gd name="T106" fmla="*/ 2147483647 w 516"/>
              <a:gd name="T107" fmla="*/ 2147483647 h 922"/>
              <a:gd name="T108" fmla="*/ 2147483647 w 516"/>
              <a:gd name="T109" fmla="*/ 2147483647 h 922"/>
              <a:gd name="T110" fmla="*/ 2147483647 w 516"/>
              <a:gd name="T111" fmla="*/ 2147483647 h 922"/>
              <a:gd name="T112" fmla="*/ 2147483647 w 516"/>
              <a:gd name="T113" fmla="*/ 2147483647 h 922"/>
              <a:gd name="T114" fmla="*/ 2147483647 w 516"/>
              <a:gd name="T115" fmla="*/ 2147483647 h 92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16"/>
              <a:gd name="T175" fmla="*/ 0 h 922"/>
              <a:gd name="T176" fmla="*/ 516 w 516"/>
              <a:gd name="T177" fmla="*/ 922 h 92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16" h="922">
                <a:moveTo>
                  <a:pt x="516" y="221"/>
                </a:moveTo>
                <a:lnTo>
                  <a:pt x="516" y="221"/>
                </a:lnTo>
                <a:lnTo>
                  <a:pt x="516" y="192"/>
                </a:lnTo>
                <a:lnTo>
                  <a:pt x="515" y="164"/>
                </a:lnTo>
                <a:lnTo>
                  <a:pt x="512" y="136"/>
                </a:lnTo>
                <a:lnTo>
                  <a:pt x="510" y="108"/>
                </a:lnTo>
                <a:lnTo>
                  <a:pt x="506" y="81"/>
                </a:lnTo>
                <a:lnTo>
                  <a:pt x="501" y="53"/>
                </a:lnTo>
                <a:lnTo>
                  <a:pt x="496" y="26"/>
                </a:lnTo>
                <a:lnTo>
                  <a:pt x="489" y="0"/>
                </a:lnTo>
                <a:lnTo>
                  <a:pt x="391" y="152"/>
                </a:lnTo>
                <a:lnTo>
                  <a:pt x="239" y="39"/>
                </a:lnTo>
                <a:lnTo>
                  <a:pt x="245" y="61"/>
                </a:lnTo>
                <a:lnTo>
                  <a:pt x="251" y="83"/>
                </a:lnTo>
                <a:lnTo>
                  <a:pt x="254" y="105"/>
                </a:lnTo>
                <a:lnTo>
                  <a:pt x="258" y="129"/>
                </a:lnTo>
                <a:lnTo>
                  <a:pt x="261" y="151"/>
                </a:lnTo>
                <a:lnTo>
                  <a:pt x="264" y="174"/>
                </a:lnTo>
                <a:lnTo>
                  <a:pt x="265" y="197"/>
                </a:lnTo>
                <a:lnTo>
                  <a:pt x="265" y="221"/>
                </a:lnTo>
                <a:lnTo>
                  <a:pt x="264" y="258"/>
                </a:lnTo>
                <a:lnTo>
                  <a:pt x="261" y="295"/>
                </a:lnTo>
                <a:lnTo>
                  <a:pt x="256" y="331"/>
                </a:lnTo>
                <a:lnTo>
                  <a:pt x="249" y="366"/>
                </a:lnTo>
                <a:lnTo>
                  <a:pt x="240" y="400"/>
                </a:lnTo>
                <a:lnTo>
                  <a:pt x="228" y="433"/>
                </a:lnTo>
                <a:lnTo>
                  <a:pt x="217" y="467"/>
                </a:lnTo>
                <a:lnTo>
                  <a:pt x="203" y="499"/>
                </a:lnTo>
                <a:lnTo>
                  <a:pt x="187" y="531"/>
                </a:lnTo>
                <a:lnTo>
                  <a:pt x="169" y="560"/>
                </a:lnTo>
                <a:lnTo>
                  <a:pt x="151" y="590"/>
                </a:lnTo>
                <a:lnTo>
                  <a:pt x="130" y="617"/>
                </a:lnTo>
                <a:lnTo>
                  <a:pt x="108" y="645"/>
                </a:lnTo>
                <a:lnTo>
                  <a:pt x="85" y="671"/>
                </a:lnTo>
                <a:lnTo>
                  <a:pt x="60" y="695"/>
                </a:lnTo>
                <a:lnTo>
                  <a:pt x="34" y="719"/>
                </a:lnTo>
                <a:lnTo>
                  <a:pt x="0" y="899"/>
                </a:lnTo>
                <a:lnTo>
                  <a:pt x="181" y="922"/>
                </a:lnTo>
                <a:lnTo>
                  <a:pt x="218" y="890"/>
                </a:lnTo>
                <a:lnTo>
                  <a:pt x="254" y="856"/>
                </a:lnTo>
                <a:lnTo>
                  <a:pt x="288" y="820"/>
                </a:lnTo>
                <a:lnTo>
                  <a:pt x="319" y="782"/>
                </a:lnTo>
                <a:lnTo>
                  <a:pt x="349" y="743"/>
                </a:lnTo>
                <a:lnTo>
                  <a:pt x="378" y="702"/>
                </a:lnTo>
                <a:lnTo>
                  <a:pt x="402" y="659"/>
                </a:lnTo>
                <a:lnTo>
                  <a:pt x="426" y="615"/>
                </a:lnTo>
                <a:lnTo>
                  <a:pt x="446" y="569"/>
                </a:lnTo>
                <a:lnTo>
                  <a:pt x="464" y="523"/>
                </a:lnTo>
                <a:lnTo>
                  <a:pt x="480" y="475"/>
                </a:lnTo>
                <a:lnTo>
                  <a:pt x="493" y="427"/>
                </a:lnTo>
                <a:lnTo>
                  <a:pt x="503" y="376"/>
                </a:lnTo>
                <a:lnTo>
                  <a:pt x="511" y="326"/>
                </a:lnTo>
                <a:lnTo>
                  <a:pt x="515" y="274"/>
                </a:lnTo>
                <a:lnTo>
                  <a:pt x="516" y="221"/>
                </a:lnTo>
                <a:close/>
              </a:path>
            </a:pathLst>
          </a:cu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altLang="id-ID" sz="2400" b="1" i="0" u="none" strike="noStrike" kern="1200" cap="none" spc="0" normalizeH="0" baseline="0" noProof="1">
              <a:ln>
                <a:noFill/>
              </a:ln>
              <a:solidFill>
                <a:schemeClr val="bg1"/>
              </a:solidFill>
              <a:effectLst/>
              <a:uLnTx/>
              <a:uFillTx/>
              <a:latin typeface="+mn-lt"/>
              <a:ea typeface="+mn-ea"/>
              <a:cs typeface="+mn-cs"/>
              <a:sym typeface="Arial" panose="020B0604020202020204" pitchFamily="34" charset="0"/>
            </a:endParaRPr>
          </a:p>
        </p:txBody>
      </p:sp>
      <p:sp>
        <p:nvSpPr>
          <p:cNvPr id="8" name="Freeform 259"/>
          <p:cNvSpPr/>
          <p:nvPr/>
        </p:nvSpPr>
        <p:spPr bwMode="auto">
          <a:xfrm>
            <a:off x="1762125" y="4832350"/>
            <a:ext cx="2379663" cy="801688"/>
          </a:xfrm>
          <a:custGeom>
            <a:avLst/>
            <a:gdLst>
              <a:gd name="T0" fmla="*/ 2147483647 w 1143"/>
              <a:gd name="T1" fmla="*/ 0 h 385"/>
              <a:gd name="T2" fmla="*/ 2147483647 w 1143"/>
              <a:gd name="T3" fmla="*/ 2147483647 h 385"/>
              <a:gd name="T4" fmla="*/ 2147483647 w 1143"/>
              <a:gd name="T5" fmla="*/ 2147483647 h 385"/>
              <a:gd name="T6" fmla="*/ 2147483647 w 1143"/>
              <a:gd name="T7" fmla="*/ 2147483647 h 385"/>
              <a:gd name="T8" fmla="*/ 2147483647 w 1143"/>
              <a:gd name="T9" fmla="*/ 2147483647 h 385"/>
              <a:gd name="T10" fmla="*/ 2147483647 w 1143"/>
              <a:gd name="T11" fmla="*/ 2147483647 h 385"/>
              <a:gd name="T12" fmla="*/ 2147483647 w 1143"/>
              <a:gd name="T13" fmla="*/ 2147483647 h 385"/>
              <a:gd name="T14" fmla="*/ 2147483647 w 1143"/>
              <a:gd name="T15" fmla="*/ 2147483647 h 385"/>
              <a:gd name="T16" fmla="*/ 2147483647 w 1143"/>
              <a:gd name="T17" fmla="*/ 2147483647 h 385"/>
              <a:gd name="T18" fmla="*/ 2147483647 w 1143"/>
              <a:gd name="T19" fmla="*/ 2147483647 h 385"/>
              <a:gd name="T20" fmla="*/ 2147483647 w 1143"/>
              <a:gd name="T21" fmla="*/ 2147483647 h 385"/>
              <a:gd name="T22" fmla="*/ 2147483647 w 1143"/>
              <a:gd name="T23" fmla="*/ 2147483647 h 385"/>
              <a:gd name="T24" fmla="*/ 2147483647 w 1143"/>
              <a:gd name="T25" fmla="*/ 2147483647 h 385"/>
              <a:gd name="T26" fmla="*/ 2147483647 w 1143"/>
              <a:gd name="T27" fmla="*/ 2147483647 h 385"/>
              <a:gd name="T28" fmla="*/ 2147483647 w 1143"/>
              <a:gd name="T29" fmla="*/ 2147483647 h 385"/>
              <a:gd name="T30" fmla="*/ 2147483647 w 1143"/>
              <a:gd name="T31" fmla="*/ 2147483647 h 385"/>
              <a:gd name="T32" fmla="*/ 2147483647 w 1143"/>
              <a:gd name="T33" fmla="*/ 2147483647 h 385"/>
              <a:gd name="T34" fmla="*/ 0 w 1143"/>
              <a:gd name="T35" fmla="*/ 2147483647 h 385"/>
              <a:gd name="T36" fmla="*/ 2147483647 w 1143"/>
              <a:gd name="T37" fmla="*/ 2147483647 h 385"/>
              <a:gd name="T38" fmla="*/ 2147483647 w 1143"/>
              <a:gd name="T39" fmla="*/ 2147483647 h 385"/>
              <a:gd name="T40" fmla="*/ 2147483647 w 1143"/>
              <a:gd name="T41" fmla="*/ 2147483647 h 385"/>
              <a:gd name="T42" fmla="*/ 2147483647 w 1143"/>
              <a:gd name="T43" fmla="*/ 2147483647 h 385"/>
              <a:gd name="T44" fmla="*/ 2147483647 w 1143"/>
              <a:gd name="T45" fmla="*/ 2147483647 h 385"/>
              <a:gd name="T46" fmla="*/ 2147483647 w 1143"/>
              <a:gd name="T47" fmla="*/ 2147483647 h 385"/>
              <a:gd name="T48" fmla="*/ 2147483647 w 1143"/>
              <a:gd name="T49" fmla="*/ 2147483647 h 385"/>
              <a:gd name="T50" fmla="*/ 2147483647 w 1143"/>
              <a:gd name="T51" fmla="*/ 2147483647 h 385"/>
              <a:gd name="T52" fmla="*/ 2147483647 w 1143"/>
              <a:gd name="T53" fmla="*/ 2147483647 h 385"/>
              <a:gd name="T54" fmla="*/ 2147483647 w 1143"/>
              <a:gd name="T55" fmla="*/ 2147483647 h 385"/>
              <a:gd name="T56" fmla="*/ 2147483647 w 1143"/>
              <a:gd name="T57" fmla="*/ 2147483647 h 385"/>
              <a:gd name="T58" fmla="*/ 2147483647 w 1143"/>
              <a:gd name="T59" fmla="*/ 2147483647 h 385"/>
              <a:gd name="T60" fmla="*/ 2147483647 w 1143"/>
              <a:gd name="T61" fmla="*/ 2147483647 h 385"/>
              <a:gd name="T62" fmla="*/ 2147483647 w 1143"/>
              <a:gd name="T63" fmla="*/ 2147483647 h 385"/>
              <a:gd name="T64" fmla="*/ 2147483647 w 1143"/>
              <a:gd name="T65" fmla="*/ 2147483647 h 385"/>
              <a:gd name="T66" fmla="*/ 2147483647 w 1143"/>
              <a:gd name="T67" fmla="*/ 2147483647 h 385"/>
              <a:gd name="T68" fmla="*/ 2147483647 w 1143"/>
              <a:gd name="T69" fmla="*/ 2147483647 h 385"/>
              <a:gd name="T70" fmla="*/ 2147483647 w 1143"/>
              <a:gd name="T71" fmla="*/ 2147483647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43"/>
              <a:gd name="T109" fmla="*/ 0 h 385"/>
              <a:gd name="T110" fmla="*/ 1143 w 1143"/>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43" h="385">
                <a:moveTo>
                  <a:pt x="996" y="0"/>
                </a:moveTo>
                <a:lnTo>
                  <a:pt x="996" y="0"/>
                </a:lnTo>
                <a:lnTo>
                  <a:pt x="975" y="15"/>
                </a:lnTo>
                <a:lnTo>
                  <a:pt x="953" y="30"/>
                </a:lnTo>
                <a:lnTo>
                  <a:pt x="929" y="44"/>
                </a:lnTo>
                <a:lnTo>
                  <a:pt x="906" y="57"/>
                </a:lnTo>
                <a:lnTo>
                  <a:pt x="883" y="69"/>
                </a:lnTo>
                <a:lnTo>
                  <a:pt x="858" y="80"/>
                </a:lnTo>
                <a:lnTo>
                  <a:pt x="833" y="91"/>
                </a:lnTo>
                <a:lnTo>
                  <a:pt x="808" y="100"/>
                </a:lnTo>
                <a:lnTo>
                  <a:pt x="783" y="108"/>
                </a:lnTo>
                <a:lnTo>
                  <a:pt x="756" y="115"/>
                </a:lnTo>
                <a:lnTo>
                  <a:pt x="730" y="122"/>
                </a:lnTo>
                <a:lnTo>
                  <a:pt x="702" y="127"/>
                </a:lnTo>
                <a:lnTo>
                  <a:pt x="675" y="131"/>
                </a:lnTo>
                <a:lnTo>
                  <a:pt x="647" y="133"/>
                </a:lnTo>
                <a:lnTo>
                  <a:pt x="618" y="136"/>
                </a:lnTo>
                <a:lnTo>
                  <a:pt x="590" y="136"/>
                </a:lnTo>
                <a:lnTo>
                  <a:pt x="562" y="136"/>
                </a:lnTo>
                <a:lnTo>
                  <a:pt x="534" y="133"/>
                </a:lnTo>
                <a:lnTo>
                  <a:pt x="507" y="131"/>
                </a:lnTo>
                <a:lnTo>
                  <a:pt x="480" y="127"/>
                </a:lnTo>
                <a:lnTo>
                  <a:pt x="454" y="122"/>
                </a:lnTo>
                <a:lnTo>
                  <a:pt x="426" y="115"/>
                </a:lnTo>
                <a:lnTo>
                  <a:pt x="400" y="109"/>
                </a:lnTo>
                <a:lnTo>
                  <a:pt x="374" y="101"/>
                </a:lnTo>
                <a:lnTo>
                  <a:pt x="350" y="92"/>
                </a:lnTo>
                <a:lnTo>
                  <a:pt x="325" y="82"/>
                </a:lnTo>
                <a:lnTo>
                  <a:pt x="302" y="71"/>
                </a:lnTo>
                <a:lnTo>
                  <a:pt x="277" y="58"/>
                </a:lnTo>
                <a:lnTo>
                  <a:pt x="255" y="47"/>
                </a:lnTo>
                <a:lnTo>
                  <a:pt x="232" y="32"/>
                </a:lnTo>
                <a:lnTo>
                  <a:pt x="211" y="18"/>
                </a:lnTo>
                <a:lnTo>
                  <a:pt x="189" y="3"/>
                </a:lnTo>
                <a:lnTo>
                  <a:pt x="0" y="26"/>
                </a:lnTo>
                <a:lnTo>
                  <a:pt x="27" y="193"/>
                </a:lnTo>
                <a:lnTo>
                  <a:pt x="56" y="215"/>
                </a:lnTo>
                <a:lnTo>
                  <a:pt x="87" y="236"/>
                </a:lnTo>
                <a:lnTo>
                  <a:pt x="118" y="255"/>
                </a:lnTo>
                <a:lnTo>
                  <a:pt x="150" y="273"/>
                </a:lnTo>
                <a:lnTo>
                  <a:pt x="184" y="292"/>
                </a:lnTo>
                <a:lnTo>
                  <a:pt x="218" y="307"/>
                </a:lnTo>
                <a:lnTo>
                  <a:pt x="251" y="321"/>
                </a:lnTo>
                <a:lnTo>
                  <a:pt x="286" y="334"/>
                </a:lnTo>
                <a:lnTo>
                  <a:pt x="323" y="346"/>
                </a:lnTo>
                <a:lnTo>
                  <a:pt x="359" y="356"/>
                </a:lnTo>
                <a:lnTo>
                  <a:pt x="397" y="366"/>
                </a:lnTo>
                <a:lnTo>
                  <a:pt x="434" y="372"/>
                </a:lnTo>
                <a:lnTo>
                  <a:pt x="473" y="377"/>
                </a:lnTo>
                <a:lnTo>
                  <a:pt x="512" y="382"/>
                </a:lnTo>
                <a:lnTo>
                  <a:pt x="551" y="385"/>
                </a:lnTo>
                <a:lnTo>
                  <a:pt x="590" y="385"/>
                </a:lnTo>
                <a:lnTo>
                  <a:pt x="629" y="385"/>
                </a:lnTo>
                <a:lnTo>
                  <a:pt x="667" y="382"/>
                </a:lnTo>
                <a:lnTo>
                  <a:pt x="705" y="378"/>
                </a:lnTo>
                <a:lnTo>
                  <a:pt x="743" y="373"/>
                </a:lnTo>
                <a:lnTo>
                  <a:pt x="780" y="366"/>
                </a:lnTo>
                <a:lnTo>
                  <a:pt x="817" y="358"/>
                </a:lnTo>
                <a:lnTo>
                  <a:pt x="852" y="347"/>
                </a:lnTo>
                <a:lnTo>
                  <a:pt x="887" y="337"/>
                </a:lnTo>
                <a:lnTo>
                  <a:pt x="922" y="324"/>
                </a:lnTo>
                <a:lnTo>
                  <a:pt x="955" y="310"/>
                </a:lnTo>
                <a:lnTo>
                  <a:pt x="989" y="296"/>
                </a:lnTo>
                <a:lnTo>
                  <a:pt x="1021" y="279"/>
                </a:lnTo>
                <a:lnTo>
                  <a:pt x="1054" y="262"/>
                </a:lnTo>
                <a:lnTo>
                  <a:pt x="1084" y="242"/>
                </a:lnTo>
                <a:lnTo>
                  <a:pt x="1115" y="223"/>
                </a:lnTo>
                <a:lnTo>
                  <a:pt x="1143" y="201"/>
                </a:lnTo>
                <a:lnTo>
                  <a:pt x="962" y="178"/>
                </a:lnTo>
                <a:lnTo>
                  <a:pt x="996" y="0"/>
                </a:lnTo>
                <a:close/>
              </a:path>
            </a:pathLst>
          </a:cu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nb-NO" altLang="id-ID" sz="2400" b="1" i="0" u="none" strike="noStrike" kern="1200" cap="none" spc="0" normalizeH="0" baseline="0" noProof="0">
              <a:ln>
                <a:noFill/>
              </a:ln>
              <a:solidFill>
                <a:schemeClr val="bg1"/>
              </a:solidFill>
              <a:effectLst/>
              <a:uLnTx/>
              <a:uFillTx/>
              <a:latin typeface="+mn-lt"/>
              <a:ea typeface="+mn-ea"/>
              <a:cs typeface="+mn-cs"/>
              <a:sym typeface="Arial" panose="020B0604020202020204" pitchFamily="34" charset="0"/>
            </a:endParaRPr>
          </a:p>
        </p:txBody>
      </p:sp>
      <p:sp>
        <p:nvSpPr>
          <p:cNvPr id="9" name="Freeform 260"/>
          <p:cNvSpPr/>
          <p:nvPr/>
        </p:nvSpPr>
        <p:spPr bwMode="auto">
          <a:xfrm>
            <a:off x="1081088" y="2951163"/>
            <a:ext cx="1019175" cy="2236788"/>
          </a:xfrm>
          <a:custGeom>
            <a:avLst/>
            <a:gdLst>
              <a:gd name="T0" fmla="*/ 2147483647 w 490"/>
              <a:gd name="T1" fmla="*/ 2147483647 h 1074"/>
              <a:gd name="T2" fmla="*/ 2147483647 w 490"/>
              <a:gd name="T3" fmla="*/ 2147483647 h 1074"/>
              <a:gd name="T4" fmla="*/ 2147483647 w 490"/>
              <a:gd name="T5" fmla="*/ 2147483647 h 1074"/>
              <a:gd name="T6" fmla="*/ 2147483647 w 490"/>
              <a:gd name="T7" fmla="*/ 2147483647 h 1074"/>
              <a:gd name="T8" fmla="*/ 2147483647 w 490"/>
              <a:gd name="T9" fmla="*/ 2147483647 h 1074"/>
              <a:gd name="T10" fmla="*/ 2147483647 w 490"/>
              <a:gd name="T11" fmla="*/ 2147483647 h 1074"/>
              <a:gd name="T12" fmla="*/ 2147483647 w 490"/>
              <a:gd name="T13" fmla="*/ 2147483647 h 1074"/>
              <a:gd name="T14" fmla="*/ 2147483647 w 490"/>
              <a:gd name="T15" fmla="*/ 2147483647 h 1074"/>
              <a:gd name="T16" fmla="*/ 2147483647 w 490"/>
              <a:gd name="T17" fmla="*/ 2147483647 h 1074"/>
              <a:gd name="T18" fmla="*/ 2147483647 w 490"/>
              <a:gd name="T19" fmla="*/ 2147483647 h 1074"/>
              <a:gd name="T20" fmla="*/ 2147483647 w 490"/>
              <a:gd name="T21" fmla="*/ 2147483647 h 1074"/>
              <a:gd name="T22" fmla="*/ 2147483647 w 490"/>
              <a:gd name="T23" fmla="*/ 2147483647 h 1074"/>
              <a:gd name="T24" fmla="*/ 2147483647 w 490"/>
              <a:gd name="T25" fmla="*/ 2147483647 h 1074"/>
              <a:gd name="T26" fmla="*/ 2147483647 w 490"/>
              <a:gd name="T27" fmla="*/ 2147483647 h 1074"/>
              <a:gd name="T28" fmla="*/ 2147483647 w 490"/>
              <a:gd name="T29" fmla="*/ 2147483647 h 1074"/>
              <a:gd name="T30" fmla="*/ 2147483647 w 490"/>
              <a:gd name="T31" fmla="*/ 2147483647 h 1074"/>
              <a:gd name="T32" fmla="*/ 2147483647 w 490"/>
              <a:gd name="T33" fmla="*/ 2147483647 h 1074"/>
              <a:gd name="T34" fmla="*/ 2147483647 w 490"/>
              <a:gd name="T35" fmla="*/ 2147483647 h 1074"/>
              <a:gd name="T36" fmla="*/ 2147483647 w 490"/>
              <a:gd name="T37" fmla="*/ 2147483647 h 1074"/>
              <a:gd name="T38" fmla="*/ 2147483647 w 490"/>
              <a:gd name="T39" fmla="*/ 2147483647 h 1074"/>
              <a:gd name="T40" fmla="*/ 2147483647 w 490"/>
              <a:gd name="T41" fmla="*/ 2147483647 h 1074"/>
              <a:gd name="T42" fmla="*/ 2147483647 w 490"/>
              <a:gd name="T43" fmla="*/ 2147483647 h 1074"/>
              <a:gd name="T44" fmla="*/ 2147483647 w 490"/>
              <a:gd name="T45" fmla="*/ 2147483647 h 1074"/>
              <a:gd name="T46" fmla="*/ 2147483647 w 490"/>
              <a:gd name="T47" fmla="*/ 2147483647 h 1074"/>
              <a:gd name="T48" fmla="*/ 2147483647 w 490"/>
              <a:gd name="T49" fmla="*/ 2147483647 h 1074"/>
              <a:gd name="T50" fmla="*/ 2147483647 w 490"/>
              <a:gd name="T51" fmla="*/ 2147483647 h 1074"/>
              <a:gd name="T52" fmla="*/ 2147483647 w 490"/>
              <a:gd name="T53" fmla="*/ 2147483647 h 1074"/>
              <a:gd name="T54" fmla="*/ 2147483647 w 490"/>
              <a:gd name="T55" fmla="*/ 0 h 1074"/>
              <a:gd name="T56" fmla="*/ 2147483647 w 490"/>
              <a:gd name="T57" fmla="*/ 2147483647 h 1074"/>
              <a:gd name="T58" fmla="*/ 2147483647 w 490"/>
              <a:gd name="T59" fmla="*/ 2147483647 h 1074"/>
              <a:gd name="T60" fmla="*/ 2147483647 w 490"/>
              <a:gd name="T61" fmla="*/ 2147483647 h 1074"/>
              <a:gd name="T62" fmla="*/ 2147483647 w 490"/>
              <a:gd name="T63" fmla="*/ 2147483647 h 1074"/>
              <a:gd name="T64" fmla="*/ 2147483647 w 490"/>
              <a:gd name="T65" fmla="*/ 2147483647 h 1074"/>
              <a:gd name="T66" fmla="*/ 2147483647 w 490"/>
              <a:gd name="T67" fmla="*/ 2147483647 h 1074"/>
              <a:gd name="T68" fmla="*/ 2147483647 w 490"/>
              <a:gd name="T69" fmla="*/ 2147483647 h 1074"/>
              <a:gd name="T70" fmla="*/ 2147483647 w 490"/>
              <a:gd name="T71" fmla="*/ 2147483647 h 1074"/>
              <a:gd name="T72" fmla="*/ 2147483647 w 490"/>
              <a:gd name="T73" fmla="*/ 2147483647 h 1074"/>
              <a:gd name="T74" fmla="*/ 0 w 490"/>
              <a:gd name="T75" fmla="*/ 2147483647 h 1074"/>
              <a:gd name="T76" fmla="*/ 0 w 490"/>
              <a:gd name="T77" fmla="*/ 2147483647 h 1074"/>
              <a:gd name="T78" fmla="*/ 2147483647 w 490"/>
              <a:gd name="T79" fmla="*/ 2147483647 h 1074"/>
              <a:gd name="T80" fmla="*/ 2147483647 w 490"/>
              <a:gd name="T81" fmla="*/ 2147483647 h 1074"/>
              <a:gd name="T82" fmla="*/ 2147483647 w 490"/>
              <a:gd name="T83" fmla="*/ 2147483647 h 1074"/>
              <a:gd name="T84" fmla="*/ 2147483647 w 490"/>
              <a:gd name="T85" fmla="*/ 2147483647 h 1074"/>
              <a:gd name="T86" fmla="*/ 2147483647 w 490"/>
              <a:gd name="T87" fmla="*/ 2147483647 h 1074"/>
              <a:gd name="T88" fmla="*/ 2147483647 w 490"/>
              <a:gd name="T89" fmla="*/ 2147483647 h 1074"/>
              <a:gd name="T90" fmla="*/ 2147483647 w 490"/>
              <a:gd name="T91" fmla="*/ 2147483647 h 1074"/>
              <a:gd name="T92" fmla="*/ 2147483647 w 490"/>
              <a:gd name="T93" fmla="*/ 2147483647 h 1074"/>
              <a:gd name="T94" fmla="*/ 2147483647 w 490"/>
              <a:gd name="T95" fmla="*/ 2147483647 h 1074"/>
              <a:gd name="T96" fmla="*/ 2147483647 w 490"/>
              <a:gd name="T97" fmla="*/ 2147483647 h 1074"/>
              <a:gd name="T98" fmla="*/ 2147483647 w 490"/>
              <a:gd name="T99" fmla="*/ 2147483647 h 1074"/>
              <a:gd name="T100" fmla="*/ 2147483647 w 490"/>
              <a:gd name="T101" fmla="*/ 2147483647 h 1074"/>
              <a:gd name="T102" fmla="*/ 2147483647 w 490"/>
              <a:gd name="T103" fmla="*/ 2147483647 h 1074"/>
              <a:gd name="T104" fmla="*/ 2147483647 w 490"/>
              <a:gd name="T105" fmla="*/ 2147483647 h 1074"/>
              <a:gd name="T106" fmla="*/ 2147483647 w 490"/>
              <a:gd name="T107" fmla="*/ 2147483647 h 1074"/>
              <a:gd name="T108" fmla="*/ 2147483647 w 490"/>
              <a:gd name="T109" fmla="*/ 2147483647 h 1074"/>
              <a:gd name="T110" fmla="*/ 2147483647 w 490"/>
              <a:gd name="T111" fmla="*/ 2147483647 h 1074"/>
              <a:gd name="T112" fmla="*/ 2147483647 w 490"/>
              <a:gd name="T113" fmla="*/ 2147483647 h 107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90"/>
              <a:gd name="T172" fmla="*/ 0 h 1074"/>
              <a:gd name="T173" fmla="*/ 490 w 490"/>
              <a:gd name="T174" fmla="*/ 1074 h 107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90" h="1074">
                <a:moveTo>
                  <a:pt x="490" y="886"/>
                </a:moveTo>
                <a:lnTo>
                  <a:pt x="490" y="886"/>
                </a:lnTo>
                <a:lnTo>
                  <a:pt x="463" y="862"/>
                </a:lnTo>
                <a:lnTo>
                  <a:pt x="438" y="838"/>
                </a:lnTo>
                <a:lnTo>
                  <a:pt x="414" y="812"/>
                </a:lnTo>
                <a:lnTo>
                  <a:pt x="392" y="785"/>
                </a:lnTo>
                <a:lnTo>
                  <a:pt x="371" y="756"/>
                </a:lnTo>
                <a:lnTo>
                  <a:pt x="351" y="726"/>
                </a:lnTo>
                <a:lnTo>
                  <a:pt x="333" y="696"/>
                </a:lnTo>
                <a:lnTo>
                  <a:pt x="316" y="665"/>
                </a:lnTo>
                <a:lnTo>
                  <a:pt x="302" y="632"/>
                </a:lnTo>
                <a:lnTo>
                  <a:pt x="289" y="599"/>
                </a:lnTo>
                <a:lnTo>
                  <a:pt x="279" y="564"/>
                </a:lnTo>
                <a:lnTo>
                  <a:pt x="270" y="529"/>
                </a:lnTo>
                <a:lnTo>
                  <a:pt x="262" y="494"/>
                </a:lnTo>
                <a:lnTo>
                  <a:pt x="257" y="458"/>
                </a:lnTo>
                <a:lnTo>
                  <a:pt x="254" y="420"/>
                </a:lnTo>
                <a:lnTo>
                  <a:pt x="253" y="383"/>
                </a:lnTo>
                <a:lnTo>
                  <a:pt x="253" y="356"/>
                </a:lnTo>
                <a:lnTo>
                  <a:pt x="255" y="328"/>
                </a:lnTo>
                <a:lnTo>
                  <a:pt x="258" y="302"/>
                </a:lnTo>
                <a:lnTo>
                  <a:pt x="262" y="275"/>
                </a:lnTo>
                <a:lnTo>
                  <a:pt x="267" y="249"/>
                </a:lnTo>
                <a:lnTo>
                  <a:pt x="272" y="223"/>
                </a:lnTo>
                <a:lnTo>
                  <a:pt x="280" y="199"/>
                </a:lnTo>
                <a:lnTo>
                  <a:pt x="288" y="174"/>
                </a:lnTo>
                <a:lnTo>
                  <a:pt x="211" y="0"/>
                </a:lnTo>
                <a:lnTo>
                  <a:pt x="55" y="77"/>
                </a:lnTo>
                <a:lnTo>
                  <a:pt x="42" y="113"/>
                </a:lnTo>
                <a:lnTo>
                  <a:pt x="31" y="149"/>
                </a:lnTo>
                <a:lnTo>
                  <a:pt x="22" y="187"/>
                </a:lnTo>
                <a:lnTo>
                  <a:pt x="14" y="226"/>
                </a:lnTo>
                <a:lnTo>
                  <a:pt x="8" y="263"/>
                </a:lnTo>
                <a:lnTo>
                  <a:pt x="4" y="304"/>
                </a:lnTo>
                <a:lnTo>
                  <a:pt x="1" y="343"/>
                </a:lnTo>
                <a:lnTo>
                  <a:pt x="0" y="383"/>
                </a:lnTo>
                <a:lnTo>
                  <a:pt x="3" y="435"/>
                </a:lnTo>
                <a:lnTo>
                  <a:pt x="7" y="485"/>
                </a:lnTo>
                <a:lnTo>
                  <a:pt x="13" y="536"/>
                </a:lnTo>
                <a:lnTo>
                  <a:pt x="23" y="585"/>
                </a:lnTo>
                <a:lnTo>
                  <a:pt x="36" y="633"/>
                </a:lnTo>
                <a:lnTo>
                  <a:pt x="51" y="680"/>
                </a:lnTo>
                <a:lnTo>
                  <a:pt x="69" y="725"/>
                </a:lnTo>
                <a:lnTo>
                  <a:pt x="88" y="770"/>
                </a:lnTo>
                <a:lnTo>
                  <a:pt x="110" y="813"/>
                </a:lnTo>
                <a:lnTo>
                  <a:pt x="135" y="856"/>
                </a:lnTo>
                <a:lnTo>
                  <a:pt x="162" y="896"/>
                </a:lnTo>
                <a:lnTo>
                  <a:pt x="191" y="935"/>
                </a:lnTo>
                <a:lnTo>
                  <a:pt x="222" y="973"/>
                </a:lnTo>
                <a:lnTo>
                  <a:pt x="254" y="1008"/>
                </a:lnTo>
                <a:lnTo>
                  <a:pt x="288" y="1043"/>
                </a:lnTo>
                <a:lnTo>
                  <a:pt x="324" y="1074"/>
                </a:lnTo>
                <a:lnTo>
                  <a:pt x="298" y="909"/>
                </a:lnTo>
                <a:lnTo>
                  <a:pt x="490" y="886"/>
                </a:lnTo>
                <a:close/>
              </a:path>
            </a:pathLst>
          </a:cu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nb-NO" altLang="id-ID" sz="2400" b="1" i="0" u="none" strike="noStrike" kern="1200" cap="none" spc="0" normalizeH="0" baseline="0" noProof="0">
              <a:ln>
                <a:noFill/>
              </a:ln>
              <a:solidFill>
                <a:schemeClr val="bg1"/>
              </a:solidFill>
              <a:effectLst/>
              <a:uLnTx/>
              <a:uFillTx/>
              <a:latin typeface="+mn-lt"/>
              <a:ea typeface="+mn-ea"/>
              <a:cs typeface="+mn-cs"/>
              <a:sym typeface="Arial" panose="020B0604020202020204" pitchFamily="34" charset="0"/>
            </a:endParaRPr>
          </a:p>
        </p:txBody>
      </p:sp>
      <p:sp>
        <p:nvSpPr>
          <p:cNvPr id="10" name="Freeform 16"/>
          <p:cNvSpPr>
            <a:spLocks noEditPoints="1"/>
          </p:cNvSpPr>
          <p:nvPr/>
        </p:nvSpPr>
        <p:spPr bwMode="auto">
          <a:xfrm>
            <a:off x="2466975" y="3003550"/>
            <a:ext cx="1042988" cy="1582738"/>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rgbClr val="FCFCFC">
              <a:alpha val="3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nb-NO" altLang="id-ID" sz="2400" b="1" i="0" u="none" strike="noStrike" kern="1200" cap="none" spc="0" normalizeH="0" baseline="0" noProof="0">
              <a:ln>
                <a:noFill/>
              </a:ln>
              <a:solidFill>
                <a:schemeClr val="bg1"/>
              </a:solidFill>
              <a:effectLst/>
              <a:uLnTx/>
              <a:uFillTx/>
              <a:latin typeface="+mn-lt"/>
              <a:ea typeface="+mn-ea"/>
              <a:cs typeface="+mn-cs"/>
              <a:sym typeface="Arial" panose="020B0604020202020204" pitchFamily="34" charset="0"/>
            </a:endParaRPr>
          </a:p>
        </p:txBody>
      </p:sp>
      <p:sp>
        <p:nvSpPr>
          <p:cNvPr id="12" name="TextBox 15"/>
          <p:cNvSpPr txBox="1">
            <a:spLocks noChangeArrowheads="1"/>
          </p:cNvSpPr>
          <p:nvPr/>
        </p:nvSpPr>
        <p:spPr bwMode="auto">
          <a:xfrm rot="2295975">
            <a:off x="3432175" y="2390775"/>
            <a:ext cx="12207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MS PGothic" panose="020B0600070205080204" pitchFamily="34" charset="-128"/>
              </a:defRPr>
            </a:lvl1pPr>
            <a:lvl2pPr marL="37931725" indent="-3747452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编辑</a:t>
            </a:r>
            <a:r>
              <a:rPr kumimoji="0" lang="zh-CN" altLang="en-US" sz="1200" b="1" i="0" u="none" strike="noStrike" kern="0" cap="none" spc="0" normalizeH="0" baseline="0" noProof="0" dirty="0" smtClean="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标题</a:t>
            </a:r>
            <a:endParaRPr kumimoji="0" lang="en-US" altLang="id-ID" sz="120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7"/>
          <p:cNvSpPr txBox="1">
            <a:spLocks noChangeArrowheads="1"/>
          </p:cNvSpPr>
          <p:nvPr/>
        </p:nvSpPr>
        <p:spPr bwMode="auto">
          <a:xfrm rot="19630965">
            <a:off x="1468438" y="2246313"/>
            <a:ext cx="1312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MS PGothic" panose="020B0600070205080204" pitchFamily="34" charset="-128"/>
              </a:defRPr>
            </a:lvl1pPr>
            <a:lvl2pPr marL="37931725" indent="-3747452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编辑</a:t>
            </a:r>
            <a:r>
              <a:rPr kumimoji="0" lang="zh-CN" altLang="en-US" sz="1200" b="1" i="0" u="none" strike="noStrike" kern="0" cap="none" spc="0" normalizeH="0" baseline="0" noProof="0" dirty="0" smtClean="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标题</a:t>
            </a:r>
            <a:endParaRPr kumimoji="0" lang="en-US" altLang="id-ID" sz="105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9"/>
          <p:cNvSpPr txBox="1">
            <a:spLocks noChangeArrowheads="1"/>
          </p:cNvSpPr>
          <p:nvPr/>
        </p:nvSpPr>
        <p:spPr bwMode="auto">
          <a:xfrm rot="6475666">
            <a:off x="3900488" y="4110038"/>
            <a:ext cx="1270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MS PGothic" panose="020B0600070205080204" pitchFamily="34" charset="-128"/>
              </a:defRPr>
            </a:lvl1pPr>
            <a:lvl2pPr marL="37931725" indent="-3747452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编辑</a:t>
            </a:r>
            <a:r>
              <a:rPr kumimoji="0" lang="zh-CN" altLang="en-US" sz="1200" b="1" i="0" u="none" strike="noStrike" kern="0" cap="none" spc="0" normalizeH="0" baseline="0" noProof="0" dirty="0" smtClean="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标题</a:t>
            </a:r>
            <a:endParaRPr kumimoji="0" lang="en-US" altLang="id-ID" sz="120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8"/>
          <p:cNvSpPr txBox="1">
            <a:spLocks noChangeArrowheads="1"/>
          </p:cNvSpPr>
          <p:nvPr/>
        </p:nvSpPr>
        <p:spPr bwMode="auto">
          <a:xfrm rot="15219110">
            <a:off x="800894" y="4064794"/>
            <a:ext cx="12652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MS PGothic" panose="020B0600070205080204" pitchFamily="34" charset="-128"/>
              </a:defRPr>
            </a:lvl1pPr>
            <a:lvl2pPr marL="37931725" indent="-3747452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dirty="0" smtClean="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编辑标题</a:t>
            </a:r>
            <a:endParaRPr kumimoji="0" lang="en-US" altLang="id-ID" sz="105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0"/>
          <p:cNvSpPr txBox="1">
            <a:spLocks noChangeArrowheads="1"/>
          </p:cNvSpPr>
          <p:nvPr/>
        </p:nvSpPr>
        <p:spPr bwMode="auto">
          <a:xfrm>
            <a:off x="2335213" y="5227638"/>
            <a:ext cx="124618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MS PGothic" panose="020B0600070205080204" pitchFamily="34" charset="-128"/>
              </a:defRPr>
            </a:lvl1pPr>
            <a:lvl2pPr marL="37931725" indent="-3747452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编辑</a:t>
            </a:r>
            <a:r>
              <a:rPr kumimoji="0" lang="zh-CN" altLang="en-US" sz="1200" b="1" i="0" u="none" strike="noStrike" kern="0" cap="none" spc="0" normalizeH="0" baseline="0" noProof="0" dirty="0" smtClean="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rPr>
              <a:t>标题</a:t>
            </a:r>
            <a:endParaRPr kumimoji="0" lang="en-US" altLang="id-ID" sz="1050" b="1" i="0" u="none" strike="noStrike" kern="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327" name="矩形 16"/>
          <p:cNvSpPr/>
          <p:nvPr/>
        </p:nvSpPr>
        <p:spPr>
          <a:xfrm>
            <a:off x="6267450" y="3363913"/>
            <a:ext cx="4527550" cy="1071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200" dirty="0" smtClean="0">
                <a:latin typeface="Arial" panose="020B0604020202020204" pitchFamily="34" charset="0"/>
                <a:ea typeface="微软雅黑" panose="020B0503020204020204" pitchFamily="34" charset="-122"/>
                <a:sym typeface="Arial" panose="020B0604020202020204" pitchFamily="34" charset="0"/>
              </a:rPr>
              <a:t>单击</a:t>
            </a:r>
            <a:r>
              <a:rPr lang="zh-CN" altLang="en-US" sz="1200" dirty="0">
                <a:latin typeface="Arial" panose="020B0604020202020204" pitchFamily="34" charset="0"/>
                <a:ea typeface="微软雅黑" panose="020B0503020204020204" pitchFamily="34" charset="-122"/>
                <a:sym typeface="Arial" panose="020B0604020202020204" pitchFamily="34" charset="0"/>
              </a:rPr>
              <a:t>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p:nvPr/>
        </p:nvSpPr>
        <p:spPr>
          <a:xfrm>
            <a:off x="6267450" y="3043238"/>
            <a:ext cx="2752725"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x-none" sz="1600" b="1" dirty="0">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spd="slow" advTm="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4339"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pic>
        <p:nvPicPr>
          <p:cNvPr id="14340" name="图片 21"/>
          <p:cNvPicPr>
            <a:picLocks noChangeAspect="1"/>
          </p:cNvPicPr>
          <p:nvPr/>
        </p:nvPicPr>
        <p:blipFill>
          <a:blip r:embed="rId3"/>
          <a:srcRect t="22778" b="20619"/>
          <a:stretch>
            <a:fillRect/>
          </a:stretch>
        </p:blipFill>
        <p:spPr>
          <a:xfrm>
            <a:off x="0" y="1066800"/>
            <a:ext cx="12192000" cy="3171825"/>
          </a:xfrm>
          <a:prstGeom prst="rect">
            <a:avLst/>
          </a:prstGeom>
          <a:noFill/>
          <a:ln w="9525">
            <a:noFill/>
          </a:ln>
        </p:spPr>
      </p:pic>
      <p:sp>
        <p:nvSpPr>
          <p:cNvPr id="8" name="Rectangle 37"/>
          <p:cNvSpPr/>
          <p:nvPr/>
        </p:nvSpPr>
        <p:spPr>
          <a:xfrm>
            <a:off x="1181100" y="1063625"/>
            <a:ext cx="3449638" cy="3175000"/>
          </a:xfrm>
          <a:prstGeom prst="rect">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4342" name="矩形 23"/>
          <p:cNvSpPr/>
          <p:nvPr/>
        </p:nvSpPr>
        <p:spPr>
          <a:xfrm>
            <a:off x="1773238" y="2160588"/>
            <a:ext cx="2420937" cy="211134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4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4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4343" name="TextBox 13"/>
          <p:cNvSpPr txBox="1"/>
          <p:nvPr/>
        </p:nvSpPr>
        <p:spPr>
          <a:xfrm>
            <a:off x="2290763" y="1736725"/>
            <a:ext cx="1495425"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solidFill>
                  <a:srgbClr val="FFFFFF"/>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圆角矩形 11"/>
          <p:cNvSpPr/>
          <p:nvPr/>
        </p:nvSpPr>
        <p:spPr>
          <a:xfrm>
            <a:off x="1238250" y="4683125"/>
            <a:ext cx="2471738" cy="461963"/>
          </a:xfrm>
          <a:prstGeom prst="roundRect">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1" i="0" u="none" strike="noStrike" kern="1200" cap="none" spc="0" normalizeH="0" baseline="0" noProof="0">
              <a:ln>
                <a:noFill/>
              </a:ln>
              <a:solidFill>
                <a:schemeClr val="bg1"/>
              </a:solidFill>
              <a:effectLst/>
              <a:uLnTx/>
              <a:uFillTx/>
              <a:latin typeface="+mn-lt"/>
              <a:ea typeface="+mn-ea"/>
              <a:cs typeface="+mn-cs"/>
            </a:endParaRPr>
          </a:p>
        </p:txBody>
      </p:sp>
      <p:sp>
        <p:nvSpPr>
          <p:cNvPr id="14345" name="文本框 26"/>
          <p:cNvSpPr txBox="1"/>
          <p:nvPr/>
        </p:nvSpPr>
        <p:spPr>
          <a:xfrm>
            <a:off x="1074738" y="4729163"/>
            <a:ext cx="2798762"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800" b="1" dirty="0">
                <a:solidFill>
                  <a:srgbClr val="FFFFFF"/>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8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346" name="矩形 27"/>
          <p:cNvSpPr/>
          <p:nvPr/>
        </p:nvSpPr>
        <p:spPr>
          <a:xfrm>
            <a:off x="1238250" y="5368925"/>
            <a:ext cx="9725025" cy="8494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14347" name="矩形 28"/>
          <p:cNvSpPr/>
          <p:nvPr/>
        </p:nvSpPr>
        <p:spPr>
          <a:xfrm>
            <a:off x="1249363" y="5643563"/>
            <a:ext cx="9725025" cy="406265"/>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lv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2322513" y="2670175"/>
            <a:ext cx="7546975" cy="1517650"/>
          </a:xfrm>
          <a:prstGeom prst="roundRect">
            <a:avLst>
              <a:gd name="adj" fmla="val 50000"/>
            </a:avLst>
          </a:prstGeom>
          <a:solidFill>
            <a:srgbClr val="353F49"/>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grpSp>
        <p:nvGrpSpPr>
          <p:cNvPr id="15363" name="组合 3"/>
          <p:cNvGrpSpPr/>
          <p:nvPr/>
        </p:nvGrpSpPr>
        <p:grpSpPr>
          <a:xfrm>
            <a:off x="3128963" y="3044825"/>
            <a:ext cx="6353175" cy="768350"/>
            <a:chOff x="3666155" y="3198019"/>
            <a:chExt cx="6352516" cy="769441"/>
          </a:xfrm>
        </p:grpSpPr>
        <p:sp>
          <p:nvSpPr>
            <p:cNvPr id="15364" name="文本框 128"/>
            <p:cNvSpPr txBox="1"/>
            <p:nvPr/>
          </p:nvSpPr>
          <p:spPr>
            <a:xfrm>
              <a:off x="6337401" y="3198019"/>
              <a:ext cx="3681270"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4400" b="1" dirty="0">
                  <a:solidFill>
                    <a:srgbClr val="FFFFFF"/>
                  </a:solidFill>
                  <a:latin typeface="微软雅黑" panose="020B0503020204020204" pitchFamily="34" charset="-122"/>
                  <a:ea typeface="微软雅黑" panose="020B0503020204020204" pitchFamily="34" charset="-122"/>
                </a:rPr>
                <a:t>项目背景研究</a:t>
              </a:r>
            </a:p>
          </p:txBody>
        </p:sp>
        <p:sp>
          <p:nvSpPr>
            <p:cNvPr id="15365" name="文本框 129"/>
            <p:cNvSpPr txBox="1"/>
            <p:nvPr/>
          </p:nvSpPr>
          <p:spPr>
            <a:xfrm>
              <a:off x="3666155" y="3198019"/>
              <a:ext cx="2270187"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4400" b="1" dirty="0">
                  <a:solidFill>
                    <a:srgbClr val="FFFFFF"/>
                  </a:solidFill>
                  <a:latin typeface="微软雅黑" panose="020B0503020204020204" pitchFamily="34" charset="-122"/>
                  <a:ea typeface="微软雅黑" panose="020B0503020204020204" pitchFamily="34" charset="-122"/>
                </a:rPr>
                <a:t>Part 01</a:t>
              </a:r>
              <a:endParaRPr lang="zh-CN" altLang="en-US" sz="4400" b="1" dirty="0">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Tm="2000">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387"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Teardrop 3"/>
          <p:cNvSpPr/>
          <p:nvPr/>
        </p:nvSpPr>
        <p:spPr>
          <a:xfrm rot="16200000">
            <a:off x="887413" y="2047875"/>
            <a:ext cx="3841750" cy="3841750"/>
          </a:xfrm>
          <a:prstGeom prst="teardrop">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grpSp>
        <p:nvGrpSpPr>
          <p:cNvPr id="16389" name="组合 4"/>
          <p:cNvGrpSpPr/>
          <p:nvPr/>
        </p:nvGrpSpPr>
        <p:grpSpPr>
          <a:xfrm>
            <a:off x="1366838" y="2527300"/>
            <a:ext cx="2882900" cy="2882900"/>
            <a:chOff x="-330200" y="0"/>
            <a:chExt cx="3708400" cy="3708400"/>
          </a:xfrm>
        </p:grpSpPr>
        <p:sp>
          <p:nvSpPr>
            <p:cNvPr id="6" name="椭圆 5"/>
            <p:cNvSpPr/>
            <p:nvPr/>
          </p:nvSpPr>
          <p:spPr>
            <a:xfrm>
              <a:off x="-330200" y="0"/>
              <a:ext cx="3708400" cy="3708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pic>
          <p:nvPicPr>
            <p:cNvPr id="16395" name="图片 7"/>
            <p:cNvPicPr>
              <a:picLocks noChangeAspect="1"/>
            </p:cNvPicPr>
            <p:nvPr/>
          </p:nvPicPr>
          <p:blipFill>
            <a:blip r:embed="rId3"/>
            <a:stretch>
              <a:fillRect/>
            </a:stretch>
          </p:blipFill>
          <p:spPr>
            <a:xfrm>
              <a:off x="-132547" y="197653"/>
              <a:ext cx="3313093" cy="3313093"/>
            </a:xfrm>
            <a:prstGeom prst="rect">
              <a:avLst/>
            </a:prstGeom>
            <a:noFill/>
            <a:ln w="9525">
              <a:noFill/>
            </a:ln>
          </p:spPr>
        </p:pic>
      </p:grpSp>
      <p:sp>
        <p:nvSpPr>
          <p:cNvPr id="9" name="椭圆 8"/>
          <p:cNvSpPr/>
          <p:nvPr/>
        </p:nvSpPr>
        <p:spPr>
          <a:xfrm>
            <a:off x="5464175" y="2233613"/>
            <a:ext cx="1470025" cy="1470025"/>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grpSp>
        <p:nvGrpSpPr>
          <p:cNvPr id="10" name="组合 9"/>
          <p:cNvGrpSpPr/>
          <p:nvPr/>
        </p:nvGrpSpPr>
        <p:grpSpPr>
          <a:xfrm>
            <a:off x="5885664" y="2669999"/>
            <a:ext cx="797897" cy="698937"/>
            <a:chOff x="6113463" y="3119438"/>
            <a:chExt cx="204787" cy="179388"/>
          </a:xfrm>
          <a:solidFill>
            <a:schemeClr val="bg1"/>
          </a:solidFill>
        </p:grpSpPr>
        <p:sp>
          <p:nvSpPr>
            <p:cNvPr id="12" name="Freeform 299"/>
            <p:cNvSpPr/>
            <p:nvPr/>
          </p:nvSpPr>
          <p:spPr bwMode="auto">
            <a:xfrm>
              <a:off x="6113463" y="3152776"/>
              <a:ext cx="146050" cy="146050"/>
            </a:xfrm>
            <a:custGeom>
              <a:avLst/>
              <a:gdLst>
                <a:gd name="T0" fmla="*/ 181 w 206"/>
                <a:gd name="T1" fmla="*/ 172 h 206"/>
                <a:gd name="T2" fmla="*/ 172 w 206"/>
                <a:gd name="T3" fmla="*/ 180 h 206"/>
                <a:gd name="T4" fmla="*/ 35 w 206"/>
                <a:gd name="T5" fmla="*/ 180 h 206"/>
                <a:gd name="T6" fmla="*/ 26 w 206"/>
                <a:gd name="T7" fmla="*/ 172 h 206"/>
                <a:gd name="T8" fmla="*/ 26 w 206"/>
                <a:gd name="T9" fmla="*/ 34 h 206"/>
                <a:gd name="T10" fmla="*/ 35 w 206"/>
                <a:gd name="T11" fmla="*/ 25 h 206"/>
                <a:gd name="T12" fmla="*/ 154 w 206"/>
                <a:gd name="T13" fmla="*/ 25 h 206"/>
                <a:gd name="T14" fmla="*/ 179 w 206"/>
                <a:gd name="T15" fmla="*/ 0 h 206"/>
                <a:gd name="T16" fmla="*/ 172 w 206"/>
                <a:gd name="T17" fmla="*/ 0 h 206"/>
                <a:gd name="T18" fmla="*/ 35 w 206"/>
                <a:gd name="T19" fmla="*/ 0 h 206"/>
                <a:gd name="T20" fmla="*/ 0 w 206"/>
                <a:gd name="T21" fmla="*/ 34 h 206"/>
                <a:gd name="T22" fmla="*/ 0 w 206"/>
                <a:gd name="T23" fmla="*/ 172 h 206"/>
                <a:gd name="T24" fmla="*/ 35 w 206"/>
                <a:gd name="T25" fmla="*/ 206 h 206"/>
                <a:gd name="T26" fmla="*/ 172 w 206"/>
                <a:gd name="T27" fmla="*/ 206 h 206"/>
                <a:gd name="T28" fmla="*/ 206 w 206"/>
                <a:gd name="T29" fmla="*/ 172 h 206"/>
                <a:gd name="T30" fmla="*/ 206 w 206"/>
                <a:gd name="T31" fmla="*/ 95 h 206"/>
                <a:gd name="T32" fmla="*/ 181 w 206"/>
                <a:gd name="T33" fmla="*/ 121 h 206"/>
                <a:gd name="T34" fmla="*/ 181 w 206"/>
                <a:gd name="T35" fmla="*/ 17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206">
                  <a:moveTo>
                    <a:pt x="181" y="172"/>
                  </a:moveTo>
                  <a:cubicBezTo>
                    <a:pt x="181" y="176"/>
                    <a:pt x="177" y="180"/>
                    <a:pt x="172" y="180"/>
                  </a:cubicBezTo>
                  <a:cubicBezTo>
                    <a:pt x="35" y="180"/>
                    <a:pt x="35" y="180"/>
                    <a:pt x="35" y="180"/>
                  </a:cubicBezTo>
                  <a:cubicBezTo>
                    <a:pt x="30" y="180"/>
                    <a:pt x="26" y="176"/>
                    <a:pt x="26" y="172"/>
                  </a:cubicBezTo>
                  <a:cubicBezTo>
                    <a:pt x="26" y="34"/>
                    <a:pt x="26" y="34"/>
                    <a:pt x="26" y="34"/>
                  </a:cubicBezTo>
                  <a:cubicBezTo>
                    <a:pt x="26" y="29"/>
                    <a:pt x="30" y="25"/>
                    <a:pt x="35" y="25"/>
                  </a:cubicBezTo>
                  <a:cubicBezTo>
                    <a:pt x="154" y="25"/>
                    <a:pt x="154" y="25"/>
                    <a:pt x="154" y="25"/>
                  </a:cubicBezTo>
                  <a:cubicBezTo>
                    <a:pt x="179" y="0"/>
                    <a:pt x="179" y="0"/>
                    <a:pt x="179" y="0"/>
                  </a:cubicBezTo>
                  <a:cubicBezTo>
                    <a:pt x="177" y="0"/>
                    <a:pt x="174" y="0"/>
                    <a:pt x="172" y="0"/>
                  </a:cubicBezTo>
                  <a:cubicBezTo>
                    <a:pt x="35" y="0"/>
                    <a:pt x="35" y="0"/>
                    <a:pt x="35" y="0"/>
                  </a:cubicBezTo>
                  <a:cubicBezTo>
                    <a:pt x="16" y="0"/>
                    <a:pt x="0" y="15"/>
                    <a:pt x="0" y="34"/>
                  </a:cubicBezTo>
                  <a:cubicBezTo>
                    <a:pt x="0" y="172"/>
                    <a:pt x="0" y="172"/>
                    <a:pt x="0" y="172"/>
                  </a:cubicBezTo>
                  <a:cubicBezTo>
                    <a:pt x="0" y="190"/>
                    <a:pt x="16" y="206"/>
                    <a:pt x="35" y="206"/>
                  </a:cubicBezTo>
                  <a:cubicBezTo>
                    <a:pt x="172" y="206"/>
                    <a:pt x="172" y="206"/>
                    <a:pt x="172" y="206"/>
                  </a:cubicBezTo>
                  <a:cubicBezTo>
                    <a:pt x="191" y="206"/>
                    <a:pt x="206" y="190"/>
                    <a:pt x="206" y="172"/>
                  </a:cubicBezTo>
                  <a:cubicBezTo>
                    <a:pt x="206" y="95"/>
                    <a:pt x="206" y="95"/>
                    <a:pt x="206" y="95"/>
                  </a:cubicBezTo>
                  <a:cubicBezTo>
                    <a:pt x="181" y="121"/>
                    <a:pt x="181" y="121"/>
                    <a:pt x="181" y="121"/>
                  </a:cubicBezTo>
                  <a:lnTo>
                    <a:pt x="181" y="1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300"/>
            <p:cNvSpPr>
              <a:spLocks noEditPoints="1"/>
            </p:cNvSpPr>
            <p:nvPr/>
          </p:nvSpPr>
          <p:spPr bwMode="auto">
            <a:xfrm>
              <a:off x="6175375" y="3144838"/>
              <a:ext cx="117475" cy="117475"/>
            </a:xfrm>
            <a:custGeom>
              <a:avLst/>
              <a:gdLst>
                <a:gd name="T0" fmla="*/ 74 w 74"/>
                <a:gd name="T1" fmla="*/ 17 h 74"/>
                <a:gd name="T2" fmla="*/ 57 w 74"/>
                <a:gd name="T3" fmla="*/ 0 h 74"/>
                <a:gd name="T4" fmla="*/ 8 w 74"/>
                <a:gd name="T5" fmla="*/ 50 h 74"/>
                <a:gd name="T6" fmla="*/ 8 w 74"/>
                <a:gd name="T7" fmla="*/ 50 h 74"/>
                <a:gd name="T8" fmla="*/ 8 w 74"/>
                <a:gd name="T9" fmla="*/ 50 h 74"/>
                <a:gd name="T10" fmla="*/ 8 w 74"/>
                <a:gd name="T11" fmla="*/ 50 h 74"/>
                <a:gd name="T12" fmla="*/ 8 w 74"/>
                <a:gd name="T13" fmla="*/ 50 h 74"/>
                <a:gd name="T14" fmla="*/ 0 w 74"/>
                <a:gd name="T15" fmla="*/ 74 h 74"/>
                <a:gd name="T16" fmla="*/ 24 w 74"/>
                <a:gd name="T17" fmla="*/ 66 h 74"/>
                <a:gd name="T18" fmla="*/ 24 w 74"/>
                <a:gd name="T19" fmla="*/ 66 h 74"/>
                <a:gd name="T20" fmla="*/ 24 w 74"/>
                <a:gd name="T21" fmla="*/ 66 h 74"/>
                <a:gd name="T22" fmla="*/ 24 w 74"/>
                <a:gd name="T23" fmla="*/ 66 h 74"/>
                <a:gd name="T24" fmla="*/ 24 w 74"/>
                <a:gd name="T25" fmla="*/ 66 h 74"/>
                <a:gd name="T26" fmla="*/ 74 w 74"/>
                <a:gd name="T27" fmla="*/ 17 h 74"/>
                <a:gd name="T28" fmla="*/ 19 w 74"/>
                <a:gd name="T29" fmla="*/ 52 h 74"/>
                <a:gd name="T30" fmla="*/ 17 w 74"/>
                <a:gd name="T31" fmla="*/ 50 h 74"/>
                <a:gd name="T32" fmla="*/ 57 w 74"/>
                <a:gd name="T33" fmla="*/ 9 h 74"/>
                <a:gd name="T34" fmla="*/ 60 w 74"/>
                <a:gd name="T35" fmla="*/ 11 h 74"/>
                <a:gd name="T36" fmla="*/ 19 w 74"/>
                <a:gd name="T37" fmla="*/ 5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4">
                  <a:moveTo>
                    <a:pt x="74" y="17"/>
                  </a:moveTo>
                  <a:lnTo>
                    <a:pt x="57" y="0"/>
                  </a:lnTo>
                  <a:lnTo>
                    <a:pt x="8" y="50"/>
                  </a:lnTo>
                  <a:lnTo>
                    <a:pt x="8" y="50"/>
                  </a:lnTo>
                  <a:lnTo>
                    <a:pt x="8" y="50"/>
                  </a:lnTo>
                  <a:lnTo>
                    <a:pt x="8" y="50"/>
                  </a:lnTo>
                  <a:lnTo>
                    <a:pt x="8" y="50"/>
                  </a:lnTo>
                  <a:lnTo>
                    <a:pt x="0" y="74"/>
                  </a:lnTo>
                  <a:lnTo>
                    <a:pt x="24" y="66"/>
                  </a:lnTo>
                  <a:lnTo>
                    <a:pt x="24" y="66"/>
                  </a:lnTo>
                  <a:lnTo>
                    <a:pt x="24" y="66"/>
                  </a:lnTo>
                  <a:lnTo>
                    <a:pt x="24" y="66"/>
                  </a:lnTo>
                  <a:lnTo>
                    <a:pt x="24" y="66"/>
                  </a:lnTo>
                  <a:lnTo>
                    <a:pt x="74" y="17"/>
                  </a:lnTo>
                  <a:close/>
                  <a:moveTo>
                    <a:pt x="19" y="52"/>
                  </a:moveTo>
                  <a:lnTo>
                    <a:pt x="17" y="50"/>
                  </a:lnTo>
                  <a:lnTo>
                    <a:pt x="57" y="9"/>
                  </a:lnTo>
                  <a:lnTo>
                    <a:pt x="60" y="11"/>
                  </a:lnTo>
                  <a:lnTo>
                    <a:pt x="19"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4" name="Freeform 301"/>
            <p:cNvSpPr/>
            <p:nvPr/>
          </p:nvSpPr>
          <p:spPr bwMode="auto">
            <a:xfrm>
              <a:off x="6275388" y="3119438"/>
              <a:ext cx="42862" cy="42863"/>
            </a:xfrm>
            <a:custGeom>
              <a:avLst/>
              <a:gdLst>
                <a:gd name="T0" fmla="*/ 0 w 27"/>
                <a:gd name="T1" fmla="*/ 11 h 27"/>
                <a:gd name="T2" fmla="*/ 16 w 27"/>
                <a:gd name="T3" fmla="*/ 27 h 27"/>
                <a:gd name="T4" fmla="*/ 27 w 27"/>
                <a:gd name="T5" fmla="*/ 16 h 27"/>
                <a:gd name="T6" fmla="*/ 11 w 27"/>
                <a:gd name="T7" fmla="*/ 0 h 27"/>
                <a:gd name="T8" fmla="*/ 0 w 27"/>
                <a:gd name="T9" fmla="*/ 11 h 27"/>
              </a:gdLst>
              <a:ahLst/>
              <a:cxnLst>
                <a:cxn ang="0">
                  <a:pos x="T0" y="T1"/>
                </a:cxn>
                <a:cxn ang="0">
                  <a:pos x="T2" y="T3"/>
                </a:cxn>
                <a:cxn ang="0">
                  <a:pos x="T4" y="T5"/>
                </a:cxn>
                <a:cxn ang="0">
                  <a:pos x="T6" y="T7"/>
                </a:cxn>
                <a:cxn ang="0">
                  <a:pos x="T8" y="T9"/>
                </a:cxn>
              </a:cxnLst>
              <a:rect l="0" t="0" r="r" b="b"/>
              <a:pathLst>
                <a:path w="27" h="27">
                  <a:moveTo>
                    <a:pt x="0" y="11"/>
                  </a:moveTo>
                  <a:lnTo>
                    <a:pt x="16" y="27"/>
                  </a:lnTo>
                  <a:lnTo>
                    <a:pt x="27" y="16"/>
                  </a:lnTo>
                  <a:lnTo>
                    <a:pt x="11"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16392" name="矩形 14"/>
          <p:cNvSpPr/>
          <p:nvPr/>
        </p:nvSpPr>
        <p:spPr>
          <a:xfrm>
            <a:off x="5643563" y="4360863"/>
            <a:ext cx="5891212" cy="1206484"/>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400" dirty="0" smtClean="0">
                <a:solidFill>
                  <a:srgbClr val="353F49"/>
                </a:solidFill>
                <a:latin typeface="Arial" panose="020B0604020202020204" pitchFamily="34" charset="0"/>
                <a:ea typeface="微软雅黑" panose="020B0503020204020204" pitchFamily="34" charset="-122"/>
                <a:sym typeface="Arial" panose="020B0604020202020204" pitchFamily="34" charset="0"/>
              </a:rPr>
              <a:t>内容</a:t>
            </a: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6393" name="TextBox 13"/>
          <p:cNvSpPr txBox="1"/>
          <p:nvPr/>
        </p:nvSpPr>
        <p:spPr>
          <a:xfrm>
            <a:off x="5643563" y="4038600"/>
            <a:ext cx="2752725"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7411"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Rectangle 3"/>
          <p:cNvSpPr/>
          <p:nvPr/>
        </p:nvSpPr>
        <p:spPr>
          <a:xfrm>
            <a:off x="1066800" y="1789113"/>
            <a:ext cx="2366963" cy="3746500"/>
          </a:xfrm>
          <a:prstGeom prst="rect">
            <a:avLst/>
          </a:prstGeom>
          <a:noFill/>
          <a:ln w="9525">
            <a:solidFill>
              <a:srgbClr val="0195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Rectangle 10"/>
          <p:cNvSpPr/>
          <p:nvPr/>
        </p:nvSpPr>
        <p:spPr>
          <a:xfrm>
            <a:off x="1339850" y="4711700"/>
            <a:ext cx="1820863" cy="538163"/>
          </a:xfrm>
          <a:prstGeom prst="rect">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Rectangle 12"/>
          <p:cNvSpPr/>
          <p:nvPr/>
        </p:nvSpPr>
        <p:spPr>
          <a:xfrm>
            <a:off x="3630613" y="1789113"/>
            <a:ext cx="2366963" cy="3746500"/>
          </a:xfrm>
          <a:prstGeom prst="rect">
            <a:avLst/>
          </a:prstGeom>
          <a:noFill/>
          <a:ln w="9525">
            <a:solidFill>
              <a:srgbClr val="FD8C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Rectangle 15"/>
          <p:cNvSpPr/>
          <p:nvPr/>
        </p:nvSpPr>
        <p:spPr>
          <a:xfrm>
            <a:off x="3903663" y="4711700"/>
            <a:ext cx="1820863" cy="538163"/>
          </a:xfrm>
          <a:prstGeom prst="rect">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7416" name="Text Box 10"/>
          <p:cNvSpPr txBox="1"/>
          <p:nvPr/>
        </p:nvSpPr>
        <p:spPr>
          <a:xfrm>
            <a:off x="3937000" y="4843463"/>
            <a:ext cx="1809750" cy="292100"/>
          </a:xfrm>
          <a:prstGeom prst="rect">
            <a:avLst/>
          </a:prstGeom>
          <a:noFill/>
          <a:ln w="9525">
            <a:noFill/>
          </a:ln>
        </p:spPr>
        <p:txBody>
          <a:bodyPr lIns="45720" tIns="22860" rIns="45720" bIns="2286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087755" eaLnBrk="1" hangingPunct="1">
              <a:lnSpc>
                <a:spcPct val="100000"/>
              </a:lnSpc>
              <a:spcBef>
                <a:spcPct val="0"/>
              </a:spcBef>
              <a:buNone/>
            </a:pPr>
            <a:r>
              <a:rPr lang="zh-CN" altLang="en-US" sz="16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27"/>
          <p:cNvSpPr/>
          <p:nvPr/>
        </p:nvSpPr>
        <p:spPr>
          <a:xfrm>
            <a:off x="6200775" y="1789113"/>
            <a:ext cx="2366963" cy="3746500"/>
          </a:xfrm>
          <a:prstGeom prst="rect">
            <a:avLst/>
          </a:prstGeom>
          <a:noFill/>
          <a:ln w="9525">
            <a:solidFill>
              <a:srgbClr val="FCB6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Rectangle 30"/>
          <p:cNvSpPr/>
          <p:nvPr/>
        </p:nvSpPr>
        <p:spPr>
          <a:xfrm>
            <a:off x="6473825" y="4711700"/>
            <a:ext cx="1820863" cy="538163"/>
          </a:xfrm>
          <a:prstGeom prst="rect">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7419" name="Text Box 10"/>
          <p:cNvSpPr txBox="1"/>
          <p:nvPr/>
        </p:nvSpPr>
        <p:spPr>
          <a:xfrm>
            <a:off x="6510338" y="4829175"/>
            <a:ext cx="1808162" cy="292100"/>
          </a:xfrm>
          <a:prstGeom prst="rect">
            <a:avLst/>
          </a:prstGeom>
          <a:noFill/>
          <a:ln w="9525">
            <a:noFill/>
          </a:ln>
        </p:spPr>
        <p:txBody>
          <a:bodyPr lIns="45720" tIns="22860" rIns="45720" bIns="2286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087755" eaLnBrk="1" hangingPunct="1">
              <a:lnSpc>
                <a:spcPct val="100000"/>
              </a:lnSpc>
              <a:spcBef>
                <a:spcPct val="0"/>
              </a:spcBef>
              <a:buNone/>
            </a:pPr>
            <a:r>
              <a:rPr lang="zh-CN" altLang="en-US" sz="16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Rectangle 32"/>
          <p:cNvSpPr/>
          <p:nvPr/>
        </p:nvSpPr>
        <p:spPr>
          <a:xfrm>
            <a:off x="8764588" y="1789113"/>
            <a:ext cx="2365375" cy="3746500"/>
          </a:xfrm>
          <a:prstGeom prst="rect">
            <a:avLst/>
          </a:prstGeom>
          <a:noFill/>
          <a:ln w="9525">
            <a:solidFill>
              <a:srgbClr val="353F4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Rectangle 35"/>
          <p:cNvSpPr/>
          <p:nvPr/>
        </p:nvSpPr>
        <p:spPr>
          <a:xfrm>
            <a:off x="9036050" y="4711700"/>
            <a:ext cx="1822450" cy="538163"/>
          </a:xfrm>
          <a:prstGeom prst="rect">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7422" name="Text Box 10"/>
          <p:cNvSpPr txBox="1"/>
          <p:nvPr/>
        </p:nvSpPr>
        <p:spPr>
          <a:xfrm>
            <a:off x="9070975" y="4822825"/>
            <a:ext cx="1808163" cy="293688"/>
          </a:xfrm>
          <a:prstGeom prst="rect">
            <a:avLst/>
          </a:prstGeom>
          <a:noFill/>
          <a:ln w="9525">
            <a:noFill/>
          </a:ln>
        </p:spPr>
        <p:txBody>
          <a:bodyPr lIns="45720" tIns="22860" rIns="45720" bIns="2286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087755" eaLnBrk="1" hangingPunct="1">
              <a:lnSpc>
                <a:spcPct val="100000"/>
              </a:lnSpc>
              <a:spcBef>
                <a:spcPct val="0"/>
              </a:spcBef>
              <a:buNone/>
            </a:pPr>
            <a:r>
              <a:rPr lang="zh-CN" altLang="en-US" sz="16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Group 38"/>
          <p:cNvGrpSpPr/>
          <p:nvPr/>
        </p:nvGrpSpPr>
        <p:grpSpPr>
          <a:xfrm>
            <a:off x="1840951" y="2229785"/>
            <a:ext cx="852320" cy="902458"/>
            <a:chOff x="3659074" y="3351023"/>
            <a:chExt cx="424283" cy="449241"/>
          </a:xfrm>
          <a:solidFill>
            <a:srgbClr val="01959F"/>
          </a:solidFill>
        </p:grpSpPr>
        <p:sp>
          <p:nvSpPr>
            <p:cNvPr id="18" name="Freeform 47@|5FFC:0|FBC:0|LFC:0|LBC:16777215"/>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9" name="Freeform 48@|5FFC:0|FBC:0|LFC:0|LBC:16777215"/>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 name="Freeform 49@|5FFC:0|FBC:0|LFC:0|LBC:16777215"/>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 name="Freeform 50@|5FFC:0|FBC:0|LFC:0|LBC:16777215"/>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2" name="Freeform 51@|5FFC:0|FBC:0|LFC:0|LBC:16777215"/>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17424" name="Freeform 64"/>
          <p:cNvSpPr>
            <a:spLocks noEditPoints="1"/>
          </p:cNvSpPr>
          <p:nvPr/>
        </p:nvSpPr>
        <p:spPr>
          <a:xfrm>
            <a:off x="4371975" y="2274888"/>
            <a:ext cx="898525" cy="857250"/>
          </a:xfrm>
          <a:custGeom>
            <a:avLst/>
            <a:gdLst/>
            <a:ahLst/>
            <a:cxnLst>
              <a:cxn ang="0">
                <a:pos x="2147483646" y="0"/>
              </a:cxn>
              <a:cxn ang="0">
                <a:pos x="410862379" y="0"/>
              </a:cxn>
              <a:cxn ang="0">
                <a:pos x="0" y="410474250"/>
              </a:cxn>
              <a:cxn ang="0">
                <a:pos x="0" y="2147483646"/>
              </a:cxn>
              <a:cxn ang="0">
                <a:pos x="410862379" y="2147483646"/>
              </a:cxn>
              <a:cxn ang="0">
                <a:pos x="2147483646" y="2147483646"/>
              </a:cxn>
              <a:cxn ang="0">
                <a:pos x="1826059521" y="2147483646"/>
              </a:cxn>
              <a:cxn ang="0">
                <a:pos x="1826059521"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41047425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456511502" y="2147483646"/>
              </a:cxn>
              <a:cxn ang="0">
                <a:pos x="456511502" y="456077250"/>
              </a:cxn>
              <a:cxn ang="0">
                <a:pos x="2147483646" y="456077250"/>
              </a:cxn>
              <a:cxn ang="0">
                <a:pos x="2147483646" y="2147483646"/>
              </a:cxn>
            </a:cxnLst>
            <a:rect l="0" t="0" r="0" b="0"/>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rgbClr val="FD8C69">
              <a:alpha val="100000"/>
            </a:srgbClr>
          </a:solidFill>
          <a:ln w="9525">
            <a:noFill/>
          </a:ln>
        </p:spPr>
        <p:txBody>
          <a:bodyPr/>
          <a:lstStyle/>
          <a:p>
            <a:endParaRPr lang="zh-CN" altLang="en-US"/>
          </a:p>
        </p:txBody>
      </p:sp>
      <p:grpSp>
        <p:nvGrpSpPr>
          <p:cNvPr id="24" name="Group 45"/>
          <p:cNvGrpSpPr/>
          <p:nvPr/>
        </p:nvGrpSpPr>
        <p:grpSpPr>
          <a:xfrm>
            <a:off x="9643692" y="2229786"/>
            <a:ext cx="691799" cy="941169"/>
            <a:chOff x="8248816" y="4047345"/>
            <a:chExt cx="429274" cy="584013"/>
          </a:xfrm>
          <a:solidFill>
            <a:srgbClr val="353F49"/>
          </a:solidFill>
        </p:grpSpPr>
        <p:sp>
          <p:nvSpPr>
            <p:cNvPr id="25" name="Freeform 136@|5FFC:0|FBC:0|LFC:0|LBC:16777215"/>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6" name="Freeform 137@|5FFC:0|FBC:0|LFC:0|LBC:16777215"/>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7" name="Freeform 138@|5FFC:0|FBC:0|LFC:0|LBC:16777215"/>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Rectangle 139@|1FFC:0|FBC:0|LFC:0|LBC:16777215"/>
            <p:cNvSpPr>
              <a:spLocks noChangeArrowheads="1"/>
            </p:cNvSpPr>
            <p:nvPr/>
          </p:nvSpPr>
          <p:spPr bwMode="auto">
            <a:xfrm>
              <a:off x="8248816" y="4596417"/>
              <a:ext cx="429274" cy="349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Freeform 140@|5FFC:0|FBC:0|LFC:0|LBC:16777215"/>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30" name="Group 51"/>
          <p:cNvGrpSpPr/>
          <p:nvPr/>
        </p:nvGrpSpPr>
        <p:grpSpPr>
          <a:xfrm>
            <a:off x="6937298" y="2252571"/>
            <a:ext cx="834530" cy="829042"/>
            <a:chOff x="6853673" y="3715407"/>
            <a:chExt cx="379359" cy="376864"/>
          </a:xfrm>
          <a:solidFill>
            <a:srgbClr val="FCB638"/>
          </a:solidFill>
        </p:grpSpPr>
        <p:sp>
          <p:nvSpPr>
            <p:cNvPr id="31" name="Freeform 150@|5FFC:0|FBC:0|LFC:0|LBC:16777215"/>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2" name="Rectangle 151@|1FFC:0|FBC:0|LFC:0|LBC:16777215"/>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3" name="Rectangle 152@|1FFC:0|FBC:0|LFC:0|LBC:16777215"/>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4" name="Rectangle 153@|1FFC:0|FBC:0|LFC:0|LBC:16777215"/>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5" name="Freeform 154@|5FFC:0|FBC:0|LFC:0|LBC:16777215"/>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6" name="Freeform 155@|5FFC:0|FBC:0|LFC:0|LBC:16777215"/>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7" name="Freeform 156@|5FFC:0|FBC:0|LFC:0|LBC:16777215"/>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8" name="Freeform 157@|5FFC:0|FBC:0|LFC:0|LBC:16777215"/>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9" name="Freeform 158@|5FFC:0|FBC:0|LFC:0|LBC:16777215"/>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0" name="Rectangle 159@|1FFC:0|FBC:0|LFC:0|LBC:16777215"/>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1" name="Freeform 160@|5FFC:0|FBC:0|LFC:0|LBC:16777215"/>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2" name="Freeform 161@|5FFC:0|FBC:0|LFC:0|LBC:16777215"/>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3" name="Freeform 162@|5FFC:0|FBC:0|LFC:0|LBC:16777215"/>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4" name="Freeform 163@|5FFC:0|FBC:0|LFC:0|LBC:16777215"/>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5" name="Freeform 164@|5FFC:0|FBC:0|LFC:0|LBC:16777215"/>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6" name="Freeform 165@|5FFC:0|FBC:0|LFC:0|LBC:16777215"/>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7" name="Rectangle 166@|1FFC:0|FBC:0|LFC:0|LBC:16777215"/>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8" name="Rectangle 167@|1FFC:0|FBC:0|LFC:0|LBC:16777215"/>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17427" name="Text Box 10"/>
          <p:cNvSpPr txBox="1"/>
          <p:nvPr/>
        </p:nvSpPr>
        <p:spPr>
          <a:xfrm>
            <a:off x="1357313" y="4845050"/>
            <a:ext cx="1809750" cy="292100"/>
          </a:xfrm>
          <a:prstGeom prst="rect">
            <a:avLst/>
          </a:prstGeom>
          <a:noFill/>
          <a:ln w="9525">
            <a:noFill/>
          </a:ln>
        </p:spPr>
        <p:txBody>
          <a:bodyPr lIns="45720" tIns="22860" rIns="45720" bIns="2286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087755" eaLnBrk="1" hangingPunct="1">
              <a:lnSpc>
                <a:spcPct val="100000"/>
              </a:lnSpc>
              <a:spcBef>
                <a:spcPct val="0"/>
              </a:spcBef>
              <a:buNone/>
            </a:pPr>
            <a:r>
              <a:rPr lang="zh-CN" altLang="en-US" sz="1600" b="1" dirty="0">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28" name="TextBox 13@|17FFC:16777215|FBC:16777215|LFC:16777215|LBC:16777215"/>
          <p:cNvSpPr txBox="1"/>
          <p:nvPr/>
        </p:nvSpPr>
        <p:spPr>
          <a:xfrm>
            <a:off x="1095375" y="3395663"/>
            <a:ext cx="2338388"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7429" name="TextBox 13@|17FFC:16777215|FBC:16777215|LFC:16777215|LBC:16777215"/>
          <p:cNvSpPr txBox="1"/>
          <p:nvPr/>
        </p:nvSpPr>
        <p:spPr>
          <a:xfrm>
            <a:off x="1646238" y="3744913"/>
            <a:ext cx="1384300" cy="55399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200" dirty="0" smtClean="0">
                <a:solidFill>
                  <a:srgbClr val="353F49"/>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30" name="TextBox 13@|17FFC:16777215|FBC:16777215|LFC:16777215|LBC:16777215"/>
          <p:cNvSpPr txBox="1"/>
          <p:nvPr/>
        </p:nvSpPr>
        <p:spPr>
          <a:xfrm>
            <a:off x="3644900" y="3395663"/>
            <a:ext cx="2338388"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7431" name="TextBox 13@|17FFC:16777215|FBC:16777215|LFC:16777215|LBC:16777215"/>
          <p:cNvSpPr txBox="1"/>
          <p:nvPr/>
        </p:nvSpPr>
        <p:spPr>
          <a:xfrm>
            <a:off x="4195763" y="3744913"/>
            <a:ext cx="1384300" cy="55403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32" name="TextBox 13@|17FFC:16777215|FBC:16777215|LFC:16777215|LBC:16777215"/>
          <p:cNvSpPr txBox="1"/>
          <p:nvPr/>
        </p:nvSpPr>
        <p:spPr>
          <a:xfrm>
            <a:off x="6259513" y="3395663"/>
            <a:ext cx="2338387"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7433" name="TextBox 13@|17FFC:16777215|FBC:16777215|LFC:16777215|LBC:16777215"/>
          <p:cNvSpPr txBox="1"/>
          <p:nvPr/>
        </p:nvSpPr>
        <p:spPr>
          <a:xfrm>
            <a:off x="6810375" y="3744913"/>
            <a:ext cx="1384300" cy="55403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34" name="TextBox 13@|17FFC:16777215|FBC:16777215|LFC:16777215|LBC:16777215"/>
          <p:cNvSpPr txBox="1"/>
          <p:nvPr/>
        </p:nvSpPr>
        <p:spPr>
          <a:xfrm>
            <a:off x="8805863" y="3395663"/>
            <a:ext cx="2338387"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7435" name="TextBox 13@|17FFC:16777215|FBC:16777215|LFC:16777215|LBC:16777215"/>
          <p:cNvSpPr txBox="1"/>
          <p:nvPr/>
        </p:nvSpPr>
        <p:spPr>
          <a:xfrm>
            <a:off x="9356725" y="3744913"/>
            <a:ext cx="1384300" cy="55403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435"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Oval 2"/>
          <p:cNvSpPr/>
          <p:nvPr/>
        </p:nvSpPr>
        <p:spPr>
          <a:xfrm>
            <a:off x="1330325" y="1749425"/>
            <a:ext cx="862013" cy="862013"/>
          </a:xfrm>
          <a:prstGeom prst="ellipse">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Oval 9"/>
          <p:cNvSpPr/>
          <p:nvPr/>
        </p:nvSpPr>
        <p:spPr>
          <a:xfrm>
            <a:off x="1330325" y="3316288"/>
            <a:ext cx="862013" cy="862013"/>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Oval 10"/>
          <p:cNvSpPr/>
          <p:nvPr/>
        </p:nvSpPr>
        <p:spPr>
          <a:xfrm>
            <a:off x="1330325" y="4883150"/>
            <a:ext cx="862013" cy="862013"/>
          </a:xfrm>
          <a:prstGeom prst="ellipse">
            <a:avLst/>
          </a:prstGeom>
          <a:solidFill>
            <a:srgbClr val="016B73"/>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Oval 11"/>
          <p:cNvSpPr/>
          <p:nvPr/>
        </p:nvSpPr>
        <p:spPr>
          <a:xfrm>
            <a:off x="6938963" y="1749425"/>
            <a:ext cx="860425" cy="862013"/>
          </a:xfrm>
          <a:prstGeom prst="ellipse">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Oval 12"/>
          <p:cNvSpPr/>
          <p:nvPr/>
        </p:nvSpPr>
        <p:spPr>
          <a:xfrm>
            <a:off x="6938963" y="3316288"/>
            <a:ext cx="860425" cy="862013"/>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Oval 13"/>
          <p:cNvSpPr/>
          <p:nvPr/>
        </p:nvSpPr>
        <p:spPr>
          <a:xfrm>
            <a:off x="6938963" y="4883150"/>
            <a:ext cx="860425" cy="862013"/>
          </a:xfrm>
          <a:prstGeom prst="ellipse">
            <a:avLst/>
          </a:prstGeom>
          <a:solidFill>
            <a:srgbClr val="016B73"/>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8442" name="Freeform 25"/>
          <p:cNvSpPr/>
          <p:nvPr/>
        </p:nvSpPr>
        <p:spPr>
          <a:xfrm>
            <a:off x="1635125" y="3617913"/>
            <a:ext cx="247650" cy="346075"/>
          </a:xfrm>
          <a:custGeom>
            <a:avLst/>
            <a:gdLst/>
            <a:ahLst/>
            <a:cxnLst>
              <a:cxn ang="0">
                <a:pos x="99839453" y="0"/>
              </a:cxn>
              <a:cxn ang="0">
                <a:pos x="99839453" y="0"/>
              </a:cxn>
              <a:cxn ang="0">
                <a:pos x="81919900" y="0"/>
              </a:cxn>
              <a:cxn ang="0">
                <a:pos x="81919900" y="171114941"/>
              </a:cxn>
              <a:cxn ang="0">
                <a:pos x="40959592" y="171114941"/>
              </a:cxn>
              <a:cxn ang="0">
                <a:pos x="5119770" y="221719198"/>
              </a:cxn>
              <a:cxn ang="0">
                <a:pos x="63487869" y="240500450"/>
              </a:cxn>
              <a:cxn ang="0">
                <a:pos x="99839453" y="194069323"/>
              </a:cxn>
              <a:cxn ang="0">
                <a:pos x="99839453" y="55299751"/>
              </a:cxn>
              <a:cxn ang="0">
                <a:pos x="131583746" y="119989043"/>
              </a:cxn>
              <a:cxn ang="0">
                <a:pos x="140799761" y="119989043"/>
              </a:cxn>
              <a:cxn ang="0">
                <a:pos x="99839453" y="0"/>
              </a:cxn>
            </a:cxnLst>
            <a:rect l="0" t="0" r="0" b="0"/>
            <a:pathLst>
              <a:path w="346" h="479">
                <a:moveTo>
                  <a:pt x="195" y="0"/>
                </a:moveTo>
                <a:lnTo>
                  <a:pt x="195" y="0"/>
                </a:lnTo>
                <a:cubicBezTo>
                  <a:pt x="160" y="0"/>
                  <a:pt x="160" y="0"/>
                  <a:pt x="160" y="0"/>
                </a:cubicBezTo>
                <a:cubicBezTo>
                  <a:pt x="160" y="328"/>
                  <a:pt x="160" y="328"/>
                  <a:pt x="160" y="328"/>
                </a:cubicBezTo>
                <a:cubicBezTo>
                  <a:pt x="133" y="319"/>
                  <a:pt x="107" y="319"/>
                  <a:pt x="80" y="328"/>
                </a:cubicBezTo>
                <a:cubicBezTo>
                  <a:pt x="26" y="346"/>
                  <a:pt x="0" y="390"/>
                  <a:pt x="10" y="425"/>
                </a:cubicBezTo>
                <a:cubicBezTo>
                  <a:pt x="26" y="461"/>
                  <a:pt x="71" y="478"/>
                  <a:pt x="124" y="461"/>
                </a:cubicBezTo>
                <a:cubicBezTo>
                  <a:pt x="169" y="443"/>
                  <a:pt x="195" y="408"/>
                  <a:pt x="195" y="372"/>
                </a:cubicBezTo>
                <a:cubicBezTo>
                  <a:pt x="195" y="106"/>
                  <a:pt x="195" y="106"/>
                  <a:pt x="195" y="106"/>
                </a:cubicBezTo>
                <a:cubicBezTo>
                  <a:pt x="266" y="124"/>
                  <a:pt x="266" y="212"/>
                  <a:pt x="257" y="230"/>
                </a:cubicBezTo>
                <a:cubicBezTo>
                  <a:pt x="257" y="239"/>
                  <a:pt x="266" y="248"/>
                  <a:pt x="275" y="230"/>
                </a:cubicBezTo>
                <a:cubicBezTo>
                  <a:pt x="345" y="115"/>
                  <a:pt x="195" y="62"/>
                  <a:pt x="195" y="0"/>
                </a:cubicBezTo>
              </a:path>
            </a:pathLst>
          </a:custGeom>
          <a:solidFill>
            <a:schemeClr val="bg1">
              <a:alpha val="100000"/>
            </a:schemeClr>
          </a:solidFill>
          <a:ln w="9525">
            <a:noFill/>
          </a:ln>
        </p:spPr>
        <p:txBody>
          <a:bodyPr/>
          <a:lstStyle/>
          <a:p>
            <a:endParaRPr lang="zh-CN" altLang="en-US"/>
          </a:p>
        </p:txBody>
      </p:sp>
      <p:sp>
        <p:nvSpPr>
          <p:cNvPr id="18443" name="Freeform 28"/>
          <p:cNvSpPr/>
          <p:nvPr/>
        </p:nvSpPr>
        <p:spPr>
          <a:xfrm>
            <a:off x="1600200" y="5189538"/>
            <a:ext cx="358775" cy="301625"/>
          </a:xfrm>
          <a:custGeom>
            <a:avLst/>
            <a:gdLst/>
            <a:ahLst/>
            <a:cxnLst>
              <a:cxn ang="0">
                <a:pos x="64320145" y="42151011"/>
              </a:cxn>
              <a:cxn ang="0">
                <a:pos x="64320145" y="42151011"/>
              </a:cxn>
              <a:cxn ang="0">
                <a:pos x="18673590" y="134259926"/>
              </a:cxn>
              <a:cxn ang="0">
                <a:pos x="179474672" y="60364688"/>
              </a:cxn>
              <a:cxn ang="0">
                <a:pos x="4668398" y="198787472"/>
              </a:cxn>
              <a:cxn ang="0">
                <a:pos x="22823277" y="208154443"/>
              </a:cxn>
              <a:cxn ang="0">
                <a:pos x="50314952" y="161839852"/>
              </a:cxn>
              <a:cxn ang="0">
                <a:pos x="151982998" y="161839852"/>
              </a:cxn>
              <a:cxn ang="0">
                <a:pos x="243276826" y="37467886"/>
              </a:cxn>
              <a:cxn ang="0">
                <a:pos x="64320145" y="42151011"/>
              </a:cxn>
            </a:cxnLst>
            <a:rect l="0" t="0" r="0" b="0"/>
            <a:pathLst>
              <a:path w="498" h="418">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chemeClr val="bg1">
              <a:alpha val="100000"/>
            </a:schemeClr>
          </a:solidFill>
          <a:ln w="9525">
            <a:noFill/>
          </a:ln>
        </p:spPr>
        <p:txBody>
          <a:bodyPr/>
          <a:lstStyle/>
          <a:p>
            <a:endParaRPr lang="zh-CN" altLang="en-US"/>
          </a:p>
        </p:txBody>
      </p:sp>
      <p:sp>
        <p:nvSpPr>
          <p:cNvPr id="18444" name="Freeform 101"/>
          <p:cNvSpPr/>
          <p:nvPr/>
        </p:nvSpPr>
        <p:spPr>
          <a:xfrm>
            <a:off x="7189788" y="3625850"/>
            <a:ext cx="358775" cy="276225"/>
          </a:xfrm>
          <a:custGeom>
            <a:avLst/>
            <a:gdLst/>
            <a:ahLst/>
            <a:cxnLst>
              <a:cxn ang="0">
                <a:pos x="41664100" y="129596527"/>
              </a:cxn>
              <a:cxn ang="0">
                <a:pos x="41664100" y="129596527"/>
              </a:cxn>
              <a:cxn ang="0">
                <a:pos x="82807724" y="171401951"/>
              </a:cxn>
              <a:cxn ang="0">
                <a:pos x="129159722" y="199097484"/>
              </a:cxn>
              <a:cxn ang="0">
                <a:pos x="175510997" y="176105007"/>
              </a:cxn>
              <a:cxn ang="0">
                <a:pos x="203113572" y="134822385"/>
              </a:cxn>
              <a:cxn ang="0">
                <a:pos x="129159722" y="171401951"/>
              </a:cxn>
              <a:cxn ang="0">
                <a:pos x="41664100" y="129596527"/>
              </a:cxn>
              <a:cxn ang="0">
                <a:pos x="253631547" y="64797902"/>
              </a:cxn>
              <a:cxn ang="0">
                <a:pos x="253631547" y="64797902"/>
              </a:cxn>
              <a:cxn ang="0">
                <a:pos x="142700771" y="4703056"/>
              </a:cxn>
              <a:cxn ang="0">
                <a:pos x="115097474" y="4703056"/>
              </a:cxn>
              <a:cxn ang="0">
                <a:pos x="4687175" y="64797902"/>
              </a:cxn>
              <a:cxn ang="0">
                <a:pos x="4687175" y="83610849"/>
              </a:cxn>
              <a:cxn ang="0">
                <a:pos x="115097474" y="143705695"/>
              </a:cxn>
              <a:cxn ang="0">
                <a:pos x="142700771" y="143705695"/>
              </a:cxn>
              <a:cxn ang="0">
                <a:pos x="212488645" y="101900270"/>
              </a:cxn>
              <a:cxn ang="0">
                <a:pos x="138534072" y="83610849"/>
              </a:cxn>
              <a:cxn ang="0">
                <a:pos x="129159722" y="87791102"/>
              </a:cxn>
              <a:cxn ang="0">
                <a:pos x="105723124" y="69500958"/>
              </a:cxn>
              <a:cxn ang="0">
                <a:pos x="129159722" y="55914593"/>
              </a:cxn>
              <a:cxn ang="0">
                <a:pos x="152595598" y="64797902"/>
              </a:cxn>
              <a:cxn ang="0">
                <a:pos x="230716147" y="92494158"/>
              </a:cxn>
              <a:cxn ang="0">
                <a:pos x="253631547" y="83610849"/>
              </a:cxn>
              <a:cxn ang="0">
                <a:pos x="253631547" y="64797902"/>
              </a:cxn>
              <a:cxn ang="0">
                <a:pos x="221341797" y="180808063"/>
              </a:cxn>
              <a:cxn ang="0">
                <a:pos x="221341797" y="180808063"/>
              </a:cxn>
              <a:cxn ang="0">
                <a:pos x="240091219" y="176105007"/>
              </a:cxn>
              <a:cxn ang="0">
                <a:pos x="230716147" y="92494158"/>
              </a:cxn>
              <a:cxn ang="0">
                <a:pos x="212488645" y="101900270"/>
              </a:cxn>
              <a:cxn ang="0">
                <a:pos x="221341797" y="180808063"/>
              </a:cxn>
            </a:cxnLst>
            <a:rect l="0" t="0" r="0" b="0"/>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bg1">
              <a:alpha val="100000"/>
            </a:schemeClr>
          </a:solidFill>
          <a:ln w="9525">
            <a:noFill/>
          </a:ln>
        </p:spPr>
        <p:txBody>
          <a:bodyPr/>
          <a:lstStyle/>
          <a:p>
            <a:endParaRPr lang="zh-CN" altLang="en-US"/>
          </a:p>
        </p:txBody>
      </p:sp>
      <p:sp>
        <p:nvSpPr>
          <p:cNvPr id="18445" name="Freeform 103"/>
          <p:cNvSpPr/>
          <p:nvPr/>
        </p:nvSpPr>
        <p:spPr>
          <a:xfrm>
            <a:off x="1593850" y="2005013"/>
            <a:ext cx="276225" cy="352425"/>
          </a:xfrm>
          <a:custGeom>
            <a:avLst/>
            <a:gdLst/>
            <a:ahLst/>
            <a:cxnLst>
              <a:cxn ang="0">
                <a:pos x="60301432" y="32316939"/>
              </a:cxn>
              <a:cxn ang="0">
                <a:pos x="60301432" y="32316939"/>
              </a:cxn>
              <a:cxn ang="0">
                <a:pos x="60301432" y="185040457"/>
              </a:cxn>
              <a:cxn ang="0">
                <a:pos x="32750332" y="189731754"/>
              </a:cxn>
              <a:cxn ang="0">
                <a:pos x="9357032" y="230909871"/>
              </a:cxn>
              <a:cxn ang="0">
                <a:pos x="50944400" y="244983039"/>
              </a:cxn>
              <a:cxn ang="0">
                <a:pos x="83174737" y="207975525"/>
              </a:cxn>
              <a:cxn ang="0">
                <a:pos x="83174737" y="83398343"/>
              </a:cxn>
              <a:cxn ang="0">
                <a:pos x="175187232" y="59942582"/>
              </a:cxn>
              <a:cxn ang="0">
                <a:pos x="175187232" y="162106112"/>
              </a:cxn>
              <a:cxn ang="0">
                <a:pos x="147635411" y="162106112"/>
              </a:cxn>
              <a:cxn ang="0">
                <a:pos x="124242110" y="207975525"/>
              </a:cxn>
              <a:cxn ang="0">
                <a:pos x="165830200" y="221527278"/>
              </a:cxn>
              <a:cxn ang="0">
                <a:pos x="198579811" y="185040457"/>
              </a:cxn>
              <a:cxn ang="0">
                <a:pos x="198579811" y="0"/>
              </a:cxn>
              <a:cxn ang="0">
                <a:pos x="60301432" y="32316939"/>
              </a:cxn>
            </a:cxnLst>
            <a:rect l="0" t="0" r="0" b="0"/>
            <a:pathLst>
              <a:path w="383" h="488">
                <a:moveTo>
                  <a:pt x="116" y="62"/>
                </a:moveTo>
                <a:lnTo>
                  <a:pt x="116" y="62"/>
                </a:lnTo>
                <a:cubicBezTo>
                  <a:pt x="116" y="355"/>
                  <a:pt x="116" y="355"/>
                  <a:pt x="116" y="355"/>
                </a:cubicBezTo>
                <a:cubicBezTo>
                  <a:pt x="98" y="355"/>
                  <a:pt x="80" y="355"/>
                  <a:pt x="63" y="364"/>
                </a:cubicBezTo>
                <a:cubicBezTo>
                  <a:pt x="18" y="372"/>
                  <a:pt x="0" y="417"/>
                  <a:pt x="18" y="443"/>
                </a:cubicBezTo>
                <a:cubicBezTo>
                  <a:pt x="27" y="478"/>
                  <a:pt x="63" y="487"/>
                  <a:pt x="98" y="470"/>
                </a:cubicBezTo>
                <a:cubicBezTo>
                  <a:pt x="133" y="461"/>
                  <a:pt x="160" y="434"/>
                  <a:pt x="160" y="399"/>
                </a:cubicBezTo>
                <a:cubicBezTo>
                  <a:pt x="160" y="399"/>
                  <a:pt x="160" y="248"/>
                  <a:pt x="160" y="160"/>
                </a:cubicBezTo>
                <a:cubicBezTo>
                  <a:pt x="337" y="115"/>
                  <a:pt x="337" y="115"/>
                  <a:pt x="337" y="115"/>
                </a:cubicBezTo>
                <a:cubicBezTo>
                  <a:pt x="337" y="311"/>
                  <a:pt x="337" y="311"/>
                  <a:pt x="337" y="311"/>
                </a:cubicBezTo>
                <a:cubicBezTo>
                  <a:pt x="319" y="301"/>
                  <a:pt x="301" y="301"/>
                  <a:pt x="284" y="311"/>
                </a:cubicBezTo>
                <a:cubicBezTo>
                  <a:pt x="239" y="328"/>
                  <a:pt x="222" y="364"/>
                  <a:pt x="239" y="399"/>
                </a:cubicBezTo>
                <a:cubicBezTo>
                  <a:pt x="248" y="425"/>
                  <a:pt x="284" y="434"/>
                  <a:pt x="319" y="425"/>
                </a:cubicBezTo>
                <a:cubicBezTo>
                  <a:pt x="355" y="408"/>
                  <a:pt x="382" y="381"/>
                  <a:pt x="382" y="355"/>
                </a:cubicBezTo>
                <a:cubicBezTo>
                  <a:pt x="382" y="0"/>
                  <a:pt x="382" y="0"/>
                  <a:pt x="382" y="0"/>
                </a:cubicBezTo>
                <a:lnTo>
                  <a:pt x="116" y="62"/>
                </a:lnTo>
              </a:path>
            </a:pathLst>
          </a:custGeom>
          <a:solidFill>
            <a:schemeClr val="bg1">
              <a:alpha val="100000"/>
            </a:schemeClr>
          </a:solidFill>
          <a:ln w="9525">
            <a:noFill/>
          </a:ln>
        </p:spPr>
        <p:txBody>
          <a:bodyPr/>
          <a:lstStyle/>
          <a:p>
            <a:endParaRPr lang="zh-CN" altLang="en-US"/>
          </a:p>
        </p:txBody>
      </p:sp>
      <p:sp>
        <p:nvSpPr>
          <p:cNvPr id="18446" name="Freeform 114"/>
          <p:cNvSpPr/>
          <p:nvPr/>
        </p:nvSpPr>
        <p:spPr>
          <a:xfrm>
            <a:off x="7212013" y="5149850"/>
            <a:ext cx="333375" cy="352425"/>
          </a:xfrm>
          <a:custGeom>
            <a:avLst/>
            <a:gdLst/>
            <a:ahLst/>
            <a:cxnLst>
              <a:cxn ang="0">
                <a:pos x="230533864" y="156893399"/>
              </a:cxn>
              <a:cxn ang="0">
                <a:pos x="230533864" y="156893399"/>
              </a:cxn>
              <a:cxn ang="0">
                <a:pos x="212320188" y="138650350"/>
              </a:cxn>
              <a:cxn ang="0">
                <a:pos x="212320188" y="115194589"/>
              </a:cxn>
              <a:cxn ang="0">
                <a:pos x="230533864" y="96950818"/>
              </a:cxn>
              <a:cxn ang="0">
                <a:pos x="230533864" y="83398343"/>
              </a:cxn>
              <a:cxn ang="0">
                <a:pos x="198269369" y="78707046"/>
              </a:cxn>
              <a:cxn ang="0">
                <a:pos x="189422665" y="64633878"/>
              </a:cxn>
              <a:cxn ang="0">
                <a:pos x="202953216" y="18764465"/>
              </a:cxn>
              <a:cxn ang="0">
                <a:pos x="198269369" y="14073168"/>
              </a:cxn>
              <a:cxn ang="0">
                <a:pos x="161842017" y="37008236"/>
              </a:cxn>
              <a:cxn ang="0">
                <a:pos x="138944494" y="27625642"/>
              </a:cxn>
              <a:cxn ang="0">
                <a:pos x="129057256" y="8861178"/>
              </a:cxn>
              <a:cxn ang="0">
                <a:pos x="110843580" y="8861178"/>
              </a:cxn>
              <a:cxn ang="0">
                <a:pos x="101476608" y="27625642"/>
              </a:cxn>
              <a:cxn ang="0">
                <a:pos x="78579085" y="37008236"/>
              </a:cxn>
              <a:cxn ang="0">
                <a:pos x="60365409" y="27625642"/>
              </a:cxn>
              <a:cxn ang="0">
                <a:pos x="46314591" y="37008236"/>
              </a:cxn>
              <a:cxn ang="0">
                <a:pos x="46314591" y="55251285"/>
              </a:cxn>
              <a:cxn ang="0">
                <a:pos x="32784761" y="74016472"/>
              </a:cxn>
              <a:cxn ang="0">
                <a:pos x="9366972" y="83398343"/>
              </a:cxn>
              <a:cxn ang="0">
                <a:pos x="9366972" y="96950818"/>
              </a:cxn>
              <a:cxn ang="0">
                <a:pos x="32784761" y="115194589"/>
              </a:cxn>
              <a:cxn ang="0">
                <a:pos x="32784761" y="138650350"/>
              </a:cxn>
              <a:cxn ang="0">
                <a:pos x="9366972" y="156893399"/>
              </a:cxn>
              <a:cxn ang="0">
                <a:pos x="14050818" y="166275993"/>
              </a:cxn>
              <a:cxn ang="0">
                <a:pos x="36947619" y="170967289"/>
              </a:cxn>
              <a:cxn ang="0">
                <a:pos x="50998438" y="189731754"/>
              </a:cxn>
              <a:cxn ang="0">
                <a:pos x="36947619" y="230909871"/>
              </a:cxn>
              <a:cxn ang="0">
                <a:pos x="46314591" y="240292464"/>
              </a:cxn>
              <a:cxn ang="0">
                <a:pos x="73895960" y="221527278"/>
              </a:cxn>
              <a:cxn ang="0">
                <a:pos x="96792761" y="226218574"/>
              </a:cxn>
              <a:cxn ang="0">
                <a:pos x="110843580" y="244983039"/>
              </a:cxn>
              <a:cxn ang="0">
                <a:pos x="129057256" y="244983039"/>
              </a:cxn>
              <a:cxn ang="0">
                <a:pos x="138944494" y="221527278"/>
              </a:cxn>
              <a:cxn ang="0">
                <a:pos x="161842017" y="212666100"/>
              </a:cxn>
              <a:cxn ang="0">
                <a:pos x="184738818" y="226218574"/>
              </a:cxn>
              <a:cxn ang="0">
                <a:pos x="194106511" y="217357397"/>
              </a:cxn>
              <a:cxn ang="0">
                <a:pos x="194106511" y="193901635"/>
              </a:cxn>
              <a:cxn ang="0">
                <a:pos x="207636341" y="175658586"/>
              </a:cxn>
              <a:cxn ang="0">
                <a:pos x="230533864" y="170967289"/>
              </a:cxn>
              <a:cxn ang="0">
                <a:pos x="230533864" y="156893399"/>
              </a:cxn>
              <a:cxn ang="0">
                <a:pos x="133741102" y="180349161"/>
              </a:cxn>
              <a:cxn ang="0">
                <a:pos x="133741102" y="180349161"/>
              </a:cxn>
              <a:cxn ang="0">
                <a:pos x="106159733" y="180349161"/>
              </a:cxn>
              <a:cxn ang="0">
                <a:pos x="106159733" y="152202103"/>
              </a:cxn>
              <a:cxn ang="0">
                <a:pos x="133741102" y="152202103"/>
              </a:cxn>
              <a:cxn ang="0">
                <a:pos x="133741102" y="180349161"/>
              </a:cxn>
              <a:cxn ang="0">
                <a:pos x="133741102" y="138650350"/>
              </a:cxn>
              <a:cxn ang="0">
                <a:pos x="133741102" y="138650350"/>
              </a:cxn>
              <a:cxn ang="0">
                <a:pos x="106159733" y="138650350"/>
              </a:cxn>
              <a:cxn ang="0">
                <a:pos x="106159733" y="69325175"/>
              </a:cxn>
              <a:cxn ang="0">
                <a:pos x="133741102" y="69325175"/>
              </a:cxn>
              <a:cxn ang="0">
                <a:pos x="133741102" y="138650350"/>
              </a:cxn>
            </a:cxnLst>
            <a:rect l="0" t="0" r="0" b="0"/>
            <a:pathLst>
              <a:path w="462" h="488">
                <a:moveTo>
                  <a:pt x="443" y="301"/>
                </a:moveTo>
                <a:lnTo>
                  <a:pt x="443" y="301"/>
                </a:lnTo>
                <a:cubicBezTo>
                  <a:pt x="408" y="266"/>
                  <a:pt x="408" y="266"/>
                  <a:pt x="408" y="266"/>
                </a:cubicBezTo>
                <a:cubicBezTo>
                  <a:pt x="390" y="248"/>
                  <a:pt x="390" y="230"/>
                  <a:pt x="408" y="221"/>
                </a:cubicBezTo>
                <a:cubicBezTo>
                  <a:pt x="443" y="186"/>
                  <a:pt x="443" y="186"/>
                  <a:pt x="443" y="186"/>
                </a:cubicBezTo>
                <a:cubicBezTo>
                  <a:pt x="461" y="168"/>
                  <a:pt x="452" y="160"/>
                  <a:pt x="443" y="160"/>
                </a:cubicBezTo>
                <a:cubicBezTo>
                  <a:pt x="381" y="151"/>
                  <a:pt x="381" y="151"/>
                  <a:pt x="381" y="151"/>
                </a:cubicBezTo>
                <a:cubicBezTo>
                  <a:pt x="364" y="151"/>
                  <a:pt x="355" y="142"/>
                  <a:pt x="364" y="124"/>
                </a:cubicBezTo>
                <a:cubicBezTo>
                  <a:pt x="390" y="36"/>
                  <a:pt x="390" y="36"/>
                  <a:pt x="390" y="36"/>
                </a:cubicBezTo>
                <a:cubicBezTo>
                  <a:pt x="399" y="27"/>
                  <a:pt x="390" y="17"/>
                  <a:pt x="381" y="27"/>
                </a:cubicBezTo>
                <a:cubicBezTo>
                  <a:pt x="311" y="71"/>
                  <a:pt x="311" y="71"/>
                  <a:pt x="311" y="71"/>
                </a:cubicBezTo>
                <a:cubicBezTo>
                  <a:pt x="292" y="80"/>
                  <a:pt x="275" y="71"/>
                  <a:pt x="267" y="53"/>
                </a:cubicBezTo>
                <a:cubicBezTo>
                  <a:pt x="248" y="17"/>
                  <a:pt x="248" y="17"/>
                  <a:pt x="248" y="17"/>
                </a:cubicBezTo>
                <a:cubicBezTo>
                  <a:pt x="239" y="0"/>
                  <a:pt x="222" y="0"/>
                  <a:pt x="213" y="17"/>
                </a:cubicBezTo>
                <a:cubicBezTo>
                  <a:pt x="195" y="53"/>
                  <a:pt x="195" y="53"/>
                  <a:pt x="195" y="53"/>
                </a:cubicBezTo>
                <a:cubicBezTo>
                  <a:pt x="186" y="71"/>
                  <a:pt x="169" y="71"/>
                  <a:pt x="151" y="71"/>
                </a:cubicBezTo>
                <a:cubicBezTo>
                  <a:pt x="116" y="53"/>
                  <a:pt x="116" y="53"/>
                  <a:pt x="116" y="53"/>
                </a:cubicBezTo>
                <a:cubicBezTo>
                  <a:pt x="98" y="45"/>
                  <a:pt x="80" y="53"/>
                  <a:pt x="89" y="71"/>
                </a:cubicBezTo>
                <a:cubicBezTo>
                  <a:pt x="89" y="106"/>
                  <a:pt x="89" y="106"/>
                  <a:pt x="89" y="106"/>
                </a:cubicBezTo>
                <a:cubicBezTo>
                  <a:pt x="89" y="124"/>
                  <a:pt x="80" y="142"/>
                  <a:pt x="63" y="142"/>
                </a:cubicBezTo>
                <a:cubicBezTo>
                  <a:pt x="18" y="160"/>
                  <a:pt x="18" y="160"/>
                  <a:pt x="18" y="160"/>
                </a:cubicBezTo>
                <a:cubicBezTo>
                  <a:pt x="9" y="160"/>
                  <a:pt x="0" y="168"/>
                  <a:pt x="18" y="186"/>
                </a:cubicBezTo>
                <a:cubicBezTo>
                  <a:pt x="63" y="221"/>
                  <a:pt x="63" y="221"/>
                  <a:pt x="63" y="221"/>
                </a:cubicBezTo>
                <a:cubicBezTo>
                  <a:pt x="71" y="230"/>
                  <a:pt x="71" y="248"/>
                  <a:pt x="63" y="266"/>
                </a:cubicBezTo>
                <a:cubicBezTo>
                  <a:pt x="18" y="301"/>
                  <a:pt x="18" y="301"/>
                  <a:pt x="18" y="301"/>
                </a:cubicBezTo>
                <a:cubicBezTo>
                  <a:pt x="0" y="311"/>
                  <a:pt x="9" y="319"/>
                  <a:pt x="27" y="319"/>
                </a:cubicBezTo>
                <a:cubicBezTo>
                  <a:pt x="71" y="328"/>
                  <a:pt x="71" y="328"/>
                  <a:pt x="71" y="328"/>
                </a:cubicBezTo>
                <a:cubicBezTo>
                  <a:pt x="89" y="328"/>
                  <a:pt x="98" y="346"/>
                  <a:pt x="98" y="364"/>
                </a:cubicBezTo>
                <a:cubicBezTo>
                  <a:pt x="71" y="443"/>
                  <a:pt x="71" y="443"/>
                  <a:pt x="71" y="443"/>
                </a:cubicBezTo>
                <a:cubicBezTo>
                  <a:pt x="63" y="461"/>
                  <a:pt x="71" y="461"/>
                  <a:pt x="89" y="461"/>
                </a:cubicBezTo>
                <a:cubicBezTo>
                  <a:pt x="142" y="425"/>
                  <a:pt x="142" y="425"/>
                  <a:pt x="142" y="425"/>
                </a:cubicBezTo>
                <a:cubicBezTo>
                  <a:pt x="160" y="417"/>
                  <a:pt x="177" y="417"/>
                  <a:pt x="186" y="434"/>
                </a:cubicBezTo>
                <a:cubicBezTo>
                  <a:pt x="213" y="470"/>
                  <a:pt x="213" y="470"/>
                  <a:pt x="213" y="470"/>
                </a:cubicBezTo>
                <a:cubicBezTo>
                  <a:pt x="222" y="487"/>
                  <a:pt x="239" y="478"/>
                  <a:pt x="248" y="470"/>
                </a:cubicBezTo>
                <a:cubicBezTo>
                  <a:pt x="267" y="425"/>
                  <a:pt x="267" y="425"/>
                  <a:pt x="267" y="425"/>
                </a:cubicBezTo>
                <a:cubicBezTo>
                  <a:pt x="275" y="408"/>
                  <a:pt x="292" y="408"/>
                  <a:pt x="311" y="408"/>
                </a:cubicBezTo>
                <a:cubicBezTo>
                  <a:pt x="355" y="434"/>
                  <a:pt x="355" y="434"/>
                  <a:pt x="355" y="434"/>
                </a:cubicBezTo>
                <a:cubicBezTo>
                  <a:pt x="364" y="443"/>
                  <a:pt x="381" y="434"/>
                  <a:pt x="373" y="417"/>
                </a:cubicBezTo>
                <a:cubicBezTo>
                  <a:pt x="373" y="372"/>
                  <a:pt x="373" y="372"/>
                  <a:pt x="373" y="372"/>
                </a:cubicBezTo>
                <a:cubicBezTo>
                  <a:pt x="373" y="364"/>
                  <a:pt x="390" y="346"/>
                  <a:pt x="399" y="337"/>
                </a:cubicBezTo>
                <a:cubicBezTo>
                  <a:pt x="443" y="328"/>
                  <a:pt x="443" y="328"/>
                  <a:pt x="443" y="328"/>
                </a:cubicBezTo>
                <a:cubicBezTo>
                  <a:pt x="452" y="319"/>
                  <a:pt x="461" y="311"/>
                  <a:pt x="443" y="301"/>
                </a:cubicBezTo>
                <a:close/>
                <a:moveTo>
                  <a:pt x="257" y="346"/>
                </a:moveTo>
                <a:lnTo>
                  <a:pt x="257" y="346"/>
                </a:lnTo>
                <a:cubicBezTo>
                  <a:pt x="204" y="346"/>
                  <a:pt x="204" y="346"/>
                  <a:pt x="204" y="346"/>
                </a:cubicBezTo>
                <a:cubicBezTo>
                  <a:pt x="204" y="292"/>
                  <a:pt x="204" y="292"/>
                  <a:pt x="204" y="292"/>
                </a:cubicBezTo>
                <a:cubicBezTo>
                  <a:pt x="257" y="292"/>
                  <a:pt x="257" y="292"/>
                  <a:pt x="257" y="292"/>
                </a:cubicBezTo>
                <a:lnTo>
                  <a:pt x="257" y="346"/>
                </a:lnTo>
                <a:close/>
                <a:moveTo>
                  <a:pt x="257" y="266"/>
                </a:moveTo>
                <a:lnTo>
                  <a:pt x="257" y="266"/>
                </a:lnTo>
                <a:cubicBezTo>
                  <a:pt x="204" y="266"/>
                  <a:pt x="204" y="266"/>
                  <a:pt x="204" y="266"/>
                </a:cubicBezTo>
                <a:cubicBezTo>
                  <a:pt x="204" y="133"/>
                  <a:pt x="204" y="133"/>
                  <a:pt x="204" y="133"/>
                </a:cubicBezTo>
                <a:cubicBezTo>
                  <a:pt x="257" y="133"/>
                  <a:pt x="257" y="133"/>
                  <a:pt x="257" y="133"/>
                </a:cubicBezTo>
                <a:lnTo>
                  <a:pt x="257" y="266"/>
                </a:lnTo>
                <a:close/>
              </a:path>
            </a:pathLst>
          </a:custGeom>
          <a:solidFill>
            <a:schemeClr val="bg1">
              <a:alpha val="100000"/>
            </a:schemeClr>
          </a:solidFill>
          <a:ln w="9525">
            <a:noFill/>
          </a:ln>
        </p:spPr>
        <p:txBody>
          <a:bodyPr/>
          <a:lstStyle/>
          <a:p>
            <a:endParaRPr lang="zh-CN" altLang="en-US"/>
          </a:p>
        </p:txBody>
      </p:sp>
      <p:sp>
        <p:nvSpPr>
          <p:cNvPr id="18447" name="Freeform 154"/>
          <p:cNvSpPr/>
          <p:nvPr/>
        </p:nvSpPr>
        <p:spPr>
          <a:xfrm>
            <a:off x="7234238" y="2017713"/>
            <a:ext cx="257175" cy="349250"/>
          </a:xfrm>
          <a:custGeom>
            <a:avLst/>
            <a:gdLst/>
            <a:ahLst/>
            <a:cxnLst>
              <a:cxn ang="0">
                <a:pos x="181478618" y="67847729"/>
              </a:cxn>
              <a:cxn ang="0">
                <a:pos x="181478618" y="67847729"/>
              </a:cxn>
              <a:cxn ang="0">
                <a:pos x="60842534" y="8737704"/>
              </a:cxn>
              <a:cxn ang="0">
                <a:pos x="4720429" y="27242217"/>
              </a:cxn>
              <a:cxn ang="0">
                <a:pos x="0" y="40605512"/>
              </a:cxn>
              <a:cxn ang="0">
                <a:pos x="4720429" y="177329357"/>
              </a:cxn>
              <a:cxn ang="0">
                <a:pos x="9440858" y="186581255"/>
              </a:cxn>
              <a:cxn ang="0">
                <a:pos x="116440147" y="249802676"/>
              </a:cxn>
              <a:cxn ang="0">
                <a:pos x="121160576" y="249802676"/>
              </a:cxn>
              <a:cxn ang="0">
                <a:pos x="125881005" y="249802676"/>
              </a:cxn>
              <a:cxn ang="0">
                <a:pos x="130076942" y="245690562"/>
              </a:cxn>
              <a:cxn ang="0">
                <a:pos x="130076942" y="104341844"/>
              </a:cxn>
              <a:cxn ang="0">
                <a:pos x="125881005" y="95089229"/>
              </a:cxn>
              <a:cxn ang="0">
                <a:pos x="23078377" y="35979921"/>
              </a:cxn>
              <a:cxn ang="0">
                <a:pos x="37239664" y="27242217"/>
              </a:cxn>
              <a:cxn ang="0">
                <a:pos x="56122105" y="22615910"/>
              </a:cxn>
              <a:cxn ang="0">
                <a:pos x="157875748" y="77099627"/>
              </a:cxn>
              <a:cxn ang="0">
                <a:pos x="162596177" y="81725934"/>
              </a:cxn>
              <a:cxn ang="0">
                <a:pos x="162596177" y="218449062"/>
              </a:cxn>
              <a:cxn ang="0">
                <a:pos x="172037760" y="227186766"/>
              </a:cxn>
              <a:cxn ang="0">
                <a:pos x="185674555" y="218449062"/>
              </a:cxn>
              <a:cxn ang="0">
                <a:pos x="185674555" y="72473319"/>
              </a:cxn>
              <a:cxn ang="0">
                <a:pos x="181478618" y="67847729"/>
              </a:cxn>
            </a:cxnLst>
            <a:rect l="0" t="0" r="0" b="0"/>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chemeClr val="bg1">
              <a:alpha val="100000"/>
            </a:schemeClr>
          </a:solidFill>
          <a:ln w="9525">
            <a:noFill/>
          </a:ln>
        </p:spPr>
        <p:txBody>
          <a:bodyPr/>
          <a:lstStyle/>
          <a:p>
            <a:endParaRPr lang="zh-CN" altLang="en-US"/>
          </a:p>
        </p:txBody>
      </p:sp>
      <p:sp>
        <p:nvSpPr>
          <p:cNvPr id="18448" name="TextBox 13"/>
          <p:cNvSpPr txBox="1"/>
          <p:nvPr/>
        </p:nvSpPr>
        <p:spPr>
          <a:xfrm>
            <a:off x="2454275" y="1838325"/>
            <a:ext cx="1295400"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8449" name="TextBox 13"/>
          <p:cNvSpPr txBox="1"/>
          <p:nvPr/>
        </p:nvSpPr>
        <p:spPr>
          <a:xfrm>
            <a:off x="2459038" y="2160588"/>
            <a:ext cx="2409825"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0" name="TextBox 13"/>
          <p:cNvSpPr txBox="1"/>
          <p:nvPr/>
        </p:nvSpPr>
        <p:spPr>
          <a:xfrm>
            <a:off x="2454275" y="3402013"/>
            <a:ext cx="1295400"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8451" name="TextBox 13"/>
          <p:cNvSpPr txBox="1"/>
          <p:nvPr/>
        </p:nvSpPr>
        <p:spPr>
          <a:xfrm>
            <a:off x="2459038" y="3724275"/>
            <a:ext cx="2409825" cy="36830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2" name="TextBox 13"/>
          <p:cNvSpPr txBox="1"/>
          <p:nvPr/>
        </p:nvSpPr>
        <p:spPr>
          <a:xfrm>
            <a:off x="2454275" y="4994275"/>
            <a:ext cx="12954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8453" name="TextBox 13"/>
          <p:cNvSpPr txBox="1"/>
          <p:nvPr/>
        </p:nvSpPr>
        <p:spPr>
          <a:xfrm>
            <a:off x="2459038" y="5316538"/>
            <a:ext cx="2409825"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4" name="TextBox 13"/>
          <p:cNvSpPr txBox="1"/>
          <p:nvPr/>
        </p:nvSpPr>
        <p:spPr>
          <a:xfrm>
            <a:off x="8096250" y="1838325"/>
            <a:ext cx="1295400"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8455" name="TextBox 13"/>
          <p:cNvSpPr txBox="1"/>
          <p:nvPr/>
        </p:nvSpPr>
        <p:spPr>
          <a:xfrm>
            <a:off x="8101013" y="2160588"/>
            <a:ext cx="2408237"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6" name="TextBox 13"/>
          <p:cNvSpPr txBox="1"/>
          <p:nvPr/>
        </p:nvSpPr>
        <p:spPr>
          <a:xfrm>
            <a:off x="8096250" y="3402013"/>
            <a:ext cx="1295400"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8457" name="TextBox 13"/>
          <p:cNvSpPr txBox="1"/>
          <p:nvPr/>
        </p:nvSpPr>
        <p:spPr>
          <a:xfrm>
            <a:off x="8101013" y="3724275"/>
            <a:ext cx="2408237" cy="36830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8" name="TextBox 13"/>
          <p:cNvSpPr txBox="1"/>
          <p:nvPr/>
        </p:nvSpPr>
        <p:spPr>
          <a:xfrm>
            <a:off x="8096250" y="4994275"/>
            <a:ext cx="12954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8459" name="TextBox 13"/>
          <p:cNvSpPr txBox="1"/>
          <p:nvPr/>
        </p:nvSpPr>
        <p:spPr>
          <a:xfrm>
            <a:off x="8101013" y="5316538"/>
            <a:ext cx="2408237"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459"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Oval 5"/>
          <p:cNvSpPr>
            <a:spLocks noChangeArrowheads="1"/>
          </p:cNvSpPr>
          <p:nvPr/>
        </p:nvSpPr>
        <p:spPr bwMode="auto">
          <a:xfrm>
            <a:off x="2143125" y="2203450"/>
            <a:ext cx="1493838" cy="1493838"/>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nvGrpSpPr>
          <p:cNvPr id="5" name="Group 48"/>
          <p:cNvGrpSpPr/>
          <p:nvPr/>
        </p:nvGrpSpPr>
        <p:grpSpPr>
          <a:xfrm>
            <a:off x="1972114" y="2032220"/>
            <a:ext cx="1834378" cy="1834144"/>
            <a:chOff x="1119256" y="2257147"/>
            <a:chExt cx="1868074" cy="1868086"/>
          </a:xfrm>
          <a:solidFill>
            <a:srgbClr val="FCB638"/>
          </a:solidFill>
        </p:grpSpPr>
        <p:sp>
          <p:nvSpPr>
            <p:cNvPr id="6" name="Freeform 6@|5FFC:0|FBC:0|LFC:16777215|LBC:16777215"/>
            <p:cNvSpPr/>
            <p:nvPr/>
          </p:nvSpPr>
          <p:spPr bwMode="auto">
            <a:xfrm>
              <a:off x="2495038" y="2394511"/>
              <a:ext cx="356033" cy="354936"/>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Freeform 7@|5FFC:0|FBC:0|LFC:16777215|LBC:16777215"/>
            <p:cNvSpPr/>
            <p:nvPr/>
          </p:nvSpPr>
          <p:spPr bwMode="auto">
            <a:xfrm>
              <a:off x="2075270" y="2257152"/>
              <a:ext cx="427459"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Freeform 8@|5FFC:0|FBC:0|LFC:16777215|LBC:16777215"/>
            <p:cNvSpPr/>
            <p:nvPr/>
          </p:nvSpPr>
          <p:spPr bwMode="auto">
            <a:xfrm>
              <a:off x="2796127" y="2743952"/>
              <a:ext cx="191203" cy="425263"/>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Freeform 9@|5FFC:0|FBC:0|LFC:16777215|LBC:16777215"/>
            <p:cNvSpPr/>
            <p:nvPr/>
          </p:nvSpPr>
          <p:spPr bwMode="auto">
            <a:xfrm>
              <a:off x="2796127" y="3213169"/>
              <a:ext cx="191203" cy="427461"/>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Freeform 10@|5FFC:0|FBC:0|LFC:16777215|LBC:16777215"/>
            <p:cNvSpPr/>
            <p:nvPr/>
          </p:nvSpPr>
          <p:spPr bwMode="auto">
            <a:xfrm>
              <a:off x="2495038" y="3632938"/>
              <a:ext cx="356033" cy="35603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Freeform 11@|5FFC:0|FBC:0|LFC:16777215|LBC:16777215"/>
            <p:cNvSpPr/>
            <p:nvPr/>
          </p:nvSpPr>
          <p:spPr bwMode="auto">
            <a:xfrm>
              <a:off x="2075271" y="393622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Freeform 12@|5FFC:0|FBC:0|LFC:16777215|LBC:16777215"/>
            <p:cNvSpPr/>
            <p:nvPr/>
          </p:nvSpPr>
          <p:spPr bwMode="auto">
            <a:xfrm>
              <a:off x="1606055" y="393622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Freeform 13@|5FFC:0|FBC:0|LFC:16777215|LBC:16777215"/>
            <p:cNvSpPr/>
            <p:nvPr/>
          </p:nvSpPr>
          <p:spPr bwMode="auto">
            <a:xfrm>
              <a:off x="1256615" y="3632938"/>
              <a:ext cx="354934" cy="35603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Freeform 14@|5FFC:0|FBC:0|LFC:16777215|LBC:16777215"/>
            <p:cNvSpPr/>
            <p:nvPr/>
          </p:nvSpPr>
          <p:spPr bwMode="auto">
            <a:xfrm>
              <a:off x="1119257" y="3213171"/>
              <a:ext cx="191203" cy="427461"/>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7" name="Freeform 15@|5FFC:0|FBC:0|LFC:16777215|LBC:16777215"/>
            <p:cNvSpPr/>
            <p:nvPr/>
          </p:nvSpPr>
          <p:spPr bwMode="auto">
            <a:xfrm>
              <a:off x="1119256" y="2743953"/>
              <a:ext cx="191203" cy="425263"/>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8" name="Freeform 16@|5FFC:0|FBC:0|LFC:16777215|LBC:16777215"/>
            <p:cNvSpPr/>
            <p:nvPr/>
          </p:nvSpPr>
          <p:spPr bwMode="auto">
            <a:xfrm>
              <a:off x="1256615" y="2394511"/>
              <a:ext cx="354934" cy="354936"/>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9" name="Freeform 17@|5FFC:0|FBC:0|LFC:16777215|LBC:16777215"/>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20" name="Oval 5"/>
          <p:cNvSpPr>
            <a:spLocks noChangeArrowheads="1"/>
          </p:cNvSpPr>
          <p:nvPr/>
        </p:nvSpPr>
        <p:spPr bwMode="auto">
          <a:xfrm>
            <a:off x="4292600" y="2203450"/>
            <a:ext cx="1493838" cy="1493838"/>
          </a:xfrm>
          <a:prstGeom prst="ellipse">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nvGrpSpPr>
          <p:cNvPr id="21" name="Group 64"/>
          <p:cNvGrpSpPr/>
          <p:nvPr/>
        </p:nvGrpSpPr>
        <p:grpSpPr>
          <a:xfrm>
            <a:off x="4121923" y="2032220"/>
            <a:ext cx="1834378" cy="1834144"/>
            <a:chOff x="1119256" y="2257147"/>
            <a:chExt cx="1868074" cy="1868086"/>
          </a:xfrm>
          <a:solidFill>
            <a:srgbClr val="01959F"/>
          </a:solidFill>
        </p:grpSpPr>
        <p:sp>
          <p:nvSpPr>
            <p:cNvPr id="22" name="Freeform 6@|5FFC:0|FBC:0|LFC:16777215|LBC:16777215"/>
            <p:cNvSpPr/>
            <p:nvPr/>
          </p:nvSpPr>
          <p:spPr bwMode="auto">
            <a:xfrm>
              <a:off x="2495038" y="2394511"/>
              <a:ext cx="356033" cy="354936"/>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3" name="Freeform 7@|5FFC:0|FBC:0|LFC:16777215|LBC:16777215"/>
            <p:cNvSpPr/>
            <p:nvPr/>
          </p:nvSpPr>
          <p:spPr bwMode="auto">
            <a:xfrm>
              <a:off x="2075270" y="2257152"/>
              <a:ext cx="427459"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4" name="Freeform 8@|5FFC:0|FBC:0|LFC:16777215|LBC:16777215"/>
            <p:cNvSpPr/>
            <p:nvPr/>
          </p:nvSpPr>
          <p:spPr bwMode="auto">
            <a:xfrm>
              <a:off x="2796127" y="2743952"/>
              <a:ext cx="191203" cy="425263"/>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5" name="Freeform 9@|5FFC:0|FBC:0|LFC:16777215|LBC:16777215"/>
            <p:cNvSpPr/>
            <p:nvPr/>
          </p:nvSpPr>
          <p:spPr bwMode="auto">
            <a:xfrm>
              <a:off x="2796127" y="3213169"/>
              <a:ext cx="191203" cy="427461"/>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6" name="Freeform 10@|5FFC:0|FBC:0|LFC:16777215|LBC:16777215"/>
            <p:cNvSpPr/>
            <p:nvPr/>
          </p:nvSpPr>
          <p:spPr bwMode="auto">
            <a:xfrm>
              <a:off x="2495038" y="3632938"/>
              <a:ext cx="356033" cy="35603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7" name="Freeform 11@|5FFC:0|FBC:0|LFC:16777215|LBC:16777215"/>
            <p:cNvSpPr/>
            <p:nvPr/>
          </p:nvSpPr>
          <p:spPr bwMode="auto">
            <a:xfrm>
              <a:off x="2075271" y="393622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Freeform 12@|5FFC:0|FBC:0|LFC:16777215|LBC:16777215"/>
            <p:cNvSpPr/>
            <p:nvPr/>
          </p:nvSpPr>
          <p:spPr bwMode="auto">
            <a:xfrm>
              <a:off x="1606055" y="393622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Freeform 13@|5FFC:0|FBC:0|LFC:16777215|LBC:16777215"/>
            <p:cNvSpPr/>
            <p:nvPr/>
          </p:nvSpPr>
          <p:spPr bwMode="auto">
            <a:xfrm>
              <a:off x="1256615" y="3632938"/>
              <a:ext cx="354934" cy="35603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0" name="Freeform 14@|5FFC:0|FBC:0|LFC:16777215|LBC:16777215"/>
            <p:cNvSpPr/>
            <p:nvPr/>
          </p:nvSpPr>
          <p:spPr bwMode="auto">
            <a:xfrm>
              <a:off x="1119257" y="3213171"/>
              <a:ext cx="191203" cy="427461"/>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1" name="Freeform 15@|5FFC:0|FBC:0|LFC:16777215|LBC:16777215"/>
            <p:cNvSpPr/>
            <p:nvPr/>
          </p:nvSpPr>
          <p:spPr bwMode="auto">
            <a:xfrm>
              <a:off x="1119256" y="2743953"/>
              <a:ext cx="191203" cy="425263"/>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2" name="Freeform 16@|5FFC:0|FBC:0|LFC:16777215|LBC:16777215"/>
            <p:cNvSpPr/>
            <p:nvPr/>
          </p:nvSpPr>
          <p:spPr bwMode="auto">
            <a:xfrm>
              <a:off x="1256615" y="2394511"/>
              <a:ext cx="354934" cy="354936"/>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3" name="Freeform 17@|5FFC:0|FBC:0|LFC:16777215|LBC:16777215"/>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34" name="Oval 5"/>
          <p:cNvSpPr>
            <a:spLocks noChangeArrowheads="1"/>
          </p:cNvSpPr>
          <p:nvPr/>
        </p:nvSpPr>
        <p:spPr bwMode="auto">
          <a:xfrm>
            <a:off x="6426200" y="2203450"/>
            <a:ext cx="1493838" cy="1493838"/>
          </a:xfrm>
          <a:prstGeom prst="ellipse">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nvGrpSpPr>
          <p:cNvPr id="35" name="Group 79"/>
          <p:cNvGrpSpPr/>
          <p:nvPr/>
        </p:nvGrpSpPr>
        <p:grpSpPr>
          <a:xfrm>
            <a:off x="6255523" y="2032220"/>
            <a:ext cx="1834378" cy="1834144"/>
            <a:chOff x="1119256" y="2257147"/>
            <a:chExt cx="1868074" cy="1868086"/>
          </a:xfrm>
          <a:solidFill>
            <a:srgbClr val="FD8C69"/>
          </a:solidFill>
        </p:grpSpPr>
        <p:sp>
          <p:nvSpPr>
            <p:cNvPr id="36" name="Freeform 6@|5FFC:0|FBC:0|LFC:16777215|LBC:16777215"/>
            <p:cNvSpPr/>
            <p:nvPr/>
          </p:nvSpPr>
          <p:spPr bwMode="auto">
            <a:xfrm>
              <a:off x="2495038" y="2394511"/>
              <a:ext cx="356033" cy="354936"/>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7" name="Freeform 7@|5FFC:0|FBC:0|LFC:16777215|LBC:16777215"/>
            <p:cNvSpPr/>
            <p:nvPr/>
          </p:nvSpPr>
          <p:spPr bwMode="auto">
            <a:xfrm>
              <a:off x="2075270" y="2257152"/>
              <a:ext cx="427459"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8" name="Freeform 8@|5FFC:0|FBC:0|LFC:16777215|LBC:16777215"/>
            <p:cNvSpPr/>
            <p:nvPr/>
          </p:nvSpPr>
          <p:spPr bwMode="auto">
            <a:xfrm>
              <a:off x="2796127" y="2743952"/>
              <a:ext cx="191203" cy="425263"/>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9" name="Freeform 9@|5FFC:0|FBC:0|LFC:16777215|LBC:16777215"/>
            <p:cNvSpPr/>
            <p:nvPr/>
          </p:nvSpPr>
          <p:spPr bwMode="auto">
            <a:xfrm>
              <a:off x="2796127" y="3213169"/>
              <a:ext cx="191203" cy="427461"/>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0" name="Freeform 10@|5FFC:0|FBC:0|LFC:16777215|LBC:16777215"/>
            <p:cNvSpPr/>
            <p:nvPr/>
          </p:nvSpPr>
          <p:spPr bwMode="auto">
            <a:xfrm>
              <a:off x="2495038" y="3632938"/>
              <a:ext cx="356033" cy="35603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1" name="Freeform 11@|5FFC:0|FBC:0|LFC:16777215|LBC:16777215"/>
            <p:cNvSpPr/>
            <p:nvPr/>
          </p:nvSpPr>
          <p:spPr bwMode="auto">
            <a:xfrm>
              <a:off x="2075271" y="393622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2" name="Freeform 12@|5FFC:0|FBC:0|LFC:16777215|LBC:16777215"/>
            <p:cNvSpPr/>
            <p:nvPr/>
          </p:nvSpPr>
          <p:spPr bwMode="auto">
            <a:xfrm>
              <a:off x="1606055" y="393622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3" name="Freeform 13@|5FFC:0|FBC:0|LFC:16777215|LBC:16777215"/>
            <p:cNvSpPr/>
            <p:nvPr/>
          </p:nvSpPr>
          <p:spPr bwMode="auto">
            <a:xfrm>
              <a:off x="1256615" y="3632938"/>
              <a:ext cx="354934" cy="35603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4" name="Freeform 14@|5FFC:0|FBC:0|LFC:16777215|LBC:16777215"/>
            <p:cNvSpPr/>
            <p:nvPr/>
          </p:nvSpPr>
          <p:spPr bwMode="auto">
            <a:xfrm>
              <a:off x="1119257" y="3213171"/>
              <a:ext cx="191203" cy="427461"/>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5" name="Freeform 15@|5FFC:0|FBC:0|LFC:16777215|LBC:16777215"/>
            <p:cNvSpPr/>
            <p:nvPr/>
          </p:nvSpPr>
          <p:spPr bwMode="auto">
            <a:xfrm>
              <a:off x="1119256" y="2743953"/>
              <a:ext cx="191203" cy="425263"/>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6" name="Freeform 16@|5FFC:0|FBC:0|LFC:16777215|LBC:16777215"/>
            <p:cNvSpPr/>
            <p:nvPr/>
          </p:nvSpPr>
          <p:spPr bwMode="auto">
            <a:xfrm>
              <a:off x="1256615" y="2394511"/>
              <a:ext cx="354934" cy="354936"/>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7" name="Freeform 17@|5FFC:0|FBC:0|LFC:16777215|LBC:16777215"/>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48" name="Oval 5"/>
          <p:cNvSpPr>
            <a:spLocks noChangeArrowheads="1"/>
          </p:cNvSpPr>
          <p:nvPr/>
        </p:nvSpPr>
        <p:spPr bwMode="auto">
          <a:xfrm>
            <a:off x="8661400" y="2203450"/>
            <a:ext cx="1493838" cy="1493838"/>
          </a:xfrm>
          <a:prstGeom prst="ellipse">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nvGrpSpPr>
          <p:cNvPr id="49" name="Group 94"/>
          <p:cNvGrpSpPr/>
          <p:nvPr/>
        </p:nvGrpSpPr>
        <p:grpSpPr>
          <a:xfrm>
            <a:off x="8490723" y="2032220"/>
            <a:ext cx="1834378" cy="1834144"/>
            <a:chOff x="1119256" y="2257147"/>
            <a:chExt cx="1868074" cy="1868086"/>
          </a:xfrm>
          <a:solidFill>
            <a:srgbClr val="353F49"/>
          </a:solidFill>
        </p:grpSpPr>
        <p:sp>
          <p:nvSpPr>
            <p:cNvPr id="50" name="Freeform 6@|5FFC:0|FBC:0|LFC:16777215|LBC:16777215"/>
            <p:cNvSpPr/>
            <p:nvPr/>
          </p:nvSpPr>
          <p:spPr bwMode="auto">
            <a:xfrm>
              <a:off x="2495038" y="2394511"/>
              <a:ext cx="356033" cy="354936"/>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 name="Freeform 7@|5FFC:0|FBC:0|LFC:16777215|LBC:16777215"/>
            <p:cNvSpPr/>
            <p:nvPr/>
          </p:nvSpPr>
          <p:spPr bwMode="auto">
            <a:xfrm>
              <a:off x="2075270" y="2257152"/>
              <a:ext cx="427459"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2" name="Freeform 8@|5FFC:0|FBC:0|LFC:16777215|LBC:16777215"/>
            <p:cNvSpPr/>
            <p:nvPr/>
          </p:nvSpPr>
          <p:spPr bwMode="auto">
            <a:xfrm>
              <a:off x="2796127" y="2743952"/>
              <a:ext cx="191203" cy="425263"/>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3" name="Freeform 9@|5FFC:0|FBC:0|LFC:16777215|LBC:16777215"/>
            <p:cNvSpPr/>
            <p:nvPr/>
          </p:nvSpPr>
          <p:spPr bwMode="auto">
            <a:xfrm>
              <a:off x="2796127" y="3213169"/>
              <a:ext cx="191203" cy="427461"/>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4" name="Freeform 10@|5FFC:0|FBC:0|LFC:16777215|LBC:16777215"/>
            <p:cNvSpPr/>
            <p:nvPr/>
          </p:nvSpPr>
          <p:spPr bwMode="auto">
            <a:xfrm>
              <a:off x="2495038" y="3632938"/>
              <a:ext cx="356033" cy="35603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5" name="Freeform 11@|5FFC:0|FBC:0|LFC:16777215|LBC:16777215"/>
            <p:cNvSpPr/>
            <p:nvPr/>
          </p:nvSpPr>
          <p:spPr bwMode="auto">
            <a:xfrm>
              <a:off x="2075271" y="393622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6" name="Freeform 12@|5FFC:0|FBC:0|LFC:16777215|LBC:16777215"/>
            <p:cNvSpPr/>
            <p:nvPr/>
          </p:nvSpPr>
          <p:spPr bwMode="auto">
            <a:xfrm>
              <a:off x="1606055" y="393622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7" name="Freeform 13@|5FFC:0|FBC:0|LFC:16777215|LBC:16777215"/>
            <p:cNvSpPr/>
            <p:nvPr/>
          </p:nvSpPr>
          <p:spPr bwMode="auto">
            <a:xfrm>
              <a:off x="1256615" y="3632938"/>
              <a:ext cx="354934" cy="35603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8" name="Freeform 14@|5FFC:0|FBC:0|LFC:16777215|LBC:16777215"/>
            <p:cNvSpPr/>
            <p:nvPr/>
          </p:nvSpPr>
          <p:spPr bwMode="auto">
            <a:xfrm>
              <a:off x="1119257" y="3213171"/>
              <a:ext cx="191203" cy="427461"/>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9" name="Freeform 15@|5FFC:0|FBC:0|LFC:16777215|LBC:16777215"/>
            <p:cNvSpPr/>
            <p:nvPr/>
          </p:nvSpPr>
          <p:spPr bwMode="auto">
            <a:xfrm>
              <a:off x="1119256" y="2743953"/>
              <a:ext cx="191203" cy="425263"/>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0" name="Freeform 16@|5FFC:0|FBC:0|LFC:16777215|LBC:16777215"/>
            <p:cNvSpPr/>
            <p:nvPr/>
          </p:nvSpPr>
          <p:spPr bwMode="auto">
            <a:xfrm>
              <a:off x="1256615" y="2394511"/>
              <a:ext cx="354934" cy="354936"/>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1" name="Freeform 17@|5FFC:0|FBC:0|LFC:16777215|LBC:16777215"/>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32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62" name="AutoShape 134"/>
          <p:cNvSpPr/>
          <p:nvPr/>
        </p:nvSpPr>
        <p:spPr bwMode="auto">
          <a:xfrm>
            <a:off x="2514600" y="2532063"/>
            <a:ext cx="774700" cy="769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52"/>
                </a:moveTo>
                <a:cubicBezTo>
                  <a:pt x="21509" y="7979"/>
                  <a:pt x="21282" y="8750"/>
                  <a:pt x="20914" y="9461"/>
                </a:cubicBezTo>
                <a:cubicBezTo>
                  <a:pt x="20549" y="10173"/>
                  <a:pt x="20079" y="10791"/>
                  <a:pt x="19504" y="11311"/>
                </a:cubicBezTo>
                <a:cubicBezTo>
                  <a:pt x="18932" y="11836"/>
                  <a:pt x="18276" y="12245"/>
                  <a:pt x="17542" y="12545"/>
                </a:cubicBezTo>
                <a:cubicBezTo>
                  <a:pt x="16803" y="12838"/>
                  <a:pt x="16016" y="12988"/>
                  <a:pt x="15175" y="12988"/>
                </a:cubicBezTo>
                <a:cubicBezTo>
                  <a:pt x="14626" y="12988"/>
                  <a:pt x="14048" y="12914"/>
                  <a:pt x="13457" y="12759"/>
                </a:cubicBezTo>
                <a:lnTo>
                  <a:pt x="5243" y="20964"/>
                </a:lnTo>
                <a:cubicBezTo>
                  <a:pt x="4818" y="21385"/>
                  <a:pt x="4312" y="21599"/>
                  <a:pt x="3725" y="21599"/>
                </a:cubicBezTo>
                <a:cubicBezTo>
                  <a:pt x="3111" y="21599"/>
                  <a:pt x="2593" y="21388"/>
                  <a:pt x="2165" y="20964"/>
                </a:cubicBezTo>
                <a:cubicBezTo>
                  <a:pt x="1959" y="20758"/>
                  <a:pt x="1729" y="20544"/>
                  <a:pt x="1483" y="20320"/>
                </a:cubicBezTo>
                <a:cubicBezTo>
                  <a:pt x="1234" y="20100"/>
                  <a:pt x="999" y="19866"/>
                  <a:pt x="778" y="19617"/>
                </a:cubicBezTo>
                <a:cubicBezTo>
                  <a:pt x="557" y="19369"/>
                  <a:pt x="370" y="19106"/>
                  <a:pt x="223" y="18827"/>
                </a:cubicBezTo>
                <a:cubicBezTo>
                  <a:pt x="73" y="18547"/>
                  <a:pt x="0" y="18242"/>
                  <a:pt x="0" y="17909"/>
                </a:cubicBezTo>
                <a:cubicBezTo>
                  <a:pt x="0" y="17613"/>
                  <a:pt x="56" y="17330"/>
                  <a:pt x="169" y="17062"/>
                </a:cubicBezTo>
                <a:cubicBezTo>
                  <a:pt x="283" y="16797"/>
                  <a:pt x="438" y="16565"/>
                  <a:pt x="637" y="16367"/>
                </a:cubicBezTo>
                <a:lnTo>
                  <a:pt x="8893" y="8134"/>
                </a:lnTo>
                <a:cubicBezTo>
                  <a:pt x="8743" y="7541"/>
                  <a:pt x="8669" y="6993"/>
                  <a:pt x="8660" y="6485"/>
                </a:cubicBezTo>
                <a:cubicBezTo>
                  <a:pt x="8660" y="5604"/>
                  <a:pt x="8833" y="4766"/>
                  <a:pt x="9176" y="3964"/>
                </a:cubicBezTo>
                <a:cubicBezTo>
                  <a:pt x="9521" y="3168"/>
                  <a:pt x="9983" y="2479"/>
                  <a:pt x="10566" y="1897"/>
                </a:cubicBezTo>
                <a:cubicBezTo>
                  <a:pt x="11149" y="1315"/>
                  <a:pt x="11831" y="855"/>
                  <a:pt x="12621" y="513"/>
                </a:cubicBezTo>
                <a:cubicBezTo>
                  <a:pt x="13406" y="172"/>
                  <a:pt x="14241" y="0"/>
                  <a:pt x="15130" y="0"/>
                </a:cubicBezTo>
                <a:cubicBezTo>
                  <a:pt x="15979" y="0"/>
                  <a:pt x="16798" y="160"/>
                  <a:pt x="17588" y="485"/>
                </a:cubicBezTo>
                <a:cubicBezTo>
                  <a:pt x="18377" y="813"/>
                  <a:pt x="19077" y="1264"/>
                  <a:pt x="19683" y="1849"/>
                </a:cubicBezTo>
                <a:lnTo>
                  <a:pt x="13692" y="4037"/>
                </a:lnTo>
                <a:lnTo>
                  <a:pt x="13108" y="7228"/>
                </a:lnTo>
                <a:lnTo>
                  <a:pt x="15603" y="9295"/>
                </a:lnTo>
                <a:lnTo>
                  <a:pt x="21599" y="7152"/>
                </a:lnTo>
                <a:close/>
                <a:moveTo>
                  <a:pt x="3720" y="18991"/>
                </a:moveTo>
                <a:cubicBezTo>
                  <a:pt x="4017" y="18991"/>
                  <a:pt x="4269" y="18886"/>
                  <a:pt x="4479" y="18674"/>
                </a:cubicBezTo>
                <a:cubicBezTo>
                  <a:pt x="4688" y="18462"/>
                  <a:pt x="4790" y="18208"/>
                  <a:pt x="4790" y="17909"/>
                </a:cubicBezTo>
                <a:cubicBezTo>
                  <a:pt x="4790" y="17593"/>
                  <a:pt x="4685" y="17333"/>
                  <a:pt x="4473" y="17133"/>
                </a:cubicBezTo>
                <a:cubicBezTo>
                  <a:pt x="4261" y="16929"/>
                  <a:pt x="4009" y="16830"/>
                  <a:pt x="3720" y="16830"/>
                </a:cubicBezTo>
                <a:cubicBezTo>
                  <a:pt x="3403" y="16830"/>
                  <a:pt x="3145" y="16935"/>
                  <a:pt x="2941" y="17138"/>
                </a:cubicBezTo>
                <a:cubicBezTo>
                  <a:pt x="2737" y="17347"/>
                  <a:pt x="2638" y="17604"/>
                  <a:pt x="2638" y="17909"/>
                </a:cubicBezTo>
                <a:cubicBezTo>
                  <a:pt x="2638" y="18206"/>
                  <a:pt x="2737" y="18460"/>
                  <a:pt x="2941" y="18674"/>
                </a:cubicBezTo>
                <a:cubicBezTo>
                  <a:pt x="3145" y="18889"/>
                  <a:pt x="3403" y="18991"/>
                  <a:pt x="3720" y="18991"/>
                </a:cubicBezTo>
              </a:path>
            </a:pathLst>
          </a:custGeom>
          <a:solidFill>
            <a:schemeClr val="bg1"/>
          </a:solidFill>
          <a:ln>
            <a:noFill/>
          </a:ln>
          <a:effectLst/>
        </p:spPr>
        <p:txBody>
          <a:bodyPr lIns="50796" tIns="50796" rIns="50796" bIns="50796" anchor="ctr"/>
          <a:lstStyle/>
          <a:p>
            <a:pPr marL="0" marR="0" lvl="0" indent="0" algn="l" defTabSz="456565" rtl="0" eaLnBrk="1" fontAlgn="auto" latinLnBrk="0" hangingPunct="1">
              <a:lnSpc>
                <a:spcPct val="100000"/>
              </a:lnSpc>
              <a:spcBef>
                <a:spcPts val="0"/>
              </a:spcBef>
              <a:spcAft>
                <a:spcPts val="0"/>
              </a:spcAft>
              <a:buClrTx/>
              <a:buSzTx/>
              <a:buFontTx/>
              <a:buNone/>
              <a:defRPr/>
            </a:pPr>
            <a:endParaRPr kumimoji="0" lang="es-ES" sz="2950" b="0" i="0" u="none" strike="noStrike" kern="1200" cap="none" spc="0" normalizeH="0" baseline="0" noProof="0">
              <a:ln>
                <a:noFill/>
              </a:ln>
              <a:solidFill>
                <a:schemeClr val="tx1"/>
              </a:solidFill>
              <a:effectLst>
                <a:outerShdw blurRad="38100" dist="38100" dir="2700000" algn="tl">
                  <a:srgbClr val="000000"/>
                </a:outerShdw>
              </a:effectLst>
              <a:uLnTx/>
              <a:uFillTx/>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63" name="AutoShape 115"/>
          <p:cNvSpPr/>
          <p:nvPr/>
        </p:nvSpPr>
        <p:spPr bwMode="auto">
          <a:xfrm>
            <a:off x="4648200" y="2513013"/>
            <a:ext cx="750888" cy="750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p:spPr>
        <p:txBody>
          <a:bodyPr lIns="19048" tIns="19048" rIns="19048" bIns="19048" anchor="ctr"/>
          <a:lstStyle/>
          <a:p>
            <a:pPr marL="0" marR="0" lvl="0" indent="0" algn="l" defTabSz="170815" rtl="0" eaLnBrk="1" fontAlgn="auto" latinLnBrk="0" hangingPunct="1">
              <a:lnSpc>
                <a:spcPct val="100000"/>
              </a:lnSpc>
              <a:spcBef>
                <a:spcPts val="0"/>
              </a:spcBef>
              <a:spcAft>
                <a:spcPts val="0"/>
              </a:spcAft>
              <a:buClrTx/>
              <a:buSzTx/>
              <a:buFontTx/>
              <a:buNone/>
              <a:defRPr/>
            </a:pPr>
            <a:endParaRPr kumimoji="0" lang="es-ES" sz="1100" b="0" i="0" u="none" strike="noStrike" kern="1200" cap="none" spc="0" normalizeH="0" baseline="0" noProof="0">
              <a:ln>
                <a:noFill/>
              </a:ln>
              <a:solidFill>
                <a:schemeClr val="tx1"/>
              </a:solidFill>
              <a:effectLst>
                <a:outerShdw blurRad="38100" dist="38100" dir="2700000" algn="tl">
                  <a:srgbClr val="000000"/>
                </a:outerShdw>
              </a:effectLst>
              <a:uLnTx/>
              <a:uFillTx/>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64" name="AutoShape 19"/>
          <p:cNvSpPr/>
          <p:nvPr/>
        </p:nvSpPr>
        <p:spPr bwMode="auto">
          <a:xfrm>
            <a:off x="6819900" y="2578100"/>
            <a:ext cx="663575" cy="663575"/>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19048" tIns="19048" rIns="19048" bIns="19048" anchor="ctr"/>
          <a:lstStyle/>
          <a:p>
            <a:pPr marL="0" marR="0" lvl="0" indent="0" algn="l" defTabSz="170815" rtl="0" eaLnBrk="1" fontAlgn="auto" latinLnBrk="0" hangingPunct="1">
              <a:lnSpc>
                <a:spcPct val="100000"/>
              </a:lnSpc>
              <a:spcBef>
                <a:spcPts val="0"/>
              </a:spcBef>
              <a:spcAft>
                <a:spcPts val="0"/>
              </a:spcAft>
              <a:buClrTx/>
              <a:buSzTx/>
              <a:buFontTx/>
              <a:buNone/>
              <a:defRPr/>
            </a:pPr>
            <a:endParaRPr kumimoji="0" lang="es-ES" sz="1100" b="0" i="0" u="none" strike="noStrike" kern="1200" cap="none" spc="0" normalizeH="0" baseline="0" noProof="0">
              <a:ln>
                <a:noFill/>
              </a:ln>
              <a:solidFill>
                <a:schemeClr val="tx1"/>
              </a:solidFill>
              <a:effectLst>
                <a:outerShdw blurRad="38100" dist="38100" dir="2700000" algn="tl">
                  <a:srgbClr val="000000"/>
                </a:outerShdw>
              </a:effectLst>
              <a:uLnTx/>
              <a:uFillTx/>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65" name="AutoShape 84"/>
          <p:cNvSpPr/>
          <p:nvPr/>
        </p:nvSpPr>
        <p:spPr bwMode="auto">
          <a:xfrm>
            <a:off x="9080500" y="2603500"/>
            <a:ext cx="654050" cy="638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p:spPr>
        <p:txBody>
          <a:bodyPr lIns="19048" tIns="19048" rIns="19048" bIns="19048" anchor="ctr"/>
          <a:lstStyle/>
          <a:p>
            <a:pPr marL="0" marR="0" lvl="0" indent="0" algn="l" defTabSz="170815" rtl="0" eaLnBrk="1" fontAlgn="auto" latinLnBrk="0" hangingPunct="1">
              <a:lnSpc>
                <a:spcPct val="100000"/>
              </a:lnSpc>
              <a:spcBef>
                <a:spcPts val="0"/>
              </a:spcBef>
              <a:spcAft>
                <a:spcPts val="0"/>
              </a:spcAft>
              <a:buClrTx/>
              <a:buSzTx/>
              <a:buFontTx/>
              <a:buNone/>
              <a:defRPr/>
            </a:pPr>
            <a:endParaRPr kumimoji="0" lang="es-ES" sz="1100" b="0" i="0" u="none" strike="noStrike" kern="1200" cap="none" spc="0" normalizeH="0" baseline="0" noProof="0">
              <a:ln>
                <a:noFill/>
              </a:ln>
              <a:solidFill>
                <a:schemeClr val="tx1"/>
              </a:solidFill>
              <a:effectLst>
                <a:outerShdw blurRad="38100" dist="38100" dir="2700000" algn="tl">
                  <a:srgbClr val="000000"/>
                </a:outerShdw>
              </a:effectLst>
              <a:uLnTx/>
              <a:uFillTx/>
              <a:latin typeface="Arial" panose="020B0604020202020204" pitchFamily="34" charset="0"/>
              <a:ea typeface="微软雅黑" panose="020B0503020204020204" pitchFamily="34" charset="-122"/>
              <a:cs typeface="Gill Sans" charset="0"/>
              <a:sym typeface="Arial" panose="020B0604020202020204" pitchFamily="34" charset="0"/>
            </a:endParaRPr>
          </a:p>
        </p:txBody>
      </p:sp>
      <p:grpSp>
        <p:nvGrpSpPr>
          <p:cNvPr id="19472" name="组合 65"/>
          <p:cNvGrpSpPr/>
          <p:nvPr/>
        </p:nvGrpSpPr>
        <p:grpSpPr>
          <a:xfrm>
            <a:off x="1698625" y="4257677"/>
            <a:ext cx="2338388" cy="849602"/>
            <a:chOff x="1483792" y="4545064"/>
            <a:chExt cx="2338080" cy="849078"/>
          </a:xfrm>
        </p:grpSpPr>
        <p:sp>
          <p:nvSpPr>
            <p:cNvPr id="19482" name="TextBox 13@|17FFC:16777215|FBC:16777215|LFC:16777215|LBC:16777215"/>
            <p:cNvSpPr txBox="1"/>
            <p:nvPr/>
          </p:nvSpPr>
          <p:spPr>
            <a:xfrm>
              <a:off x="1483792" y="4545064"/>
              <a:ext cx="2338080"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9483" name="TextBox 13@|17FFC:16777215|FBC:16777215|LFC:16777215|LBC:16777215"/>
            <p:cNvSpPr txBox="1"/>
            <p:nvPr/>
          </p:nvSpPr>
          <p:spPr>
            <a:xfrm>
              <a:off x="1834239" y="4840485"/>
              <a:ext cx="1674111" cy="55365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473" name="组合 68"/>
          <p:cNvGrpSpPr/>
          <p:nvPr/>
        </p:nvGrpSpPr>
        <p:grpSpPr>
          <a:xfrm>
            <a:off x="3870325" y="4257677"/>
            <a:ext cx="2338388" cy="849602"/>
            <a:chOff x="1483792" y="4545064"/>
            <a:chExt cx="2338080" cy="849078"/>
          </a:xfrm>
        </p:grpSpPr>
        <p:sp>
          <p:nvSpPr>
            <p:cNvPr id="19480" name="TextBox 13@|17FFC:16777215|FBC:16777215|LFC:16777215|LBC:16777215"/>
            <p:cNvSpPr txBox="1"/>
            <p:nvPr/>
          </p:nvSpPr>
          <p:spPr>
            <a:xfrm>
              <a:off x="1483792" y="4545064"/>
              <a:ext cx="2338080"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9481" name="TextBox 13@|17FFC:16777215|FBC:16777215|LFC:16777215|LBC:16777215"/>
            <p:cNvSpPr txBox="1"/>
            <p:nvPr/>
          </p:nvSpPr>
          <p:spPr>
            <a:xfrm>
              <a:off x="1834239" y="4840485"/>
              <a:ext cx="1674111" cy="55365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474" name="组合 71"/>
          <p:cNvGrpSpPr/>
          <p:nvPr/>
        </p:nvGrpSpPr>
        <p:grpSpPr>
          <a:xfrm>
            <a:off x="6024563" y="4257677"/>
            <a:ext cx="2338387" cy="849602"/>
            <a:chOff x="1483792" y="4545064"/>
            <a:chExt cx="2338080" cy="849078"/>
          </a:xfrm>
        </p:grpSpPr>
        <p:sp>
          <p:nvSpPr>
            <p:cNvPr id="19478" name="TextBox 13@|17FFC:16777215|FBC:16777215|LFC:16777215|LBC:16777215"/>
            <p:cNvSpPr txBox="1"/>
            <p:nvPr/>
          </p:nvSpPr>
          <p:spPr>
            <a:xfrm>
              <a:off x="1483792" y="4545064"/>
              <a:ext cx="2338080"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9479" name="TextBox 13@|17FFC:16777215|FBC:16777215|LFC:16777215|LBC:16777215"/>
            <p:cNvSpPr txBox="1"/>
            <p:nvPr/>
          </p:nvSpPr>
          <p:spPr>
            <a:xfrm>
              <a:off x="1834239" y="4840485"/>
              <a:ext cx="1674111" cy="55365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475" name="组合 74"/>
          <p:cNvGrpSpPr/>
          <p:nvPr/>
        </p:nvGrpSpPr>
        <p:grpSpPr>
          <a:xfrm>
            <a:off x="8197850" y="4257677"/>
            <a:ext cx="2336800" cy="849602"/>
            <a:chOff x="1483792" y="4545064"/>
            <a:chExt cx="2338080" cy="849078"/>
          </a:xfrm>
        </p:grpSpPr>
        <p:sp>
          <p:nvSpPr>
            <p:cNvPr id="19476" name="TextBox 13@|17FFC:16777215|FBC:16777215|LFC:16777215|LBC:16777215"/>
            <p:cNvSpPr txBox="1"/>
            <p:nvPr/>
          </p:nvSpPr>
          <p:spPr>
            <a:xfrm>
              <a:off x="1483792" y="4545064"/>
              <a:ext cx="2338080"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19477" name="TextBox 13@|17FFC:16777215|FBC:16777215|LFC:16777215|LBC:16777215"/>
            <p:cNvSpPr txBox="1"/>
            <p:nvPr/>
          </p:nvSpPr>
          <p:spPr>
            <a:xfrm>
              <a:off x="1834239" y="4840485"/>
              <a:ext cx="1674111" cy="55365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grpSp>
    </p:spTree>
  </p:cSld>
  <p:clrMapOvr>
    <a:masterClrMapping/>
  </p:clrMapOvr>
  <p:transition spd="slow" advTm="2000">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483"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Oval 9"/>
          <p:cNvSpPr/>
          <p:nvPr/>
        </p:nvSpPr>
        <p:spPr>
          <a:xfrm>
            <a:off x="2349500" y="1316038"/>
            <a:ext cx="1219200" cy="1219200"/>
          </a:xfrm>
          <a:prstGeom prst="ellipse">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AutoShape 114"/>
          <p:cNvSpPr/>
          <p:nvPr/>
        </p:nvSpPr>
        <p:spPr bwMode="auto">
          <a:xfrm>
            <a:off x="2573338" y="1524000"/>
            <a:ext cx="788988" cy="7889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p:spPr>
        <p:txBody>
          <a:bodyPr lIns="19048" tIns="19048" rIns="19048" bIns="19048" anchor="ctr"/>
          <a:lstStyle/>
          <a:p>
            <a:pPr marL="0" marR="0" lvl="0" indent="0" algn="l" defTabSz="170815" rtl="0" eaLnBrk="1" fontAlgn="auto" latinLnBrk="0" hangingPunct="1">
              <a:lnSpc>
                <a:spcPct val="100000"/>
              </a:lnSpc>
              <a:spcBef>
                <a:spcPts val="0"/>
              </a:spcBef>
              <a:spcAft>
                <a:spcPts val="0"/>
              </a:spcAft>
              <a:buClrTx/>
              <a:buSzTx/>
              <a:buFontTx/>
              <a:buNone/>
              <a:defRPr/>
            </a:pPr>
            <a:endParaRPr kumimoji="0" lang="es-ES" sz="1100" b="0" i="0" u="none" strike="noStrike" kern="1200" cap="none" spc="0" normalizeH="0" baseline="0" noProof="0">
              <a:ln>
                <a:noFill/>
              </a:ln>
              <a:solidFill>
                <a:schemeClr val="tx1"/>
              </a:solidFill>
              <a:effectLst>
                <a:outerShdw blurRad="38100" dist="38100" dir="2700000" algn="tl">
                  <a:srgbClr val="000000"/>
                </a:outerShdw>
              </a:effectLst>
              <a:uLnTx/>
              <a:uFillTx/>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6" name="Oval 10"/>
          <p:cNvSpPr/>
          <p:nvPr/>
        </p:nvSpPr>
        <p:spPr>
          <a:xfrm>
            <a:off x="2349500" y="3017838"/>
            <a:ext cx="1219200" cy="1217613"/>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87" name="Freeform 260"/>
          <p:cNvSpPr/>
          <p:nvPr/>
        </p:nvSpPr>
        <p:spPr>
          <a:xfrm>
            <a:off x="2767013" y="3259138"/>
            <a:ext cx="547687" cy="730250"/>
          </a:xfrm>
          <a:custGeom>
            <a:avLst/>
            <a:gdLst/>
            <a:ahLst/>
            <a:cxnLst>
              <a:cxn ang="0">
                <a:pos x="503260840" y="204146669"/>
              </a:cxn>
              <a:cxn ang="0">
                <a:pos x="488857132" y="218488044"/>
              </a:cxn>
              <a:cxn ang="0">
                <a:pos x="184698466" y="345025213"/>
              </a:cxn>
              <a:cxn ang="0">
                <a:pos x="177073190" y="345025213"/>
              </a:cxn>
              <a:cxn ang="0">
                <a:pos x="170294758" y="338276601"/>
              </a:cxn>
              <a:cxn ang="0">
                <a:pos x="163517247" y="323935226"/>
              </a:cxn>
              <a:cxn ang="0">
                <a:pos x="163517247" y="98699488"/>
              </a:cxn>
              <a:cxn ang="0">
                <a:pos x="170294758" y="84358113"/>
              </a:cxn>
              <a:cxn ang="0">
                <a:pos x="184698466" y="84358113"/>
              </a:cxn>
              <a:cxn ang="0">
                <a:pos x="488857132" y="183057600"/>
              </a:cxn>
              <a:cxn ang="0">
                <a:pos x="503260840" y="204146669"/>
              </a:cxn>
              <a:cxn ang="0">
                <a:pos x="212657197" y="606535546"/>
              </a:cxn>
              <a:cxn ang="0">
                <a:pos x="106752020" y="669804590"/>
              </a:cxn>
              <a:cxn ang="0">
                <a:pos x="0" y="606535546"/>
              </a:cxn>
              <a:cxn ang="0">
                <a:pos x="77946446" y="550015114"/>
              </a:cxn>
              <a:cxn ang="0">
                <a:pos x="77946446" y="77609500"/>
              </a:cxn>
              <a:cxn ang="0">
                <a:pos x="85570801" y="70017656"/>
              </a:cxn>
              <a:cxn ang="0">
                <a:pos x="63542738" y="35430444"/>
              </a:cxn>
              <a:cxn ang="0">
                <a:pos x="106752020" y="0"/>
              </a:cxn>
              <a:cxn ang="0">
                <a:pos x="120307964" y="0"/>
              </a:cxn>
              <a:cxn ang="0">
                <a:pos x="163517247" y="35430444"/>
              </a:cxn>
              <a:cxn ang="0">
                <a:pos x="134710751" y="77609500"/>
              </a:cxn>
              <a:cxn ang="0">
                <a:pos x="134710751" y="550015114"/>
              </a:cxn>
              <a:cxn ang="0">
                <a:pos x="212657197" y="606535546"/>
              </a:cxn>
              <a:cxn ang="0">
                <a:pos x="191475978" y="606535546"/>
              </a:cxn>
              <a:cxn ang="0">
                <a:pos x="134710751" y="571105102"/>
              </a:cxn>
              <a:cxn ang="0">
                <a:pos x="134710751" y="606535546"/>
              </a:cxn>
              <a:cxn ang="0">
                <a:pos x="106752020" y="634374146"/>
              </a:cxn>
              <a:cxn ang="0">
                <a:pos x="77946446" y="606535546"/>
              </a:cxn>
              <a:cxn ang="0">
                <a:pos x="77946446" y="571105102"/>
              </a:cxn>
              <a:cxn ang="0">
                <a:pos x="21181219" y="606535546"/>
              </a:cxn>
              <a:cxn ang="0">
                <a:pos x="106752020" y="655463214"/>
              </a:cxn>
              <a:cxn ang="0">
                <a:pos x="191475978" y="606535546"/>
              </a:cxn>
              <a:cxn ang="0">
                <a:pos x="191475978" y="606535546"/>
              </a:cxn>
              <a:cxn ang="0">
                <a:pos x="191475978" y="606535546"/>
              </a:cxn>
            </a:cxnLst>
            <a:rect l="0" t="0" r="0" b="0"/>
            <a:pathLst>
              <a:path w="595" h="795">
                <a:moveTo>
                  <a:pt x="594" y="242"/>
                </a:moveTo>
                <a:cubicBezTo>
                  <a:pt x="594" y="251"/>
                  <a:pt x="586" y="259"/>
                  <a:pt x="577" y="259"/>
                </a:cubicBezTo>
                <a:cubicBezTo>
                  <a:pt x="218" y="409"/>
                  <a:pt x="218" y="409"/>
                  <a:pt x="218" y="409"/>
                </a:cubicBezTo>
                <a:lnTo>
                  <a:pt x="209" y="409"/>
                </a:lnTo>
                <a:cubicBezTo>
                  <a:pt x="209" y="409"/>
                  <a:pt x="201" y="409"/>
                  <a:pt x="201" y="401"/>
                </a:cubicBezTo>
                <a:cubicBezTo>
                  <a:pt x="193" y="401"/>
                  <a:pt x="193" y="393"/>
                  <a:pt x="193" y="384"/>
                </a:cubicBezTo>
                <a:cubicBezTo>
                  <a:pt x="193" y="117"/>
                  <a:pt x="193" y="117"/>
                  <a:pt x="193" y="117"/>
                </a:cubicBezTo>
                <a:cubicBezTo>
                  <a:pt x="193" y="108"/>
                  <a:pt x="193" y="108"/>
                  <a:pt x="201" y="100"/>
                </a:cubicBezTo>
                <a:cubicBezTo>
                  <a:pt x="201" y="100"/>
                  <a:pt x="209" y="100"/>
                  <a:pt x="218" y="100"/>
                </a:cubicBezTo>
                <a:cubicBezTo>
                  <a:pt x="577" y="217"/>
                  <a:pt x="577" y="217"/>
                  <a:pt x="577" y="217"/>
                </a:cubicBezTo>
                <a:cubicBezTo>
                  <a:pt x="586" y="225"/>
                  <a:pt x="594" y="234"/>
                  <a:pt x="594" y="242"/>
                </a:cubicBezTo>
                <a:close/>
                <a:moveTo>
                  <a:pt x="251" y="719"/>
                </a:moveTo>
                <a:cubicBezTo>
                  <a:pt x="251" y="760"/>
                  <a:pt x="193" y="794"/>
                  <a:pt x="126" y="794"/>
                </a:cubicBezTo>
                <a:cubicBezTo>
                  <a:pt x="59" y="794"/>
                  <a:pt x="0" y="760"/>
                  <a:pt x="0" y="719"/>
                </a:cubicBezTo>
                <a:cubicBezTo>
                  <a:pt x="0" y="685"/>
                  <a:pt x="42" y="660"/>
                  <a:pt x="92" y="652"/>
                </a:cubicBezTo>
                <a:cubicBezTo>
                  <a:pt x="92" y="92"/>
                  <a:pt x="92" y="92"/>
                  <a:pt x="92" y="92"/>
                </a:cubicBezTo>
                <a:lnTo>
                  <a:pt x="101" y="83"/>
                </a:lnTo>
                <a:cubicBezTo>
                  <a:pt x="84" y="75"/>
                  <a:pt x="75" y="67"/>
                  <a:pt x="75" y="42"/>
                </a:cubicBezTo>
                <a:cubicBezTo>
                  <a:pt x="75" y="16"/>
                  <a:pt x="92" y="0"/>
                  <a:pt x="126" y="0"/>
                </a:cubicBezTo>
                <a:cubicBezTo>
                  <a:pt x="142" y="0"/>
                  <a:pt x="142" y="0"/>
                  <a:pt x="142" y="0"/>
                </a:cubicBezTo>
                <a:cubicBezTo>
                  <a:pt x="168" y="0"/>
                  <a:pt x="193" y="16"/>
                  <a:pt x="193" y="42"/>
                </a:cubicBezTo>
                <a:cubicBezTo>
                  <a:pt x="193" y="67"/>
                  <a:pt x="176" y="83"/>
                  <a:pt x="159" y="92"/>
                </a:cubicBezTo>
                <a:cubicBezTo>
                  <a:pt x="159" y="652"/>
                  <a:pt x="159" y="652"/>
                  <a:pt x="159" y="652"/>
                </a:cubicBezTo>
                <a:cubicBezTo>
                  <a:pt x="209" y="660"/>
                  <a:pt x="251" y="685"/>
                  <a:pt x="251" y="719"/>
                </a:cubicBezTo>
                <a:close/>
                <a:moveTo>
                  <a:pt x="226" y="719"/>
                </a:moveTo>
                <a:cubicBezTo>
                  <a:pt x="226" y="702"/>
                  <a:pt x="201" y="677"/>
                  <a:pt x="159" y="677"/>
                </a:cubicBezTo>
                <a:cubicBezTo>
                  <a:pt x="159" y="719"/>
                  <a:pt x="159" y="719"/>
                  <a:pt x="159" y="719"/>
                </a:cubicBezTo>
                <a:cubicBezTo>
                  <a:pt x="159" y="736"/>
                  <a:pt x="142" y="752"/>
                  <a:pt x="126" y="752"/>
                </a:cubicBezTo>
                <a:cubicBezTo>
                  <a:pt x="109" y="752"/>
                  <a:pt x="92" y="736"/>
                  <a:pt x="92" y="719"/>
                </a:cubicBezTo>
                <a:cubicBezTo>
                  <a:pt x="92" y="677"/>
                  <a:pt x="92" y="677"/>
                  <a:pt x="92" y="677"/>
                </a:cubicBezTo>
                <a:cubicBezTo>
                  <a:pt x="59" y="677"/>
                  <a:pt x="25" y="702"/>
                  <a:pt x="25" y="719"/>
                </a:cubicBezTo>
                <a:cubicBezTo>
                  <a:pt x="25" y="752"/>
                  <a:pt x="75" y="777"/>
                  <a:pt x="126" y="777"/>
                </a:cubicBezTo>
                <a:cubicBezTo>
                  <a:pt x="184" y="777"/>
                  <a:pt x="226" y="752"/>
                  <a:pt x="226" y="719"/>
                </a:cubicBezTo>
                <a:close/>
                <a:moveTo>
                  <a:pt x="226" y="719"/>
                </a:moveTo>
                <a:lnTo>
                  <a:pt x="226" y="719"/>
                </a:lnTo>
                <a:close/>
              </a:path>
            </a:pathLst>
          </a:custGeom>
          <a:solidFill>
            <a:schemeClr val="bg1">
              <a:alpha val="100000"/>
            </a:schemeClr>
          </a:solidFill>
          <a:ln w="9525">
            <a:noFill/>
          </a:ln>
        </p:spPr>
        <p:txBody>
          <a:bodyPr/>
          <a:lstStyle/>
          <a:p>
            <a:endParaRPr lang="zh-CN" altLang="en-US"/>
          </a:p>
        </p:txBody>
      </p:sp>
      <p:sp>
        <p:nvSpPr>
          <p:cNvPr id="9" name="Oval 11"/>
          <p:cNvSpPr/>
          <p:nvPr/>
        </p:nvSpPr>
        <p:spPr>
          <a:xfrm>
            <a:off x="2349500" y="4724400"/>
            <a:ext cx="1219200" cy="1219200"/>
          </a:xfrm>
          <a:prstGeom prst="ellipse">
            <a:avLst/>
          </a:prstGeom>
          <a:solidFill>
            <a:srgbClr val="016B73"/>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nvGrpSpPr>
          <p:cNvPr id="10" name="Group 23"/>
          <p:cNvGrpSpPr/>
          <p:nvPr/>
        </p:nvGrpSpPr>
        <p:grpSpPr>
          <a:xfrm>
            <a:off x="2721083" y="4983677"/>
            <a:ext cx="614217" cy="654836"/>
            <a:chOff x="1588" y="1588"/>
            <a:chExt cx="984250" cy="1049337"/>
          </a:xfrm>
          <a:solidFill>
            <a:schemeClr val="bg1"/>
          </a:solidFill>
        </p:grpSpPr>
        <p:sp>
          <p:nvSpPr>
            <p:cNvPr id="12" name="Freeform 23@|5FFC:0|FBC:0|LFC:16777215|LBC:16777215"/>
            <p:cNvSpPr>
              <a:spLocks noEditPoints="1"/>
            </p:cNvSpPr>
            <p:nvPr/>
          </p:nvSpPr>
          <p:spPr bwMode="auto">
            <a:xfrm>
              <a:off x="592138" y="395288"/>
              <a:ext cx="393700" cy="655637"/>
            </a:xfrm>
            <a:custGeom>
              <a:avLst/>
              <a:gdLst>
                <a:gd name="T0" fmla="*/ 52 w 104"/>
                <a:gd name="T1" fmla="*/ 0 h 173"/>
                <a:gd name="T2" fmla="*/ 0 w 104"/>
                <a:gd name="T3" fmla="*/ 52 h 173"/>
                <a:gd name="T4" fmla="*/ 17 w 104"/>
                <a:gd name="T5" fmla="*/ 90 h 173"/>
                <a:gd name="T6" fmla="*/ 17 w 104"/>
                <a:gd name="T7" fmla="*/ 173 h 173"/>
                <a:gd name="T8" fmla="*/ 52 w 104"/>
                <a:gd name="T9" fmla="*/ 139 h 173"/>
                <a:gd name="T10" fmla="*/ 87 w 104"/>
                <a:gd name="T11" fmla="*/ 173 h 173"/>
                <a:gd name="T12" fmla="*/ 87 w 104"/>
                <a:gd name="T13" fmla="*/ 90 h 173"/>
                <a:gd name="T14" fmla="*/ 104 w 104"/>
                <a:gd name="T15" fmla="*/ 52 h 173"/>
                <a:gd name="T16" fmla="*/ 52 w 104"/>
                <a:gd name="T17" fmla="*/ 0 h 173"/>
                <a:gd name="T18" fmla="*/ 52 w 104"/>
                <a:gd name="T19" fmla="*/ 87 h 173"/>
                <a:gd name="T20" fmla="*/ 17 w 104"/>
                <a:gd name="T21" fmla="*/ 52 h 173"/>
                <a:gd name="T22" fmla="*/ 52 w 104"/>
                <a:gd name="T23" fmla="*/ 17 h 173"/>
                <a:gd name="T24" fmla="*/ 87 w 104"/>
                <a:gd name="T25" fmla="*/ 52 h 173"/>
                <a:gd name="T26" fmla="*/ 52 w 104"/>
                <a:gd name="T27" fmla="*/ 87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 h="173">
                  <a:moveTo>
                    <a:pt x="52" y="0"/>
                  </a:moveTo>
                  <a:cubicBezTo>
                    <a:pt x="23" y="0"/>
                    <a:pt x="0" y="23"/>
                    <a:pt x="0" y="52"/>
                  </a:cubicBezTo>
                  <a:cubicBezTo>
                    <a:pt x="0" y="67"/>
                    <a:pt x="7" y="81"/>
                    <a:pt x="17" y="90"/>
                  </a:cubicBezTo>
                  <a:cubicBezTo>
                    <a:pt x="17" y="173"/>
                    <a:pt x="17" y="173"/>
                    <a:pt x="17" y="173"/>
                  </a:cubicBezTo>
                  <a:cubicBezTo>
                    <a:pt x="52" y="139"/>
                    <a:pt x="52" y="139"/>
                    <a:pt x="52" y="139"/>
                  </a:cubicBezTo>
                  <a:cubicBezTo>
                    <a:pt x="87" y="173"/>
                    <a:pt x="87" y="173"/>
                    <a:pt x="87" y="173"/>
                  </a:cubicBezTo>
                  <a:cubicBezTo>
                    <a:pt x="87" y="90"/>
                    <a:pt x="87" y="90"/>
                    <a:pt x="87" y="90"/>
                  </a:cubicBezTo>
                  <a:cubicBezTo>
                    <a:pt x="97" y="81"/>
                    <a:pt x="104" y="67"/>
                    <a:pt x="104" y="52"/>
                  </a:cubicBezTo>
                  <a:cubicBezTo>
                    <a:pt x="104" y="23"/>
                    <a:pt x="81" y="0"/>
                    <a:pt x="52" y="0"/>
                  </a:cubicBezTo>
                  <a:close/>
                  <a:moveTo>
                    <a:pt x="52" y="87"/>
                  </a:moveTo>
                  <a:cubicBezTo>
                    <a:pt x="33" y="87"/>
                    <a:pt x="17" y="71"/>
                    <a:pt x="17" y="52"/>
                  </a:cubicBezTo>
                  <a:cubicBezTo>
                    <a:pt x="17" y="33"/>
                    <a:pt x="33" y="17"/>
                    <a:pt x="52" y="17"/>
                  </a:cubicBezTo>
                  <a:cubicBezTo>
                    <a:pt x="71" y="17"/>
                    <a:pt x="87" y="33"/>
                    <a:pt x="87" y="52"/>
                  </a:cubicBezTo>
                  <a:cubicBezTo>
                    <a:pt x="87" y="71"/>
                    <a:pt x="71" y="87"/>
                    <a:pt x="52" y="87"/>
                  </a:cubicBezTo>
                  <a:close/>
                </a:path>
              </a:pathLst>
            </a:custGeom>
            <a:grpFill/>
            <a:ln>
              <a:noFill/>
            </a:ln>
          </p:spPr>
          <p:txBody>
            <a:bodyPr lIns="45714" tIns="22857" rIns="45714" bIns="22857"/>
            <a:lstStyle/>
            <a:p>
              <a:pPr marL="0" marR="0" lvl="0" indent="0" algn="l" defTabSz="608965" rtl="0" eaLnBrk="1" fontAlgn="auto" latinLnBrk="0" hangingPunct="1">
                <a:lnSpc>
                  <a:spcPct val="100000"/>
                </a:lnSpc>
                <a:spcBef>
                  <a:spcPts val="0"/>
                </a:spcBef>
                <a:spcAft>
                  <a:spcPts val="0"/>
                </a:spcAft>
                <a:buClrTx/>
                <a:buSzTx/>
                <a:buFontTx/>
                <a:buNone/>
                <a:defRPr/>
              </a:pPr>
              <a:endParaRPr kumimoji="0" lang="id-ID" sz="24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Freeform 24@|5FFC:0|FBC:0|LFC:16777215|LBC:16777215"/>
            <p:cNvSpPr/>
            <p:nvPr/>
          </p:nvSpPr>
          <p:spPr bwMode="auto">
            <a:xfrm>
              <a:off x="1588" y="1588"/>
              <a:ext cx="852488" cy="1049337"/>
            </a:xfrm>
            <a:custGeom>
              <a:avLst/>
              <a:gdLst>
                <a:gd name="T0" fmla="*/ 277 w 537"/>
                <a:gd name="T1" fmla="*/ 580 h 661"/>
                <a:gd name="T2" fmla="*/ 83 w 537"/>
                <a:gd name="T3" fmla="*/ 580 h 661"/>
                <a:gd name="T4" fmla="*/ 83 w 537"/>
                <a:gd name="T5" fmla="*/ 84 h 661"/>
                <a:gd name="T6" fmla="*/ 312 w 537"/>
                <a:gd name="T7" fmla="*/ 84 h 661"/>
                <a:gd name="T8" fmla="*/ 437 w 537"/>
                <a:gd name="T9" fmla="*/ 208 h 661"/>
                <a:gd name="T10" fmla="*/ 537 w 537"/>
                <a:gd name="T11" fmla="*/ 208 h 661"/>
                <a:gd name="T12" fmla="*/ 537 w 537"/>
                <a:gd name="T13" fmla="*/ 189 h 661"/>
                <a:gd name="T14" fmla="*/ 348 w 537"/>
                <a:gd name="T15" fmla="*/ 0 h 661"/>
                <a:gd name="T16" fmla="*/ 0 w 537"/>
                <a:gd name="T17" fmla="*/ 0 h 661"/>
                <a:gd name="T18" fmla="*/ 0 w 537"/>
                <a:gd name="T19" fmla="*/ 661 h 661"/>
                <a:gd name="T20" fmla="*/ 355 w 537"/>
                <a:gd name="T21" fmla="*/ 661 h 661"/>
                <a:gd name="T22" fmla="*/ 279 w 537"/>
                <a:gd name="T23" fmla="*/ 580 h 661"/>
                <a:gd name="T24" fmla="*/ 277 w 537"/>
                <a:gd name="T25" fmla="*/ 58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7" h="661">
                  <a:moveTo>
                    <a:pt x="277" y="580"/>
                  </a:moveTo>
                  <a:lnTo>
                    <a:pt x="83" y="580"/>
                  </a:lnTo>
                  <a:lnTo>
                    <a:pt x="83" y="84"/>
                  </a:lnTo>
                  <a:lnTo>
                    <a:pt x="312" y="84"/>
                  </a:lnTo>
                  <a:lnTo>
                    <a:pt x="437" y="208"/>
                  </a:lnTo>
                  <a:lnTo>
                    <a:pt x="537" y="208"/>
                  </a:lnTo>
                  <a:lnTo>
                    <a:pt x="537" y="189"/>
                  </a:lnTo>
                  <a:lnTo>
                    <a:pt x="348" y="0"/>
                  </a:lnTo>
                  <a:lnTo>
                    <a:pt x="0" y="0"/>
                  </a:lnTo>
                  <a:lnTo>
                    <a:pt x="0" y="661"/>
                  </a:lnTo>
                  <a:lnTo>
                    <a:pt x="355" y="661"/>
                  </a:lnTo>
                  <a:lnTo>
                    <a:pt x="279" y="580"/>
                  </a:lnTo>
                  <a:lnTo>
                    <a:pt x="277" y="580"/>
                  </a:lnTo>
                  <a:close/>
                </a:path>
              </a:pathLst>
            </a:custGeom>
            <a:grpFill/>
            <a:ln>
              <a:noFill/>
            </a:ln>
          </p:spPr>
          <p:txBody>
            <a:bodyPr lIns="45714" tIns="22857" rIns="45714" bIns="22857"/>
            <a:lstStyle/>
            <a:p>
              <a:pPr marL="0" marR="0" lvl="0" indent="0" algn="l" defTabSz="608965" rtl="0" eaLnBrk="1" fontAlgn="auto" latinLnBrk="0" hangingPunct="1">
                <a:lnSpc>
                  <a:spcPct val="100000"/>
                </a:lnSpc>
                <a:spcBef>
                  <a:spcPts val="0"/>
                </a:spcBef>
                <a:spcAft>
                  <a:spcPts val="0"/>
                </a:spcAft>
                <a:buClrTx/>
                <a:buSzTx/>
                <a:buFontTx/>
                <a:buNone/>
                <a:defRPr/>
              </a:pPr>
              <a:endParaRPr kumimoji="0" lang="id-ID" sz="24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Rectangle 25@|1FFC:0|FBC:0|LFC:16777215|LBC:16777215"/>
            <p:cNvSpPr>
              <a:spLocks noChangeArrowheads="1"/>
            </p:cNvSpPr>
            <p:nvPr/>
          </p:nvSpPr>
          <p:spPr bwMode="auto">
            <a:xfrm>
              <a:off x="198438" y="331788"/>
              <a:ext cx="330200" cy="63500"/>
            </a:xfrm>
            <a:prstGeom prst="rect">
              <a:avLst/>
            </a:prstGeom>
            <a:grpFill/>
            <a:ln>
              <a:noFill/>
            </a:ln>
          </p:spPr>
          <p:txBody>
            <a:bodyPr lIns="45714" tIns="22857" rIns="45714" bIns="22857"/>
            <a:lstStyle/>
            <a:p>
              <a:pPr marL="0" marR="0" lvl="0" indent="0" algn="l" defTabSz="608965" rtl="0" eaLnBrk="1" fontAlgn="auto" latinLnBrk="0" hangingPunct="1">
                <a:lnSpc>
                  <a:spcPct val="100000"/>
                </a:lnSpc>
                <a:spcBef>
                  <a:spcPts val="0"/>
                </a:spcBef>
                <a:spcAft>
                  <a:spcPts val="0"/>
                </a:spcAft>
                <a:buClrTx/>
                <a:buSzTx/>
                <a:buFontTx/>
                <a:buNone/>
                <a:defRPr/>
              </a:pPr>
              <a:endParaRPr kumimoji="0" lang="id-ID" sz="24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Rectangle 26@|1FFC:0|FBC:0|LFC:16777215|LBC:16777215"/>
            <p:cNvSpPr>
              <a:spLocks noChangeArrowheads="1"/>
            </p:cNvSpPr>
            <p:nvPr/>
          </p:nvSpPr>
          <p:spPr bwMode="auto">
            <a:xfrm>
              <a:off x="198438" y="460375"/>
              <a:ext cx="330200" cy="68262"/>
            </a:xfrm>
            <a:prstGeom prst="rect">
              <a:avLst/>
            </a:prstGeom>
            <a:grpFill/>
            <a:ln>
              <a:noFill/>
            </a:ln>
          </p:spPr>
          <p:txBody>
            <a:bodyPr lIns="45714" tIns="22857" rIns="45714" bIns="22857"/>
            <a:lstStyle/>
            <a:p>
              <a:pPr marL="0" marR="0" lvl="0" indent="0" algn="l" defTabSz="608965" rtl="0" eaLnBrk="1" fontAlgn="auto" latinLnBrk="0" hangingPunct="1">
                <a:lnSpc>
                  <a:spcPct val="100000"/>
                </a:lnSpc>
                <a:spcBef>
                  <a:spcPts val="0"/>
                </a:spcBef>
                <a:spcAft>
                  <a:spcPts val="0"/>
                </a:spcAft>
                <a:buClrTx/>
                <a:buSzTx/>
                <a:buFontTx/>
                <a:buNone/>
                <a:defRPr/>
              </a:pPr>
              <a:endParaRPr kumimoji="0" lang="id-ID" sz="24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Rectangle 27@|1FFC:0|FBC:0|LFC:16777215|LBC:16777215"/>
            <p:cNvSpPr>
              <a:spLocks noChangeArrowheads="1"/>
            </p:cNvSpPr>
            <p:nvPr/>
          </p:nvSpPr>
          <p:spPr bwMode="auto">
            <a:xfrm>
              <a:off x="198438" y="592138"/>
              <a:ext cx="330200" cy="65087"/>
            </a:xfrm>
            <a:prstGeom prst="rect">
              <a:avLst/>
            </a:prstGeom>
            <a:grpFill/>
            <a:ln>
              <a:noFill/>
            </a:ln>
          </p:spPr>
          <p:txBody>
            <a:bodyPr lIns="45714" tIns="22857" rIns="45714" bIns="22857"/>
            <a:lstStyle/>
            <a:p>
              <a:pPr marL="0" marR="0" lvl="0" indent="0" algn="l" defTabSz="608965" rtl="0" eaLnBrk="1" fontAlgn="auto" latinLnBrk="0" hangingPunct="1">
                <a:lnSpc>
                  <a:spcPct val="100000"/>
                </a:lnSpc>
                <a:spcBef>
                  <a:spcPts val="0"/>
                </a:spcBef>
                <a:spcAft>
                  <a:spcPts val="0"/>
                </a:spcAft>
                <a:buClrTx/>
                <a:buSzTx/>
                <a:buFontTx/>
                <a:buNone/>
                <a:defRPr/>
              </a:pPr>
              <a:endParaRPr kumimoji="0" lang="id-ID" sz="24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20490" name="矩形 16"/>
          <p:cNvSpPr/>
          <p:nvPr/>
        </p:nvSpPr>
        <p:spPr>
          <a:xfrm>
            <a:off x="3792538" y="1905000"/>
            <a:ext cx="6100762" cy="68942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400" dirty="0" smtClean="0">
                <a:solidFill>
                  <a:srgbClr val="353F49"/>
                </a:solidFill>
                <a:latin typeface="Arial" panose="020B0604020202020204" pitchFamily="34" charset="0"/>
                <a:ea typeface="微软雅黑" panose="020B0503020204020204" pitchFamily="34" charset="-122"/>
                <a:sym typeface="Arial" panose="020B0604020202020204" pitchFamily="34" charset="0"/>
              </a:rPr>
              <a:t>内容</a:t>
            </a: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91" name="TextBox 13"/>
          <p:cNvSpPr txBox="1"/>
          <p:nvPr/>
        </p:nvSpPr>
        <p:spPr>
          <a:xfrm>
            <a:off x="3792538" y="1524000"/>
            <a:ext cx="1293812"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0492" name="矩形 18"/>
          <p:cNvSpPr/>
          <p:nvPr/>
        </p:nvSpPr>
        <p:spPr>
          <a:xfrm>
            <a:off x="3792538" y="3460750"/>
            <a:ext cx="6100762" cy="68942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400" dirty="0" smtClean="0">
                <a:solidFill>
                  <a:srgbClr val="353F49"/>
                </a:solidFill>
                <a:latin typeface="Arial" panose="020B0604020202020204" pitchFamily="34" charset="0"/>
                <a:ea typeface="微软雅黑" panose="020B0503020204020204" pitchFamily="34" charset="-122"/>
                <a:sym typeface="Arial" panose="020B0604020202020204" pitchFamily="34" charset="0"/>
              </a:rPr>
              <a:t>内容</a:t>
            </a: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93" name="TextBox 13"/>
          <p:cNvSpPr txBox="1"/>
          <p:nvPr/>
        </p:nvSpPr>
        <p:spPr>
          <a:xfrm>
            <a:off x="3792538" y="3079750"/>
            <a:ext cx="1293812"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0494" name="矩形 20"/>
          <p:cNvSpPr/>
          <p:nvPr/>
        </p:nvSpPr>
        <p:spPr>
          <a:xfrm>
            <a:off x="3792538" y="5151438"/>
            <a:ext cx="6100762" cy="68942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400" dirty="0" smtClean="0">
                <a:solidFill>
                  <a:srgbClr val="353F49"/>
                </a:solidFill>
                <a:latin typeface="Arial" panose="020B0604020202020204" pitchFamily="34" charset="0"/>
                <a:ea typeface="微软雅黑" panose="020B0503020204020204" pitchFamily="34" charset="-122"/>
                <a:sym typeface="Arial" panose="020B0604020202020204" pitchFamily="34" charset="0"/>
              </a:rPr>
              <a:t>内容</a:t>
            </a: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95" name="TextBox 13"/>
          <p:cNvSpPr txBox="1"/>
          <p:nvPr/>
        </p:nvSpPr>
        <p:spPr>
          <a:xfrm>
            <a:off x="3792538" y="4768850"/>
            <a:ext cx="1293812"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2322513" y="2670175"/>
            <a:ext cx="7546975" cy="1517650"/>
          </a:xfrm>
          <a:prstGeom prst="roundRect">
            <a:avLst>
              <a:gd name="adj" fmla="val 50000"/>
            </a:avLst>
          </a:prstGeom>
          <a:solidFill>
            <a:srgbClr val="FCB638"/>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grpSp>
        <p:nvGrpSpPr>
          <p:cNvPr id="21507" name="组合 3"/>
          <p:cNvGrpSpPr/>
          <p:nvPr/>
        </p:nvGrpSpPr>
        <p:grpSpPr>
          <a:xfrm>
            <a:off x="3128963" y="3044825"/>
            <a:ext cx="6353175" cy="768350"/>
            <a:chOff x="3666155" y="3198019"/>
            <a:chExt cx="6352516" cy="769441"/>
          </a:xfrm>
        </p:grpSpPr>
        <p:sp>
          <p:nvSpPr>
            <p:cNvPr id="21508" name="文本框 128"/>
            <p:cNvSpPr txBox="1"/>
            <p:nvPr/>
          </p:nvSpPr>
          <p:spPr>
            <a:xfrm>
              <a:off x="6337401" y="3198019"/>
              <a:ext cx="3681270"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4400" b="1" dirty="0">
                  <a:solidFill>
                    <a:srgbClr val="FFFFFF"/>
                  </a:solidFill>
                  <a:latin typeface="微软雅黑" panose="020B0503020204020204" pitchFamily="34" charset="-122"/>
                  <a:ea typeface="微软雅黑" panose="020B0503020204020204" pitchFamily="34" charset="-122"/>
                </a:rPr>
                <a:t>项目背景研究</a:t>
              </a:r>
            </a:p>
          </p:txBody>
        </p:sp>
        <p:sp>
          <p:nvSpPr>
            <p:cNvPr id="21509" name="文本框 129"/>
            <p:cNvSpPr txBox="1"/>
            <p:nvPr/>
          </p:nvSpPr>
          <p:spPr>
            <a:xfrm>
              <a:off x="3666155" y="3198019"/>
              <a:ext cx="2270187"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4400" b="1" dirty="0">
                  <a:solidFill>
                    <a:srgbClr val="FFFFFF"/>
                  </a:solidFill>
                  <a:latin typeface="微软雅黑" panose="020B0503020204020204" pitchFamily="34" charset="-122"/>
                  <a:ea typeface="微软雅黑" panose="020B0503020204020204" pitchFamily="34" charset="-122"/>
                </a:rPr>
                <a:t>Part 01</a:t>
              </a:r>
              <a:endParaRPr lang="zh-CN" altLang="en-US" sz="4400" b="1" dirty="0">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Tm="2000">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531"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cxnSp>
        <p:nvCxnSpPr>
          <p:cNvPr id="4" name="Straight Connector 144"/>
          <p:cNvCxnSpPr/>
          <p:nvPr/>
        </p:nvCxnSpPr>
        <p:spPr>
          <a:xfrm>
            <a:off x="0" y="4183063"/>
            <a:ext cx="12192000" cy="0"/>
          </a:xfrm>
          <a:prstGeom prst="line">
            <a:avLst/>
          </a:prstGeom>
          <a:ln w="12700">
            <a:solidFill>
              <a:srgbClr val="016B73"/>
            </a:solidFill>
            <a:prstDash val="sysDash"/>
          </a:ln>
        </p:spPr>
        <p:style>
          <a:lnRef idx="1">
            <a:schemeClr val="accent1"/>
          </a:lnRef>
          <a:fillRef idx="0">
            <a:schemeClr val="accent1"/>
          </a:fillRef>
          <a:effectRef idx="0">
            <a:schemeClr val="accent1"/>
          </a:effectRef>
          <a:fontRef idx="minor">
            <a:schemeClr val="tx1"/>
          </a:fontRef>
        </p:style>
      </p:cxnSp>
      <p:sp>
        <p:nvSpPr>
          <p:cNvPr id="5" name="Oval 145"/>
          <p:cNvSpPr/>
          <p:nvPr/>
        </p:nvSpPr>
        <p:spPr>
          <a:xfrm>
            <a:off x="5434013" y="1520825"/>
            <a:ext cx="1323975" cy="1323975"/>
          </a:xfrm>
          <a:prstGeom prst="ellipse">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Oval 150"/>
          <p:cNvSpPr/>
          <p:nvPr/>
        </p:nvSpPr>
        <p:spPr>
          <a:xfrm>
            <a:off x="1231900" y="3717925"/>
            <a:ext cx="930275" cy="930275"/>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Oval 151"/>
          <p:cNvSpPr/>
          <p:nvPr/>
        </p:nvSpPr>
        <p:spPr>
          <a:xfrm>
            <a:off x="2992438" y="3717925"/>
            <a:ext cx="930275" cy="930275"/>
          </a:xfrm>
          <a:prstGeom prst="ellipse">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Oval 152"/>
          <p:cNvSpPr/>
          <p:nvPr/>
        </p:nvSpPr>
        <p:spPr>
          <a:xfrm>
            <a:off x="4751388" y="3717925"/>
            <a:ext cx="930275" cy="930275"/>
          </a:xfrm>
          <a:prstGeom prst="ellipse">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Oval 153"/>
          <p:cNvSpPr/>
          <p:nvPr/>
        </p:nvSpPr>
        <p:spPr>
          <a:xfrm>
            <a:off x="6510338" y="3717925"/>
            <a:ext cx="930275" cy="930275"/>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Oval 154"/>
          <p:cNvSpPr/>
          <p:nvPr/>
        </p:nvSpPr>
        <p:spPr>
          <a:xfrm>
            <a:off x="8269288" y="3717925"/>
            <a:ext cx="930275" cy="930275"/>
          </a:xfrm>
          <a:prstGeom prst="ellipse">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Oval 155"/>
          <p:cNvSpPr/>
          <p:nvPr/>
        </p:nvSpPr>
        <p:spPr>
          <a:xfrm>
            <a:off x="10029825" y="3717925"/>
            <a:ext cx="930275" cy="930275"/>
          </a:xfrm>
          <a:prstGeom prst="ellipse">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cxnSp>
        <p:nvCxnSpPr>
          <p:cNvPr id="14" name="Straight Connector 171"/>
          <p:cNvCxnSpPr>
            <a:stCxn id="6" idx="0"/>
          </p:cNvCxnSpPr>
          <p:nvPr/>
        </p:nvCxnSpPr>
        <p:spPr>
          <a:xfrm flipV="1">
            <a:off x="1697038" y="2203450"/>
            <a:ext cx="0" cy="1514475"/>
          </a:xfrm>
          <a:prstGeom prst="line">
            <a:avLst/>
          </a:prstGeom>
          <a:ln w="12700">
            <a:solidFill>
              <a:srgbClr val="016B73"/>
            </a:solidFill>
            <a:prstDash val="sysDash"/>
          </a:ln>
        </p:spPr>
        <p:style>
          <a:lnRef idx="1">
            <a:schemeClr val="accent1"/>
          </a:lnRef>
          <a:fillRef idx="0">
            <a:schemeClr val="accent1"/>
          </a:fillRef>
          <a:effectRef idx="0">
            <a:schemeClr val="accent1"/>
          </a:effectRef>
          <a:fontRef idx="minor">
            <a:schemeClr val="tx1"/>
          </a:fontRef>
        </p:style>
      </p:cxnSp>
      <p:cxnSp>
        <p:nvCxnSpPr>
          <p:cNvPr id="15" name="Straight Connector 172"/>
          <p:cNvCxnSpPr>
            <a:stCxn id="5" idx="2"/>
          </p:cNvCxnSpPr>
          <p:nvPr/>
        </p:nvCxnSpPr>
        <p:spPr>
          <a:xfrm flipH="1">
            <a:off x="1697038" y="2182813"/>
            <a:ext cx="3736975" cy="20638"/>
          </a:xfrm>
          <a:prstGeom prst="line">
            <a:avLst/>
          </a:prstGeom>
          <a:ln w="12700">
            <a:solidFill>
              <a:srgbClr val="016B73"/>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73"/>
          <p:cNvCxnSpPr/>
          <p:nvPr/>
        </p:nvCxnSpPr>
        <p:spPr>
          <a:xfrm flipH="1" flipV="1">
            <a:off x="10493375" y="2203450"/>
            <a:ext cx="0" cy="1514475"/>
          </a:xfrm>
          <a:prstGeom prst="line">
            <a:avLst/>
          </a:prstGeom>
          <a:ln w="12700">
            <a:solidFill>
              <a:srgbClr val="016B73"/>
            </a:solidFill>
            <a:prstDash val="sysDash"/>
          </a:ln>
        </p:spPr>
        <p:style>
          <a:lnRef idx="1">
            <a:schemeClr val="accent1"/>
          </a:lnRef>
          <a:fillRef idx="0">
            <a:schemeClr val="accent1"/>
          </a:fillRef>
          <a:effectRef idx="0">
            <a:schemeClr val="accent1"/>
          </a:effectRef>
          <a:fontRef idx="minor">
            <a:schemeClr val="tx1"/>
          </a:fontRef>
        </p:style>
      </p:cxnSp>
      <p:cxnSp>
        <p:nvCxnSpPr>
          <p:cNvPr id="17" name="Straight Connector 174"/>
          <p:cNvCxnSpPr/>
          <p:nvPr/>
        </p:nvCxnSpPr>
        <p:spPr>
          <a:xfrm>
            <a:off x="6756400" y="2182813"/>
            <a:ext cx="3736975" cy="20638"/>
          </a:xfrm>
          <a:prstGeom prst="line">
            <a:avLst/>
          </a:prstGeom>
          <a:ln w="12700">
            <a:solidFill>
              <a:srgbClr val="016B73"/>
            </a:solidFill>
            <a:prstDash val="sysDash"/>
          </a:ln>
        </p:spPr>
        <p:style>
          <a:lnRef idx="1">
            <a:schemeClr val="accent1"/>
          </a:lnRef>
          <a:fillRef idx="0">
            <a:schemeClr val="accent1"/>
          </a:fillRef>
          <a:effectRef idx="0">
            <a:schemeClr val="accent1"/>
          </a:effectRef>
          <a:fontRef idx="minor">
            <a:schemeClr val="tx1"/>
          </a:fontRef>
        </p:style>
      </p:cxnSp>
      <p:grpSp>
        <p:nvGrpSpPr>
          <p:cNvPr id="22544" name="组合 17"/>
          <p:cNvGrpSpPr/>
          <p:nvPr/>
        </p:nvGrpSpPr>
        <p:grpSpPr>
          <a:xfrm>
            <a:off x="5800725" y="1862138"/>
            <a:ext cx="631825" cy="631825"/>
            <a:chOff x="5800903" y="2027221"/>
            <a:chExt cx="632013" cy="632013"/>
          </a:xfrm>
        </p:grpSpPr>
        <p:sp>
          <p:nvSpPr>
            <p:cNvPr id="19" name="Teardrop 190"/>
            <p:cNvSpPr/>
            <p:nvPr/>
          </p:nvSpPr>
          <p:spPr>
            <a:xfrm>
              <a:off x="5800903" y="2408334"/>
              <a:ext cx="250900" cy="250900"/>
            </a:xfrm>
            <a:prstGeom prst="teardrop">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 name="Teardrop 191"/>
            <p:cNvSpPr/>
            <p:nvPr/>
          </p:nvSpPr>
          <p:spPr>
            <a:xfrm rot="10800000">
              <a:off x="6051803" y="2027221"/>
              <a:ext cx="381113" cy="381113"/>
            </a:xfrm>
            <a:prstGeom prst="teardrop">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 name="Teardrop 194"/>
            <p:cNvSpPr/>
            <p:nvPr/>
          </p:nvSpPr>
          <p:spPr>
            <a:xfrm rot="5400000">
              <a:off x="5866804" y="2224924"/>
              <a:ext cx="131802" cy="133390"/>
            </a:xfrm>
            <a:prstGeom prst="teardrop">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22545" name="组合 21"/>
          <p:cNvGrpSpPr/>
          <p:nvPr/>
        </p:nvGrpSpPr>
        <p:grpSpPr>
          <a:xfrm>
            <a:off x="1463675" y="3978275"/>
            <a:ext cx="415925" cy="417513"/>
            <a:chOff x="3514117" y="1106568"/>
            <a:chExt cx="415925" cy="417512"/>
          </a:xfrm>
        </p:grpSpPr>
        <p:sp>
          <p:nvSpPr>
            <p:cNvPr id="23" name="Freeform 83"/>
            <p:cNvSpPr/>
            <p:nvPr/>
          </p:nvSpPr>
          <p:spPr bwMode="auto">
            <a:xfrm>
              <a:off x="3712555" y="1106568"/>
              <a:ext cx="217487" cy="219074"/>
            </a:xfrm>
            <a:custGeom>
              <a:avLst/>
              <a:gdLst>
                <a:gd name="T0" fmla="*/ 96 w 97"/>
                <a:gd name="T1" fmla="*/ 48 h 97"/>
                <a:gd name="T2" fmla="*/ 49 w 97"/>
                <a:gd name="T3" fmla="*/ 97 h 97"/>
                <a:gd name="T4" fmla="*/ 0 w 97"/>
                <a:gd name="T5" fmla="*/ 50 h 97"/>
                <a:gd name="T6" fmla="*/ 47 w 97"/>
                <a:gd name="T7" fmla="*/ 1 h 97"/>
                <a:gd name="T8" fmla="*/ 96 w 97"/>
                <a:gd name="T9" fmla="*/ 48 h 97"/>
              </a:gdLst>
              <a:ahLst/>
              <a:cxnLst>
                <a:cxn ang="0">
                  <a:pos x="T0" y="T1"/>
                </a:cxn>
                <a:cxn ang="0">
                  <a:pos x="T2" y="T3"/>
                </a:cxn>
                <a:cxn ang="0">
                  <a:pos x="T4" y="T5"/>
                </a:cxn>
                <a:cxn ang="0">
                  <a:pos x="T6" y="T7"/>
                </a:cxn>
                <a:cxn ang="0">
                  <a:pos x="T8" y="T9"/>
                </a:cxn>
              </a:cxnLst>
              <a:rect l="0" t="0" r="r" b="b"/>
              <a:pathLst>
                <a:path w="97" h="97">
                  <a:moveTo>
                    <a:pt x="96" y="48"/>
                  </a:moveTo>
                  <a:cubicBezTo>
                    <a:pt x="97" y="74"/>
                    <a:pt x="76" y="96"/>
                    <a:pt x="49" y="97"/>
                  </a:cubicBezTo>
                  <a:cubicBezTo>
                    <a:pt x="23" y="97"/>
                    <a:pt x="1" y="76"/>
                    <a:pt x="0" y="50"/>
                  </a:cubicBezTo>
                  <a:cubicBezTo>
                    <a:pt x="0" y="23"/>
                    <a:pt x="21" y="1"/>
                    <a:pt x="47" y="1"/>
                  </a:cubicBezTo>
                  <a:cubicBezTo>
                    <a:pt x="74" y="0"/>
                    <a:pt x="96" y="21"/>
                    <a:pt x="96" y="48"/>
                  </a:cubicBez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4" name="Line 84"/>
            <p:cNvSpPr>
              <a:spLocks noChangeShapeType="1"/>
            </p:cNvSpPr>
            <p:nvPr/>
          </p:nvSpPr>
          <p:spPr bwMode="auto">
            <a:xfrm>
              <a:off x="3749067" y="1217693"/>
              <a:ext cx="71438"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5" name="Line 85"/>
            <p:cNvSpPr>
              <a:spLocks noChangeShapeType="1"/>
            </p:cNvSpPr>
            <p:nvPr/>
          </p:nvSpPr>
          <p:spPr bwMode="auto">
            <a:xfrm>
              <a:off x="3820505" y="1146256"/>
              <a:ext cx="0" cy="71437"/>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6" name="Freeform 86"/>
            <p:cNvSpPr/>
            <p:nvPr/>
          </p:nvSpPr>
          <p:spPr bwMode="auto">
            <a:xfrm>
              <a:off x="3514117" y="1109743"/>
              <a:ext cx="414338" cy="414337"/>
            </a:xfrm>
            <a:custGeom>
              <a:avLst/>
              <a:gdLst>
                <a:gd name="T0" fmla="*/ 118 w 184"/>
                <a:gd name="T1" fmla="*/ 3 h 184"/>
                <a:gd name="T2" fmla="*/ 92 w 184"/>
                <a:gd name="T3" fmla="*/ 0 h 184"/>
                <a:gd name="T4" fmla="*/ 0 w 184"/>
                <a:gd name="T5" fmla="*/ 92 h 184"/>
                <a:gd name="T6" fmla="*/ 92 w 184"/>
                <a:gd name="T7" fmla="*/ 184 h 184"/>
                <a:gd name="T8" fmla="*/ 184 w 184"/>
                <a:gd name="T9" fmla="*/ 92 h 184"/>
                <a:gd name="T10" fmla="*/ 181 w 184"/>
                <a:gd name="T11" fmla="*/ 66 h 184"/>
              </a:gdLst>
              <a:ahLst/>
              <a:cxnLst>
                <a:cxn ang="0">
                  <a:pos x="T0" y="T1"/>
                </a:cxn>
                <a:cxn ang="0">
                  <a:pos x="T2" y="T3"/>
                </a:cxn>
                <a:cxn ang="0">
                  <a:pos x="T4" y="T5"/>
                </a:cxn>
                <a:cxn ang="0">
                  <a:pos x="T6" y="T7"/>
                </a:cxn>
                <a:cxn ang="0">
                  <a:pos x="T8" y="T9"/>
                </a:cxn>
                <a:cxn ang="0">
                  <a:pos x="T10" y="T11"/>
                </a:cxn>
              </a:cxnLst>
              <a:rect l="0" t="0" r="r" b="b"/>
              <a:pathLst>
                <a:path w="184" h="184">
                  <a:moveTo>
                    <a:pt x="118" y="3"/>
                  </a:moveTo>
                  <a:cubicBezTo>
                    <a:pt x="110" y="1"/>
                    <a:pt x="101" y="0"/>
                    <a:pt x="92" y="0"/>
                  </a:cubicBezTo>
                  <a:cubicBezTo>
                    <a:pt x="41" y="0"/>
                    <a:pt x="0" y="41"/>
                    <a:pt x="0" y="92"/>
                  </a:cubicBezTo>
                  <a:cubicBezTo>
                    <a:pt x="0" y="143"/>
                    <a:pt x="41" y="184"/>
                    <a:pt x="92" y="184"/>
                  </a:cubicBezTo>
                  <a:cubicBezTo>
                    <a:pt x="143" y="184"/>
                    <a:pt x="184" y="143"/>
                    <a:pt x="184" y="92"/>
                  </a:cubicBezTo>
                  <a:cubicBezTo>
                    <a:pt x="184" y="83"/>
                    <a:pt x="183" y="74"/>
                    <a:pt x="181" y="66"/>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7" name="Freeform 87"/>
            <p:cNvSpPr/>
            <p:nvPr/>
          </p:nvSpPr>
          <p:spPr bwMode="auto">
            <a:xfrm>
              <a:off x="3577617" y="1163718"/>
              <a:ext cx="142875" cy="195263"/>
            </a:xfrm>
            <a:custGeom>
              <a:avLst/>
              <a:gdLst>
                <a:gd name="T0" fmla="*/ 63 w 64"/>
                <a:gd name="T1" fmla="*/ 8 h 87"/>
                <a:gd name="T2" fmla="*/ 43 w 64"/>
                <a:gd name="T3" fmla="*/ 3 h 87"/>
                <a:gd name="T4" fmla="*/ 6 w 64"/>
                <a:gd name="T5" fmla="*/ 14 h 87"/>
                <a:gd name="T6" fmla="*/ 8 w 64"/>
                <a:gd name="T7" fmla="*/ 33 h 87"/>
                <a:gd name="T8" fmla="*/ 29 w 64"/>
                <a:gd name="T9" fmla="*/ 74 h 87"/>
                <a:gd name="T10" fmla="*/ 57 w 64"/>
                <a:gd name="T11" fmla="*/ 85 h 87"/>
                <a:gd name="T12" fmla="*/ 54 w 64"/>
                <a:gd name="T13" fmla="*/ 81 h 87"/>
                <a:gd name="T14" fmla="*/ 48 w 64"/>
                <a:gd name="T15" fmla="*/ 76 h 87"/>
                <a:gd name="T16" fmla="*/ 45 w 64"/>
                <a:gd name="T17" fmla="*/ 67 h 87"/>
                <a:gd name="T18" fmla="*/ 36 w 64"/>
                <a:gd name="T19" fmla="*/ 64 h 87"/>
                <a:gd name="T20" fmla="*/ 45 w 64"/>
                <a:gd name="T21" fmla="*/ 52 h 87"/>
                <a:gd name="T22" fmla="*/ 64 w 64"/>
                <a:gd name="T23" fmla="*/ 4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87">
                  <a:moveTo>
                    <a:pt x="63" y="8"/>
                  </a:moveTo>
                  <a:cubicBezTo>
                    <a:pt x="56" y="5"/>
                    <a:pt x="48" y="4"/>
                    <a:pt x="43" y="3"/>
                  </a:cubicBezTo>
                  <a:cubicBezTo>
                    <a:pt x="25" y="0"/>
                    <a:pt x="0" y="7"/>
                    <a:pt x="6" y="14"/>
                  </a:cubicBezTo>
                  <a:cubicBezTo>
                    <a:pt x="12" y="20"/>
                    <a:pt x="9" y="30"/>
                    <a:pt x="8" y="33"/>
                  </a:cubicBez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57" y="56"/>
                    <a:pt x="59" y="49"/>
                    <a:pt x="64" y="42"/>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Freeform 88"/>
            <p:cNvSpPr/>
            <p:nvPr/>
          </p:nvSpPr>
          <p:spPr bwMode="auto">
            <a:xfrm>
              <a:off x="3691917" y="1314531"/>
              <a:ext cx="163513" cy="190500"/>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Freeform 89"/>
            <p:cNvSpPr/>
            <p:nvPr/>
          </p:nvSpPr>
          <p:spPr bwMode="auto">
            <a:xfrm>
              <a:off x="3874480" y="1289131"/>
              <a:ext cx="47625" cy="96837"/>
            </a:xfrm>
            <a:custGeom>
              <a:avLst/>
              <a:gdLst>
                <a:gd name="T0" fmla="*/ 13 w 21"/>
                <a:gd name="T1" fmla="*/ 0 h 43"/>
                <a:gd name="T2" fmla="*/ 12 w 21"/>
                <a:gd name="T3" fmla="*/ 5 h 43"/>
                <a:gd name="T4" fmla="*/ 10 w 21"/>
                <a:gd name="T5" fmla="*/ 35 h 43"/>
                <a:gd name="T6" fmla="*/ 21 w 21"/>
                <a:gd name="T7" fmla="*/ 37 h 43"/>
              </a:gdLst>
              <a:ahLst/>
              <a:cxnLst>
                <a:cxn ang="0">
                  <a:pos x="T0" y="T1"/>
                </a:cxn>
                <a:cxn ang="0">
                  <a:pos x="T2" y="T3"/>
                </a:cxn>
                <a:cxn ang="0">
                  <a:pos x="T4" y="T5"/>
                </a:cxn>
                <a:cxn ang="0">
                  <a:pos x="T6" y="T7"/>
                </a:cxn>
              </a:cxnLst>
              <a:rect l="0" t="0" r="r" b="b"/>
              <a:pathLst>
                <a:path w="21" h="43">
                  <a:moveTo>
                    <a:pt x="13" y="0"/>
                  </a:moveTo>
                  <a:cubicBezTo>
                    <a:pt x="14" y="2"/>
                    <a:pt x="13" y="2"/>
                    <a:pt x="12" y="5"/>
                  </a:cubicBezTo>
                  <a:cubicBezTo>
                    <a:pt x="8" y="14"/>
                    <a:pt x="0" y="27"/>
                    <a:pt x="10" y="35"/>
                  </a:cubicBezTo>
                  <a:cubicBezTo>
                    <a:pt x="19" y="43"/>
                    <a:pt x="21" y="37"/>
                    <a:pt x="21" y="37"/>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22546" name="组合 29"/>
          <p:cNvGrpSpPr/>
          <p:nvPr/>
        </p:nvGrpSpPr>
        <p:grpSpPr>
          <a:xfrm>
            <a:off x="3248025" y="3959225"/>
            <a:ext cx="419100" cy="382588"/>
            <a:chOff x="4582505" y="1136730"/>
            <a:chExt cx="419100" cy="382588"/>
          </a:xfrm>
        </p:grpSpPr>
        <p:sp>
          <p:nvSpPr>
            <p:cNvPr id="31" name="Freeform 204"/>
            <p:cNvSpPr/>
            <p:nvPr/>
          </p:nvSpPr>
          <p:spPr bwMode="auto">
            <a:xfrm>
              <a:off x="4582505" y="1354218"/>
              <a:ext cx="419100" cy="165100"/>
            </a:xfrm>
            <a:custGeom>
              <a:avLst/>
              <a:gdLst>
                <a:gd name="T0" fmla="*/ 0 w 184"/>
                <a:gd name="T1" fmla="*/ 0 h 72"/>
                <a:gd name="T2" fmla="*/ 184 w 184"/>
                <a:gd name="T3" fmla="*/ 0 h 72"/>
                <a:gd name="T4" fmla="*/ 184 w 184"/>
                <a:gd name="T5" fmla="*/ 56 h 72"/>
                <a:gd name="T6" fmla="*/ 168 w 184"/>
                <a:gd name="T7" fmla="*/ 72 h 72"/>
                <a:gd name="T8" fmla="*/ 16 w 184"/>
                <a:gd name="T9" fmla="*/ 72 h 72"/>
                <a:gd name="T10" fmla="*/ 0 w 184"/>
                <a:gd name="T11" fmla="*/ 56 h 72"/>
                <a:gd name="T12" fmla="*/ 0 w 184"/>
                <a:gd name="T13" fmla="*/ 0 h 72"/>
              </a:gdLst>
              <a:ahLst/>
              <a:cxnLst>
                <a:cxn ang="0">
                  <a:pos x="T0" y="T1"/>
                </a:cxn>
                <a:cxn ang="0">
                  <a:pos x="T2" y="T3"/>
                </a:cxn>
                <a:cxn ang="0">
                  <a:pos x="T4" y="T5"/>
                </a:cxn>
                <a:cxn ang="0">
                  <a:pos x="T6" y="T7"/>
                </a:cxn>
                <a:cxn ang="0">
                  <a:pos x="T8" y="T9"/>
                </a:cxn>
                <a:cxn ang="0">
                  <a:pos x="T10" y="T11"/>
                </a:cxn>
                <a:cxn ang="0">
                  <a:pos x="T12" y="T13"/>
                </a:cxn>
              </a:cxnLst>
              <a:rect l="0" t="0" r="r" b="b"/>
              <a:pathLst>
                <a:path w="184" h="72">
                  <a:moveTo>
                    <a:pt x="0" y="0"/>
                  </a:moveTo>
                  <a:cubicBezTo>
                    <a:pt x="184" y="0"/>
                    <a:pt x="184" y="0"/>
                    <a:pt x="184" y="0"/>
                  </a:cubicBezTo>
                  <a:cubicBezTo>
                    <a:pt x="184" y="56"/>
                    <a:pt x="184" y="56"/>
                    <a:pt x="184" y="56"/>
                  </a:cubicBezTo>
                  <a:cubicBezTo>
                    <a:pt x="184" y="65"/>
                    <a:pt x="177" y="72"/>
                    <a:pt x="168" y="72"/>
                  </a:cubicBezTo>
                  <a:cubicBezTo>
                    <a:pt x="16" y="72"/>
                    <a:pt x="16" y="72"/>
                    <a:pt x="16" y="72"/>
                  </a:cubicBezTo>
                  <a:cubicBezTo>
                    <a:pt x="7" y="72"/>
                    <a:pt x="0" y="65"/>
                    <a:pt x="0" y="56"/>
                  </a:cubicBezTo>
                  <a:lnTo>
                    <a:pt x="0" y="0"/>
                  </a:ln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2" name="Freeform 205"/>
            <p:cNvSpPr/>
            <p:nvPr/>
          </p:nvSpPr>
          <p:spPr bwMode="auto">
            <a:xfrm>
              <a:off x="4582505" y="1209755"/>
              <a:ext cx="419100" cy="144463"/>
            </a:xfrm>
            <a:custGeom>
              <a:avLst/>
              <a:gdLst>
                <a:gd name="T0" fmla="*/ 0 w 436"/>
                <a:gd name="T1" fmla="*/ 151 h 151"/>
                <a:gd name="T2" fmla="*/ 0 w 436"/>
                <a:gd name="T3" fmla="*/ 0 h 151"/>
                <a:gd name="T4" fmla="*/ 436 w 436"/>
                <a:gd name="T5" fmla="*/ 0 h 151"/>
                <a:gd name="T6" fmla="*/ 436 w 436"/>
                <a:gd name="T7" fmla="*/ 151 h 151"/>
              </a:gdLst>
              <a:ahLst/>
              <a:cxnLst>
                <a:cxn ang="0">
                  <a:pos x="T0" y="T1"/>
                </a:cxn>
                <a:cxn ang="0">
                  <a:pos x="T2" y="T3"/>
                </a:cxn>
                <a:cxn ang="0">
                  <a:pos x="T4" y="T5"/>
                </a:cxn>
                <a:cxn ang="0">
                  <a:pos x="T6" y="T7"/>
                </a:cxn>
              </a:cxnLst>
              <a:rect l="0" t="0" r="r" b="b"/>
              <a:pathLst>
                <a:path w="436" h="151">
                  <a:moveTo>
                    <a:pt x="0" y="151"/>
                  </a:moveTo>
                  <a:lnTo>
                    <a:pt x="0" y="0"/>
                  </a:lnTo>
                  <a:lnTo>
                    <a:pt x="436" y="0"/>
                  </a:lnTo>
                  <a:lnTo>
                    <a:pt x="436" y="151"/>
                  </a:ln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3" name="Freeform 206"/>
            <p:cNvSpPr/>
            <p:nvPr/>
          </p:nvSpPr>
          <p:spPr bwMode="auto">
            <a:xfrm>
              <a:off x="4672993" y="1154193"/>
              <a:ext cx="73025" cy="55562"/>
            </a:xfrm>
            <a:custGeom>
              <a:avLst/>
              <a:gdLst>
                <a:gd name="T0" fmla="*/ 32 w 32"/>
                <a:gd name="T1" fmla="*/ 0 h 24"/>
                <a:gd name="T2" fmla="*/ 24 w 32"/>
                <a:gd name="T3" fmla="*/ 0 h 24"/>
                <a:gd name="T4" fmla="*/ 16 w 32"/>
                <a:gd name="T5" fmla="*/ 8 h 24"/>
                <a:gd name="T6" fmla="*/ 16 w 32"/>
                <a:gd name="T7" fmla="*/ 16 h 24"/>
                <a:gd name="T8" fmla="*/ 0 w 32"/>
                <a:gd name="T9" fmla="*/ 16 h 24"/>
                <a:gd name="T10" fmla="*/ 0 w 32"/>
                <a:gd name="T11" fmla="*/ 24 h 24"/>
              </a:gdLst>
              <a:ahLst/>
              <a:cxnLst>
                <a:cxn ang="0">
                  <a:pos x="T0" y="T1"/>
                </a:cxn>
                <a:cxn ang="0">
                  <a:pos x="T2" y="T3"/>
                </a:cxn>
                <a:cxn ang="0">
                  <a:pos x="T4" y="T5"/>
                </a:cxn>
                <a:cxn ang="0">
                  <a:pos x="T6" y="T7"/>
                </a:cxn>
                <a:cxn ang="0">
                  <a:pos x="T8" y="T9"/>
                </a:cxn>
                <a:cxn ang="0">
                  <a:pos x="T10" y="T11"/>
                </a:cxn>
              </a:cxnLst>
              <a:rect l="0" t="0" r="r" b="b"/>
              <a:pathLst>
                <a:path w="32" h="24">
                  <a:moveTo>
                    <a:pt x="32" y="0"/>
                  </a:moveTo>
                  <a:cubicBezTo>
                    <a:pt x="24" y="0"/>
                    <a:pt x="24" y="0"/>
                    <a:pt x="24" y="0"/>
                  </a:cubicBezTo>
                  <a:cubicBezTo>
                    <a:pt x="20" y="0"/>
                    <a:pt x="16" y="3"/>
                    <a:pt x="16" y="8"/>
                  </a:cubicBezTo>
                  <a:cubicBezTo>
                    <a:pt x="16" y="16"/>
                    <a:pt x="16" y="16"/>
                    <a:pt x="16" y="16"/>
                  </a:cubicBezTo>
                  <a:cubicBezTo>
                    <a:pt x="0" y="16"/>
                    <a:pt x="0" y="16"/>
                    <a:pt x="0" y="16"/>
                  </a:cubicBezTo>
                  <a:cubicBezTo>
                    <a:pt x="0" y="24"/>
                    <a:pt x="0" y="24"/>
                    <a:pt x="0" y="24"/>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4" name="Rectangle 207"/>
            <p:cNvSpPr>
              <a:spLocks noChangeArrowheads="1"/>
            </p:cNvSpPr>
            <p:nvPr/>
          </p:nvSpPr>
          <p:spPr bwMode="auto">
            <a:xfrm>
              <a:off x="4746018" y="1136730"/>
              <a:ext cx="90487" cy="36513"/>
            </a:xfrm>
            <a:prstGeom prst="rect">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5" name="Freeform 208"/>
            <p:cNvSpPr/>
            <p:nvPr/>
          </p:nvSpPr>
          <p:spPr bwMode="auto">
            <a:xfrm>
              <a:off x="4836505" y="1154193"/>
              <a:ext cx="73025" cy="55562"/>
            </a:xfrm>
            <a:custGeom>
              <a:avLst/>
              <a:gdLst>
                <a:gd name="T0" fmla="*/ 0 w 32"/>
                <a:gd name="T1" fmla="*/ 0 h 24"/>
                <a:gd name="T2" fmla="*/ 8 w 32"/>
                <a:gd name="T3" fmla="*/ 0 h 24"/>
                <a:gd name="T4" fmla="*/ 16 w 32"/>
                <a:gd name="T5" fmla="*/ 8 h 24"/>
                <a:gd name="T6" fmla="*/ 16 w 32"/>
                <a:gd name="T7" fmla="*/ 16 h 24"/>
                <a:gd name="T8" fmla="*/ 32 w 32"/>
                <a:gd name="T9" fmla="*/ 16 h 24"/>
                <a:gd name="T10" fmla="*/ 32 w 32"/>
                <a:gd name="T11" fmla="*/ 24 h 24"/>
              </a:gdLst>
              <a:ahLst/>
              <a:cxnLst>
                <a:cxn ang="0">
                  <a:pos x="T0" y="T1"/>
                </a:cxn>
                <a:cxn ang="0">
                  <a:pos x="T2" y="T3"/>
                </a:cxn>
                <a:cxn ang="0">
                  <a:pos x="T4" y="T5"/>
                </a:cxn>
                <a:cxn ang="0">
                  <a:pos x="T6" y="T7"/>
                </a:cxn>
                <a:cxn ang="0">
                  <a:pos x="T8" y="T9"/>
                </a:cxn>
                <a:cxn ang="0">
                  <a:pos x="T10" y="T11"/>
                </a:cxn>
              </a:cxnLst>
              <a:rect l="0" t="0" r="r" b="b"/>
              <a:pathLst>
                <a:path w="32" h="24">
                  <a:moveTo>
                    <a:pt x="0" y="0"/>
                  </a:moveTo>
                  <a:cubicBezTo>
                    <a:pt x="8" y="0"/>
                    <a:pt x="8" y="0"/>
                    <a:pt x="8" y="0"/>
                  </a:cubicBezTo>
                  <a:cubicBezTo>
                    <a:pt x="13" y="0"/>
                    <a:pt x="16" y="3"/>
                    <a:pt x="16" y="8"/>
                  </a:cubicBezTo>
                  <a:cubicBezTo>
                    <a:pt x="16" y="16"/>
                    <a:pt x="16" y="16"/>
                    <a:pt x="16" y="16"/>
                  </a:cubicBezTo>
                  <a:cubicBezTo>
                    <a:pt x="32" y="16"/>
                    <a:pt x="32" y="16"/>
                    <a:pt x="32" y="16"/>
                  </a:cubicBezTo>
                  <a:cubicBezTo>
                    <a:pt x="32" y="24"/>
                    <a:pt x="32" y="24"/>
                    <a:pt x="32" y="24"/>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6" name="Rectangle 209"/>
            <p:cNvSpPr>
              <a:spLocks noChangeArrowheads="1"/>
            </p:cNvSpPr>
            <p:nvPr/>
          </p:nvSpPr>
          <p:spPr bwMode="auto">
            <a:xfrm>
              <a:off x="4672993" y="1317705"/>
              <a:ext cx="55562" cy="92075"/>
            </a:xfrm>
            <a:prstGeom prst="rect">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7" name="Rectangle 210"/>
            <p:cNvSpPr>
              <a:spLocks noChangeArrowheads="1"/>
            </p:cNvSpPr>
            <p:nvPr/>
          </p:nvSpPr>
          <p:spPr bwMode="auto">
            <a:xfrm>
              <a:off x="4855555" y="1317705"/>
              <a:ext cx="53975" cy="92075"/>
            </a:xfrm>
            <a:prstGeom prst="rect">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22547" name="组合 37"/>
          <p:cNvGrpSpPr/>
          <p:nvPr/>
        </p:nvGrpSpPr>
        <p:grpSpPr>
          <a:xfrm>
            <a:off x="5016500" y="4029075"/>
            <a:ext cx="419100" cy="309563"/>
            <a:chOff x="5657242" y="1173243"/>
            <a:chExt cx="419100" cy="309562"/>
          </a:xfrm>
        </p:grpSpPr>
        <p:sp>
          <p:nvSpPr>
            <p:cNvPr id="39" name="Rectangle 218"/>
            <p:cNvSpPr>
              <a:spLocks noChangeArrowheads="1"/>
            </p:cNvSpPr>
            <p:nvPr/>
          </p:nvSpPr>
          <p:spPr bwMode="auto">
            <a:xfrm>
              <a:off x="5657242" y="1173243"/>
              <a:ext cx="419100" cy="309562"/>
            </a:xfrm>
            <a:prstGeom prst="rect">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0" name="Line 219"/>
            <p:cNvSpPr>
              <a:spLocks noChangeShapeType="1"/>
            </p:cNvSpPr>
            <p:nvPr/>
          </p:nvSpPr>
          <p:spPr bwMode="auto">
            <a:xfrm flipV="1">
              <a:off x="5711217" y="1227218"/>
              <a:ext cx="0" cy="200024"/>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1" name="Line 220"/>
            <p:cNvSpPr>
              <a:spLocks noChangeShapeType="1"/>
            </p:cNvSpPr>
            <p:nvPr/>
          </p:nvSpPr>
          <p:spPr bwMode="auto">
            <a:xfrm flipV="1">
              <a:off x="5747730" y="1227218"/>
              <a:ext cx="0" cy="163512"/>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2" name="Line 221"/>
            <p:cNvSpPr>
              <a:spLocks noChangeShapeType="1"/>
            </p:cNvSpPr>
            <p:nvPr/>
          </p:nvSpPr>
          <p:spPr bwMode="auto">
            <a:xfrm flipV="1">
              <a:off x="5803292" y="1227218"/>
              <a:ext cx="0" cy="163512"/>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3" name="Line 222"/>
            <p:cNvSpPr>
              <a:spLocks noChangeShapeType="1"/>
            </p:cNvSpPr>
            <p:nvPr/>
          </p:nvSpPr>
          <p:spPr bwMode="auto">
            <a:xfrm flipV="1">
              <a:off x="5839805" y="1227218"/>
              <a:ext cx="0" cy="163512"/>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4" name="Line 223"/>
            <p:cNvSpPr>
              <a:spLocks noChangeShapeType="1"/>
            </p:cNvSpPr>
            <p:nvPr/>
          </p:nvSpPr>
          <p:spPr bwMode="auto">
            <a:xfrm flipV="1">
              <a:off x="5874730" y="1227218"/>
              <a:ext cx="0" cy="163512"/>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5" name="Line 224"/>
            <p:cNvSpPr>
              <a:spLocks noChangeShapeType="1"/>
            </p:cNvSpPr>
            <p:nvPr/>
          </p:nvSpPr>
          <p:spPr bwMode="auto">
            <a:xfrm flipV="1">
              <a:off x="5930292" y="1227218"/>
              <a:ext cx="0" cy="163512"/>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6" name="Line 225"/>
            <p:cNvSpPr>
              <a:spLocks noChangeShapeType="1"/>
            </p:cNvSpPr>
            <p:nvPr/>
          </p:nvSpPr>
          <p:spPr bwMode="auto">
            <a:xfrm flipV="1">
              <a:off x="5966805" y="1227218"/>
              <a:ext cx="0" cy="163512"/>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7" name="Line 226"/>
            <p:cNvSpPr>
              <a:spLocks noChangeShapeType="1"/>
            </p:cNvSpPr>
            <p:nvPr/>
          </p:nvSpPr>
          <p:spPr bwMode="auto">
            <a:xfrm>
              <a:off x="5747730" y="1427242"/>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8" name="Line 227"/>
            <p:cNvSpPr>
              <a:spLocks noChangeShapeType="1"/>
            </p:cNvSpPr>
            <p:nvPr/>
          </p:nvSpPr>
          <p:spPr bwMode="auto">
            <a:xfrm>
              <a:off x="5803292" y="1427242"/>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49" name="Line 228"/>
            <p:cNvSpPr>
              <a:spLocks noChangeShapeType="1"/>
            </p:cNvSpPr>
            <p:nvPr/>
          </p:nvSpPr>
          <p:spPr bwMode="auto">
            <a:xfrm>
              <a:off x="5839805" y="1427242"/>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0" name="Line 229"/>
            <p:cNvSpPr>
              <a:spLocks noChangeShapeType="1"/>
            </p:cNvSpPr>
            <p:nvPr/>
          </p:nvSpPr>
          <p:spPr bwMode="auto">
            <a:xfrm>
              <a:off x="5874730" y="1427242"/>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 name="Line 230"/>
            <p:cNvSpPr>
              <a:spLocks noChangeShapeType="1"/>
            </p:cNvSpPr>
            <p:nvPr/>
          </p:nvSpPr>
          <p:spPr bwMode="auto">
            <a:xfrm>
              <a:off x="5930292" y="1427242"/>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2" name="Line 231"/>
            <p:cNvSpPr>
              <a:spLocks noChangeShapeType="1"/>
            </p:cNvSpPr>
            <p:nvPr/>
          </p:nvSpPr>
          <p:spPr bwMode="auto">
            <a:xfrm>
              <a:off x="5966805" y="1427242"/>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3" name="Line 232"/>
            <p:cNvSpPr>
              <a:spLocks noChangeShapeType="1"/>
            </p:cNvSpPr>
            <p:nvPr/>
          </p:nvSpPr>
          <p:spPr bwMode="auto">
            <a:xfrm flipV="1">
              <a:off x="6020780" y="1227218"/>
              <a:ext cx="0" cy="200024"/>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22548" name="组合 53"/>
          <p:cNvGrpSpPr/>
          <p:nvPr/>
        </p:nvGrpSpPr>
        <p:grpSpPr>
          <a:xfrm>
            <a:off x="6786563" y="3956050"/>
            <a:ext cx="420687" cy="419100"/>
            <a:chOff x="6730392" y="1117680"/>
            <a:chExt cx="420688" cy="419100"/>
          </a:xfrm>
        </p:grpSpPr>
        <p:sp>
          <p:nvSpPr>
            <p:cNvPr id="55" name="Oval 233"/>
            <p:cNvSpPr>
              <a:spLocks noChangeArrowheads="1"/>
            </p:cNvSpPr>
            <p:nvPr/>
          </p:nvSpPr>
          <p:spPr bwMode="auto">
            <a:xfrm>
              <a:off x="6878029" y="1354218"/>
              <a:ext cx="127000" cy="128587"/>
            </a:xfrm>
            <a:prstGeom prst="ellipse">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6" name="Freeform 234"/>
            <p:cNvSpPr/>
            <p:nvPr/>
          </p:nvSpPr>
          <p:spPr bwMode="auto">
            <a:xfrm>
              <a:off x="6878029" y="1227218"/>
              <a:ext cx="127000" cy="63500"/>
            </a:xfrm>
            <a:custGeom>
              <a:avLst/>
              <a:gdLst>
                <a:gd name="T0" fmla="*/ 0 w 56"/>
                <a:gd name="T1" fmla="*/ 28 h 28"/>
                <a:gd name="T2" fmla="*/ 28 w 56"/>
                <a:gd name="T3" fmla="*/ 0 h 28"/>
                <a:gd name="T4" fmla="*/ 56 w 56"/>
                <a:gd name="T5" fmla="*/ 28 h 28"/>
              </a:gdLst>
              <a:ahLst/>
              <a:cxnLst>
                <a:cxn ang="0">
                  <a:pos x="T0" y="T1"/>
                </a:cxn>
                <a:cxn ang="0">
                  <a:pos x="T2" y="T3"/>
                </a:cxn>
                <a:cxn ang="0">
                  <a:pos x="T4" y="T5"/>
                </a:cxn>
              </a:cxnLst>
              <a:rect l="0" t="0" r="r" b="b"/>
              <a:pathLst>
                <a:path w="56" h="28">
                  <a:moveTo>
                    <a:pt x="0" y="28"/>
                  </a:moveTo>
                  <a:cubicBezTo>
                    <a:pt x="0" y="12"/>
                    <a:pt x="13" y="0"/>
                    <a:pt x="28" y="0"/>
                  </a:cubicBezTo>
                  <a:cubicBezTo>
                    <a:pt x="44" y="0"/>
                    <a:pt x="56" y="12"/>
                    <a:pt x="56" y="28"/>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7" name="Rectangle 235"/>
            <p:cNvSpPr>
              <a:spLocks noChangeArrowheads="1"/>
            </p:cNvSpPr>
            <p:nvPr/>
          </p:nvSpPr>
          <p:spPr bwMode="auto">
            <a:xfrm>
              <a:off x="6749442" y="1300243"/>
              <a:ext cx="382588" cy="236537"/>
            </a:xfrm>
            <a:prstGeom prst="rect">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8" name="Freeform 236"/>
            <p:cNvSpPr/>
            <p:nvPr/>
          </p:nvSpPr>
          <p:spPr bwMode="auto">
            <a:xfrm>
              <a:off x="6749442" y="1300243"/>
              <a:ext cx="55562" cy="53975"/>
            </a:xfrm>
            <a:custGeom>
              <a:avLst/>
              <a:gdLst>
                <a:gd name="T0" fmla="*/ 24 w 24"/>
                <a:gd name="T1" fmla="*/ 0 h 24"/>
                <a:gd name="T2" fmla="*/ 0 w 24"/>
                <a:gd name="T3" fmla="*/ 24 h 24"/>
              </a:gdLst>
              <a:ahLst/>
              <a:cxnLst>
                <a:cxn ang="0">
                  <a:pos x="T0" y="T1"/>
                </a:cxn>
                <a:cxn ang="0">
                  <a:pos x="T2" y="T3"/>
                </a:cxn>
              </a:cxnLst>
              <a:rect l="0" t="0" r="r" b="b"/>
              <a:pathLst>
                <a:path w="24" h="24">
                  <a:moveTo>
                    <a:pt x="24" y="0"/>
                  </a:moveTo>
                  <a:cubicBezTo>
                    <a:pt x="24" y="13"/>
                    <a:pt x="13" y="24"/>
                    <a:pt x="0" y="24"/>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9" name="Freeform 237"/>
            <p:cNvSpPr/>
            <p:nvPr/>
          </p:nvSpPr>
          <p:spPr bwMode="auto">
            <a:xfrm>
              <a:off x="7074880" y="1300243"/>
              <a:ext cx="55563" cy="53975"/>
            </a:xfrm>
            <a:custGeom>
              <a:avLst/>
              <a:gdLst>
                <a:gd name="T0" fmla="*/ 24 w 24"/>
                <a:gd name="T1" fmla="*/ 24 h 24"/>
                <a:gd name="T2" fmla="*/ 0 w 24"/>
                <a:gd name="T3" fmla="*/ 0 h 24"/>
              </a:gdLst>
              <a:ahLst/>
              <a:cxnLst>
                <a:cxn ang="0">
                  <a:pos x="T0" y="T1"/>
                </a:cxn>
                <a:cxn ang="0">
                  <a:pos x="T2" y="T3"/>
                </a:cxn>
              </a:cxnLst>
              <a:rect l="0" t="0" r="r" b="b"/>
              <a:pathLst>
                <a:path w="24" h="24">
                  <a:moveTo>
                    <a:pt x="24" y="24"/>
                  </a:moveTo>
                  <a:cubicBezTo>
                    <a:pt x="11" y="24"/>
                    <a:pt x="0" y="13"/>
                    <a:pt x="0" y="0"/>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0" name="Freeform 238"/>
            <p:cNvSpPr/>
            <p:nvPr/>
          </p:nvSpPr>
          <p:spPr bwMode="auto">
            <a:xfrm>
              <a:off x="7078055" y="1482805"/>
              <a:ext cx="53975" cy="53975"/>
            </a:xfrm>
            <a:custGeom>
              <a:avLst/>
              <a:gdLst>
                <a:gd name="T0" fmla="*/ 0 w 24"/>
                <a:gd name="T1" fmla="*/ 24 h 24"/>
                <a:gd name="T2" fmla="*/ 24 w 24"/>
                <a:gd name="T3" fmla="*/ 0 h 24"/>
              </a:gdLst>
              <a:ahLst/>
              <a:cxnLst>
                <a:cxn ang="0">
                  <a:pos x="T0" y="T1"/>
                </a:cxn>
                <a:cxn ang="0">
                  <a:pos x="T2" y="T3"/>
                </a:cxn>
              </a:cxnLst>
              <a:rect l="0" t="0" r="r" b="b"/>
              <a:pathLst>
                <a:path w="24" h="24">
                  <a:moveTo>
                    <a:pt x="0" y="24"/>
                  </a:moveTo>
                  <a:cubicBezTo>
                    <a:pt x="0" y="11"/>
                    <a:pt x="11" y="0"/>
                    <a:pt x="24" y="0"/>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1" name="Freeform 239"/>
            <p:cNvSpPr/>
            <p:nvPr/>
          </p:nvSpPr>
          <p:spPr bwMode="auto">
            <a:xfrm>
              <a:off x="6749442" y="1482805"/>
              <a:ext cx="55562" cy="53975"/>
            </a:xfrm>
            <a:custGeom>
              <a:avLst/>
              <a:gdLst>
                <a:gd name="T0" fmla="*/ 0 w 24"/>
                <a:gd name="T1" fmla="*/ 0 h 24"/>
                <a:gd name="T2" fmla="*/ 24 w 24"/>
                <a:gd name="T3" fmla="*/ 24 h 24"/>
              </a:gdLst>
              <a:ahLst/>
              <a:cxnLst>
                <a:cxn ang="0">
                  <a:pos x="T0" y="T1"/>
                </a:cxn>
                <a:cxn ang="0">
                  <a:pos x="T2" y="T3"/>
                </a:cxn>
              </a:cxnLst>
              <a:rect l="0" t="0" r="r" b="b"/>
              <a:pathLst>
                <a:path w="24" h="24">
                  <a:moveTo>
                    <a:pt x="0" y="0"/>
                  </a:moveTo>
                  <a:cubicBezTo>
                    <a:pt x="13" y="0"/>
                    <a:pt x="24" y="11"/>
                    <a:pt x="24" y="24"/>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2" name="Freeform 240"/>
            <p:cNvSpPr/>
            <p:nvPr/>
          </p:nvSpPr>
          <p:spPr bwMode="auto">
            <a:xfrm>
              <a:off x="6730392" y="1117680"/>
              <a:ext cx="420688" cy="246063"/>
            </a:xfrm>
            <a:custGeom>
              <a:avLst/>
              <a:gdLst>
                <a:gd name="T0" fmla="*/ 19 w 436"/>
                <a:gd name="T1" fmla="*/ 189 h 256"/>
                <a:gd name="T2" fmla="*/ 0 w 436"/>
                <a:gd name="T3" fmla="*/ 73 h 256"/>
                <a:gd name="T4" fmla="*/ 393 w 436"/>
                <a:gd name="T5" fmla="*/ 0 h 256"/>
                <a:gd name="T6" fmla="*/ 436 w 436"/>
                <a:gd name="T7" fmla="*/ 249 h 256"/>
                <a:gd name="T8" fmla="*/ 417 w 436"/>
                <a:gd name="T9" fmla="*/ 256 h 256"/>
              </a:gdLst>
              <a:ahLst/>
              <a:cxnLst>
                <a:cxn ang="0">
                  <a:pos x="T0" y="T1"/>
                </a:cxn>
                <a:cxn ang="0">
                  <a:pos x="T2" y="T3"/>
                </a:cxn>
                <a:cxn ang="0">
                  <a:pos x="T4" y="T5"/>
                </a:cxn>
                <a:cxn ang="0">
                  <a:pos x="T6" y="T7"/>
                </a:cxn>
                <a:cxn ang="0">
                  <a:pos x="T8" y="T9"/>
                </a:cxn>
              </a:cxnLst>
              <a:rect l="0" t="0" r="r" b="b"/>
              <a:pathLst>
                <a:path w="436" h="256">
                  <a:moveTo>
                    <a:pt x="19" y="189"/>
                  </a:moveTo>
                  <a:lnTo>
                    <a:pt x="0" y="73"/>
                  </a:lnTo>
                  <a:lnTo>
                    <a:pt x="393" y="0"/>
                  </a:lnTo>
                  <a:lnTo>
                    <a:pt x="436" y="249"/>
                  </a:lnTo>
                  <a:lnTo>
                    <a:pt x="417" y="256"/>
                  </a:ln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3" name="Freeform 241"/>
            <p:cNvSpPr/>
            <p:nvPr/>
          </p:nvSpPr>
          <p:spPr bwMode="auto">
            <a:xfrm>
              <a:off x="6741504" y="1178005"/>
              <a:ext cx="49213" cy="65088"/>
            </a:xfrm>
            <a:custGeom>
              <a:avLst/>
              <a:gdLst>
                <a:gd name="T0" fmla="*/ 20 w 22"/>
                <a:gd name="T1" fmla="*/ 0 h 29"/>
                <a:gd name="T2" fmla="*/ 0 w 22"/>
                <a:gd name="T3" fmla="*/ 29 h 29"/>
              </a:gdLst>
              <a:ahLst/>
              <a:cxnLst>
                <a:cxn ang="0">
                  <a:pos x="T0" y="T1"/>
                </a:cxn>
                <a:cxn ang="0">
                  <a:pos x="T2" y="T3"/>
                </a:cxn>
              </a:cxnLst>
              <a:rect l="0" t="0" r="r" b="b"/>
              <a:pathLst>
                <a:path w="22" h="29">
                  <a:moveTo>
                    <a:pt x="20" y="0"/>
                  </a:moveTo>
                  <a:cubicBezTo>
                    <a:pt x="22" y="14"/>
                    <a:pt x="13" y="27"/>
                    <a:pt x="0" y="29"/>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4" name="Freeform 242"/>
            <p:cNvSpPr/>
            <p:nvPr/>
          </p:nvSpPr>
          <p:spPr bwMode="auto">
            <a:xfrm>
              <a:off x="7055830" y="1127205"/>
              <a:ext cx="63500" cy="52388"/>
            </a:xfrm>
            <a:custGeom>
              <a:avLst/>
              <a:gdLst>
                <a:gd name="T0" fmla="*/ 28 w 28"/>
                <a:gd name="T1" fmla="*/ 20 h 23"/>
                <a:gd name="T2" fmla="*/ 0 w 28"/>
                <a:gd name="T3" fmla="*/ 0 h 23"/>
              </a:gdLst>
              <a:ahLst/>
              <a:cxnLst>
                <a:cxn ang="0">
                  <a:pos x="T0" y="T1"/>
                </a:cxn>
                <a:cxn ang="0">
                  <a:pos x="T2" y="T3"/>
                </a:cxn>
              </a:cxnLst>
              <a:rect l="0" t="0" r="r" b="b"/>
              <a:pathLst>
                <a:path w="28" h="23">
                  <a:moveTo>
                    <a:pt x="28" y="20"/>
                  </a:moveTo>
                  <a:cubicBezTo>
                    <a:pt x="15" y="23"/>
                    <a:pt x="2" y="14"/>
                    <a:pt x="0" y="0"/>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22549" name="组合 64"/>
          <p:cNvGrpSpPr/>
          <p:nvPr/>
        </p:nvGrpSpPr>
        <p:grpSpPr>
          <a:xfrm>
            <a:off x="8521700" y="4038600"/>
            <a:ext cx="419100" cy="273050"/>
            <a:chOff x="7806717" y="1190705"/>
            <a:chExt cx="419100" cy="273050"/>
          </a:xfrm>
        </p:grpSpPr>
        <p:sp>
          <p:nvSpPr>
            <p:cNvPr id="66" name="Freeform 246"/>
            <p:cNvSpPr/>
            <p:nvPr/>
          </p:nvSpPr>
          <p:spPr bwMode="auto">
            <a:xfrm>
              <a:off x="7806717" y="1190705"/>
              <a:ext cx="419100" cy="273050"/>
            </a:xfrm>
            <a:custGeom>
              <a:avLst/>
              <a:gdLst>
                <a:gd name="T0" fmla="*/ 184 w 184"/>
                <a:gd name="T1" fmla="*/ 112 h 120"/>
                <a:gd name="T2" fmla="*/ 176 w 184"/>
                <a:gd name="T3" fmla="*/ 120 h 120"/>
                <a:gd name="T4" fmla="*/ 8 w 184"/>
                <a:gd name="T5" fmla="*/ 120 h 120"/>
                <a:gd name="T6" fmla="*/ 0 w 184"/>
                <a:gd name="T7" fmla="*/ 112 h 120"/>
                <a:gd name="T8" fmla="*/ 0 w 184"/>
                <a:gd name="T9" fmla="*/ 8 h 120"/>
                <a:gd name="T10" fmla="*/ 8 w 184"/>
                <a:gd name="T11" fmla="*/ 0 h 120"/>
                <a:gd name="T12" fmla="*/ 176 w 184"/>
                <a:gd name="T13" fmla="*/ 0 h 120"/>
                <a:gd name="T14" fmla="*/ 184 w 184"/>
                <a:gd name="T15" fmla="*/ 8 h 120"/>
                <a:gd name="T16" fmla="*/ 184 w 184"/>
                <a:gd name="T17" fmla="*/ 1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120">
                  <a:moveTo>
                    <a:pt x="184" y="112"/>
                  </a:moveTo>
                  <a:cubicBezTo>
                    <a:pt x="184" y="116"/>
                    <a:pt x="181" y="120"/>
                    <a:pt x="176" y="120"/>
                  </a:cubicBezTo>
                  <a:cubicBezTo>
                    <a:pt x="8" y="120"/>
                    <a:pt x="8" y="120"/>
                    <a:pt x="8" y="120"/>
                  </a:cubicBezTo>
                  <a:cubicBezTo>
                    <a:pt x="4" y="120"/>
                    <a:pt x="0" y="116"/>
                    <a:pt x="0" y="112"/>
                  </a:cubicBezTo>
                  <a:cubicBezTo>
                    <a:pt x="0" y="8"/>
                    <a:pt x="0" y="8"/>
                    <a:pt x="0" y="8"/>
                  </a:cubicBezTo>
                  <a:cubicBezTo>
                    <a:pt x="0" y="3"/>
                    <a:pt x="4" y="0"/>
                    <a:pt x="8" y="0"/>
                  </a:cubicBezTo>
                  <a:cubicBezTo>
                    <a:pt x="176" y="0"/>
                    <a:pt x="176" y="0"/>
                    <a:pt x="176" y="0"/>
                  </a:cubicBezTo>
                  <a:cubicBezTo>
                    <a:pt x="181" y="0"/>
                    <a:pt x="184" y="3"/>
                    <a:pt x="184" y="8"/>
                  </a:cubicBezTo>
                  <a:lnTo>
                    <a:pt x="184" y="112"/>
                  </a:ln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7" name="Line 247"/>
            <p:cNvSpPr>
              <a:spLocks noChangeShapeType="1"/>
            </p:cNvSpPr>
            <p:nvPr/>
          </p:nvSpPr>
          <p:spPr bwMode="auto">
            <a:xfrm>
              <a:off x="7806717" y="1246268"/>
              <a:ext cx="41910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8" name="Line 248"/>
            <p:cNvSpPr>
              <a:spLocks noChangeShapeType="1"/>
            </p:cNvSpPr>
            <p:nvPr/>
          </p:nvSpPr>
          <p:spPr bwMode="auto">
            <a:xfrm>
              <a:off x="7806717" y="1281193"/>
              <a:ext cx="41910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9" name="Line 249"/>
            <p:cNvSpPr>
              <a:spLocks noChangeShapeType="1"/>
            </p:cNvSpPr>
            <p:nvPr/>
          </p:nvSpPr>
          <p:spPr bwMode="auto">
            <a:xfrm>
              <a:off x="7860692" y="1390730"/>
              <a:ext cx="128588"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0" name="Freeform 250"/>
            <p:cNvSpPr/>
            <p:nvPr/>
          </p:nvSpPr>
          <p:spPr bwMode="auto">
            <a:xfrm>
              <a:off x="8079767" y="1354218"/>
              <a:ext cx="90488" cy="55562"/>
            </a:xfrm>
            <a:custGeom>
              <a:avLst/>
              <a:gdLst>
                <a:gd name="T0" fmla="*/ 28 w 40"/>
                <a:gd name="T1" fmla="*/ 0 h 24"/>
                <a:gd name="T2" fmla="*/ 20 w 40"/>
                <a:gd name="T3" fmla="*/ 3 h 24"/>
                <a:gd name="T4" fmla="*/ 12 w 40"/>
                <a:gd name="T5" fmla="*/ 0 h 24"/>
                <a:gd name="T6" fmla="*/ 0 w 40"/>
                <a:gd name="T7" fmla="*/ 12 h 24"/>
                <a:gd name="T8" fmla="*/ 12 w 40"/>
                <a:gd name="T9" fmla="*/ 24 h 24"/>
                <a:gd name="T10" fmla="*/ 20 w 40"/>
                <a:gd name="T11" fmla="*/ 21 h 24"/>
                <a:gd name="T12" fmla="*/ 28 w 40"/>
                <a:gd name="T13" fmla="*/ 24 h 24"/>
                <a:gd name="T14" fmla="*/ 40 w 40"/>
                <a:gd name="T15" fmla="*/ 12 h 24"/>
                <a:gd name="T16" fmla="*/ 28 w 40"/>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24">
                  <a:moveTo>
                    <a:pt x="28" y="0"/>
                  </a:moveTo>
                  <a:cubicBezTo>
                    <a:pt x="25" y="0"/>
                    <a:pt x="22" y="1"/>
                    <a:pt x="20" y="3"/>
                  </a:cubicBezTo>
                  <a:cubicBezTo>
                    <a:pt x="18" y="1"/>
                    <a:pt x="15" y="0"/>
                    <a:pt x="12" y="0"/>
                  </a:cubicBezTo>
                  <a:cubicBezTo>
                    <a:pt x="6" y="0"/>
                    <a:pt x="0" y="5"/>
                    <a:pt x="0" y="12"/>
                  </a:cubicBezTo>
                  <a:cubicBezTo>
                    <a:pt x="0" y="18"/>
                    <a:pt x="6" y="24"/>
                    <a:pt x="12" y="24"/>
                  </a:cubicBezTo>
                  <a:cubicBezTo>
                    <a:pt x="15" y="24"/>
                    <a:pt x="18" y="23"/>
                    <a:pt x="20" y="21"/>
                  </a:cubicBezTo>
                  <a:cubicBezTo>
                    <a:pt x="22" y="23"/>
                    <a:pt x="25" y="24"/>
                    <a:pt x="28" y="24"/>
                  </a:cubicBezTo>
                  <a:cubicBezTo>
                    <a:pt x="35" y="24"/>
                    <a:pt x="40" y="18"/>
                    <a:pt x="40" y="12"/>
                  </a:cubicBezTo>
                  <a:cubicBezTo>
                    <a:pt x="40" y="5"/>
                    <a:pt x="35" y="0"/>
                    <a:pt x="28" y="0"/>
                  </a:cubicBez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22550" name="组合 70"/>
          <p:cNvGrpSpPr/>
          <p:nvPr/>
        </p:nvGrpSpPr>
        <p:grpSpPr>
          <a:xfrm>
            <a:off x="10279063" y="3975100"/>
            <a:ext cx="422275" cy="417513"/>
            <a:chOff x="8888147" y="1114740"/>
            <a:chExt cx="422529" cy="417711"/>
          </a:xfrm>
        </p:grpSpPr>
        <p:sp>
          <p:nvSpPr>
            <p:cNvPr id="72" name="Line 269"/>
            <p:cNvSpPr>
              <a:spLocks noChangeShapeType="1"/>
            </p:cNvSpPr>
            <p:nvPr/>
          </p:nvSpPr>
          <p:spPr bwMode="auto">
            <a:xfrm>
              <a:off x="9089880" y="1422861"/>
              <a:ext cx="74658"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3" name="Freeform 270"/>
            <p:cNvSpPr/>
            <p:nvPr/>
          </p:nvSpPr>
          <p:spPr bwMode="auto">
            <a:xfrm>
              <a:off x="8907208" y="1114740"/>
              <a:ext cx="384406" cy="190590"/>
            </a:xfrm>
            <a:custGeom>
              <a:avLst/>
              <a:gdLst>
                <a:gd name="T0" fmla="*/ 168 w 168"/>
                <a:gd name="T1" fmla="*/ 84 h 84"/>
                <a:gd name="T2" fmla="*/ 168 w 168"/>
                <a:gd name="T3" fmla="*/ 8 h 84"/>
                <a:gd name="T4" fmla="*/ 160 w 168"/>
                <a:gd name="T5" fmla="*/ 0 h 84"/>
                <a:gd name="T6" fmla="*/ 8 w 168"/>
                <a:gd name="T7" fmla="*/ 0 h 84"/>
                <a:gd name="T8" fmla="*/ 0 w 168"/>
                <a:gd name="T9" fmla="*/ 8 h 84"/>
                <a:gd name="T10" fmla="*/ 0 w 168"/>
                <a:gd name="T11" fmla="*/ 56 h 84"/>
              </a:gdLst>
              <a:ahLst/>
              <a:cxnLst>
                <a:cxn ang="0">
                  <a:pos x="T0" y="T1"/>
                </a:cxn>
                <a:cxn ang="0">
                  <a:pos x="T2" y="T3"/>
                </a:cxn>
                <a:cxn ang="0">
                  <a:pos x="T4" y="T5"/>
                </a:cxn>
                <a:cxn ang="0">
                  <a:pos x="T6" y="T7"/>
                </a:cxn>
                <a:cxn ang="0">
                  <a:pos x="T8" y="T9"/>
                </a:cxn>
                <a:cxn ang="0">
                  <a:pos x="T10" y="T11"/>
                </a:cxn>
              </a:cxnLst>
              <a:rect l="0" t="0" r="r" b="b"/>
              <a:pathLst>
                <a:path w="168" h="84">
                  <a:moveTo>
                    <a:pt x="168" y="84"/>
                  </a:moveTo>
                  <a:cubicBezTo>
                    <a:pt x="168" y="8"/>
                    <a:pt x="168" y="8"/>
                    <a:pt x="168" y="8"/>
                  </a:cubicBezTo>
                  <a:cubicBezTo>
                    <a:pt x="168" y="3"/>
                    <a:pt x="165" y="0"/>
                    <a:pt x="160" y="0"/>
                  </a:cubicBezTo>
                  <a:cubicBezTo>
                    <a:pt x="8" y="0"/>
                    <a:pt x="8" y="0"/>
                    <a:pt x="8" y="0"/>
                  </a:cubicBezTo>
                  <a:cubicBezTo>
                    <a:pt x="4" y="0"/>
                    <a:pt x="0" y="3"/>
                    <a:pt x="0" y="8"/>
                  </a:cubicBezTo>
                  <a:cubicBezTo>
                    <a:pt x="0" y="56"/>
                    <a:pt x="0" y="56"/>
                    <a:pt x="0" y="56"/>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4" name="Line 271"/>
            <p:cNvSpPr>
              <a:spLocks noChangeShapeType="1"/>
            </p:cNvSpPr>
            <p:nvPr/>
          </p:nvSpPr>
          <p:spPr bwMode="auto">
            <a:xfrm>
              <a:off x="9089880" y="1368860"/>
              <a:ext cx="74658"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5" name="Freeform 272"/>
            <p:cNvSpPr/>
            <p:nvPr/>
          </p:nvSpPr>
          <p:spPr bwMode="auto">
            <a:xfrm>
              <a:off x="8888147" y="1241800"/>
              <a:ext cx="201733" cy="289062"/>
            </a:xfrm>
            <a:custGeom>
              <a:avLst/>
              <a:gdLst>
                <a:gd name="T0" fmla="*/ 88 w 88"/>
                <a:gd name="T1" fmla="*/ 120 h 128"/>
                <a:gd name="T2" fmla="*/ 80 w 88"/>
                <a:gd name="T3" fmla="*/ 128 h 128"/>
                <a:gd name="T4" fmla="*/ 8 w 88"/>
                <a:gd name="T5" fmla="*/ 128 h 128"/>
                <a:gd name="T6" fmla="*/ 0 w 88"/>
                <a:gd name="T7" fmla="*/ 120 h 128"/>
                <a:gd name="T8" fmla="*/ 0 w 88"/>
                <a:gd name="T9" fmla="*/ 8 h 128"/>
                <a:gd name="T10" fmla="*/ 8 w 88"/>
                <a:gd name="T11" fmla="*/ 0 h 128"/>
                <a:gd name="T12" fmla="*/ 80 w 88"/>
                <a:gd name="T13" fmla="*/ 0 h 128"/>
                <a:gd name="T14" fmla="*/ 88 w 88"/>
                <a:gd name="T15" fmla="*/ 8 h 128"/>
                <a:gd name="T16" fmla="*/ 88 w 88"/>
                <a:gd name="T1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28">
                  <a:moveTo>
                    <a:pt x="88" y="120"/>
                  </a:moveTo>
                  <a:cubicBezTo>
                    <a:pt x="88" y="124"/>
                    <a:pt x="85" y="128"/>
                    <a:pt x="80" y="128"/>
                  </a:cubicBezTo>
                  <a:cubicBezTo>
                    <a:pt x="8" y="128"/>
                    <a:pt x="8" y="128"/>
                    <a:pt x="8" y="128"/>
                  </a:cubicBezTo>
                  <a:cubicBezTo>
                    <a:pt x="4" y="128"/>
                    <a:pt x="0" y="124"/>
                    <a:pt x="0" y="120"/>
                  </a:cubicBezTo>
                  <a:cubicBezTo>
                    <a:pt x="0" y="8"/>
                    <a:pt x="0" y="8"/>
                    <a:pt x="0" y="8"/>
                  </a:cubicBezTo>
                  <a:cubicBezTo>
                    <a:pt x="0" y="3"/>
                    <a:pt x="4" y="0"/>
                    <a:pt x="8" y="0"/>
                  </a:cubicBezTo>
                  <a:cubicBezTo>
                    <a:pt x="80" y="0"/>
                    <a:pt x="80" y="0"/>
                    <a:pt x="80" y="0"/>
                  </a:cubicBezTo>
                  <a:cubicBezTo>
                    <a:pt x="85" y="0"/>
                    <a:pt x="88" y="3"/>
                    <a:pt x="88" y="8"/>
                  </a:cubicBezTo>
                  <a:lnTo>
                    <a:pt x="88" y="120"/>
                  </a:ln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6" name="Line 273"/>
            <p:cNvSpPr>
              <a:spLocks noChangeShapeType="1"/>
            </p:cNvSpPr>
            <p:nvPr/>
          </p:nvSpPr>
          <p:spPr bwMode="auto">
            <a:xfrm>
              <a:off x="8989808" y="1494333"/>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7" name="Rectangle 274"/>
            <p:cNvSpPr>
              <a:spLocks noChangeArrowheads="1"/>
            </p:cNvSpPr>
            <p:nvPr/>
          </p:nvSpPr>
          <p:spPr bwMode="auto">
            <a:xfrm>
              <a:off x="8924681" y="1278331"/>
              <a:ext cx="128665" cy="181061"/>
            </a:xfrm>
            <a:prstGeom prst="rect">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8" name="Freeform 275"/>
            <p:cNvSpPr/>
            <p:nvPr/>
          </p:nvSpPr>
          <p:spPr bwMode="auto">
            <a:xfrm>
              <a:off x="9164538" y="1314860"/>
              <a:ext cx="146138" cy="217591"/>
            </a:xfrm>
            <a:custGeom>
              <a:avLst/>
              <a:gdLst>
                <a:gd name="T0" fmla="*/ 64 w 64"/>
                <a:gd name="T1" fmla="*/ 88 h 96"/>
                <a:gd name="T2" fmla="*/ 56 w 64"/>
                <a:gd name="T3" fmla="*/ 96 h 96"/>
                <a:gd name="T4" fmla="*/ 8 w 64"/>
                <a:gd name="T5" fmla="*/ 96 h 96"/>
                <a:gd name="T6" fmla="*/ 0 w 64"/>
                <a:gd name="T7" fmla="*/ 88 h 96"/>
                <a:gd name="T8" fmla="*/ 0 w 64"/>
                <a:gd name="T9" fmla="*/ 8 h 96"/>
                <a:gd name="T10" fmla="*/ 8 w 64"/>
                <a:gd name="T11" fmla="*/ 0 h 96"/>
                <a:gd name="T12" fmla="*/ 56 w 64"/>
                <a:gd name="T13" fmla="*/ 0 h 96"/>
                <a:gd name="T14" fmla="*/ 64 w 64"/>
                <a:gd name="T15" fmla="*/ 8 h 96"/>
                <a:gd name="T16" fmla="*/ 64 w 64"/>
                <a:gd name="T17" fmla="*/ 8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96">
                  <a:moveTo>
                    <a:pt x="64" y="88"/>
                  </a:moveTo>
                  <a:cubicBezTo>
                    <a:pt x="64" y="92"/>
                    <a:pt x="61" y="96"/>
                    <a:pt x="56" y="96"/>
                  </a:cubicBezTo>
                  <a:cubicBezTo>
                    <a:pt x="8" y="96"/>
                    <a:pt x="8" y="96"/>
                    <a:pt x="8" y="96"/>
                  </a:cubicBezTo>
                  <a:cubicBezTo>
                    <a:pt x="4" y="96"/>
                    <a:pt x="0" y="92"/>
                    <a:pt x="0" y="88"/>
                  </a:cubicBezTo>
                  <a:cubicBezTo>
                    <a:pt x="0" y="8"/>
                    <a:pt x="0" y="8"/>
                    <a:pt x="0" y="8"/>
                  </a:cubicBezTo>
                  <a:cubicBezTo>
                    <a:pt x="0" y="3"/>
                    <a:pt x="4" y="0"/>
                    <a:pt x="8" y="0"/>
                  </a:cubicBezTo>
                  <a:cubicBezTo>
                    <a:pt x="56" y="0"/>
                    <a:pt x="56" y="0"/>
                    <a:pt x="56" y="0"/>
                  </a:cubicBezTo>
                  <a:cubicBezTo>
                    <a:pt x="61" y="0"/>
                    <a:pt x="64" y="3"/>
                    <a:pt x="64" y="8"/>
                  </a:cubicBezTo>
                  <a:lnTo>
                    <a:pt x="64" y="88"/>
                  </a:ln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79" name="Line 276"/>
            <p:cNvSpPr>
              <a:spLocks noChangeShapeType="1"/>
            </p:cNvSpPr>
            <p:nvPr/>
          </p:nvSpPr>
          <p:spPr bwMode="auto">
            <a:xfrm>
              <a:off x="9234430" y="1494333"/>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0" name="Rectangle 277"/>
            <p:cNvSpPr>
              <a:spLocks noChangeArrowheads="1"/>
            </p:cNvSpPr>
            <p:nvPr/>
          </p:nvSpPr>
          <p:spPr bwMode="auto">
            <a:xfrm>
              <a:off x="9201072" y="1351390"/>
              <a:ext cx="73069" cy="108001"/>
            </a:xfrm>
            <a:prstGeom prst="rect">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96" tIns="40148" rIns="80296" bIns="4014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58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22551" name="TextBox 13"/>
          <p:cNvSpPr txBox="1"/>
          <p:nvPr/>
        </p:nvSpPr>
        <p:spPr>
          <a:xfrm>
            <a:off x="473075" y="4794250"/>
            <a:ext cx="2338388"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2552" name="TextBox 13"/>
          <p:cNvSpPr txBox="1"/>
          <p:nvPr/>
        </p:nvSpPr>
        <p:spPr>
          <a:xfrm>
            <a:off x="1022350" y="51435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53" name="TextBox 13"/>
          <p:cNvSpPr txBox="1"/>
          <p:nvPr/>
        </p:nvSpPr>
        <p:spPr>
          <a:xfrm>
            <a:off x="2287588" y="4794250"/>
            <a:ext cx="23368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2554" name="TextBox 13"/>
          <p:cNvSpPr txBox="1"/>
          <p:nvPr/>
        </p:nvSpPr>
        <p:spPr>
          <a:xfrm>
            <a:off x="2836863" y="51435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55" name="TextBox 13"/>
          <p:cNvSpPr txBox="1"/>
          <p:nvPr/>
        </p:nvSpPr>
        <p:spPr>
          <a:xfrm>
            <a:off x="3994150" y="4794250"/>
            <a:ext cx="2338388"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2556" name="TextBox 13"/>
          <p:cNvSpPr txBox="1"/>
          <p:nvPr/>
        </p:nvSpPr>
        <p:spPr>
          <a:xfrm>
            <a:off x="4543425" y="51435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57" name="TextBox 13"/>
          <p:cNvSpPr txBox="1"/>
          <p:nvPr/>
        </p:nvSpPr>
        <p:spPr>
          <a:xfrm>
            <a:off x="5808663" y="4794250"/>
            <a:ext cx="23368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2558" name="TextBox 13"/>
          <p:cNvSpPr txBox="1"/>
          <p:nvPr/>
        </p:nvSpPr>
        <p:spPr>
          <a:xfrm>
            <a:off x="6357938" y="51435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59" name="TextBox 13"/>
          <p:cNvSpPr txBox="1"/>
          <p:nvPr/>
        </p:nvSpPr>
        <p:spPr>
          <a:xfrm>
            <a:off x="7624763" y="4794250"/>
            <a:ext cx="233838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2560" name="TextBox 13"/>
          <p:cNvSpPr txBox="1"/>
          <p:nvPr/>
        </p:nvSpPr>
        <p:spPr>
          <a:xfrm>
            <a:off x="8175625" y="51435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61" name="TextBox 13"/>
          <p:cNvSpPr txBox="1"/>
          <p:nvPr/>
        </p:nvSpPr>
        <p:spPr>
          <a:xfrm>
            <a:off x="9439275" y="4794250"/>
            <a:ext cx="2338388"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2562" name="TextBox 13"/>
          <p:cNvSpPr txBox="1"/>
          <p:nvPr/>
        </p:nvSpPr>
        <p:spPr>
          <a:xfrm>
            <a:off x="9990138" y="51435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63" name="TextBox 13"/>
          <p:cNvSpPr txBox="1"/>
          <p:nvPr/>
        </p:nvSpPr>
        <p:spPr>
          <a:xfrm>
            <a:off x="5430838" y="2954338"/>
            <a:ext cx="1376362"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3555"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cxnSp>
        <p:nvCxnSpPr>
          <p:cNvPr id="4" name="Straight Connector 7"/>
          <p:cNvCxnSpPr/>
          <p:nvPr/>
        </p:nvCxnSpPr>
        <p:spPr>
          <a:xfrm>
            <a:off x="757238" y="5232400"/>
            <a:ext cx="10625138" cy="0"/>
          </a:xfrm>
          <a:prstGeom prst="line">
            <a:avLst/>
          </a:prstGeom>
          <a:ln w="12700" cmpd="sng">
            <a:solidFill>
              <a:srgbClr val="016B73"/>
            </a:solidFill>
          </a:ln>
          <a:effectLst/>
        </p:spPr>
        <p:style>
          <a:lnRef idx="2">
            <a:schemeClr val="accent1"/>
          </a:lnRef>
          <a:fillRef idx="0">
            <a:schemeClr val="accent1"/>
          </a:fillRef>
          <a:effectRef idx="1">
            <a:schemeClr val="accent1"/>
          </a:effectRef>
          <a:fontRef idx="minor">
            <a:schemeClr val="tx1"/>
          </a:fontRef>
        </p:style>
      </p:cxnSp>
      <p:cxnSp>
        <p:nvCxnSpPr>
          <p:cNvPr id="5" name="Straight Connector 9"/>
          <p:cNvCxnSpPr/>
          <p:nvPr/>
        </p:nvCxnSpPr>
        <p:spPr>
          <a:xfrm>
            <a:off x="757238" y="2303463"/>
            <a:ext cx="10625138" cy="0"/>
          </a:xfrm>
          <a:prstGeom prst="line">
            <a:avLst/>
          </a:prstGeom>
          <a:ln w="12700" cmpd="sng">
            <a:solidFill>
              <a:srgbClr val="016B73"/>
            </a:solidFill>
          </a:ln>
          <a:effectLst/>
        </p:spPr>
        <p:style>
          <a:lnRef idx="2">
            <a:schemeClr val="accent1"/>
          </a:lnRef>
          <a:fillRef idx="0">
            <a:schemeClr val="accent1"/>
          </a:fillRef>
          <a:effectRef idx="1">
            <a:schemeClr val="accent1"/>
          </a:effectRef>
          <a:fontRef idx="minor">
            <a:schemeClr val="tx1"/>
          </a:fontRef>
        </p:style>
      </p:cxnSp>
      <p:sp>
        <p:nvSpPr>
          <p:cNvPr id="6" name="Oval 10"/>
          <p:cNvSpPr/>
          <p:nvPr/>
        </p:nvSpPr>
        <p:spPr>
          <a:xfrm>
            <a:off x="809625" y="2636838"/>
            <a:ext cx="1009650" cy="1009650"/>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Oval 11"/>
          <p:cNvSpPr/>
          <p:nvPr/>
        </p:nvSpPr>
        <p:spPr>
          <a:xfrm>
            <a:off x="2697163" y="2636838"/>
            <a:ext cx="1011238" cy="1009650"/>
          </a:xfrm>
          <a:prstGeom prst="ellipse">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Oval 12"/>
          <p:cNvSpPr/>
          <p:nvPr/>
        </p:nvSpPr>
        <p:spPr>
          <a:xfrm>
            <a:off x="4540250" y="2636838"/>
            <a:ext cx="1009650" cy="1009650"/>
          </a:xfrm>
          <a:prstGeom prst="ellipse">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Oval 13"/>
          <p:cNvSpPr/>
          <p:nvPr/>
        </p:nvSpPr>
        <p:spPr>
          <a:xfrm>
            <a:off x="6392863" y="2636838"/>
            <a:ext cx="1011238" cy="1009650"/>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Oval 14"/>
          <p:cNvSpPr/>
          <p:nvPr/>
        </p:nvSpPr>
        <p:spPr>
          <a:xfrm>
            <a:off x="8235950" y="2636838"/>
            <a:ext cx="1009650" cy="1009650"/>
          </a:xfrm>
          <a:prstGeom prst="ellipse">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Oval 15"/>
          <p:cNvSpPr/>
          <p:nvPr/>
        </p:nvSpPr>
        <p:spPr>
          <a:xfrm>
            <a:off x="10088563" y="2636838"/>
            <a:ext cx="1011238" cy="1009650"/>
          </a:xfrm>
          <a:prstGeom prst="ellipse">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pic>
        <p:nvPicPr>
          <p:cNvPr id="23564" name="Picture 24"/>
          <p:cNvPicPr>
            <a:picLocks noChangeAspect="1"/>
          </p:cNvPicPr>
          <p:nvPr/>
        </p:nvPicPr>
        <p:blipFill>
          <a:blip r:embed="rId3">
            <a:lum bright="70001" contrast="-70000"/>
          </a:blip>
          <a:stretch>
            <a:fillRect/>
          </a:stretch>
        </p:blipFill>
        <p:spPr>
          <a:xfrm>
            <a:off x="1120775" y="2903538"/>
            <a:ext cx="431800" cy="406400"/>
          </a:xfrm>
          <a:prstGeom prst="rect">
            <a:avLst/>
          </a:prstGeom>
          <a:noFill/>
          <a:ln w="9525">
            <a:noFill/>
          </a:ln>
        </p:spPr>
      </p:pic>
      <p:pic>
        <p:nvPicPr>
          <p:cNvPr id="23565" name="Picture 25"/>
          <p:cNvPicPr>
            <a:picLocks noChangeAspect="1"/>
          </p:cNvPicPr>
          <p:nvPr/>
        </p:nvPicPr>
        <p:blipFill>
          <a:blip r:embed="rId4">
            <a:lum bright="70001" contrast="-70000"/>
          </a:blip>
          <a:stretch>
            <a:fillRect/>
          </a:stretch>
        </p:blipFill>
        <p:spPr>
          <a:xfrm>
            <a:off x="6704013" y="2884488"/>
            <a:ext cx="396875" cy="474662"/>
          </a:xfrm>
          <a:prstGeom prst="rect">
            <a:avLst/>
          </a:prstGeom>
          <a:noFill/>
          <a:ln w="9525">
            <a:noFill/>
          </a:ln>
        </p:spPr>
      </p:pic>
      <p:pic>
        <p:nvPicPr>
          <p:cNvPr id="23566" name="Picture 26"/>
          <p:cNvPicPr>
            <a:picLocks noChangeAspect="1"/>
          </p:cNvPicPr>
          <p:nvPr/>
        </p:nvPicPr>
        <p:blipFill>
          <a:blip r:embed="rId5">
            <a:lum bright="70001" contrast="-70000"/>
          </a:blip>
          <a:stretch>
            <a:fillRect/>
          </a:stretch>
        </p:blipFill>
        <p:spPr>
          <a:xfrm>
            <a:off x="3006725" y="2936875"/>
            <a:ext cx="382588" cy="382588"/>
          </a:xfrm>
          <a:prstGeom prst="rect">
            <a:avLst/>
          </a:prstGeom>
          <a:noFill/>
          <a:ln w="9525">
            <a:noFill/>
          </a:ln>
        </p:spPr>
      </p:pic>
      <p:pic>
        <p:nvPicPr>
          <p:cNvPr id="23567" name="Picture 27"/>
          <p:cNvPicPr>
            <a:picLocks noChangeAspect="1"/>
          </p:cNvPicPr>
          <p:nvPr/>
        </p:nvPicPr>
        <p:blipFill>
          <a:blip r:embed="rId6">
            <a:lum bright="70001" contrast="-70000"/>
          </a:blip>
          <a:stretch>
            <a:fillRect/>
          </a:stretch>
        </p:blipFill>
        <p:spPr>
          <a:xfrm>
            <a:off x="4833938" y="2908300"/>
            <a:ext cx="433387" cy="431800"/>
          </a:xfrm>
          <a:prstGeom prst="rect">
            <a:avLst/>
          </a:prstGeom>
          <a:noFill/>
          <a:ln w="9525">
            <a:noFill/>
          </a:ln>
        </p:spPr>
      </p:pic>
      <p:pic>
        <p:nvPicPr>
          <p:cNvPr id="23568" name="Picture 28"/>
          <p:cNvPicPr>
            <a:picLocks noChangeAspect="1"/>
          </p:cNvPicPr>
          <p:nvPr/>
        </p:nvPicPr>
        <p:blipFill>
          <a:blip r:embed="rId7">
            <a:lum bright="70001" contrast="-70000"/>
          </a:blip>
          <a:stretch>
            <a:fillRect/>
          </a:stretch>
        </p:blipFill>
        <p:spPr>
          <a:xfrm>
            <a:off x="10360025" y="2900363"/>
            <a:ext cx="406400" cy="406400"/>
          </a:xfrm>
          <a:prstGeom prst="rect">
            <a:avLst/>
          </a:prstGeom>
          <a:noFill/>
          <a:ln w="9525">
            <a:noFill/>
          </a:ln>
        </p:spPr>
      </p:pic>
      <p:pic>
        <p:nvPicPr>
          <p:cNvPr id="23569" name="Picture 29"/>
          <p:cNvPicPr>
            <a:picLocks noChangeAspect="1"/>
          </p:cNvPicPr>
          <p:nvPr/>
        </p:nvPicPr>
        <p:blipFill>
          <a:blip r:embed="rId8">
            <a:lum bright="70001" contrast="-70000"/>
          </a:blip>
          <a:stretch>
            <a:fillRect/>
          </a:stretch>
        </p:blipFill>
        <p:spPr>
          <a:xfrm>
            <a:off x="8589963" y="2900363"/>
            <a:ext cx="350837" cy="457200"/>
          </a:xfrm>
          <a:prstGeom prst="rect">
            <a:avLst/>
          </a:prstGeom>
          <a:noFill/>
          <a:ln w="9525">
            <a:noFill/>
          </a:ln>
        </p:spPr>
      </p:pic>
      <p:sp>
        <p:nvSpPr>
          <p:cNvPr id="23570" name="TextBox 13"/>
          <p:cNvSpPr txBox="1"/>
          <p:nvPr/>
        </p:nvSpPr>
        <p:spPr>
          <a:xfrm>
            <a:off x="938213" y="3881438"/>
            <a:ext cx="839787"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3571" name="TextBox 13"/>
          <p:cNvSpPr txBox="1"/>
          <p:nvPr/>
        </p:nvSpPr>
        <p:spPr>
          <a:xfrm>
            <a:off x="800100" y="4211638"/>
            <a:ext cx="1147763" cy="738664"/>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3572" name="TextBox 13"/>
          <p:cNvSpPr txBox="1"/>
          <p:nvPr/>
        </p:nvSpPr>
        <p:spPr>
          <a:xfrm>
            <a:off x="2835275" y="3881438"/>
            <a:ext cx="839788"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3573" name="TextBox 13"/>
          <p:cNvSpPr txBox="1"/>
          <p:nvPr/>
        </p:nvSpPr>
        <p:spPr>
          <a:xfrm>
            <a:off x="2697163" y="4211638"/>
            <a:ext cx="1147762" cy="738664"/>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3574" name="TextBox 13"/>
          <p:cNvSpPr txBox="1"/>
          <p:nvPr/>
        </p:nvSpPr>
        <p:spPr>
          <a:xfrm>
            <a:off x="4621213" y="3881438"/>
            <a:ext cx="839787"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3575" name="TextBox 13"/>
          <p:cNvSpPr txBox="1"/>
          <p:nvPr/>
        </p:nvSpPr>
        <p:spPr>
          <a:xfrm>
            <a:off x="4483100" y="4211638"/>
            <a:ext cx="1147763" cy="738664"/>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3576" name="TextBox 13"/>
          <p:cNvSpPr txBox="1"/>
          <p:nvPr/>
        </p:nvSpPr>
        <p:spPr>
          <a:xfrm>
            <a:off x="6518275" y="3881438"/>
            <a:ext cx="839788"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3577" name="TextBox 13"/>
          <p:cNvSpPr txBox="1"/>
          <p:nvPr/>
        </p:nvSpPr>
        <p:spPr>
          <a:xfrm>
            <a:off x="6380163" y="4211638"/>
            <a:ext cx="1147762" cy="738664"/>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3578" name="TextBox 13"/>
          <p:cNvSpPr txBox="1"/>
          <p:nvPr/>
        </p:nvSpPr>
        <p:spPr>
          <a:xfrm>
            <a:off x="8253413" y="3881438"/>
            <a:ext cx="839787"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3579" name="TextBox 13"/>
          <p:cNvSpPr txBox="1"/>
          <p:nvPr/>
        </p:nvSpPr>
        <p:spPr>
          <a:xfrm>
            <a:off x="8115300" y="4211638"/>
            <a:ext cx="1147763" cy="738664"/>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3580" name="TextBox 13"/>
          <p:cNvSpPr txBox="1"/>
          <p:nvPr/>
        </p:nvSpPr>
        <p:spPr>
          <a:xfrm>
            <a:off x="10150475" y="3881438"/>
            <a:ext cx="839788"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3581" name="TextBox 13"/>
          <p:cNvSpPr txBox="1"/>
          <p:nvPr/>
        </p:nvSpPr>
        <p:spPr>
          <a:xfrm>
            <a:off x="10012363" y="4211638"/>
            <a:ext cx="1147762" cy="738664"/>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579"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Rectangle 26"/>
          <p:cNvSpPr/>
          <p:nvPr/>
        </p:nvSpPr>
        <p:spPr>
          <a:xfrm>
            <a:off x="4062413" y="1933575"/>
            <a:ext cx="2032000" cy="3048000"/>
          </a:xfrm>
          <a:prstGeom prst="rect">
            <a:avLst/>
          </a:prstGeom>
          <a:solidFill>
            <a:srgbClr val="3DAEB6"/>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5" name="Rectangle 27"/>
          <p:cNvSpPr/>
          <p:nvPr/>
        </p:nvSpPr>
        <p:spPr>
          <a:xfrm>
            <a:off x="6230938" y="1933575"/>
            <a:ext cx="2032000" cy="3048000"/>
          </a:xfrm>
          <a:prstGeom prst="rect">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6" name="Rectangle 28"/>
          <p:cNvSpPr/>
          <p:nvPr/>
        </p:nvSpPr>
        <p:spPr>
          <a:xfrm>
            <a:off x="8397875" y="1933575"/>
            <a:ext cx="2032000" cy="3048000"/>
          </a:xfrm>
          <a:prstGeom prst="rect">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8" name="Rectangle 25"/>
          <p:cNvSpPr/>
          <p:nvPr/>
        </p:nvSpPr>
        <p:spPr>
          <a:xfrm>
            <a:off x="1895475" y="1933575"/>
            <a:ext cx="2032000" cy="3048000"/>
          </a:xfrm>
          <a:prstGeom prst="rect">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24584" name="Freeform 6"/>
          <p:cNvSpPr>
            <a:spLocks noEditPoints="1"/>
          </p:cNvSpPr>
          <p:nvPr/>
        </p:nvSpPr>
        <p:spPr>
          <a:xfrm>
            <a:off x="4765675" y="2138363"/>
            <a:ext cx="627063" cy="695325"/>
          </a:xfrm>
          <a:custGeom>
            <a:avLst/>
            <a:gdLst/>
            <a:ahLst/>
            <a:cxnLst>
              <a:cxn ang="0">
                <a:pos x="232330549" y="316464170"/>
              </a:cxn>
              <a:cxn ang="0">
                <a:pos x="210750896" y="346563250"/>
              </a:cxn>
              <a:cxn ang="0">
                <a:pos x="0" y="368504734"/>
              </a:cxn>
              <a:cxn ang="0">
                <a:pos x="19057101" y="172719261"/>
              </a:cxn>
              <a:cxn ang="0">
                <a:pos x="48484045" y="180032912"/>
              </a:cxn>
              <a:cxn ang="0">
                <a:pos x="77910459" y="172719261"/>
              </a:cxn>
              <a:cxn ang="0">
                <a:pos x="91362655" y="185939990"/>
              </a:cxn>
              <a:cxn ang="0">
                <a:pos x="82955033" y="251764444"/>
              </a:cxn>
              <a:cxn ang="0">
                <a:pos x="70904195" y="322371247"/>
              </a:cxn>
              <a:cxn ang="0">
                <a:pos x="53528619" y="322371247"/>
              </a:cxn>
              <a:cxn ang="0">
                <a:pos x="44279969" y="317026799"/>
              </a:cxn>
              <a:cxn ang="0">
                <a:pos x="28866083" y="326028338"/>
              </a:cxn>
              <a:cxn ang="0">
                <a:pos x="19057101" y="252608388"/>
              </a:cxn>
              <a:cxn ang="0">
                <a:pos x="5324739" y="239668973"/>
              </a:cxn>
              <a:cxn ang="0">
                <a:pos x="13732362" y="173843989"/>
              </a:cxn>
              <a:cxn ang="0">
                <a:pos x="263999349" y="144870168"/>
              </a:cxn>
              <a:cxn ang="0">
                <a:pos x="286139333" y="144870168"/>
              </a:cxn>
              <a:cxn ang="0">
                <a:pos x="314445084" y="144870168"/>
              </a:cxn>
              <a:cxn ang="0">
                <a:pos x="316967106" y="232636106"/>
              </a:cxn>
              <a:cxn ang="0">
                <a:pos x="299871695" y="241075016"/>
              </a:cxn>
              <a:cxn ang="0">
                <a:pos x="289222216" y="315338911"/>
              </a:cxn>
              <a:cxn ang="0">
                <a:pos x="279133069" y="241075016"/>
              </a:cxn>
              <a:cxn ang="0">
                <a:pos x="265961039" y="313932337"/>
              </a:cxn>
              <a:cxn ang="0">
                <a:pos x="250827318" y="305493427"/>
              </a:cxn>
              <a:cxn ang="0">
                <a:pos x="235973764" y="236855826"/>
              </a:cxn>
              <a:cxn ang="0">
                <a:pos x="232890880" y="149089888"/>
              </a:cxn>
              <a:cxn ang="0">
                <a:pos x="48484045" y="125179201"/>
              </a:cxn>
              <a:cxn ang="0">
                <a:pos x="67821312" y="138963090"/>
              </a:cxn>
              <a:cxn ang="0">
                <a:pos x="60534883" y="161748518"/>
              </a:cxn>
              <a:cxn ang="0">
                <a:pos x="36152512" y="161748518"/>
              </a:cxn>
              <a:cxn ang="0">
                <a:pos x="28866083" y="138963090"/>
              </a:cxn>
              <a:cxn ang="0">
                <a:pos x="48484045" y="125179201"/>
              </a:cxn>
              <a:cxn ang="0">
                <a:pos x="291744238" y="101549828"/>
              </a:cxn>
              <a:cxn ang="0">
                <a:pos x="291744238" y="125179201"/>
              </a:cxn>
              <a:cxn ang="0">
                <a:pos x="268763756" y="132774166"/>
              </a:cxn>
              <a:cxn ang="0">
                <a:pos x="255030865" y="113083199"/>
              </a:cxn>
              <a:cxn ang="0">
                <a:pos x="268763756" y="94236176"/>
              </a:cxn>
              <a:cxn ang="0">
                <a:pos x="151057040" y="55135026"/>
              </a:cxn>
              <a:cxn ang="0">
                <a:pos x="175158715" y="55135026"/>
              </a:cxn>
              <a:cxn ang="0">
                <a:pos x="205145991" y="55135026"/>
              </a:cxn>
              <a:cxn ang="0">
                <a:pos x="208228874" y="149933832"/>
              </a:cxn>
              <a:cxn ang="0">
                <a:pos x="189171243" y="158935372"/>
              </a:cxn>
              <a:cxn ang="0">
                <a:pos x="178241599" y="279613537"/>
              </a:cxn>
              <a:cxn ang="0">
                <a:pos x="167311424" y="158935372"/>
              </a:cxn>
              <a:cxn ang="0">
                <a:pos x="153579062" y="277925649"/>
              </a:cxn>
              <a:cxn ang="0">
                <a:pos x="136763817" y="268642795"/>
              </a:cxn>
              <a:cxn ang="0">
                <a:pos x="121069765" y="154715651"/>
              </a:cxn>
              <a:cxn ang="0">
                <a:pos x="117706716" y="59917376"/>
              </a:cxn>
              <a:cxn ang="0">
                <a:pos x="163107878" y="0"/>
              </a:cxn>
              <a:cxn ang="0">
                <a:pos x="184126670" y="14627833"/>
              </a:cxn>
              <a:cxn ang="0">
                <a:pos x="176279908" y="39381934"/>
              </a:cxn>
              <a:cxn ang="0">
                <a:pos x="150496179" y="39381934"/>
              </a:cxn>
              <a:cxn ang="0">
                <a:pos x="142369252" y="14627833"/>
              </a:cxn>
              <a:cxn ang="0">
                <a:pos x="163107878" y="0"/>
              </a:cxn>
            </a:cxnLst>
            <a:rect l="0" t="0" r="0" b="0"/>
            <a:pathLst>
              <a:path w="1184" h="1310">
                <a:moveTo>
                  <a:pt x="338" y="1029"/>
                </a:moveTo>
                <a:lnTo>
                  <a:pt x="829" y="1029"/>
                </a:lnTo>
                <a:lnTo>
                  <a:pt x="829" y="1125"/>
                </a:lnTo>
                <a:lnTo>
                  <a:pt x="829" y="1149"/>
                </a:lnTo>
                <a:lnTo>
                  <a:pt x="1184" y="1149"/>
                </a:lnTo>
                <a:lnTo>
                  <a:pt x="1184" y="1232"/>
                </a:lnTo>
                <a:lnTo>
                  <a:pt x="752" y="1232"/>
                </a:lnTo>
                <a:lnTo>
                  <a:pt x="752" y="1125"/>
                </a:lnTo>
                <a:lnTo>
                  <a:pt x="411" y="1125"/>
                </a:lnTo>
                <a:lnTo>
                  <a:pt x="411" y="1310"/>
                </a:lnTo>
                <a:lnTo>
                  <a:pt x="0" y="1310"/>
                </a:lnTo>
                <a:lnTo>
                  <a:pt x="0" y="1226"/>
                </a:lnTo>
                <a:lnTo>
                  <a:pt x="338" y="1226"/>
                </a:lnTo>
                <a:lnTo>
                  <a:pt x="338" y="1029"/>
                </a:lnTo>
                <a:close/>
                <a:moveTo>
                  <a:pt x="68" y="614"/>
                </a:moveTo>
                <a:lnTo>
                  <a:pt x="116" y="614"/>
                </a:lnTo>
                <a:lnTo>
                  <a:pt x="133" y="627"/>
                </a:lnTo>
                <a:lnTo>
                  <a:pt x="152" y="636"/>
                </a:lnTo>
                <a:lnTo>
                  <a:pt x="173" y="640"/>
                </a:lnTo>
                <a:lnTo>
                  <a:pt x="193" y="636"/>
                </a:lnTo>
                <a:lnTo>
                  <a:pt x="212" y="627"/>
                </a:lnTo>
                <a:lnTo>
                  <a:pt x="229" y="614"/>
                </a:lnTo>
                <a:lnTo>
                  <a:pt x="278" y="614"/>
                </a:lnTo>
                <a:lnTo>
                  <a:pt x="296" y="618"/>
                </a:lnTo>
                <a:lnTo>
                  <a:pt x="311" y="627"/>
                </a:lnTo>
                <a:lnTo>
                  <a:pt x="323" y="642"/>
                </a:lnTo>
                <a:lnTo>
                  <a:pt x="326" y="661"/>
                </a:lnTo>
                <a:lnTo>
                  <a:pt x="326" y="852"/>
                </a:lnTo>
                <a:lnTo>
                  <a:pt x="323" y="870"/>
                </a:lnTo>
                <a:lnTo>
                  <a:pt x="311" y="885"/>
                </a:lnTo>
                <a:lnTo>
                  <a:pt x="296" y="895"/>
                </a:lnTo>
                <a:lnTo>
                  <a:pt x="278" y="898"/>
                </a:lnTo>
                <a:lnTo>
                  <a:pt x="259" y="898"/>
                </a:lnTo>
                <a:lnTo>
                  <a:pt x="259" y="1127"/>
                </a:lnTo>
                <a:lnTo>
                  <a:pt x="253" y="1146"/>
                </a:lnTo>
                <a:lnTo>
                  <a:pt x="242" y="1159"/>
                </a:lnTo>
                <a:lnTo>
                  <a:pt x="223" y="1162"/>
                </a:lnTo>
                <a:lnTo>
                  <a:pt x="205" y="1159"/>
                </a:lnTo>
                <a:lnTo>
                  <a:pt x="191" y="1146"/>
                </a:lnTo>
                <a:lnTo>
                  <a:pt x="186" y="1127"/>
                </a:lnTo>
                <a:lnTo>
                  <a:pt x="186" y="898"/>
                </a:lnTo>
                <a:lnTo>
                  <a:pt x="158" y="898"/>
                </a:lnTo>
                <a:lnTo>
                  <a:pt x="158" y="1127"/>
                </a:lnTo>
                <a:lnTo>
                  <a:pt x="154" y="1146"/>
                </a:lnTo>
                <a:lnTo>
                  <a:pt x="141" y="1159"/>
                </a:lnTo>
                <a:lnTo>
                  <a:pt x="122" y="1162"/>
                </a:lnTo>
                <a:lnTo>
                  <a:pt x="103" y="1159"/>
                </a:lnTo>
                <a:lnTo>
                  <a:pt x="90" y="1146"/>
                </a:lnTo>
                <a:lnTo>
                  <a:pt x="86" y="1127"/>
                </a:lnTo>
                <a:lnTo>
                  <a:pt x="86" y="898"/>
                </a:lnTo>
                <a:lnTo>
                  <a:pt x="68" y="898"/>
                </a:lnTo>
                <a:lnTo>
                  <a:pt x="49" y="895"/>
                </a:lnTo>
                <a:lnTo>
                  <a:pt x="34" y="885"/>
                </a:lnTo>
                <a:lnTo>
                  <a:pt x="23" y="870"/>
                </a:lnTo>
                <a:lnTo>
                  <a:pt x="19" y="852"/>
                </a:lnTo>
                <a:lnTo>
                  <a:pt x="19" y="661"/>
                </a:lnTo>
                <a:lnTo>
                  <a:pt x="23" y="642"/>
                </a:lnTo>
                <a:lnTo>
                  <a:pt x="34" y="627"/>
                </a:lnTo>
                <a:lnTo>
                  <a:pt x="49" y="618"/>
                </a:lnTo>
                <a:lnTo>
                  <a:pt x="68" y="614"/>
                </a:lnTo>
                <a:close/>
                <a:moveTo>
                  <a:pt x="876" y="500"/>
                </a:moveTo>
                <a:lnTo>
                  <a:pt x="927" y="500"/>
                </a:lnTo>
                <a:lnTo>
                  <a:pt x="942" y="515"/>
                </a:lnTo>
                <a:lnTo>
                  <a:pt x="961" y="524"/>
                </a:lnTo>
                <a:lnTo>
                  <a:pt x="981" y="526"/>
                </a:lnTo>
                <a:lnTo>
                  <a:pt x="1002" y="524"/>
                </a:lnTo>
                <a:lnTo>
                  <a:pt x="1021" y="515"/>
                </a:lnTo>
                <a:lnTo>
                  <a:pt x="1038" y="500"/>
                </a:lnTo>
                <a:lnTo>
                  <a:pt x="1088" y="500"/>
                </a:lnTo>
                <a:lnTo>
                  <a:pt x="1107" y="503"/>
                </a:lnTo>
                <a:lnTo>
                  <a:pt x="1122" y="515"/>
                </a:lnTo>
                <a:lnTo>
                  <a:pt x="1131" y="530"/>
                </a:lnTo>
                <a:lnTo>
                  <a:pt x="1135" y="548"/>
                </a:lnTo>
                <a:lnTo>
                  <a:pt x="1135" y="809"/>
                </a:lnTo>
                <a:lnTo>
                  <a:pt x="1131" y="827"/>
                </a:lnTo>
                <a:lnTo>
                  <a:pt x="1122" y="842"/>
                </a:lnTo>
                <a:lnTo>
                  <a:pt x="1107" y="853"/>
                </a:lnTo>
                <a:lnTo>
                  <a:pt x="1088" y="857"/>
                </a:lnTo>
                <a:lnTo>
                  <a:pt x="1070" y="857"/>
                </a:lnTo>
                <a:lnTo>
                  <a:pt x="1070" y="1086"/>
                </a:lnTo>
                <a:lnTo>
                  <a:pt x="1064" y="1102"/>
                </a:lnTo>
                <a:lnTo>
                  <a:pt x="1051" y="1116"/>
                </a:lnTo>
                <a:lnTo>
                  <a:pt x="1032" y="1121"/>
                </a:lnTo>
                <a:lnTo>
                  <a:pt x="1013" y="1116"/>
                </a:lnTo>
                <a:lnTo>
                  <a:pt x="1002" y="1102"/>
                </a:lnTo>
                <a:lnTo>
                  <a:pt x="996" y="1086"/>
                </a:lnTo>
                <a:lnTo>
                  <a:pt x="996" y="857"/>
                </a:lnTo>
                <a:lnTo>
                  <a:pt x="968" y="857"/>
                </a:lnTo>
                <a:lnTo>
                  <a:pt x="968" y="1086"/>
                </a:lnTo>
                <a:lnTo>
                  <a:pt x="963" y="1102"/>
                </a:lnTo>
                <a:lnTo>
                  <a:pt x="949" y="1116"/>
                </a:lnTo>
                <a:lnTo>
                  <a:pt x="931" y="1121"/>
                </a:lnTo>
                <a:lnTo>
                  <a:pt x="914" y="1116"/>
                </a:lnTo>
                <a:lnTo>
                  <a:pt x="901" y="1102"/>
                </a:lnTo>
                <a:lnTo>
                  <a:pt x="895" y="1086"/>
                </a:lnTo>
                <a:lnTo>
                  <a:pt x="895" y="857"/>
                </a:lnTo>
                <a:lnTo>
                  <a:pt x="876" y="857"/>
                </a:lnTo>
                <a:lnTo>
                  <a:pt x="857" y="853"/>
                </a:lnTo>
                <a:lnTo>
                  <a:pt x="842" y="842"/>
                </a:lnTo>
                <a:lnTo>
                  <a:pt x="831" y="827"/>
                </a:lnTo>
                <a:lnTo>
                  <a:pt x="827" y="809"/>
                </a:lnTo>
                <a:lnTo>
                  <a:pt x="827" y="548"/>
                </a:lnTo>
                <a:lnTo>
                  <a:pt x="831" y="530"/>
                </a:lnTo>
                <a:lnTo>
                  <a:pt x="842" y="515"/>
                </a:lnTo>
                <a:lnTo>
                  <a:pt x="857" y="503"/>
                </a:lnTo>
                <a:lnTo>
                  <a:pt x="876" y="500"/>
                </a:lnTo>
                <a:close/>
                <a:moveTo>
                  <a:pt x="173" y="445"/>
                </a:moveTo>
                <a:lnTo>
                  <a:pt x="195" y="449"/>
                </a:lnTo>
                <a:lnTo>
                  <a:pt x="216" y="458"/>
                </a:lnTo>
                <a:lnTo>
                  <a:pt x="231" y="473"/>
                </a:lnTo>
                <a:lnTo>
                  <a:pt x="242" y="494"/>
                </a:lnTo>
                <a:lnTo>
                  <a:pt x="246" y="517"/>
                </a:lnTo>
                <a:lnTo>
                  <a:pt x="242" y="539"/>
                </a:lnTo>
                <a:lnTo>
                  <a:pt x="231" y="560"/>
                </a:lnTo>
                <a:lnTo>
                  <a:pt x="216" y="575"/>
                </a:lnTo>
                <a:lnTo>
                  <a:pt x="195" y="586"/>
                </a:lnTo>
                <a:lnTo>
                  <a:pt x="173" y="590"/>
                </a:lnTo>
                <a:lnTo>
                  <a:pt x="150" y="586"/>
                </a:lnTo>
                <a:lnTo>
                  <a:pt x="129" y="575"/>
                </a:lnTo>
                <a:lnTo>
                  <a:pt x="114" y="560"/>
                </a:lnTo>
                <a:lnTo>
                  <a:pt x="103" y="539"/>
                </a:lnTo>
                <a:lnTo>
                  <a:pt x="99" y="517"/>
                </a:lnTo>
                <a:lnTo>
                  <a:pt x="103" y="494"/>
                </a:lnTo>
                <a:lnTo>
                  <a:pt x="114" y="473"/>
                </a:lnTo>
                <a:lnTo>
                  <a:pt x="129" y="458"/>
                </a:lnTo>
                <a:lnTo>
                  <a:pt x="150" y="449"/>
                </a:lnTo>
                <a:lnTo>
                  <a:pt x="173" y="445"/>
                </a:lnTo>
                <a:close/>
                <a:moveTo>
                  <a:pt x="981" y="331"/>
                </a:moveTo>
                <a:lnTo>
                  <a:pt x="1006" y="335"/>
                </a:lnTo>
                <a:lnTo>
                  <a:pt x="1024" y="344"/>
                </a:lnTo>
                <a:lnTo>
                  <a:pt x="1041" y="361"/>
                </a:lnTo>
                <a:lnTo>
                  <a:pt x="1051" y="380"/>
                </a:lnTo>
                <a:lnTo>
                  <a:pt x="1055" y="402"/>
                </a:lnTo>
                <a:lnTo>
                  <a:pt x="1051" y="427"/>
                </a:lnTo>
                <a:lnTo>
                  <a:pt x="1041" y="445"/>
                </a:lnTo>
                <a:lnTo>
                  <a:pt x="1024" y="462"/>
                </a:lnTo>
                <a:lnTo>
                  <a:pt x="1006" y="472"/>
                </a:lnTo>
                <a:lnTo>
                  <a:pt x="981" y="475"/>
                </a:lnTo>
                <a:lnTo>
                  <a:pt x="959" y="472"/>
                </a:lnTo>
                <a:lnTo>
                  <a:pt x="940" y="462"/>
                </a:lnTo>
                <a:lnTo>
                  <a:pt x="923" y="445"/>
                </a:lnTo>
                <a:lnTo>
                  <a:pt x="914" y="427"/>
                </a:lnTo>
                <a:lnTo>
                  <a:pt x="910" y="402"/>
                </a:lnTo>
                <a:lnTo>
                  <a:pt x="914" y="380"/>
                </a:lnTo>
                <a:lnTo>
                  <a:pt x="923" y="361"/>
                </a:lnTo>
                <a:lnTo>
                  <a:pt x="940" y="344"/>
                </a:lnTo>
                <a:lnTo>
                  <a:pt x="959" y="335"/>
                </a:lnTo>
                <a:lnTo>
                  <a:pt x="981" y="331"/>
                </a:lnTo>
                <a:close/>
                <a:moveTo>
                  <a:pt x="469" y="181"/>
                </a:moveTo>
                <a:lnTo>
                  <a:pt x="522" y="181"/>
                </a:lnTo>
                <a:lnTo>
                  <a:pt x="539" y="196"/>
                </a:lnTo>
                <a:lnTo>
                  <a:pt x="559" y="208"/>
                </a:lnTo>
                <a:lnTo>
                  <a:pt x="582" y="210"/>
                </a:lnTo>
                <a:lnTo>
                  <a:pt x="604" y="208"/>
                </a:lnTo>
                <a:lnTo>
                  <a:pt x="625" y="196"/>
                </a:lnTo>
                <a:lnTo>
                  <a:pt x="642" y="181"/>
                </a:lnTo>
                <a:lnTo>
                  <a:pt x="696" y="181"/>
                </a:lnTo>
                <a:lnTo>
                  <a:pt x="715" y="185"/>
                </a:lnTo>
                <a:lnTo>
                  <a:pt x="732" y="196"/>
                </a:lnTo>
                <a:lnTo>
                  <a:pt x="743" y="213"/>
                </a:lnTo>
                <a:lnTo>
                  <a:pt x="747" y="234"/>
                </a:lnTo>
                <a:lnTo>
                  <a:pt x="747" y="515"/>
                </a:lnTo>
                <a:lnTo>
                  <a:pt x="743" y="533"/>
                </a:lnTo>
                <a:lnTo>
                  <a:pt x="732" y="550"/>
                </a:lnTo>
                <a:lnTo>
                  <a:pt x="715" y="561"/>
                </a:lnTo>
                <a:lnTo>
                  <a:pt x="696" y="565"/>
                </a:lnTo>
                <a:lnTo>
                  <a:pt x="675" y="565"/>
                </a:lnTo>
                <a:lnTo>
                  <a:pt x="675" y="955"/>
                </a:lnTo>
                <a:lnTo>
                  <a:pt x="670" y="973"/>
                </a:lnTo>
                <a:lnTo>
                  <a:pt x="657" y="988"/>
                </a:lnTo>
                <a:lnTo>
                  <a:pt x="636" y="994"/>
                </a:lnTo>
                <a:lnTo>
                  <a:pt x="617" y="988"/>
                </a:lnTo>
                <a:lnTo>
                  <a:pt x="602" y="973"/>
                </a:lnTo>
                <a:lnTo>
                  <a:pt x="597" y="955"/>
                </a:lnTo>
                <a:lnTo>
                  <a:pt x="597" y="565"/>
                </a:lnTo>
                <a:lnTo>
                  <a:pt x="567" y="565"/>
                </a:lnTo>
                <a:lnTo>
                  <a:pt x="567" y="955"/>
                </a:lnTo>
                <a:lnTo>
                  <a:pt x="561" y="973"/>
                </a:lnTo>
                <a:lnTo>
                  <a:pt x="548" y="988"/>
                </a:lnTo>
                <a:lnTo>
                  <a:pt x="527" y="994"/>
                </a:lnTo>
                <a:lnTo>
                  <a:pt x="508" y="988"/>
                </a:lnTo>
                <a:lnTo>
                  <a:pt x="493" y="973"/>
                </a:lnTo>
                <a:lnTo>
                  <a:pt x="488" y="955"/>
                </a:lnTo>
                <a:lnTo>
                  <a:pt x="488" y="565"/>
                </a:lnTo>
                <a:lnTo>
                  <a:pt x="469" y="565"/>
                </a:lnTo>
                <a:lnTo>
                  <a:pt x="448" y="561"/>
                </a:lnTo>
                <a:lnTo>
                  <a:pt x="432" y="550"/>
                </a:lnTo>
                <a:lnTo>
                  <a:pt x="420" y="533"/>
                </a:lnTo>
                <a:lnTo>
                  <a:pt x="417" y="515"/>
                </a:lnTo>
                <a:lnTo>
                  <a:pt x="417" y="234"/>
                </a:lnTo>
                <a:lnTo>
                  <a:pt x="420" y="213"/>
                </a:lnTo>
                <a:lnTo>
                  <a:pt x="432" y="196"/>
                </a:lnTo>
                <a:lnTo>
                  <a:pt x="448" y="185"/>
                </a:lnTo>
                <a:lnTo>
                  <a:pt x="469" y="181"/>
                </a:lnTo>
                <a:close/>
                <a:moveTo>
                  <a:pt x="582" y="0"/>
                </a:moveTo>
                <a:lnTo>
                  <a:pt x="606" y="4"/>
                </a:lnTo>
                <a:lnTo>
                  <a:pt x="629" y="15"/>
                </a:lnTo>
                <a:lnTo>
                  <a:pt x="645" y="32"/>
                </a:lnTo>
                <a:lnTo>
                  <a:pt x="657" y="52"/>
                </a:lnTo>
                <a:lnTo>
                  <a:pt x="660" y="78"/>
                </a:lnTo>
                <a:lnTo>
                  <a:pt x="657" y="103"/>
                </a:lnTo>
                <a:lnTo>
                  <a:pt x="645" y="123"/>
                </a:lnTo>
                <a:lnTo>
                  <a:pt x="629" y="140"/>
                </a:lnTo>
                <a:lnTo>
                  <a:pt x="606" y="151"/>
                </a:lnTo>
                <a:lnTo>
                  <a:pt x="582" y="155"/>
                </a:lnTo>
                <a:lnTo>
                  <a:pt x="557" y="151"/>
                </a:lnTo>
                <a:lnTo>
                  <a:pt x="537" y="140"/>
                </a:lnTo>
                <a:lnTo>
                  <a:pt x="520" y="123"/>
                </a:lnTo>
                <a:lnTo>
                  <a:pt x="508" y="103"/>
                </a:lnTo>
                <a:lnTo>
                  <a:pt x="505" y="78"/>
                </a:lnTo>
                <a:lnTo>
                  <a:pt x="508" y="52"/>
                </a:lnTo>
                <a:lnTo>
                  <a:pt x="520" y="32"/>
                </a:lnTo>
                <a:lnTo>
                  <a:pt x="537" y="15"/>
                </a:lnTo>
                <a:lnTo>
                  <a:pt x="557" y="4"/>
                </a:lnTo>
                <a:lnTo>
                  <a:pt x="582" y="0"/>
                </a:lnTo>
                <a:close/>
              </a:path>
            </a:pathLst>
          </a:custGeom>
          <a:solidFill>
            <a:schemeClr val="bg1">
              <a:alpha val="100000"/>
            </a:schemeClr>
          </a:solidFill>
          <a:ln w="0">
            <a:noFill/>
          </a:ln>
        </p:spPr>
        <p:txBody>
          <a:bodyPr/>
          <a:lstStyle/>
          <a:p>
            <a:endParaRPr lang="zh-CN" altLang="en-US"/>
          </a:p>
        </p:txBody>
      </p:sp>
      <p:sp>
        <p:nvSpPr>
          <p:cNvPr id="24585" name="Freeform 7"/>
          <p:cNvSpPr>
            <a:spLocks noEditPoints="1"/>
          </p:cNvSpPr>
          <p:nvPr/>
        </p:nvSpPr>
        <p:spPr>
          <a:xfrm>
            <a:off x="2651125" y="2151063"/>
            <a:ext cx="520700" cy="777875"/>
          </a:xfrm>
          <a:custGeom>
            <a:avLst/>
            <a:gdLst/>
            <a:ahLst/>
            <a:cxnLst>
              <a:cxn ang="0">
                <a:pos x="83016198" y="279415478"/>
              </a:cxn>
              <a:cxn ang="0">
                <a:pos x="81171591" y="293293879"/>
              </a:cxn>
              <a:cxn ang="0">
                <a:pos x="60571258" y="235621671"/>
              </a:cxn>
              <a:cxn ang="0">
                <a:pos x="51961982" y="253509463"/>
              </a:cxn>
              <a:cxn ang="0">
                <a:pos x="51961982" y="238397574"/>
              </a:cxn>
              <a:cxn ang="0">
                <a:pos x="60571258" y="226369959"/>
              </a:cxn>
              <a:cxn ang="0">
                <a:pos x="35666288" y="239631061"/>
              </a:cxn>
              <a:cxn ang="0">
                <a:pos x="37510896" y="256902109"/>
              </a:cxn>
              <a:cxn ang="0">
                <a:pos x="60571258" y="269546467"/>
              </a:cxn>
              <a:cxn ang="0">
                <a:pos x="45505302" y="288051002"/>
              </a:cxn>
              <a:cxn ang="0">
                <a:pos x="36896026" y="297303269"/>
              </a:cxn>
              <a:cxn ang="0">
                <a:pos x="60571258" y="307789024"/>
              </a:cxn>
              <a:cxn ang="0">
                <a:pos x="79941852" y="305938238"/>
              </a:cxn>
              <a:cxn ang="0">
                <a:pos x="98697023" y="284658356"/>
              </a:cxn>
              <a:cxn ang="0">
                <a:pos x="89780867" y="268929723"/>
              </a:cxn>
              <a:cxn ang="0">
                <a:pos x="71947446" y="236547343"/>
              </a:cxn>
              <a:cxn ang="0">
                <a:pos x="96852416" y="242406964"/>
              </a:cxn>
              <a:cxn ang="0">
                <a:pos x="71947446" y="219276295"/>
              </a:cxn>
              <a:cxn ang="0">
                <a:pos x="93470081" y="208482168"/>
              </a:cxn>
              <a:cxn ang="0">
                <a:pos x="121757386" y="250425188"/>
              </a:cxn>
              <a:cxn ang="0">
                <a:pos x="127291762" y="300078616"/>
              </a:cxn>
              <a:cxn ang="0">
                <a:pos x="95622677" y="327218119"/>
              </a:cxn>
              <a:cxn ang="0">
                <a:pos x="35666288" y="328452163"/>
              </a:cxn>
              <a:cxn ang="0">
                <a:pos x="3997203" y="305321494"/>
              </a:cxn>
              <a:cxn ang="0">
                <a:pos x="2767465" y="264920333"/>
              </a:cxn>
              <a:cxn ang="0">
                <a:pos x="26442143" y="215884204"/>
              </a:cxn>
              <a:cxn ang="0">
                <a:pos x="83631067" y="183501268"/>
              </a:cxn>
              <a:cxn ang="0">
                <a:pos x="65798200" y="140941504"/>
              </a:cxn>
              <a:cxn ang="0">
                <a:pos x="79941852" y="150502144"/>
              </a:cxn>
              <a:cxn ang="0">
                <a:pos x="94392939" y="149576473"/>
              </a:cxn>
              <a:cxn ang="0">
                <a:pos x="106076561" y="141249876"/>
              </a:cxn>
              <a:cxn ang="0">
                <a:pos x="28287304" y="143716851"/>
              </a:cxn>
              <a:cxn ang="0">
                <a:pos x="43660695" y="153585863"/>
              </a:cxn>
              <a:cxn ang="0">
                <a:pos x="58111228" y="143716851"/>
              </a:cxn>
              <a:cxn ang="0">
                <a:pos x="201084369" y="90671333"/>
              </a:cxn>
              <a:cxn ang="0">
                <a:pos x="184480686" y="100231972"/>
              </a:cxn>
              <a:cxn ang="0">
                <a:pos x="253046352" y="87587058"/>
              </a:cxn>
              <a:cxn ang="0">
                <a:pos x="289020074" y="253509463"/>
              </a:cxn>
              <a:cxn ang="0">
                <a:pos x="269956915" y="265537077"/>
              </a:cxn>
              <a:cxn ang="0">
                <a:pos x="247511975" y="200155016"/>
              </a:cxn>
              <a:cxn ang="0">
                <a:pos x="145125183" y="431767853"/>
              </a:cxn>
              <a:cxn ang="0">
                <a:pos x="13836218" y="113801446"/>
              </a:cxn>
              <a:cxn ang="0">
                <a:pos x="13836218" y="91288076"/>
              </a:cxn>
              <a:cxn ang="0">
                <a:pos x="145125183" y="86045199"/>
              </a:cxn>
              <a:cxn ang="0">
                <a:pos x="201699238" y="111951214"/>
              </a:cxn>
              <a:cxn ang="0">
                <a:pos x="241055295" y="85428455"/>
              </a:cxn>
              <a:cxn ang="0">
                <a:pos x="217994933" y="12644358"/>
              </a:cxn>
              <a:cxn ang="0">
                <a:pos x="227833947" y="55204678"/>
              </a:cxn>
              <a:cxn ang="0">
                <a:pos x="200776935" y="86661943"/>
              </a:cxn>
              <a:cxn ang="0">
                <a:pos x="163265485" y="74942700"/>
              </a:cxn>
              <a:cxn ang="0">
                <a:pos x="153426471" y="32382381"/>
              </a:cxn>
              <a:cxn ang="0">
                <a:pos x="180484037" y="925116"/>
              </a:cxn>
            </a:cxnLst>
            <a:rect l="0" t="0" r="0" b="0"/>
            <a:pathLst>
              <a:path w="940" h="1400">
                <a:moveTo>
                  <a:pt x="234" y="887"/>
                </a:moveTo>
                <a:lnTo>
                  <a:pt x="236" y="887"/>
                </a:lnTo>
                <a:lnTo>
                  <a:pt x="257" y="896"/>
                </a:lnTo>
                <a:lnTo>
                  <a:pt x="270" y="906"/>
                </a:lnTo>
                <a:lnTo>
                  <a:pt x="275" y="917"/>
                </a:lnTo>
                <a:lnTo>
                  <a:pt x="277" y="926"/>
                </a:lnTo>
                <a:lnTo>
                  <a:pt x="274" y="939"/>
                </a:lnTo>
                <a:lnTo>
                  <a:pt x="264" y="951"/>
                </a:lnTo>
                <a:lnTo>
                  <a:pt x="251" y="960"/>
                </a:lnTo>
                <a:lnTo>
                  <a:pt x="234" y="964"/>
                </a:lnTo>
                <a:lnTo>
                  <a:pt x="234" y="887"/>
                </a:lnTo>
                <a:close/>
                <a:moveTo>
                  <a:pt x="197" y="764"/>
                </a:moveTo>
                <a:lnTo>
                  <a:pt x="197" y="835"/>
                </a:lnTo>
                <a:lnTo>
                  <a:pt x="191" y="833"/>
                </a:lnTo>
                <a:lnTo>
                  <a:pt x="182" y="829"/>
                </a:lnTo>
                <a:lnTo>
                  <a:pt x="169" y="822"/>
                </a:lnTo>
                <a:lnTo>
                  <a:pt x="159" y="812"/>
                </a:lnTo>
                <a:lnTo>
                  <a:pt x="155" y="797"/>
                </a:lnTo>
                <a:lnTo>
                  <a:pt x="159" y="782"/>
                </a:lnTo>
                <a:lnTo>
                  <a:pt x="169" y="773"/>
                </a:lnTo>
                <a:lnTo>
                  <a:pt x="182" y="767"/>
                </a:lnTo>
                <a:lnTo>
                  <a:pt x="197" y="764"/>
                </a:lnTo>
                <a:close/>
                <a:moveTo>
                  <a:pt x="197" y="711"/>
                </a:moveTo>
                <a:lnTo>
                  <a:pt x="197" y="734"/>
                </a:lnTo>
                <a:lnTo>
                  <a:pt x="169" y="737"/>
                </a:lnTo>
                <a:lnTo>
                  <a:pt x="146" y="747"/>
                </a:lnTo>
                <a:lnTo>
                  <a:pt x="127" y="760"/>
                </a:lnTo>
                <a:lnTo>
                  <a:pt x="116" y="777"/>
                </a:lnTo>
                <a:lnTo>
                  <a:pt x="110" y="797"/>
                </a:lnTo>
                <a:lnTo>
                  <a:pt x="112" y="814"/>
                </a:lnTo>
                <a:lnTo>
                  <a:pt x="116" y="825"/>
                </a:lnTo>
                <a:lnTo>
                  <a:pt x="122" y="833"/>
                </a:lnTo>
                <a:lnTo>
                  <a:pt x="135" y="846"/>
                </a:lnTo>
                <a:lnTo>
                  <a:pt x="155" y="857"/>
                </a:lnTo>
                <a:lnTo>
                  <a:pt x="176" y="866"/>
                </a:lnTo>
                <a:lnTo>
                  <a:pt x="197" y="874"/>
                </a:lnTo>
                <a:lnTo>
                  <a:pt x="197" y="964"/>
                </a:lnTo>
                <a:lnTo>
                  <a:pt x="176" y="956"/>
                </a:lnTo>
                <a:lnTo>
                  <a:pt x="159" y="947"/>
                </a:lnTo>
                <a:lnTo>
                  <a:pt x="148" y="934"/>
                </a:lnTo>
                <a:lnTo>
                  <a:pt x="140" y="921"/>
                </a:lnTo>
                <a:lnTo>
                  <a:pt x="101" y="939"/>
                </a:lnTo>
                <a:lnTo>
                  <a:pt x="108" y="953"/>
                </a:lnTo>
                <a:lnTo>
                  <a:pt x="120" y="964"/>
                </a:lnTo>
                <a:lnTo>
                  <a:pt x="138" y="979"/>
                </a:lnTo>
                <a:lnTo>
                  <a:pt x="157" y="986"/>
                </a:lnTo>
                <a:lnTo>
                  <a:pt x="176" y="994"/>
                </a:lnTo>
                <a:lnTo>
                  <a:pt x="197" y="998"/>
                </a:lnTo>
                <a:lnTo>
                  <a:pt x="197" y="1024"/>
                </a:lnTo>
                <a:lnTo>
                  <a:pt x="234" y="1024"/>
                </a:lnTo>
                <a:lnTo>
                  <a:pt x="234" y="998"/>
                </a:lnTo>
                <a:lnTo>
                  <a:pt x="260" y="992"/>
                </a:lnTo>
                <a:lnTo>
                  <a:pt x="287" y="981"/>
                </a:lnTo>
                <a:lnTo>
                  <a:pt x="305" y="964"/>
                </a:lnTo>
                <a:lnTo>
                  <a:pt x="317" y="945"/>
                </a:lnTo>
                <a:lnTo>
                  <a:pt x="321" y="923"/>
                </a:lnTo>
                <a:lnTo>
                  <a:pt x="319" y="908"/>
                </a:lnTo>
                <a:lnTo>
                  <a:pt x="313" y="896"/>
                </a:lnTo>
                <a:lnTo>
                  <a:pt x="309" y="889"/>
                </a:lnTo>
                <a:lnTo>
                  <a:pt x="292" y="872"/>
                </a:lnTo>
                <a:lnTo>
                  <a:pt x="274" y="861"/>
                </a:lnTo>
                <a:lnTo>
                  <a:pt x="259" y="855"/>
                </a:lnTo>
                <a:lnTo>
                  <a:pt x="234" y="848"/>
                </a:lnTo>
                <a:lnTo>
                  <a:pt x="234" y="767"/>
                </a:lnTo>
                <a:lnTo>
                  <a:pt x="251" y="777"/>
                </a:lnTo>
                <a:lnTo>
                  <a:pt x="264" y="788"/>
                </a:lnTo>
                <a:lnTo>
                  <a:pt x="275" y="805"/>
                </a:lnTo>
                <a:lnTo>
                  <a:pt x="315" y="786"/>
                </a:lnTo>
                <a:lnTo>
                  <a:pt x="294" y="762"/>
                </a:lnTo>
                <a:lnTo>
                  <a:pt x="268" y="745"/>
                </a:lnTo>
                <a:lnTo>
                  <a:pt x="234" y="735"/>
                </a:lnTo>
                <a:lnTo>
                  <a:pt x="234" y="711"/>
                </a:lnTo>
                <a:lnTo>
                  <a:pt x="197" y="711"/>
                </a:lnTo>
                <a:close/>
                <a:moveTo>
                  <a:pt x="148" y="659"/>
                </a:moveTo>
                <a:lnTo>
                  <a:pt x="270" y="659"/>
                </a:lnTo>
                <a:lnTo>
                  <a:pt x="304" y="676"/>
                </a:lnTo>
                <a:lnTo>
                  <a:pt x="332" y="700"/>
                </a:lnTo>
                <a:lnTo>
                  <a:pt x="356" y="730"/>
                </a:lnTo>
                <a:lnTo>
                  <a:pt x="377" y="769"/>
                </a:lnTo>
                <a:lnTo>
                  <a:pt x="396" y="812"/>
                </a:lnTo>
                <a:lnTo>
                  <a:pt x="411" y="863"/>
                </a:lnTo>
                <a:lnTo>
                  <a:pt x="420" y="904"/>
                </a:lnTo>
                <a:lnTo>
                  <a:pt x="422" y="939"/>
                </a:lnTo>
                <a:lnTo>
                  <a:pt x="414" y="973"/>
                </a:lnTo>
                <a:lnTo>
                  <a:pt x="401" y="1003"/>
                </a:lnTo>
                <a:lnTo>
                  <a:pt x="379" y="1027"/>
                </a:lnTo>
                <a:lnTo>
                  <a:pt x="349" y="1048"/>
                </a:lnTo>
                <a:lnTo>
                  <a:pt x="311" y="1061"/>
                </a:lnTo>
                <a:lnTo>
                  <a:pt x="264" y="1071"/>
                </a:lnTo>
                <a:lnTo>
                  <a:pt x="210" y="1074"/>
                </a:lnTo>
                <a:lnTo>
                  <a:pt x="159" y="1072"/>
                </a:lnTo>
                <a:lnTo>
                  <a:pt x="116" y="1065"/>
                </a:lnTo>
                <a:lnTo>
                  <a:pt x="80" y="1052"/>
                </a:lnTo>
                <a:lnTo>
                  <a:pt x="50" y="1035"/>
                </a:lnTo>
                <a:lnTo>
                  <a:pt x="28" y="1014"/>
                </a:lnTo>
                <a:lnTo>
                  <a:pt x="13" y="990"/>
                </a:lnTo>
                <a:lnTo>
                  <a:pt x="3" y="962"/>
                </a:lnTo>
                <a:lnTo>
                  <a:pt x="0" y="930"/>
                </a:lnTo>
                <a:lnTo>
                  <a:pt x="2" y="896"/>
                </a:lnTo>
                <a:lnTo>
                  <a:pt x="9" y="859"/>
                </a:lnTo>
                <a:lnTo>
                  <a:pt x="22" y="810"/>
                </a:lnTo>
                <a:lnTo>
                  <a:pt x="41" y="767"/>
                </a:lnTo>
                <a:lnTo>
                  <a:pt x="62" y="730"/>
                </a:lnTo>
                <a:lnTo>
                  <a:pt x="86" y="700"/>
                </a:lnTo>
                <a:lnTo>
                  <a:pt x="116" y="676"/>
                </a:lnTo>
                <a:lnTo>
                  <a:pt x="148" y="659"/>
                </a:lnTo>
                <a:close/>
                <a:moveTo>
                  <a:pt x="150" y="595"/>
                </a:moveTo>
                <a:lnTo>
                  <a:pt x="272" y="595"/>
                </a:lnTo>
                <a:lnTo>
                  <a:pt x="272" y="644"/>
                </a:lnTo>
                <a:lnTo>
                  <a:pt x="150" y="644"/>
                </a:lnTo>
                <a:lnTo>
                  <a:pt x="150" y="595"/>
                </a:lnTo>
                <a:close/>
                <a:moveTo>
                  <a:pt x="214" y="457"/>
                </a:moveTo>
                <a:lnTo>
                  <a:pt x="225" y="462"/>
                </a:lnTo>
                <a:lnTo>
                  <a:pt x="236" y="470"/>
                </a:lnTo>
                <a:lnTo>
                  <a:pt x="247" y="481"/>
                </a:lnTo>
                <a:lnTo>
                  <a:pt x="260" y="488"/>
                </a:lnTo>
                <a:lnTo>
                  <a:pt x="272" y="496"/>
                </a:lnTo>
                <a:lnTo>
                  <a:pt x="283" y="498"/>
                </a:lnTo>
                <a:lnTo>
                  <a:pt x="296" y="492"/>
                </a:lnTo>
                <a:lnTo>
                  <a:pt x="307" y="485"/>
                </a:lnTo>
                <a:lnTo>
                  <a:pt x="319" y="475"/>
                </a:lnTo>
                <a:lnTo>
                  <a:pt x="328" y="468"/>
                </a:lnTo>
                <a:lnTo>
                  <a:pt x="336" y="462"/>
                </a:lnTo>
                <a:lnTo>
                  <a:pt x="345" y="458"/>
                </a:lnTo>
                <a:lnTo>
                  <a:pt x="272" y="580"/>
                </a:lnTo>
                <a:lnTo>
                  <a:pt x="148" y="580"/>
                </a:lnTo>
                <a:lnTo>
                  <a:pt x="75" y="458"/>
                </a:lnTo>
                <a:lnTo>
                  <a:pt x="92" y="466"/>
                </a:lnTo>
                <a:lnTo>
                  <a:pt x="107" y="481"/>
                </a:lnTo>
                <a:lnTo>
                  <a:pt x="120" y="488"/>
                </a:lnTo>
                <a:lnTo>
                  <a:pt x="131" y="496"/>
                </a:lnTo>
                <a:lnTo>
                  <a:pt x="142" y="498"/>
                </a:lnTo>
                <a:lnTo>
                  <a:pt x="155" y="492"/>
                </a:lnTo>
                <a:lnTo>
                  <a:pt x="167" y="485"/>
                </a:lnTo>
                <a:lnTo>
                  <a:pt x="178" y="475"/>
                </a:lnTo>
                <a:lnTo>
                  <a:pt x="189" y="466"/>
                </a:lnTo>
                <a:lnTo>
                  <a:pt x="200" y="458"/>
                </a:lnTo>
                <a:lnTo>
                  <a:pt x="214" y="457"/>
                </a:lnTo>
                <a:close/>
                <a:moveTo>
                  <a:pt x="619" y="294"/>
                </a:moveTo>
                <a:lnTo>
                  <a:pt x="654" y="294"/>
                </a:lnTo>
                <a:lnTo>
                  <a:pt x="673" y="325"/>
                </a:lnTo>
                <a:lnTo>
                  <a:pt x="654" y="357"/>
                </a:lnTo>
                <a:lnTo>
                  <a:pt x="619" y="357"/>
                </a:lnTo>
                <a:lnTo>
                  <a:pt x="600" y="325"/>
                </a:lnTo>
                <a:lnTo>
                  <a:pt x="619" y="294"/>
                </a:lnTo>
                <a:close/>
                <a:moveTo>
                  <a:pt x="784" y="277"/>
                </a:moveTo>
                <a:lnTo>
                  <a:pt x="805" y="277"/>
                </a:lnTo>
                <a:lnTo>
                  <a:pt x="823" y="284"/>
                </a:lnTo>
                <a:lnTo>
                  <a:pt x="838" y="299"/>
                </a:lnTo>
                <a:lnTo>
                  <a:pt x="846" y="318"/>
                </a:lnTo>
                <a:lnTo>
                  <a:pt x="940" y="801"/>
                </a:lnTo>
                <a:lnTo>
                  <a:pt x="940" y="822"/>
                </a:lnTo>
                <a:lnTo>
                  <a:pt x="930" y="840"/>
                </a:lnTo>
                <a:lnTo>
                  <a:pt x="917" y="853"/>
                </a:lnTo>
                <a:lnTo>
                  <a:pt x="898" y="861"/>
                </a:lnTo>
                <a:lnTo>
                  <a:pt x="878" y="861"/>
                </a:lnTo>
                <a:lnTo>
                  <a:pt x="859" y="853"/>
                </a:lnTo>
                <a:lnTo>
                  <a:pt x="846" y="840"/>
                </a:lnTo>
                <a:lnTo>
                  <a:pt x="837" y="822"/>
                </a:lnTo>
                <a:lnTo>
                  <a:pt x="805" y="649"/>
                </a:lnTo>
                <a:lnTo>
                  <a:pt x="805" y="1400"/>
                </a:lnTo>
                <a:lnTo>
                  <a:pt x="681" y="951"/>
                </a:lnTo>
                <a:lnTo>
                  <a:pt x="615" y="951"/>
                </a:lnTo>
                <a:lnTo>
                  <a:pt x="472" y="1400"/>
                </a:lnTo>
                <a:lnTo>
                  <a:pt x="472" y="384"/>
                </a:lnTo>
                <a:lnTo>
                  <a:pt x="80" y="384"/>
                </a:lnTo>
                <a:lnTo>
                  <a:pt x="62" y="380"/>
                </a:lnTo>
                <a:lnTo>
                  <a:pt x="45" y="369"/>
                </a:lnTo>
                <a:lnTo>
                  <a:pt x="33" y="352"/>
                </a:lnTo>
                <a:lnTo>
                  <a:pt x="30" y="331"/>
                </a:lnTo>
                <a:lnTo>
                  <a:pt x="33" y="310"/>
                </a:lnTo>
                <a:lnTo>
                  <a:pt x="45" y="296"/>
                </a:lnTo>
                <a:lnTo>
                  <a:pt x="62" y="284"/>
                </a:lnTo>
                <a:lnTo>
                  <a:pt x="80" y="279"/>
                </a:lnTo>
                <a:lnTo>
                  <a:pt x="472" y="279"/>
                </a:lnTo>
                <a:lnTo>
                  <a:pt x="555" y="279"/>
                </a:lnTo>
                <a:lnTo>
                  <a:pt x="615" y="449"/>
                </a:lnTo>
                <a:lnTo>
                  <a:pt x="621" y="363"/>
                </a:lnTo>
                <a:lnTo>
                  <a:pt x="656" y="363"/>
                </a:lnTo>
                <a:lnTo>
                  <a:pt x="664" y="438"/>
                </a:lnTo>
                <a:lnTo>
                  <a:pt x="711" y="279"/>
                </a:lnTo>
                <a:lnTo>
                  <a:pt x="778" y="279"/>
                </a:lnTo>
                <a:lnTo>
                  <a:pt x="784" y="277"/>
                </a:lnTo>
                <a:close/>
                <a:moveTo>
                  <a:pt x="621" y="0"/>
                </a:moveTo>
                <a:lnTo>
                  <a:pt x="653" y="3"/>
                </a:lnTo>
                <a:lnTo>
                  <a:pt x="683" y="18"/>
                </a:lnTo>
                <a:lnTo>
                  <a:pt x="709" y="41"/>
                </a:lnTo>
                <a:lnTo>
                  <a:pt x="728" y="69"/>
                </a:lnTo>
                <a:lnTo>
                  <a:pt x="741" y="105"/>
                </a:lnTo>
                <a:lnTo>
                  <a:pt x="745" y="142"/>
                </a:lnTo>
                <a:lnTo>
                  <a:pt x="741" y="179"/>
                </a:lnTo>
                <a:lnTo>
                  <a:pt x="728" y="213"/>
                </a:lnTo>
                <a:lnTo>
                  <a:pt x="709" y="243"/>
                </a:lnTo>
                <a:lnTo>
                  <a:pt x="683" y="266"/>
                </a:lnTo>
                <a:lnTo>
                  <a:pt x="653" y="281"/>
                </a:lnTo>
                <a:lnTo>
                  <a:pt x="621" y="284"/>
                </a:lnTo>
                <a:lnTo>
                  <a:pt x="587" y="281"/>
                </a:lnTo>
                <a:lnTo>
                  <a:pt x="557" y="266"/>
                </a:lnTo>
                <a:lnTo>
                  <a:pt x="531" y="243"/>
                </a:lnTo>
                <a:lnTo>
                  <a:pt x="512" y="213"/>
                </a:lnTo>
                <a:lnTo>
                  <a:pt x="499" y="179"/>
                </a:lnTo>
                <a:lnTo>
                  <a:pt x="495" y="142"/>
                </a:lnTo>
                <a:lnTo>
                  <a:pt x="499" y="105"/>
                </a:lnTo>
                <a:lnTo>
                  <a:pt x="512" y="69"/>
                </a:lnTo>
                <a:lnTo>
                  <a:pt x="531" y="41"/>
                </a:lnTo>
                <a:lnTo>
                  <a:pt x="557" y="18"/>
                </a:lnTo>
                <a:lnTo>
                  <a:pt x="587" y="3"/>
                </a:lnTo>
                <a:lnTo>
                  <a:pt x="621" y="0"/>
                </a:lnTo>
                <a:close/>
              </a:path>
            </a:pathLst>
          </a:custGeom>
          <a:solidFill>
            <a:schemeClr val="bg1">
              <a:alpha val="100000"/>
            </a:schemeClr>
          </a:solidFill>
          <a:ln w="0">
            <a:noFill/>
          </a:ln>
        </p:spPr>
        <p:txBody>
          <a:bodyPr/>
          <a:lstStyle/>
          <a:p>
            <a:endParaRPr lang="zh-CN" altLang="en-US"/>
          </a:p>
        </p:txBody>
      </p:sp>
      <p:sp>
        <p:nvSpPr>
          <p:cNvPr id="24586" name="Freeform 22"/>
          <p:cNvSpPr>
            <a:spLocks noEditPoints="1"/>
          </p:cNvSpPr>
          <p:nvPr/>
        </p:nvSpPr>
        <p:spPr>
          <a:xfrm>
            <a:off x="6991350" y="2212975"/>
            <a:ext cx="509588" cy="546100"/>
          </a:xfrm>
          <a:custGeom>
            <a:avLst/>
            <a:gdLst/>
            <a:ahLst/>
            <a:cxnLst>
              <a:cxn ang="0">
                <a:pos x="466511" y="110782334"/>
              </a:cxn>
              <a:cxn ang="0">
                <a:pos x="43584438" y="110782334"/>
              </a:cxn>
              <a:cxn ang="0">
                <a:pos x="43584438" y="166919584"/>
              </a:cxn>
              <a:cxn ang="0">
                <a:pos x="466511" y="166919584"/>
              </a:cxn>
              <a:cxn ang="0">
                <a:pos x="466511" y="110782334"/>
              </a:cxn>
              <a:cxn ang="0">
                <a:pos x="56464061" y="83926112"/>
              </a:cxn>
              <a:cxn ang="0">
                <a:pos x="99581683" y="83926112"/>
              </a:cxn>
              <a:cxn ang="0">
                <a:pos x="99581683" y="166919584"/>
              </a:cxn>
              <a:cxn ang="0">
                <a:pos x="56464061" y="166919584"/>
              </a:cxn>
              <a:cxn ang="0">
                <a:pos x="56464061" y="83926112"/>
              </a:cxn>
              <a:cxn ang="0">
                <a:pos x="112554486" y="35621889"/>
              </a:cxn>
              <a:cxn ang="0">
                <a:pos x="155672413" y="35621889"/>
              </a:cxn>
              <a:cxn ang="0">
                <a:pos x="155672413" y="166919584"/>
              </a:cxn>
              <a:cxn ang="0">
                <a:pos x="112554486" y="166919584"/>
              </a:cxn>
              <a:cxn ang="0">
                <a:pos x="112554486" y="35621889"/>
              </a:cxn>
              <a:cxn ang="0">
                <a:pos x="87449028" y="0"/>
              </a:cxn>
              <a:cxn ang="0">
                <a:pos x="102754999" y="45879722"/>
              </a:cxn>
              <a:cxn ang="0">
                <a:pos x="86142369" y="38699270"/>
              </a:cxn>
              <a:cxn ang="0">
                <a:pos x="84089352" y="41963056"/>
              </a:cxn>
              <a:cxn ang="0">
                <a:pos x="81755879" y="45133487"/>
              </a:cxn>
              <a:cxn ang="0">
                <a:pos x="79236046" y="48210867"/>
              </a:cxn>
              <a:cxn ang="0">
                <a:pos x="76436367" y="51008486"/>
              </a:cxn>
              <a:cxn ang="0">
                <a:pos x="73449717" y="53805799"/>
              </a:cxn>
              <a:cxn ang="0">
                <a:pos x="70183221" y="56323656"/>
              </a:cxn>
              <a:cxn ang="0">
                <a:pos x="66636880" y="58655106"/>
              </a:cxn>
              <a:cxn ang="0">
                <a:pos x="62810387" y="60799845"/>
              </a:cxn>
              <a:cxn ang="0">
                <a:pos x="58703743" y="62571467"/>
              </a:cxn>
              <a:cxn ang="0">
                <a:pos x="54317254" y="64063632"/>
              </a:cxn>
              <a:cxn ang="0">
                <a:pos x="49650919" y="65369085"/>
              </a:cxn>
              <a:cxn ang="0">
                <a:pos x="44517767" y="66301726"/>
              </a:cxn>
              <a:cxn ang="0">
                <a:pos x="39197949" y="66954301"/>
              </a:cxn>
              <a:cxn ang="0">
                <a:pos x="33505105" y="67140707"/>
              </a:cxn>
              <a:cxn ang="0">
                <a:pos x="27532111" y="66954301"/>
              </a:cxn>
              <a:cxn ang="0">
                <a:pos x="21278965" y="66301726"/>
              </a:cxn>
              <a:cxn ang="0">
                <a:pos x="14559308" y="65369085"/>
              </a:cxn>
              <a:cxn ang="0">
                <a:pos x="7466320" y="63970276"/>
              </a:cxn>
              <a:cxn ang="0">
                <a:pos x="0" y="62011943"/>
              </a:cxn>
              <a:cxn ang="0">
                <a:pos x="6626477" y="61452419"/>
              </a:cxn>
              <a:cxn ang="0">
                <a:pos x="12972803" y="60706490"/>
              </a:cxn>
              <a:cxn ang="0">
                <a:pos x="19038978" y="59494392"/>
              </a:cxn>
              <a:cxn ang="0">
                <a:pos x="24732126" y="58095582"/>
              </a:cxn>
              <a:cxn ang="0">
                <a:pos x="30145124" y="56417011"/>
              </a:cxn>
              <a:cxn ang="0">
                <a:pos x="35091611" y="54458678"/>
              </a:cxn>
              <a:cxn ang="0">
                <a:pos x="39664766" y="52220584"/>
              </a:cxn>
              <a:cxn ang="0">
                <a:pos x="43957770" y="49609677"/>
              </a:cxn>
              <a:cxn ang="0">
                <a:pos x="47877748" y="46718702"/>
              </a:cxn>
              <a:cxn ang="0">
                <a:pos x="51237424" y="43454916"/>
              </a:cxn>
              <a:cxn ang="0">
                <a:pos x="54224074" y="40004723"/>
              </a:cxn>
              <a:cxn ang="0">
                <a:pos x="56837087" y="36088057"/>
              </a:cxn>
              <a:cxn ang="0">
                <a:pos x="58797229" y="31985291"/>
              </a:cxn>
              <a:cxn ang="0">
                <a:pos x="60476914" y="27509101"/>
              </a:cxn>
              <a:cxn ang="0">
                <a:pos x="44984583" y="20795122"/>
              </a:cxn>
              <a:cxn ang="0">
                <a:pos x="87449028" y="0"/>
              </a:cxn>
            </a:cxnLst>
            <a:rect l="0" t="0" r="0" b="0"/>
            <a:pathLst>
              <a:path w="1668" h="1790">
                <a:moveTo>
                  <a:pt x="5" y="1188"/>
                </a:moveTo>
                <a:lnTo>
                  <a:pt x="467" y="1188"/>
                </a:lnTo>
                <a:lnTo>
                  <a:pt x="467" y="1790"/>
                </a:lnTo>
                <a:lnTo>
                  <a:pt x="5" y="1790"/>
                </a:lnTo>
                <a:lnTo>
                  <a:pt x="5" y="1188"/>
                </a:lnTo>
                <a:close/>
                <a:moveTo>
                  <a:pt x="605" y="900"/>
                </a:moveTo>
                <a:lnTo>
                  <a:pt x="1067" y="900"/>
                </a:lnTo>
                <a:lnTo>
                  <a:pt x="1067" y="1790"/>
                </a:lnTo>
                <a:lnTo>
                  <a:pt x="605" y="1790"/>
                </a:lnTo>
                <a:lnTo>
                  <a:pt x="605" y="900"/>
                </a:lnTo>
                <a:close/>
                <a:moveTo>
                  <a:pt x="1206" y="382"/>
                </a:moveTo>
                <a:lnTo>
                  <a:pt x="1668" y="382"/>
                </a:lnTo>
                <a:lnTo>
                  <a:pt x="1668" y="1790"/>
                </a:lnTo>
                <a:lnTo>
                  <a:pt x="1206" y="1790"/>
                </a:lnTo>
                <a:lnTo>
                  <a:pt x="1206" y="382"/>
                </a:lnTo>
                <a:close/>
                <a:moveTo>
                  <a:pt x="937" y="0"/>
                </a:moveTo>
                <a:lnTo>
                  <a:pt x="1101" y="492"/>
                </a:lnTo>
                <a:lnTo>
                  <a:pt x="923" y="415"/>
                </a:lnTo>
                <a:lnTo>
                  <a:pt x="901" y="450"/>
                </a:lnTo>
                <a:lnTo>
                  <a:pt x="876" y="484"/>
                </a:lnTo>
                <a:lnTo>
                  <a:pt x="849" y="517"/>
                </a:lnTo>
                <a:lnTo>
                  <a:pt x="819" y="547"/>
                </a:lnTo>
                <a:lnTo>
                  <a:pt x="787" y="577"/>
                </a:lnTo>
                <a:lnTo>
                  <a:pt x="752" y="604"/>
                </a:lnTo>
                <a:lnTo>
                  <a:pt x="714" y="629"/>
                </a:lnTo>
                <a:lnTo>
                  <a:pt x="673" y="652"/>
                </a:lnTo>
                <a:lnTo>
                  <a:pt x="629" y="671"/>
                </a:lnTo>
                <a:lnTo>
                  <a:pt x="582" y="687"/>
                </a:lnTo>
                <a:lnTo>
                  <a:pt x="532" y="701"/>
                </a:lnTo>
                <a:lnTo>
                  <a:pt x="477" y="711"/>
                </a:lnTo>
                <a:lnTo>
                  <a:pt x="420" y="718"/>
                </a:lnTo>
                <a:lnTo>
                  <a:pt x="359" y="720"/>
                </a:lnTo>
                <a:lnTo>
                  <a:pt x="295" y="718"/>
                </a:lnTo>
                <a:lnTo>
                  <a:pt x="228" y="711"/>
                </a:lnTo>
                <a:lnTo>
                  <a:pt x="156" y="701"/>
                </a:lnTo>
                <a:lnTo>
                  <a:pt x="80" y="686"/>
                </a:lnTo>
                <a:lnTo>
                  <a:pt x="0" y="665"/>
                </a:lnTo>
                <a:lnTo>
                  <a:pt x="71" y="659"/>
                </a:lnTo>
                <a:lnTo>
                  <a:pt x="139" y="651"/>
                </a:lnTo>
                <a:lnTo>
                  <a:pt x="204" y="638"/>
                </a:lnTo>
                <a:lnTo>
                  <a:pt x="265" y="623"/>
                </a:lnTo>
                <a:lnTo>
                  <a:pt x="323" y="605"/>
                </a:lnTo>
                <a:lnTo>
                  <a:pt x="376" y="584"/>
                </a:lnTo>
                <a:lnTo>
                  <a:pt x="425" y="560"/>
                </a:lnTo>
                <a:lnTo>
                  <a:pt x="471" y="532"/>
                </a:lnTo>
                <a:lnTo>
                  <a:pt x="513" y="501"/>
                </a:lnTo>
                <a:lnTo>
                  <a:pt x="549" y="466"/>
                </a:lnTo>
                <a:lnTo>
                  <a:pt x="581" y="429"/>
                </a:lnTo>
                <a:lnTo>
                  <a:pt x="609" y="387"/>
                </a:lnTo>
                <a:lnTo>
                  <a:pt x="630" y="343"/>
                </a:lnTo>
                <a:lnTo>
                  <a:pt x="648" y="295"/>
                </a:lnTo>
                <a:lnTo>
                  <a:pt x="482" y="223"/>
                </a:lnTo>
                <a:lnTo>
                  <a:pt x="937" y="0"/>
                </a:lnTo>
                <a:close/>
              </a:path>
            </a:pathLst>
          </a:custGeom>
          <a:solidFill>
            <a:schemeClr val="bg1">
              <a:alpha val="100000"/>
            </a:schemeClr>
          </a:solidFill>
          <a:ln w="0">
            <a:noFill/>
          </a:ln>
        </p:spPr>
        <p:txBody>
          <a:bodyPr/>
          <a:lstStyle/>
          <a:p>
            <a:endParaRPr lang="zh-CN" altLang="en-US"/>
          </a:p>
        </p:txBody>
      </p:sp>
      <p:sp>
        <p:nvSpPr>
          <p:cNvPr id="24587" name="Freeform 23"/>
          <p:cNvSpPr>
            <a:spLocks noEditPoints="1"/>
          </p:cNvSpPr>
          <p:nvPr/>
        </p:nvSpPr>
        <p:spPr>
          <a:xfrm>
            <a:off x="9128125" y="2200275"/>
            <a:ext cx="571500" cy="569913"/>
          </a:xfrm>
          <a:custGeom>
            <a:avLst/>
            <a:gdLst/>
            <a:ahLst/>
            <a:cxnLst>
              <a:cxn ang="0">
                <a:pos x="161356144" y="153223262"/>
              </a:cxn>
              <a:cxn ang="0">
                <a:pos x="174119238" y="164034515"/>
              </a:cxn>
              <a:cxn ang="0">
                <a:pos x="372558" y="174007229"/>
              </a:cxn>
              <a:cxn ang="0">
                <a:pos x="13135651" y="164034515"/>
              </a:cxn>
              <a:cxn ang="0">
                <a:pos x="125954572" y="61606161"/>
              </a:cxn>
              <a:cxn ang="0">
                <a:pos x="154275708" y="76704734"/>
              </a:cxn>
              <a:cxn ang="0">
                <a:pos x="149431231" y="131973474"/>
              </a:cxn>
              <a:cxn ang="0">
                <a:pos x="154275708" y="146978640"/>
              </a:cxn>
              <a:cxn ang="0">
                <a:pos x="125954572" y="131973474"/>
              </a:cxn>
              <a:cxn ang="0">
                <a:pos x="130799049" y="76704734"/>
              </a:cxn>
              <a:cxn ang="0">
                <a:pos x="125954572" y="61606161"/>
              </a:cxn>
              <a:cxn ang="0">
                <a:pos x="119060568" y="61606161"/>
              </a:cxn>
              <a:cxn ang="0">
                <a:pos x="114216090" y="76704734"/>
              </a:cxn>
              <a:cxn ang="0">
                <a:pos x="119060568" y="131973474"/>
              </a:cxn>
              <a:cxn ang="0">
                <a:pos x="90739432" y="146978640"/>
              </a:cxn>
              <a:cxn ang="0">
                <a:pos x="95583909" y="131973474"/>
              </a:cxn>
              <a:cxn ang="0">
                <a:pos x="90739432" y="76704734"/>
              </a:cxn>
              <a:cxn ang="0">
                <a:pos x="55431228" y="61606161"/>
              </a:cxn>
              <a:cxn ang="0">
                <a:pos x="83752364" y="76704734"/>
              </a:cxn>
              <a:cxn ang="0">
                <a:pos x="78814824" y="131973474"/>
              </a:cxn>
              <a:cxn ang="0">
                <a:pos x="83752364" y="146978640"/>
              </a:cxn>
              <a:cxn ang="0">
                <a:pos x="55431228" y="131973474"/>
              </a:cxn>
              <a:cxn ang="0">
                <a:pos x="60275705" y="76704734"/>
              </a:cxn>
              <a:cxn ang="0">
                <a:pos x="55431228" y="61606161"/>
              </a:cxn>
              <a:cxn ang="0">
                <a:pos x="48537223" y="61606161"/>
              </a:cxn>
              <a:cxn ang="0">
                <a:pos x="43692746" y="76704734"/>
              </a:cxn>
              <a:cxn ang="0">
                <a:pos x="48537223" y="131973474"/>
              </a:cxn>
              <a:cxn ang="0">
                <a:pos x="20216088" y="146978640"/>
              </a:cxn>
              <a:cxn ang="0">
                <a:pos x="25060565" y="131973474"/>
              </a:cxn>
              <a:cxn ang="0">
                <a:pos x="20216088" y="76704734"/>
              </a:cxn>
              <a:cxn ang="0">
                <a:pos x="87292430" y="0"/>
              </a:cxn>
              <a:cxn ang="0">
                <a:pos x="174491796" y="55175332"/>
              </a:cxn>
              <a:cxn ang="0">
                <a:pos x="43692746" y="27494410"/>
              </a:cxn>
            </a:cxnLst>
            <a:rect l="0" t="0" r="0" b="0"/>
            <a:pathLst>
              <a:path w="1873" h="1867">
                <a:moveTo>
                  <a:pt x="141" y="1644"/>
                </a:moveTo>
                <a:lnTo>
                  <a:pt x="1732" y="1644"/>
                </a:lnTo>
                <a:lnTo>
                  <a:pt x="1732" y="1760"/>
                </a:lnTo>
                <a:lnTo>
                  <a:pt x="1869" y="1760"/>
                </a:lnTo>
                <a:lnTo>
                  <a:pt x="1869" y="1867"/>
                </a:lnTo>
                <a:lnTo>
                  <a:pt x="4" y="1867"/>
                </a:lnTo>
                <a:lnTo>
                  <a:pt x="4" y="1760"/>
                </a:lnTo>
                <a:lnTo>
                  <a:pt x="141" y="1760"/>
                </a:lnTo>
                <a:lnTo>
                  <a:pt x="141" y="1644"/>
                </a:lnTo>
                <a:close/>
                <a:moveTo>
                  <a:pt x="1352" y="661"/>
                </a:moveTo>
                <a:lnTo>
                  <a:pt x="1656" y="661"/>
                </a:lnTo>
                <a:lnTo>
                  <a:pt x="1656" y="823"/>
                </a:lnTo>
                <a:lnTo>
                  <a:pt x="1604" y="823"/>
                </a:lnTo>
                <a:lnTo>
                  <a:pt x="1604" y="1416"/>
                </a:lnTo>
                <a:lnTo>
                  <a:pt x="1656" y="1416"/>
                </a:lnTo>
                <a:lnTo>
                  <a:pt x="1656" y="1577"/>
                </a:lnTo>
                <a:lnTo>
                  <a:pt x="1352" y="1577"/>
                </a:lnTo>
                <a:lnTo>
                  <a:pt x="1352" y="1416"/>
                </a:lnTo>
                <a:lnTo>
                  <a:pt x="1404" y="1416"/>
                </a:lnTo>
                <a:lnTo>
                  <a:pt x="1404" y="823"/>
                </a:lnTo>
                <a:lnTo>
                  <a:pt x="1352" y="823"/>
                </a:lnTo>
                <a:lnTo>
                  <a:pt x="1352" y="661"/>
                </a:lnTo>
                <a:close/>
                <a:moveTo>
                  <a:pt x="974" y="661"/>
                </a:moveTo>
                <a:lnTo>
                  <a:pt x="1278" y="661"/>
                </a:lnTo>
                <a:lnTo>
                  <a:pt x="1278" y="823"/>
                </a:lnTo>
                <a:lnTo>
                  <a:pt x="1226" y="823"/>
                </a:lnTo>
                <a:lnTo>
                  <a:pt x="1226" y="1416"/>
                </a:lnTo>
                <a:lnTo>
                  <a:pt x="1278" y="1416"/>
                </a:lnTo>
                <a:lnTo>
                  <a:pt x="1278" y="1577"/>
                </a:lnTo>
                <a:lnTo>
                  <a:pt x="974" y="1577"/>
                </a:lnTo>
                <a:lnTo>
                  <a:pt x="974" y="1416"/>
                </a:lnTo>
                <a:lnTo>
                  <a:pt x="1026" y="1416"/>
                </a:lnTo>
                <a:lnTo>
                  <a:pt x="1026" y="823"/>
                </a:lnTo>
                <a:lnTo>
                  <a:pt x="974" y="823"/>
                </a:lnTo>
                <a:lnTo>
                  <a:pt x="974" y="661"/>
                </a:lnTo>
                <a:close/>
                <a:moveTo>
                  <a:pt x="595" y="661"/>
                </a:moveTo>
                <a:lnTo>
                  <a:pt x="899" y="661"/>
                </a:lnTo>
                <a:lnTo>
                  <a:pt x="899" y="823"/>
                </a:lnTo>
                <a:lnTo>
                  <a:pt x="846" y="823"/>
                </a:lnTo>
                <a:lnTo>
                  <a:pt x="846" y="1416"/>
                </a:lnTo>
                <a:lnTo>
                  <a:pt x="899" y="1416"/>
                </a:lnTo>
                <a:lnTo>
                  <a:pt x="899" y="1577"/>
                </a:lnTo>
                <a:lnTo>
                  <a:pt x="595" y="1577"/>
                </a:lnTo>
                <a:lnTo>
                  <a:pt x="595" y="1416"/>
                </a:lnTo>
                <a:lnTo>
                  <a:pt x="647" y="1416"/>
                </a:lnTo>
                <a:lnTo>
                  <a:pt x="647" y="823"/>
                </a:lnTo>
                <a:lnTo>
                  <a:pt x="595" y="823"/>
                </a:lnTo>
                <a:lnTo>
                  <a:pt x="595" y="661"/>
                </a:lnTo>
                <a:close/>
                <a:moveTo>
                  <a:pt x="217" y="661"/>
                </a:moveTo>
                <a:lnTo>
                  <a:pt x="521" y="661"/>
                </a:lnTo>
                <a:lnTo>
                  <a:pt x="521" y="823"/>
                </a:lnTo>
                <a:lnTo>
                  <a:pt x="469" y="823"/>
                </a:lnTo>
                <a:lnTo>
                  <a:pt x="469" y="1416"/>
                </a:lnTo>
                <a:lnTo>
                  <a:pt x="521" y="1416"/>
                </a:lnTo>
                <a:lnTo>
                  <a:pt x="521" y="1577"/>
                </a:lnTo>
                <a:lnTo>
                  <a:pt x="217" y="1577"/>
                </a:lnTo>
                <a:lnTo>
                  <a:pt x="217" y="1416"/>
                </a:lnTo>
                <a:lnTo>
                  <a:pt x="269" y="1416"/>
                </a:lnTo>
                <a:lnTo>
                  <a:pt x="269" y="823"/>
                </a:lnTo>
                <a:lnTo>
                  <a:pt x="217" y="823"/>
                </a:lnTo>
                <a:lnTo>
                  <a:pt x="217" y="661"/>
                </a:lnTo>
                <a:close/>
                <a:moveTo>
                  <a:pt x="937" y="0"/>
                </a:moveTo>
                <a:lnTo>
                  <a:pt x="1404" y="295"/>
                </a:lnTo>
                <a:lnTo>
                  <a:pt x="1873" y="592"/>
                </a:lnTo>
                <a:lnTo>
                  <a:pt x="0" y="592"/>
                </a:lnTo>
                <a:lnTo>
                  <a:pt x="469" y="295"/>
                </a:lnTo>
                <a:lnTo>
                  <a:pt x="937" y="0"/>
                </a:lnTo>
                <a:close/>
              </a:path>
            </a:pathLst>
          </a:custGeom>
          <a:solidFill>
            <a:schemeClr val="bg1">
              <a:alpha val="100000"/>
            </a:schemeClr>
          </a:solidFill>
          <a:ln w="0">
            <a:noFill/>
          </a:ln>
        </p:spPr>
        <p:txBody>
          <a:bodyPr/>
          <a:lstStyle/>
          <a:p>
            <a:endParaRPr lang="zh-CN" altLang="en-US"/>
          </a:p>
        </p:txBody>
      </p:sp>
      <p:sp>
        <p:nvSpPr>
          <p:cNvPr id="24588" name="矩形 13"/>
          <p:cNvSpPr/>
          <p:nvPr/>
        </p:nvSpPr>
        <p:spPr>
          <a:xfrm>
            <a:off x="1895475" y="5322888"/>
            <a:ext cx="8677275" cy="94795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400" dirty="0" smtClean="0">
                <a:solidFill>
                  <a:srgbClr val="353F49"/>
                </a:solidFill>
                <a:latin typeface="Arial" panose="020B0604020202020204" pitchFamily="34" charset="0"/>
                <a:ea typeface="微软雅黑" panose="020B0503020204020204" pitchFamily="34" charset="-122"/>
                <a:sym typeface="Arial" panose="020B0604020202020204" pitchFamily="34" charset="0"/>
              </a:rPr>
              <a:t>内容</a:t>
            </a: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r>
              <a:rPr lang="zh-CN" altLang="en-US" sz="1400" dirty="0">
                <a:solidFill>
                  <a:srgbClr val="353F49"/>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400" dirty="0">
              <a:solidFill>
                <a:srgbClr val="353F4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89" name="TextBox 13"/>
          <p:cNvSpPr txBox="1"/>
          <p:nvPr/>
        </p:nvSpPr>
        <p:spPr>
          <a:xfrm>
            <a:off x="1725613" y="3327400"/>
            <a:ext cx="23368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0" name="TextBox 13"/>
          <p:cNvSpPr txBox="1"/>
          <p:nvPr/>
        </p:nvSpPr>
        <p:spPr>
          <a:xfrm>
            <a:off x="2189163" y="3695700"/>
            <a:ext cx="1444625"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1" name="TextBox 13"/>
          <p:cNvSpPr txBox="1"/>
          <p:nvPr/>
        </p:nvSpPr>
        <p:spPr>
          <a:xfrm>
            <a:off x="3910013" y="3327400"/>
            <a:ext cx="233838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2" name="TextBox 13"/>
          <p:cNvSpPr txBox="1"/>
          <p:nvPr/>
        </p:nvSpPr>
        <p:spPr>
          <a:xfrm>
            <a:off x="4375150" y="3695700"/>
            <a:ext cx="1443038"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3" name="TextBox 13"/>
          <p:cNvSpPr txBox="1"/>
          <p:nvPr/>
        </p:nvSpPr>
        <p:spPr>
          <a:xfrm>
            <a:off x="6059488" y="3327400"/>
            <a:ext cx="233838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4" name="TextBox 13"/>
          <p:cNvSpPr txBox="1"/>
          <p:nvPr/>
        </p:nvSpPr>
        <p:spPr>
          <a:xfrm>
            <a:off x="6524625" y="3695700"/>
            <a:ext cx="1443038"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5" name="TextBox 13"/>
          <p:cNvSpPr txBox="1"/>
          <p:nvPr/>
        </p:nvSpPr>
        <p:spPr>
          <a:xfrm>
            <a:off x="8234363" y="3327400"/>
            <a:ext cx="233838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6" name="TextBox 13"/>
          <p:cNvSpPr txBox="1"/>
          <p:nvPr/>
        </p:nvSpPr>
        <p:spPr>
          <a:xfrm>
            <a:off x="8699500" y="3695700"/>
            <a:ext cx="1443038"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603"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Teardrop 21"/>
          <p:cNvSpPr/>
          <p:nvPr/>
        </p:nvSpPr>
        <p:spPr>
          <a:xfrm>
            <a:off x="1304925" y="1719263"/>
            <a:ext cx="862013" cy="862013"/>
          </a:xfrm>
          <a:prstGeom prst="teardrop">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Teardrop 22"/>
          <p:cNvSpPr/>
          <p:nvPr/>
        </p:nvSpPr>
        <p:spPr>
          <a:xfrm>
            <a:off x="4165600" y="1719263"/>
            <a:ext cx="862013" cy="862013"/>
          </a:xfrm>
          <a:prstGeom prst="teardrop">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Teardrop 23"/>
          <p:cNvSpPr/>
          <p:nvPr/>
        </p:nvSpPr>
        <p:spPr>
          <a:xfrm>
            <a:off x="7026275" y="1719263"/>
            <a:ext cx="862013" cy="862013"/>
          </a:xfrm>
          <a:prstGeom prst="teardrop">
            <a:avLst/>
          </a:prstGeom>
          <a:solidFill>
            <a:srgbClr val="016B73"/>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Teardrop 36"/>
          <p:cNvSpPr/>
          <p:nvPr/>
        </p:nvSpPr>
        <p:spPr>
          <a:xfrm>
            <a:off x="9879013" y="1719263"/>
            <a:ext cx="860425" cy="862013"/>
          </a:xfrm>
          <a:prstGeom prst="teardrop">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Teardrop 39"/>
          <p:cNvSpPr/>
          <p:nvPr/>
        </p:nvSpPr>
        <p:spPr>
          <a:xfrm>
            <a:off x="1304925" y="4081463"/>
            <a:ext cx="862013" cy="862013"/>
          </a:xfrm>
          <a:prstGeom prst="teardrop">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Teardrop 40"/>
          <p:cNvSpPr/>
          <p:nvPr/>
        </p:nvSpPr>
        <p:spPr>
          <a:xfrm>
            <a:off x="4165600" y="4081463"/>
            <a:ext cx="862013" cy="862013"/>
          </a:xfrm>
          <a:prstGeom prst="teardrop">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Teardrop 41"/>
          <p:cNvSpPr/>
          <p:nvPr/>
        </p:nvSpPr>
        <p:spPr>
          <a:xfrm>
            <a:off x="7026275" y="4081463"/>
            <a:ext cx="862013" cy="862013"/>
          </a:xfrm>
          <a:prstGeom prst="teardrop">
            <a:avLst/>
          </a:prstGeom>
          <a:solidFill>
            <a:srgbClr val="016B73"/>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Teardrop 48"/>
          <p:cNvSpPr/>
          <p:nvPr/>
        </p:nvSpPr>
        <p:spPr>
          <a:xfrm>
            <a:off x="9879013" y="4081463"/>
            <a:ext cx="860425" cy="862013"/>
          </a:xfrm>
          <a:prstGeom prst="teardrop">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5612" name="Freeform 299"/>
          <p:cNvSpPr/>
          <p:nvPr/>
        </p:nvSpPr>
        <p:spPr>
          <a:xfrm>
            <a:off x="1543050" y="4403725"/>
            <a:ext cx="276225" cy="276225"/>
          </a:xfrm>
          <a:custGeom>
            <a:avLst/>
            <a:gdLst/>
            <a:ahLst/>
            <a:cxnLst>
              <a:cxn ang="0">
                <a:pos x="325469481" y="309284842"/>
              </a:cxn>
              <a:cxn ang="0">
                <a:pos x="309284842" y="323669996"/>
              </a:cxn>
              <a:cxn ang="0">
                <a:pos x="62936391" y="323669996"/>
              </a:cxn>
              <a:cxn ang="0">
                <a:pos x="46753093" y="309284842"/>
              </a:cxn>
              <a:cxn ang="0">
                <a:pos x="46753093" y="61138247"/>
              </a:cxn>
              <a:cxn ang="0">
                <a:pos x="62936391" y="44953607"/>
              </a:cxn>
              <a:cxn ang="0">
                <a:pos x="276918244" y="44953607"/>
              </a:cxn>
              <a:cxn ang="0">
                <a:pos x="321871852" y="0"/>
              </a:cxn>
              <a:cxn ang="0">
                <a:pos x="309284842" y="0"/>
              </a:cxn>
              <a:cxn ang="0">
                <a:pos x="62936391" y="0"/>
              </a:cxn>
              <a:cxn ang="0">
                <a:pos x="0" y="61138247"/>
              </a:cxn>
              <a:cxn ang="0">
                <a:pos x="0" y="309284842"/>
              </a:cxn>
              <a:cxn ang="0">
                <a:pos x="62936391" y="370423089"/>
              </a:cxn>
              <a:cxn ang="0">
                <a:pos x="309284842" y="370423089"/>
              </a:cxn>
              <a:cxn ang="0">
                <a:pos x="370423089" y="309284842"/>
              </a:cxn>
              <a:cxn ang="0">
                <a:pos x="370423089" y="170826390"/>
              </a:cxn>
              <a:cxn ang="0">
                <a:pos x="325469481" y="217578142"/>
              </a:cxn>
              <a:cxn ang="0">
                <a:pos x="325469481" y="309284842"/>
              </a:cxn>
            </a:cxnLst>
            <a:rect l="0" t="0" r="0" b="0"/>
            <a:pathLst>
              <a:path w="206" h="206">
                <a:moveTo>
                  <a:pt x="181" y="172"/>
                </a:moveTo>
                <a:cubicBezTo>
                  <a:pt x="181" y="176"/>
                  <a:pt x="177" y="180"/>
                  <a:pt x="172" y="180"/>
                </a:cubicBezTo>
                <a:cubicBezTo>
                  <a:pt x="35" y="180"/>
                  <a:pt x="35" y="180"/>
                  <a:pt x="35" y="180"/>
                </a:cubicBezTo>
                <a:cubicBezTo>
                  <a:pt x="30" y="180"/>
                  <a:pt x="26" y="176"/>
                  <a:pt x="26" y="172"/>
                </a:cubicBezTo>
                <a:cubicBezTo>
                  <a:pt x="26" y="34"/>
                  <a:pt x="26" y="34"/>
                  <a:pt x="26" y="34"/>
                </a:cubicBezTo>
                <a:cubicBezTo>
                  <a:pt x="26" y="29"/>
                  <a:pt x="30" y="25"/>
                  <a:pt x="35" y="25"/>
                </a:cubicBezTo>
                <a:cubicBezTo>
                  <a:pt x="154" y="25"/>
                  <a:pt x="154" y="25"/>
                  <a:pt x="154" y="25"/>
                </a:cubicBezTo>
                <a:cubicBezTo>
                  <a:pt x="179" y="0"/>
                  <a:pt x="179" y="0"/>
                  <a:pt x="179" y="0"/>
                </a:cubicBezTo>
                <a:cubicBezTo>
                  <a:pt x="177" y="0"/>
                  <a:pt x="174" y="0"/>
                  <a:pt x="172" y="0"/>
                </a:cubicBezTo>
                <a:cubicBezTo>
                  <a:pt x="35" y="0"/>
                  <a:pt x="35" y="0"/>
                  <a:pt x="35" y="0"/>
                </a:cubicBezTo>
                <a:cubicBezTo>
                  <a:pt x="16" y="0"/>
                  <a:pt x="0" y="15"/>
                  <a:pt x="0" y="34"/>
                </a:cubicBezTo>
                <a:cubicBezTo>
                  <a:pt x="0" y="172"/>
                  <a:pt x="0" y="172"/>
                  <a:pt x="0" y="172"/>
                </a:cubicBezTo>
                <a:cubicBezTo>
                  <a:pt x="0" y="190"/>
                  <a:pt x="16" y="206"/>
                  <a:pt x="35" y="206"/>
                </a:cubicBezTo>
                <a:cubicBezTo>
                  <a:pt x="172" y="206"/>
                  <a:pt x="172" y="206"/>
                  <a:pt x="172" y="206"/>
                </a:cubicBezTo>
                <a:cubicBezTo>
                  <a:pt x="191" y="206"/>
                  <a:pt x="206" y="190"/>
                  <a:pt x="206" y="172"/>
                </a:cubicBezTo>
                <a:cubicBezTo>
                  <a:pt x="206" y="95"/>
                  <a:pt x="206" y="95"/>
                  <a:pt x="206" y="95"/>
                </a:cubicBezTo>
                <a:cubicBezTo>
                  <a:pt x="181" y="121"/>
                  <a:pt x="181" y="121"/>
                  <a:pt x="181" y="121"/>
                </a:cubicBezTo>
                <a:lnTo>
                  <a:pt x="181" y="172"/>
                </a:lnTo>
                <a:close/>
              </a:path>
            </a:pathLst>
          </a:custGeom>
          <a:solidFill>
            <a:schemeClr val="bg1">
              <a:alpha val="100000"/>
            </a:schemeClr>
          </a:solidFill>
          <a:ln w="9525">
            <a:noFill/>
          </a:ln>
        </p:spPr>
        <p:txBody>
          <a:bodyPr/>
          <a:lstStyle/>
          <a:p>
            <a:endParaRPr lang="zh-CN" altLang="en-US"/>
          </a:p>
        </p:txBody>
      </p:sp>
      <p:sp>
        <p:nvSpPr>
          <p:cNvPr id="25613" name="Freeform 300"/>
          <p:cNvSpPr>
            <a:spLocks noEditPoints="1"/>
          </p:cNvSpPr>
          <p:nvPr/>
        </p:nvSpPr>
        <p:spPr>
          <a:xfrm>
            <a:off x="1660525" y="4389438"/>
            <a:ext cx="222250" cy="222250"/>
          </a:xfrm>
          <a:custGeom>
            <a:avLst/>
            <a:gdLst/>
            <a:ahLst/>
            <a:cxnLst>
              <a:cxn ang="0">
                <a:pos x="667353679" y="153310453"/>
              </a:cxn>
              <a:cxn ang="0">
                <a:pos x="514043226" y="0"/>
              </a:cxn>
              <a:cxn ang="0">
                <a:pos x="72147155" y="450915216"/>
              </a:cxn>
              <a:cxn ang="0">
                <a:pos x="72147155" y="450915216"/>
              </a:cxn>
              <a:cxn ang="0">
                <a:pos x="72147155" y="450915216"/>
              </a:cxn>
              <a:cxn ang="0">
                <a:pos x="72147155" y="450915216"/>
              </a:cxn>
              <a:cxn ang="0">
                <a:pos x="72147155" y="450915216"/>
              </a:cxn>
              <a:cxn ang="0">
                <a:pos x="0" y="667353679"/>
              </a:cxn>
              <a:cxn ang="0">
                <a:pos x="216438463" y="595206524"/>
              </a:cxn>
              <a:cxn ang="0">
                <a:pos x="216438463" y="595206524"/>
              </a:cxn>
              <a:cxn ang="0">
                <a:pos x="216438463" y="595206524"/>
              </a:cxn>
              <a:cxn ang="0">
                <a:pos x="216438463" y="595206524"/>
              </a:cxn>
              <a:cxn ang="0">
                <a:pos x="216438463" y="595206524"/>
              </a:cxn>
              <a:cxn ang="0">
                <a:pos x="667353679" y="153310453"/>
              </a:cxn>
              <a:cxn ang="0">
                <a:pos x="171348743" y="468950503"/>
              </a:cxn>
              <a:cxn ang="0">
                <a:pos x="153310453" y="450915216"/>
              </a:cxn>
              <a:cxn ang="0">
                <a:pos x="514043226" y="81163297"/>
              </a:cxn>
              <a:cxn ang="0">
                <a:pos x="541097659" y="99201588"/>
              </a:cxn>
              <a:cxn ang="0">
                <a:pos x="171348743" y="468950503"/>
              </a:cxn>
            </a:cxnLst>
            <a:rect l="0" t="0" r="0" b="0"/>
            <a:pathLst>
              <a:path w="74" h="74">
                <a:moveTo>
                  <a:pt x="74" y="17"/>
                </a:moveTo>
                <a:lnTo>
                  <a:pt x="57" y="0"/>
                </a:lnTo>
                <a:lnTo>
                  <a:pt x="8" y="50"/>
                </a:lnTo>
                <a:lnTo>
                  <a:pt x="0" y="74"/>
                </a:lnTo>
                <a:lnTo>
                  <a:pt x="24" y="66"/>
                </a:lnTo>
                <a:lnTo>
                  <a:pt x="74" y="17"/>
                </a:lnTo>
                <a:close/>
                <a:moveTo>
                  <a:pt x="19" y="52"/>
                </a:moveTo>
                <a:lnTo>
                  <a:pt x="17" y="50"/>
                </a:lnTo>
                <a:lnTo>
                  <a:pt x="57" y="9"/>
                </a:lnTo>
                <a:lnTo>
                  <a:pt x="60" y="11"/>
                </a:lnTo>
                <a:lnTo>
                  <a:pt x="19" y="52"/>
                </a:lnTo>
                <a:close/>
              </a:path>
            </a:pathLst>
          </a:custGeom>
          <a:solidFill>
            <a:schemeClr val="bg1">
              <a:alpha val="100000"/>
            </a:schemeClr>
          </a:solidFill>
          <a:ln w="9525">
            <a:noFill/>
          </a:ln>
        </p:spPr>
        <p:txBody>
          <a:bodyPr/>
          <a:lstStyle/>
          <a:p>
            <a:endParaRPr lang="zh-CN" altLang="en-US"/>
          </a:p>
        </p:txBody>
      </p:sp>
      <p:sp>
        <p:nvSpPr>
          <p:cNvPr id="25614" name="Freeform 301"/>
          <p:cNvSpPr/>
          <p:nvPr/>
        </p:nvSpPr>
        <p:spPr>
          <a:xfrm>
            <a:off x="1849438" y="4340225"/>
            <a:ext cx="80962" cy="82550"/>
          </a:xfrm>
          <a:custGeom>
            <a:avLst/>
            <a:gdLst/>
            <a:ahLst/>
            <a:cxnLst>
              <a:cxn ang="0">
                <a:pos x="0" y="100986167"/>
              </a:cxn>
              <a:cxn ang="0">
                <a:pos x="144061384" y="247876248"/>
              </a:cxn>
              <a:cxn ang="0">
                <a:pos x="243104897" y="146890081"/>
              </a:cxn>
              <a:cxn ang="0">
                <a:pos x="99043513" y="0"/>
              </a:cxn>
              <a:cxn ang="0">
                <a:pos x="0" y="100986167"/>
              </a:cxn>
            </a:cxnLst>
            <a:rect l="0" t="0" r="0" b="0"/>
            <a:pathLst>
              <a:path w="27" h="27">
                <a:moveTo>
                  <a:pt x="0" y="11"/>
                </a:moveTo>
                <a:lnTo>
                  <a:pt x="16" y="27"/>
                </a:lnTo>
                <a:lnTo>
                  <a:pt x="27" y="16"/>
                </a:lnTo>
                <a:lnTo>
                  <a:pt x="11" y="0"/>
                </a:lnTo>
                <a:lnTo>
                  <a:pt x="0" y="11"/>
                </a:lnTo>
                <a:close/>
              </a:path>
            </a:pathLst>
          </a:custGeom>
          <a:solidFill>
            <a:schemeClr val="bg1">
              <a:alpha val="100000"/>
            </a:schemeClr>
          </a:solidFill>
          <a:ln w="9525">
            <a:noFill/>
          </a:ln>
        </p:spPr>
        <p:txBody>
          <a:bodyPr/>
          <a:lstStyle/>
          <a:p>
            <a:endParaRPr lang="zh-CN" altLang="en-US"/>
          </a:p>
        </p:txBody>
      </p:sp>
      <p:sp>
        <p:nvSpPr>
          <p:cNvPr id="25615" name="Freeform 335"/>
          <p:cNvSpPr/>
          <p:nvPr/>
        </p:nvSpPr>
        <p:spPr>
          <a:xfrm>
            <a:off x="1670050" y="2100263"/>
            <a:ext cx="101600" cy="101600"/>
          </a:xfrm>
          <a:custGeom>
            <a:avLst/>
            <a:gdLst/>
            <a:ahLst/>
            <a:cxnLst>
              <a:cxn ang="0">
                <a:pos x="17944353" y="305074918"/>
              </a:cxn>
              <a:cxn ang="0">
                <a:pos x="305074918" y="17944353"/>
              </a:cxn>
              <a:cxn ang="0">
                <a:pos x="287130565" y="0"/>
              </a:cxn>
              <a:cxn ang="0">
                <a:pos x="0" y="287130565"/>
              </a:cxn>
              <a:cxn ang="0">
                <a:pos x="17944353" y="305074918"/>
              </a:cxn>
            </a:cxnLst>
            <a:rect l="0" t="0" r="0" b="0"/>
            <a:pathLst>
              <a:path w="34" h="34">
                <a:moveTo>
                  <a:pt x="2" y="34"/>
                </a:moveTo>
                <a:lnTo>
                  <a:pt x="34" y="2"/>
                </a:lnTo>
                <a:lnTo>
                  <a:pt x="32" y="0"/>
                </a:lnTo>
                <a:lnTo>
                  <a:pt x="0" y="32"/>
                </a:lnTo>
                <a:lnTo>
                  <a:pt x="2" y="34"/>
                </a:lnTo>
                <a:close/>
              </a:path>
            </a:pathLst>
          </a:custGeom>
          <a:solidFill>
            <a:schemeClr val="bg1">
              <a:alpha val="100000"/>
            </a:schemeClr>
          </a:solidFill>
          <a:ln w="9525">
            <a:noFill/>
          </a:ln>
        </p:spPr>
        <p:txBody>
          <a:bodyPr/>
          <a:lstStyle/>
          <a:p>
            <a:endParaRPr lang="zh-CN" altLang="en-US"/>
          </a:p>
        </p:txBody>
      </p:sp>
      <p:sp>
        <p:nvSpPr>
          <p:cNvPr id="25616" name="Freeform 336"/>
          <p:cNvSpPr>
            <a:spLocks noEditPoints="1"/>
          </p:cNvSpPr>
          <p:nvPr/>
        </p:nvSpPr>
        <p:spPr>
          <a:xfrm>
            <a:off x="1543050" y="1952625"/>
            <a:ext cx="384175" cy="385763"/>
          </a:xfrm>
          <a:custGeom>
            <a:avLst/>
            <a:gdLst/>
            <a:ahLst/>
            <a:cxnLst>
              <a:cxn ang="0">
                <a:pos x="256348772" y="0"/>
              </a:cxn>
              <a:cxn ang="0">
                <a:pos x="0" y="257408398"/>
              </a:cxn>
              <a:cxn ang="0">
                <a:pos x="256348772" y="514816797"/>
              </a:cxn>
              <a:cxn ang="0">
                <a:pos x="512697545" y="257408398"/>
              </a:cxn>
              <a:cxn ang="0">
                <a:pos x="256348772" y="0"/>
              </a:cxn>
              <a:cxn ang="0">
                <a:pos x="192262246" y="377174415"/>
              </a:cxn>
              <a:cxn ang="0">
                <a:pos x="192262246" y="377174415"/>
              </a:cxn>
              <a:cxn ang="0">
                <a:pos x="192262246" y="377174415"/>
              </a:cxn>
              <a:cxn ang="0">
                <a:pos x="192262246" y="377174415"/>
              </a:cxn>
              <a:cxn ang="0">
                <a:pos x="113933232" y="402200790"/>
              </a:cxn>
              <a:cxn ang="0">
                <a:pos x="138855252" y="325336173"/>
              </a:cxn>
              <a:cxn ang="0">
                <a:pos x="138855252" y="325336173"/>
              </a:cxn>
              <a:cxn ang="0">
                <a:pos x="138855252" y="325336173"/>
              </a:cxn>
              <a:cxn ang="0">
                <a:pos x="138855252" y="325336173"/>
              </a:cxn>
              <a:cxn ang="0">
                <a:pos x="138855252" y="325336173"/>
              </a:cxn>
              <a:cxn ang="0">
                <a:pos x="295513279" y="168030594"/>
              </a:cxn>
              <a:cxn ang="0">
                <a:pos x="348918940" y="219870176"/>
              </a:cxn>
              <a:cxn ang="0">
                <a:pos x="192262246" y="377174415"/>
              </a:cxn>
              <a:cxn ang="0">
                <a:pos x="366721716" y="201993811"/>
              </a:cxn>
              <a:cxn ang="0">
                <a:pos x="313314722" y="150155569"/>
              </a:cxn>
              <a:cxn ang="0">
                <a:pos x="348918940" y="114404179"/>
              </a:cxn>
              <a:cxn ang="0">
                <a:pos x="400545124" y="168030594"/>
              </a:cxn>
              <a:cxn ang="0">
                <a:pos x="366721716" y="201993811"/>
              </a:cxn>
            </a:cxnLst>
            <a:rect l="0" t="0" r="0" b="0"/>
            <a:pathLst>
              <a:path w="288" h="288">
                <a:moveTo>
                  <a:pt x="144" y="0"/>
                </a:moveTo>
                <a:cubicBezTo>
                  <a:pt x="64" y="0"/>
                  <a:pt x="0" y="65"/>
                  <a:pt x="0" y="144"/>
                </a:cubicBezTo>
                <a:cubicBezTo>
                  <a:pt x="0" y="224"/>
                  <a:pt x="64" y="288"/>
                  <a:pt x="144" y="288"/>
                </a:cubicBezTo>
                <a:cubicBezTo>
                  <a:pt x="224" y="288"/>
                  <a:pt x="288" y="224"/>
                  <a:pt x="288" y="144"/>
                </a:cubicBezTo>
                <a:cubicBezTo>
                  <a:pt x="288" y="65"/>
                  <a:pt x="224" y="0"/>
                  <a:pt x="144" y="0"/>
                </a:cubicBezTo>
                <a:close/>
                <a:moveTo>
                  <a:pt x="108" y="211"/>
                </a:moveTo>
                <a:cubicBezTo>
                  <a:pt x="108" y="211"/>
                  <a:pt x="108" y="211"/>
                  <a:pt x="108" y="211"/>
                </a:cubicBezTo>
                <a:cubicBezTo>
                  <a:pt x="108" y="211"/>
                  <a:pt x="108" y="211"/>
                  <a:pt x="108" y="211"/>
                </a:cubicBezTo>
                <a:cubicBezTo>
                  <a:pt x="108" y="211"/>
                  <a:pt x="108" y="211"/>
                  <a:pt x="108" y="211"/>
                </a:cubicBezTo>
                <a:cubicBezTo>
                  <a:pt x="64" y="225"/>
                  <a:pt x="64" y="225"/>
                  <a:pt x="64" y="225"/>
                </a:cubicBezTo>
                <a:cubicBezTo>
                  <a:pt x="78" y="182"/>
                  <a:pt x="78" y="182"/>
                  <a:pt x="78" y="182"/>
                </a:cubicBezTo>
                <a:cubicBezTo>
                  <a:pt x="78" y="182"/>
                  <a:pt x="78" y="182"/>
                  <a:pt x="78" y="182"/>
                </a:cubicBezTo>
                <a:cubicBezTo>
                  <a:pt x="78" y="182"/>
                  <a:pt x="78" y="182"/>
                  <a:pt x="78" y="182"/>
                </a:cubicBezTo>
                <a:cubicBezTo>
                  <a:pt x="78" y="182"/>
                  <a:pt x="78" y="182"/>
                  <a:pt x="78" y="182"/>
                </a:cubicBezTo>
                <a:cubicBezTo>
                  <a:pt x="78" y="182"/>
                  <a:pt x="78" y="182"/>
                  <a:pt x="78" y="182"/>
                </a:cubicBezTo>
                <a:cubicBezTo>
                  <a:pt x="166" y="94"/>
                  <a:pt x="166" y="94"/>
                  <a:pt x="166" y="94"/>
                </a:cubicBezTo>
                <a:cubicBezTo>
                  <a:pt x="196" y="123"/>
                  <a:pt x="196" y="123"/>
                  <a:pt x="196" y="123"/>
                </a:cubicBezTo>
                <a:lnTo>
                  <a:pt x="108" y="211"/>
                </a:lnTo>
                <a:close/>
                <a:moveTo>
                  <a:pt x="206" y="113"/>
                </a:moveTo>
                <a:cubicBezTo>
                  <a:pt x="176" y="84"/>
                  <a:pt x="176" y="84"/>
                  <a:pt x="176" y="84"/>
                </a:cubicBezTo>
                <a:cubicBezTo>
                  <a:pt x="196" y="64"/>
                  <a:pt x="196" y="64"/>
                  <a:pt x="196" y="64"/>
                </a:cubicBezTo>
                <a:cubicBezTo>
                  <a:pt x="225" y="94"/>
                  <a:pt x="225" y="94"/>
                  <a:pt x="225" y="94"/>
                </a:cubicBezTo>
                <a:lnTo>
                  <a:pt x="206" y="113"/>
                </a:lnTo>
                <a:close/>
              </a:path>
            </a:pathLst>
          </a:custGeom>
          <a:solidFill>
            <a:schemeClr val="bg1">
              <a:alpha val="100000"/>
            </a:schemeClr>
          </a:solidFill>
          <a:ln w="9525">
            <a:noFill/>
          </a:ln>
        </p:spPr>
        <p:txBody>
          <a:bodyPr/>
          <a:lstStyle/>
          <a:p>
            <a:endParaRPr lang="zh-CN" altLang="en-US"/>
          </a:p>
        </p:txBody>
      </p:sp>
      <p:sp>
        <p:nvSpPr>
          <p:cNvPr id="25617" name="Freeform 369"/>
          <p:cNvSpPr>
            <a:spLocks noEditPoints="1"/>
          </p:cNvSpPr>
          <p:nvPr/>
        </p:nvSpPr>
        <p:spPr>
          <a:xfrm>
            <a:off x="7245350" y="1955800"/>
            <a:ext cx="387350" cy="384175"/>
          </a:xfrm>
          <a:custGeom>
            <a:avLst/>
            <a:gdLst/>
            <a:ahLst/>
            <a:cxnLst>
              <a:cxn ang="0">
                <a:pos x="260486150" y="0"/>
              </a:cxn>
              <a:cxn ang="0">
                <a:pos x="0" y="256348772"/>
              </a:cxn>
              <a:cxn ang="0">
                <a:pos x="260486150" y="512697545"/>
              </a:cxn>
              <a:cxn ang="0">
                <a:pos x="520972300" y="256348772"/>
              </a:cxn>
              <a:cxn ang="0">
                <a:pos x="260486150" y="0"/>
              </a:cxn>
              <a:cxn ang="0">
                <a:pos x="349123397" y="234987042"/>
              </a:cxn>
              <a:cxn ang="0">
                <a:pos x="321990067" y="227865131"/>
              </a:cxn>
              <a:cxn ang="0">
                <a:pos x="231543842" y="316875010"/>
              </a:cxn>
              <a:cxn ang="0">
                <a:pos x="240587389" y="343579174"/>
              </a:cxn>
              <a:cxn ang="0">
                <a:pos x="166421969" y="414786277"/>
              </a:cxn>
              <a:cxn ang="0">
                <a:pos x="159186055" y="409446512"/>
              </a:cxn>
              <a:cxn ang="0">
                <a:pos x="191746320" y="361380617"/>
              </a:cxn>
              <a:cxn ang="0">
                <a:pos x="153759120" y="323996921"/>
              </a:cxn>
              <a:cxn ang="0">
                <a:pos x="104918051" y="356039517"/>
              </a:cxn>
              <a:cxn ang="0">
                <a:pos x="99491116" y="348918940"/>
              </a:cxn>
              <a:cxn ang="0">
                <a:pos x="171848903" y="275931026"/>
              </a:cxn>
              <a:cxn ang="0">
                <a:pos x="198982233" y="286611891"/>
              </a:cxn>
              <a:cxn ang="0">
                <a:pos x="289428458" y="195822535"/>
              </a:cxn>
              <a:cxn ang="0">
                <a:pos x="280384911" y="169118370"/>
              </a:cxn>
              <a:cxn ang="0">
                <a:pos x="354550332" y="96130456"/>
              </a:cxn>
              <a:cxn ang="0">
                <a:pos x="361786245" y="103251033"/>
              </a:cxn>
              <a:cxn ang="0">
                <a:pos x="329225981" y="151316928"/>
              </a:cxn>
              <a:cxn ang="0">
                <a:pos x="367213180" y="188700624"/>
              </a:cxn>
              <a:cxn ang="0">
                <a:pos x="416054249" y="156658028"/>
              </a:cxn>
              <a:cxn ang="0">
                <a:pos x="421481184" y="163778605"/>
              </a:cxn>
              <a:cxn ang="0">
                <a:pos x="349123397" y="234987042"/>
              </a:cxn>
            </a:cxnLst>
            <a:rect l="0" t="0" r="0" b="0"/>
            <a:pathLst>
              <a:path w="288" h="288">
                <a:moveTo>
                  <a:pt x="144" y="0"/>
                </a:moveTo>
                <a:cubicBezTo>
                  <a:pt x="64" y="0"/>
                  <a:pt x="0" y="65"/>
                  <a:pt x="0" y="144"/>
                </a:cubicBezTo>
                <a:cubicBezTo>
                  <a:pt x="0" y="224"/>
                  <a:pt x="64" y="288"/>
                  <a:pt x="144" y="288"/>
                </a:cubicBezTo>
                <a:cubicBezTo>
                  <a:pt x="224" y="288"/>
                  <a:pt x="288" y="224"/>
                  <a:pt x="288" y="144"/>
                </a:cubicBezTo>
                <a:cubicBezTo>
                  <a:pt x="288" y="65"/>
                  <a:pt x="224" y="0"/>
                  <a:pt x="144" y="0"/>
                </a:cubicBezTo>
                <a:close/>
                <a:moveTo>
                  <a:pt x="193" y="132"/>
                </a:moveTo>
                <a:cubicBezTo>
                  <a:pt x="188" y="132"/>
                  <a:pt x="183" y="131"/>
                  <a:pt x="178" y="128"/>
                </a:cubicBezTo>
                <a:cubicBezTo>
                  <a:pt x="128" y="178"/>
                  <a:pt x="128" y="178"/>
                  <a:pt x="128" y="178"/>
                </a:cubicBezTo>
                <a:cubicBezTo>
                  <a:pt x="131" y="183"/>
                  <a:pt x="133" y="188"/>
                  <a:pt x="133" y="193"/>
                </a:cubicBezTo>
                <a:cubicBezTo>
                  <a:pt x="133" y="214"/>
                  <a:pt x="113" y="233"/>
                  <a:pt x="92" y="233"/>
                </a:cubicBezTo>
                <a:cubicBezTo>
                  <a:pt x="92" y="233"/>
                  <a:pt x="90" y="231"/>
                  <a:pt x="88" y="230"/>
                </a:cubicBezTo>
                <a:cubicBezTo>
                  <a:pt x="105" y="213"/>
                  <a:pt x="106" y="214"/>
                  <a:pt x="106" y="203"/>
                </a:cubicBezTo>
                <a:cubicBezTo>
                  <a:pt x="106" y="195"/>
                  <a:pt x="93" y="182"/>
                  <a:pt x="85" y="182"/>
                </a:cubicBezTo>
                <a:cubicBezTo>
                  <a:pt x="75" y="182"/>
                  <a:pt x="75" y="183"/>
                  <a:pt x="58" y="200"/>
                </a:cubicBezTo>
                <a:cubicBezTo>
                  <a:pt x="57" y="198"/>
                  <a:pt x="55" y="196"/>
                  <a:pt x="55" y="196"/>
                </a:cubicBezTo>
                <a:cubicBezTo>
                  <a:pt x="54" y="175"/>
                  <a:pt x="74" y="155"/>
                  <a:pt x="95" y="155"/>
                </a:cubicBezTo>
                <a:cubicBezTo>
                  <a:pt x="100" y="155"/>
                  <a:pt x="105" y="157"/>
                  <a:pt x="110" y="161"/>
                </a:cubicBezTo>
                <a:cubicBezTo>
                  <a:pt x="160" y="110"/>
                  <a:pt x="160" y="110"/>
                  <a:pt x="160" y="110"/>
                </a:cubicBezTo>
                <a:cubicBezTo>
                  <a:pt x="157" y="105"/>
                  <a:pt x="155" y="100"/>
                  <a:pt x="155" y="95"/>
                </a:cubicBezTo>
                <a:cubicBezTo>
                  <a:pt x="155" y="74"/>
                  <a:pt x="175" y="55"/>
                  <a:pt x="196" y="54"/>
                </a:cubicBezTo>
                <a:cubicBezTo>
                  <a:pt x="196" y="54"/>
                  <a:pt x="198" y="57"/>
                  <a:pt x="200" y="58"/>
                </a:cubicBezTo>
                <a:cubicBezTo>
                  <a:pt x="183" y="75"/>
                  <a:pt x="182" y="74"/>
                  <a:pt x="182" y="85"/>
                </a:cubicBezTo>
                <a:cubicBezTo>
                  <a:pt x="182" y="93"/>
                  <a:pt x="195" y="106"/>
                  <a:pt x="203" y="106"/>
                </a:cubicBezTo>
                <a:cubicBezTo>
                  <a:pt x="213" y="106"/>
                  <a:pt x="213" y="105"/>
                  <a:pt x="230" y="88"/>
                </a:cubicBezTo>
                <a:cubicBezTo>
                  <a:pt x="231" y="90"/>
                  <a:pt x="233" y="92"/>
                  <a:pt x="233" y="92"/>
                </a:cubicBezTo>
                <a:cubicBezTo>
                  <a:pt x="234" y="113"/>
                  <a:pt x="214" y="132"/>
                  <a:pt x="193" y="132"/>
                </a:cubicBezTo>
                <a:close/>
              </a:path>
            </a:pathLst>
          </a:custGeom>
          <a:solidFill>
            <a:schemeClr val="bg1">
              <a:alpha val="100000"/>
            </a:schemeClr>
          </a:solidFill>
          <a:ln w="9525">
            <a:noFill/>
          </a:ln>
        </p:spPr>
        <p:txBody>
          <a:bodyPr/>
          <a:lstStyle/>
          <a:p>
            <a:endParaRPr lang="zh-CN" altLang="en-US"/>
          </a:p>
        </p:txBody>
      </p:sp>
      <p:sp>
        <p:nvSpPr>
          <p:cNvPr id="25618" name="Freeform 372"/>
          <p:cNvSpPr/>
          <p:nvPr/>
        </p:nvSpPr>
        <p:spPr>
          <a:xfrm>
            <a:off x="7265988" y="4319588"/>
            <a:ext cx="384175" cy="384175"/>
          </a:xfrm>
          <a:custGeom>
            <a:avLst/>
            <a:gdLst/>
            <a:ahLst/>
            <a:cxnLst>
              <a:cxn ang="0">
                <a:pos x="502016679" y="96130456"/>
              </a:cxn>
              <a:cxn ang="0">
                <a:pos x="432589054" y="140636063"/>
              </a:cxn>
              <a:cxn ang="0">
                <a:pos x="372061482" y="80108491"/>
              </a:cxn>
              <a:cxn ang="0">
                <a:pos x="414786277" y="10680865"/>
              </a:cxn>
              <a:cxn ang="0">
                <a:pos x="404105412" y="0"/>
              </a:cxn>
              <a:cxn ang="0">
                <a:pos x="288392702" y="115712710"/>
              </a:cxn>
              <a:cxn ang="0">
                <a:pos x="297292757" y="151316928"/>
              </a:cxn>
              <a:cxn ang="0">
                <a:pos x="149537451" y="299073568"/>
              </a:cxn>
              <a:cxn ang="0">
                <a:pos x="115712710" y="288392702"/>
              </a:cxn>
              <a:cxn ang="0">
                <a:pos x="0" y="405886223"/>
              </a:cxn>
              <a:cxn ang="0">
                <a:pos x="10680865" y="416567089"/>
              </a:cxn>
              <a:cxn ang="0">
                <a:pos x="80108491" y="372061482"/>
              </a:cxn>
              <a:cxn ang="0">
                <a:pos x="140636063" y="432589054"/>
              </a:cxn>
              <a:cxn ang="0">
                <a:pos x="96130456" y="502016679"/>
              </a:cxn>
              <a:cxn ang="0">
                <a:pos x="106812655" y="512697545"/>
              </a:cxn>
              <a:cxn ang="0">
                <a:pos x="222525365" y="396984835"/>
              </a:cxn>
              <a:cxn ang="0">
                <a:pos x="213623977" y="363161428"/>
              </a:cxn>
              <a:cxn ang="0">
                <a:pos x="363161428" y="213623977"/>
              </a:cxn>
              <a:cxn ang="0">
                <a:pos x="395204024" y="224304842"/>
              </a:cxn>
              <a:cxn ang="0">
                <a:pos x="510916734" y="106812655"/>
              </a:cxn>
              <a:cxn ang="0">
                <a:pos x="502016679" y="96130456"/>
              </a:cxn>
            </a:cxnLst>
            <a:rect l="0" t="0" r="0" b="0"/>
            <a:pathLst>
              <a:path w="288" h="288">
                <a:moveTo>
                  <a:pt x="282" y="54"/>
                </a:moveTo>
                <a:cubicBezTo>
                  <a:pt x="255" y="81"/>
                  <a:pt x="259" y="79"/>
                  <a:pt x="243" y="79"/>
                </a:cubicBezTo>
                <a:cubicBezTo>
                  <a:pt x="230" y="79"/>
                  <a:pt x="209" y="58"/>
                  <a:pt x="209" y="45"/>
                </a:cubicBezTo>
                <a:cubicBezTo>
                  <a:pt x="209" y="28"/>
                  <a:pt x="206" y="33"/>
                  <a:pt x="233" y="6"/>
                </a:cubicBezTo>
                <a:cubicBezTo>
                  <a:pt x="231" y="4"/>
                  <a:pt x="227" y="0"/>
                  <a:pt x="227" y="0"/>
                </a:cubicBezTo>
                <a:cubicBezTo>
                  <a:pt x="194" y="1"/>
                  <a:pt x="162" y="32"/>
                  <a:pt x="162" y="65"/>
                </a:cubicBezTo>
                <a:cubicBezTo>
                  <a:pt x="162" y="71"/>
                  <a:pt x="164" y="78"/>
                  <a:pt x="167" y="85"/>
                </a:cubicBezTo>
                <a:cubicBezTo>
                  <a:pt x="84" y="168"/>
                  <a:pt x="84" y="168"/>
                  <a:pt x="84" y="168"/>
                </a:cubicBezTo>
                <a:cubicBezTo>
                  <a:pt x="78" y="164"/>
                  <a:pt x="71" y="162"/>
                  <a:pt x="65" y="162"/>
                </a:cubicBezTo>
                <a:cubicBezTo>
                  <a:pt x="32" y="162"/>
                  <a:pt x="0" y="194"/>
                  <a:pt x="0" y="228"/>
                </a:cubicBezTo>
                <a:cubicBezTo>
                  <a:pt x="0" y="228"/>
                  <a:pt x="4" y="231"/>
                  <a:pt x="6" y="234"/>
                </a:cubicBezTo>
                <a:cubicBezTo>
                  <a:pt x="33" y="207"/>
                  <a:pt x="28" y="209"/>
                  <a:pt x="45" y="209"/>
                </a:cubicBezTo>
                <a:cubicBezTo>
                  <a:pt x="58" y="209"/>
                  <a:pt x="79" y="230"/>
                  <a:pt x="79" y="243"/>
                </a:cubicBezTo>
                <a:cubicBezTo>
                  <a:pt x="79" y="260"/>
                  <a:pt x="82" y="255"/>
                  <a:pt x="54" y="282"/>
                </a:cubicBezTo>
                <a:cubicBezTo>
                  <a:pt x="56" y="284"/>
                  <a:pt x="60" y="288"/>
                  <a:pt x="60" y="288"/>
                </a:cubicBezTo>
                <a:cubicBezTo>
                  <a:pt x="94" y="287"/>
                  <a:pt x="125" y="256"/>
                  <a:pt x="125" y="223"/>
                </a:cubicBezTo>
                <a:cubicBezTo>
                  <a:pt x="125" y="217"/>
                  <a:pt x="123" y="210"/>
                  <a:pt x="120" y="204"/>
                </a:cubicBezTo>
                <a:cubicBezTo>
                  <a:pt x="204" y="120"/>
                  <a:pt x="204" y="120"/>
                  <a:pt x="204" y="120"/>
                </a:cubicBezTo>
                <a:cubicBezTo>
                  <a:pt x="210" y="124"/>
                  <a:pt x="216" y="126"/>
                  <a:pt x="222" y="126"/>
                </a:cubicBezTo>
                <a:cubicBezTo>
                  <a:pt x="256" y="126"/>
                  <a:pt x="288" y="94"/>
                  <a:pt x="287" y="60"/>
                </a:cubicBezTo>
                <a:cubicBezTo>
                  <a:pt x="287" y="60"/>
                  <a:pt x="284" y="56"/>
                  <a:pt x="282" y="54"/>
                </a:cubicBezTo>
                <a:close/>
              </a:path>
            </a:pathLst>
          </a:custGeom>
          <a:solidFill>
            <a:schemeClr val="bg1">
              <a:alpha val="100000"/>
            </a:schemeClr>
          </a:solidFill>
          <a:ln w="9525">
            <a:noFill/>
          </a:ln>
        </p:spPr>
        <p:txBody>
          <a:bodyPr/>
          <a:lstStyle/>
          <a:p>
            <a:endParaRPr lang="zh-CN" altLang="en-US"/>
          </a:p>
        </p:txBody>
      </p:sp>
      <p:sp>
        <p:nvSpPr>
          <p:cNvPr id="25619" name="Freeform 384"/>
          <p:cNvSpPr/>
          <p:nvPr/>
        </p:nvSpPr>
        <p:spPr>
          <a:xfrm>
            <a:off x="10115550" y="4483100"/>
            <a:ext cx="185738" cy="185738"/>
          </a:xfrm>
          <a:custGeom>
            <a:avLst/>
            <a:gdLst/>
            <a:ahLst/>
            <a:cxnLst>
              <a:cxn ang="0">
                <a:pos x="440780240" y="80960798"/>
              </a:cxn>
              <a:cxn ang="0">
                <a:pos x="242879397" y="278861641"/>
              </a:cxn>
              <a:cxn ang="0">
                <a:pos x="215890467" y="242879397"/>
              </a:cxn>
              <a:cxn ang="0">
                <a:pos x="404797996" y="53971868"/>
              </a:cxn>
              <a:cxn ang="0">
                <a:pos x="350823133" y="0"/>
              </a:cxn>
              <a:cxn ang="0">
                <a:pos x="98950422" y="251872711"/>
              </a:cxn>
              <a:cxn ang="0">
                <a:pos x="98950422" y="251872711"/>
              </a:cxn>
              <a:cxn ang="0">
                <a:pos x="98950422" y="251872711"/>
              </a:cxn>
              <a:cxn ang="0">
                <a:pos x="98950422" y="251872711"/>
              </a:cxn>
              <a:cxn ang="0">
                <a:pos x="98950422" y="251872711"/>
              </a:cxn>
              <a:cxn ang="0">
                <a:pos x="0" y="557720286"/>
              </a:cxn>
              <a:cxn ang="0">
                <a:pos x="314840889" y="458769864"/>
              </a:cxn>
              <a:cxn ang="0">
                <a:pos x="314840889" y="458769864"/>
              </a:cxn>
              <a:cxn ang="0">
                <a:pos x="314840889" y="458769864"/>
              </a:cxn>
              <a:cxn ang="0">
                <a:pos x="314840889" y="458769864"/>
              </a:cxn>
              <a:cxn ang="0">
                <a:pos x="314840889" y="458769864"/>
              </a:cxn>
              <a:cxn ang="0">
                <a:pos x="557720286" y="206897153"/>
              </a:cxn>
              <a:cxn ang="0">
                <a:pos x="440780240" y="80960798"/>
              </a:cxn>
            </a:cxnLst>
            <a:rect l="0" t="0" r="0" b="0"/>
            <a:pathLst>
              <a:path w="62" h="62">
                <a:moveTo>
                  <a:pt x="49" y="9"/>
                </a:moveTo>
                <a:lnTo>
                  <a:pt x="27" y="31"/>
                </a:lnTo>
                <a:lnTo>
                  <a:pt x="24" y="27"/>
                </a:lnTo>
                <a:lnTo>
                  <a:pt x="45" y="6"/>
                </a:lnTo>
                <a:lnTo>
                  <a:pt x="39" y="0"/>
                </a:lnTo>
                <a:lnTo>
                  <a:pt x="11" y="28"/>
                </a:lnTo>
                <a:lnTo>
                  <a:pt x="0" y="62"/>
                </a:lnTo>
                <a:lnTo>
                  <a:pt x="35" y="51"/>
                </a:lnTo>
                <a:lnTo>
                  <a:pt x="62" y="23"/>
                </a:lnTo>
                <a:lnTo>
                  <a:pt x="49" y="9"/>
                </a:lnTo>
                <a:close/>
              </a:path>
            </a:pathLst>
          </a:custGeom>
          <a:solidFill>
            <a:schemeClr val="bg1">
              <a:alpha val="100000"/>
            </a:schemeClr>
          </a:solidFill>
          <a:ln w="9525">
            <a:noFill/>
          </a:ln>
        </p:spPr>
        <p:txBody>
          <a:bodyPr/>
          <a:lstStyle/>
          <a:p>
            <a:endParaRPr lang="zh-CN" altLang="en-US"/>
          </a:p>
        </p:txBody>
      </p:sp>
      <p:sp>
        <p:nvSpPr>
          <p:cNvPr id="25620" name="Freeform 385"/>
          <p:cNvSpPr/>
          <p:nvPr/>
        </p:nvSpPr>
        <p:spPr>
          <a:xfrm>
            <a:off x="10310813" y="4356100"/>
            <a:ext cx="120650" cy="117475"/>
          </a:xfrm>
          <a:custGeom>
            <a:avLst/>
            <a:gdLst/>
            <a:ahLst/>
            <a:cxnLst>
              <a:cxn ang="0">
                <a:pos x="54340760" y="189942014"/>
              </a:cxn>
              <a:cxn ang="0">
                <a:pos x="144912715" y="108537863"/>
              </a:cxn>
              <a:cxn ang="0">
                <a:pos x="181140894" y="135671576"/>
              </a:cxn>
              <a:cxn ang="0">
                <a:pos x="90568939" y="226121302"/>
              </a:cxn>
              <a:cxn ang="0">
                <a:pos x="217366056" y="352747303"/>
              </a:cxn>
              <a:cxn ang="0">
                <a:pos x="362278771" y="208030152"/>
              </a:cxn>
              <a:cxn ang="0">
                <a:pos x="144912715" y="0"/>
              </a:cxn>
              <a:cxn ang="0">
                <a:pos x="0" y="144717151"/>
              </a:cxn>
              <a:cxn ang="0">
                <a:pos x="54340760" y="189942014"/>
              </a:cxn>
            </a:cxnLst>
            <a:rect l="0" t="0" r="0" b="0"/>
            <a:pathLst>
              <a:path w="40" h="39">
                <a:moveTo>
                  <a:pt x="6" y="21"/>
                </a:moveTo>
                <a:lnTo>
                  <a:pt x="16" y="12"/>
                </a:lnTo>
                <a:lnTo>
                  <a:pt x="20" y="15"/>
                </a:lnTo>
                <a:lnTo>
                  <a:pt x="10" y="25"/>
                </a:lnTo>
                <a:lnTo>
                  <a:pt x="24" y="39"/>
                </a:lnTo>
                <a:lnTo>
                  <a:pt x="40" y="23"/>
                </a:lnTo>
                <a:lnTo>
                  <a:pt x="16" y="0"/>
                </a:lnTo>
                <a:lnTo>
                  <a:pt x="0" y="16"/>
                </a:lnTo>
                <a:lnTo>
                  <a:pt x="6" y="21"/>
                </a:lnTo>
                <a:close/>
              </a:path>
            </a:pathLst>
          </a:custGeom>
          <a:solidFill>
            <a:schemeClr val="bg1">
              <a:alpha val="100000"/>
            </a:schemeClr>
          </a:solidFill>
          <a:ln w="9525">
            <a:noFill/>
          </a:ln>
        </p:spPr>
        <p:txBody>
          <a:bodyPr/>
          <a:lstStyle/>
          <a:p>
            <a:endParaRPr lang="zh-CN" altLang="en-US"/>
          </a:p>
        </p:txBody>
      </p:sp>
      <p:sp>
        <p:nvSpPr>
          <p:cNvPr id="25621" name="Freeform 386"/>
          <p:cNvSpPr/>
          <p:nvPr/>
        </p:nvSpPr>
        <p:spPr>
          <a:xfrm>
            <a:off x="10382250" y="4284663"/>
            <a:ext cx="117475" cy="117475"/>
          </a:xfrm>
          <a:custGeom>
            <a:avLst/>
            <a:gdLst/>
            <a:ahLst/>
            <a:cxnLst>
              <a:cxn ang="0">
                <a:pos x="135668564" y="0"/>
              </a:cxn>
              <a:cxn ang="0">
                <a:pos x="0" y="144717151"/>
              </a:cxn>
              <a:cxn ang="0">
                <a:pos x="208027140" y="352747303"/>
              </a:cxn>
              <a:cxn ang="0">
                <a:pos x="352741279" y="217075727"/>
              </a:cxn>
              <a:cxn ang="0">
                <a:pos x="135668564" y="0"/>
              </a:cxn>
            </a:cxnLst>
            <a:rect l="0" t="0" r="0" b="0"/>
            <a:pathLst>
              <a:path w="39" h="39">
                <a:moveTo>
                  <a:pt x="15" y="0"/>
                </a:moveTo>
                <a:lnTo>
                  <a:pt x="0" y="16"/>
                </a:lnTo>
                <a:lnTo>
                  <a:pt x="23" y="39"/>
                </a:lnTo>
                <a:lnTo>
                  <a:pt x="39" y="24"/>
                </a:lnTo>
                <a:lnTo>
                  <a:pt x="15" y="0"/>
                </a:lnTo>
                <a:close/>
              </a:path>
            </a:pathLst>
          </a:custGeom>
          <a:solidFill>
            <a:schemeClr val="bg1">
              <a:alpha val="100000"/>
            </a:schemeClr>
          </a:solidFill>
          <a:ln w="9525">
            <a:noFill/>
          </a:ln>
        </p:spPr>
        <p:txBody>
          <a:bodyPr/>
          <a:lstStyle/>
          <a:p>
            <a:endParaRPr lang="zh-CN" altLang="en-US"/>
          </a:p>
        </p:txBody>
      </p:sp>
      <p:sp>
        <p:nvSpPr>
          <p:cNvPr id="25622" name="Freeform 387"/>
          <p:cNvSpPr/>
          <p:nvPr/>
        </p:nvSpPr>
        <p:spPr>
          <a:xfrm>
            <a:off x="10115550" y="4284663"/>
            <a:ext cx="384175" cy="384175"/>
          </a:xfrm>
          <a:custGeom>
            <a:avLst/>
            <a:gdLst/>
            <a:ahLst/>
            <a:cxnLst>
              <a:cxn ang="0">
                <a:pos x="396984835" y="290405512"/>
              </a:cxn>
              <a:cxn ang="0">
                <a:pos x="361380617" y="299368703"/>
              </a:cxn>
              <a:cxn ang="0">
                <a:pos x="213623977" y="150580537"/>
              </a:cxn>
              <a:cxn ang="0">
                <a:pos x="222525365" y="116520144"/>
              </a:cxn>
              <a:cxn ang="0">
                <a:pos x="108592133" y="0"/>
              </a:cxn>
              <a:cxn ang="0">
                <a:pos x="106812655" y="0"/>
              </a:cxn>
              <a:cxn ang="0">
                <a:pos x="96130456" y="10755561"/>
              </a:cxn>
              <a:cxn ang="0">
                <a:pos x="140636063" y="78875009"/>
              </a:cxn>
              <a:cxn ang="0">
                <a:pos x="80108491" y="139824976"/>
              </a:cxn>
              <a:cxn ang="0">
                <a:pos x="67648149" y="141617346"/>
              </a:cxn>
              <a:cxn ang="0">
                <a:pos x="10680865" y="96801391"/>
              </a:cxn>
              <a:cxn ang="0">
                <a:pos x="0" y="107556953"/>
              </a:cxn>
              <a:cxn ang="0">
                <a:pos x="115712710" y="224078435"/>
              </a:cxn>
              <a:cxn ang="0">
                <a:pos x="149537451" y="215115244"/>
              </a:cxn>
              <a:cxn ang="0">
                <a:pos x="297292757" y="363903410"/>
              </a:cxn>
              <a:cxn ang="0">
                <a:pos x="288392702" y="397963804"/>
              </a:cxn>
              <a:cxn ang="0">
                <a:pos x="404105412" y="514483947"/>
              </a:cxn>
              <a:cxn ang="0">
                <a:pos x="404105412" y="514483947"/>
              </a:cxn>
              <a:cxn ang="0">
                <a:pos x="414786277" y="503728386"/>
              </a:cxn>
              <a:cxn ang="0">
                <a:pos x="372061482" y="435608938"/>
              </a:cxn>
              <a:cxn ang="0">
                <a:pos x="432589054" y="372866601"/>
              </a:cxn>
              <a:cxn ang="0">
                <a:pos x="445049396" y="372866601"/>
              </a:cxn>
              <a:cxn ang="0">
                <a:pos x="502016679" y="417682556"/>
              </a:cxn>
              <a:cxn ang="0">
                <a:pos x="512697545" y="406926995"/>
              </a:cxn>
              <a:cxn ang="0">
                <a:pos x="396984835" y="290405512"/>
              </a:cxn>
            </a:cxnLst>
            <a:rect l="0" t="0" r="0" b="0"/>
            <a:pathLst>
              <a:path w="288" h="287">
                <a:moveTo>
                  <a:pt x="223" y="162"/>
                </a:moveTo>
                <a:cubicBezTo>
                  <a:pt x="216" y="162"/>
                  <a:pt x="210" y="164"/>
                  <a:pt x="203" y="167"/>
                </a:cubicBezTo>
                <a:cubicBezTo>
                  <a:pt x="120" y="84"/>
                  <a:pt x="120" y="84"/>
                  <a:pt x="120" y="84"/>
                </a:cubicBezTo>
                <a:cubicBezTo>
                  <a:pt x="123" y="77"/>
                  <a:pt x="125" y="71"/>
                  <a:pt x="125" y="65"/>
                </a:cubicBezTo>
                <a:cubicBezTo>
                  <a:pt x="125" y="32"/>
                  <a:pt x="94" y="0"/>
                  <a:pt x="61" y="0"/>
                </a:cubicBezTo>
                <a:cubicBezTo>
                  <a:pt x="61" y="0"/>
                  <a:pt x="60" y="0"/>
                  <a:pt x="60" y="0"/>
                </a:cubicBezTo>
                <a:cubicBezTo>
                  <a:pt x="60" y="0"/>
                  <a:pt x="56" y="3"/>
                  <a:pt x="54" y="6"/>
                </a:cubicBezTo>
                <a:cubicBezTo>
                  <a:pt x="81" y="32"/>
                  <a:pt x="79" y="28"/>
                  <a:pt x="79" y="44"/>
                </a:cubicBezTo>
                <a:cubicBezTo>
                  <a:pt x="79" y="57"/>
                  <a:pt x="58" y="78"/>
                  <a:pt x="45" y="78"/>
                </a:cubicBezTo>
                <a:cubicBezTo>
                  <a:pt x="42" y="78"/>
                  <a:pt x="40" y="79"/>
                  <a:pt x="38" y="79"/>
                </a:cubicBezTo>
                <a:cubicBezTo>
                  <a:pt x="29" y="79"/>
                  <a:pt x="29" y="77"/>
                  <a:pt x="6" y="54"/>
                </a:cubicBezTo>
                <a:cubicBezTo>
                  <a:pt x="4" y="56"/>
                  <a:pt x="0" y="60"/>
                  <a:pt x="0" y="60"/>
                </a:cubicBezTo>
                <a:cubicBezTo>
                  <a:pt x="0" y="93"/>
                  <a:pt x="32" y="125"/>
                  <a:pt x="65" y="125"/>
                </a:cubicBezTo>
                <a:cubicBezTo>
                  <a:pt x="71" y="125"/>
                  <a:pt x="78" y="123"/>
                  <a:pt x="84" y="120"/>
                </a:cubicBezTo>
                <a:cubicBezTo>
                  <a:pt x="167" y="203"/>
                  <a:pt x="167" y="203"/>
                  <a:pt x="167" y="203"/>
                </a:cubicBezTo>
                <a:cubicBezTo>
                  <a:pt x="164" y="210"/>
                  <a:pt x="162" y="216"/>
                  <a:pt x="162" y="222"/>
                </a:cubicBezTo>
                <a:cubicBezTo>
                  <a:pt x="162" y="255"/>
                  <a:pt x="194" y="287"/>
                  <a:pt x="227" y="287"/>
                </a:cubicBezTo>
                <a:cubicBezTo>
                  <a:pt x="227" y="287"/>
                  <a:pt x="227" y="287"/>
                  <a:pt x="227" y="287"/>
                </a:cubicBezTo>
                <a:cubicBezTo>
                  <a:pt x="228" y="287"/>
                  <a:pt x="231" y="283"/>
                  <a:pt x="233" y="281"/>
                </a:cubicBezTo>
                <a:cubicBezTo>
                  <a:pt x="207" y="255"/>
                  <a:pt x="209" y="259"/>
                  <a:pt x="209" y="243"/>
                </a:cubicBezTo>
                <a:cubicBezTo>
                  <a:pt x="209" y="229"/>
                  <a:pt x="230" y="208"/>
                  <a:pt x="243" y="208"/>
                </a:cubicBezTo>
                <a:cubicBezTo>
                  <a:pt x="246" y="208"/>
                  <a:pt x="248" y="208"/>
                  <a:pt x="250" y="208"/>
                </a:cubicBezTo>
                <a:cubicBezTo>
                  <a:pt x="259" y="208"/>
                  <a:pt x="259" y="210"/>
                  <a:pt x="282" y="233"/>
                </a:cubicBezTo>
                <a:cubicBezTo>
                  <a:pt x="284" y="231"/>
                  <a:pt x="288" y="227"/>
                  <a:pt x="288" y="227"/>
                </a:cubicBezTo>
                <a:cubicBezTo>
                  <a:pt x="287" y="194"/>
                  <a:pt x="256" y="162"/>
                  <a:pt x="223" y="162"/>
                </a:cubicBezTo>
                <a:close/>
              </a:path>
            </a:pathLst>
          </a:custGeom>
          <a:solidFill>
            <a:schemeClr val="bg1">
              <a:alpha val="100000"/>
            </a:schemeClr>
          </a:solidFill>
          <a:ln w="9525">
            <a:noFill/>
          </a:ln>
        </p:spPr>
        <p:txBody>
          <a:bodyPr/>
          <a:lstStyle/>
          <a:p>
            <a:endParaRPr lang="zh-CN" altLang="en-US"/>
          </a:p>
        </p:txBody>
      </p:sp>
      <p:sp>
        <p:nvSpPr>
          <p:cNvPr id="25623" name="Freeform 399"/>
          <p:cNvSpPr>
            <a:spLocks noEditPoints="1"/>
          </p:cNvSpPr>
          <p:nvPr/>
        </p:nvSpPr>
        <p:spPr>
          <a:xfrm>
            <a:off x="4451350" y="4281488"/>
            <a:ext cx="384175" cy="384175"/>
          </a:xfrm>
          <a:custGeom>
            <a:avLst/>
            <a:gdLst/>
            <a:ahLst/>
            <a:cxnLst>
              <a:cxn ang="0">
                <a:pos x="1153569476" y="279379263"/>
              </a:cxn>
              <a:cxn ang="0">
                <a:pos x="874190213" y="0"/>
              </a:cxn>
              <a:cxn ang="0">
                <a:pos x="135184579" y="748018739"/>
              </a:cxn>
              <a:cxn ang="0">
                <a:pos x="135184579" y="748018739"/>
              </a:cxn>
              <a:cxn ang="0">
                <a:pos x="135184579" y="748018739"/>
              </a:cxn>
              <a:cxn ang="0">
                <a:pos x="135184579" y="748018739"/>
              </a:cxn>
              <a:cxn ang="0">
                <a:pos x="135184579" y="748018739"/>
              </a:cxn>
              <a:cxn ang="0">
                <a:pos x="0" y="1153569476"/>
              </a:cxn>
              <a:cxn ang="0">
                <a:pos x="405550737" y="1027398002"/>
              </a:cxn>
              <a:cxn ang="0">
                <a:pos x="405550737" y="1027398002"/>
              </a:cxn>
              <a:cxn ang="0">
                <a:pos x="405550737" y="1027398002"/>
              </a:cxn>
              <a:cxn ang="0">
                <a:pos x="405550737" y="1027398002"/>
              </a:cxn>
              <a:cxn ang="0">
                <a:pos x="1153569476" y="279379263"/>
              </a:cxn>
              <a:cxn ang="0">
                <a:pos x="99135158" y="1054434318"/>
              </a:cxn>
              <a:cxn ang="0">
                <a:pos x="189257211" y="775055054"/>
              </a:cxn>
              <a:cxn ang="0">
                <a:pos x="369501316" y="964312265"/>
              </a:cxn>
              <a:cxn ang="0">
                <a:pos x="99135158" y="1054434318"/>
              </a:cxn>
            </a:cxnLst>
            <a:rect l="0" t="0" r="0" b="0"/>
            <a:pathLst>
              <a:path w="128" h="128">
                <a:moveTo>
                  <a:pt x="128" y="31"/>
                </a:moveTo>
                <a:lnTo>
                  <a:pt x="97" y="0"/>
                </a:lnTo>
                <a:lnTo>
                  <a:pt x="15" y="83"/>
                </a:lnTo>
                <a:lnTo>
                  <a:pt x="0" y="128"/>
                </a:lnTo>
                <a:lnTo>
                  <a:pt x="45" y="114"/>
                </a:lnTo>
                <a:lnTo>
                  <a:pt x="128" y="31"/>
                </a:lnTo>
                <a:close/>
                <a:moveTo>
                  <a:pt x="11" y="117"/>
                </a:moveTo>
                <a:lnTo>
                  <a:pt x="21" y="86"/>
                </a:lnTo>
                <a:lnTo>
                  <a:pt x="41" y="107"/>
                </a:lnTo>
                <a:lnTo>
                  <a:pt x="11" y="117"/>
                </a:lnTo>
                <a:close/>
              </a:path>
            </a:pathLst>
          </a:custGeom>
          <a:solidFill>
            <a:schemeClr val="bg1">
              <a:alpha val="100000"/>
            </a:schemeClr>
          </a:solidFill>
          <a:ln w="9525">
            <a:noFill/>
          </a:ln>
        </p:spPr>
        <p:txBody>
          <a:bodyPr/>
          <a:lstStyle/>
          <a:p>
            <a:endParaRPr lang="zh-CN" altLang="en-US"/>
          </a:p>
        </p:txBody>
      </p:sp>
      <p:sp>
        <p:nvSpPr>
          <p:cNvPr id="25624" name="Freeform 421"/>
          <p:cNvSpPr/>
          <p:nvPr/>
        </p:nvSpPr>
        <p:spPr>
          <a:xfrm>
            <a:off x="4405313" y="1981200"/>
            <a:ext cx="330200" cy="333375"/>
          </a:xfrm>
          <a:custGeom>
            <a:avLst/>
            <a:gdLst/>
            <a:ahLst/>
            <a:cxnLst>
              <a:cxn ang="0">
                <a:pos x="384805494" y="372166139"/>
              </a:cxn>
              <a:cxn ang="0">
                <a:pos x="365298396" y="392038246"/>
              </a:cxn>
              <a:cxn ang="0">
                <a:pos x="72705247" y="392038246"/>
              </a:cxn>
              <a:cxn ang="0">
                <a:pos x="54971643" y="372166139"/>
              </a:cxn>
              <a:cxn ang="0">
                <a:pos x="54971643" y="74072430"/>
              </a:cxn>
              <a:cxn ang="0">
                <a:pos x="72705247" y="56005656"/>
              </a:cxn>
              <a:cxn ang="0">
                <a:pos x="326286864" y="56005656"/>
              </a:cxn>
              <a:cxn ang="0">
                <a:pos x="379485013" y="0"/>
              </a:cxn>
              <a:cxn ang="0">
                <a:pos x="365298396" y="0"/>
              </a:cxn>
              <a:cxn ang="0">
                <a:pos x="72705247" y="0"/>
              </a:cxn>
              <a:cxn ang="0">
                <a:pos x="0" y="74072430"/>
              </a:cxn>
              <a:cxn ang="0">
                <a:pos x="0" y="372166139"/>
              </a:cxn>
              <a:cxn ang="0">
                <a:pos x="72705247" y="448043902"/>
              </a:cxn>
              <a:cxn ang="0">
                <a:pos x="365298396" y="448043902"/>
              </a:cxn>
              <a:cxn ang="0">
                <a:pos x="439777136" y="372166139"/>
              </a:cxn>
              <a:cxn ang="0">
                <a:pos x="439777136" y="207762526"/>
              </a:cxn>
              <a:cxn ang="0">
                <a:pos x="384805494" y="263768182"/>
              </a:cxn>
              <a:cxn ang="0">
                <a:pos x="384805494" y="372166139"/>
              </a:cxn>
            </a:cxnLst>
            <a:rect l="0" t="0" r="0" b="0"/>
            <a:pathLst>
              <a:path w="248" h="248">
                <a:moveTo>
                  <a:pt x="217" y="206"/>
                </a:moveTo>
                <a:cubicBezTo>
                  <a:pt x="217" y="212"/>
                  <a:pt x="212" y="217"/>
                  <a:pt x="206" y="217"/>
                </a:cubicBezTo>
                <a:cubicBezTo>
                  <a:pt x="41" y="217"/>
                  <a:pt x="41" y="217"/>
                  <a:pt x="41" y="217"/>
                </a:cubicBezTo>
                <a:cubicBezTo>
                  <a:pt x="35" y="217"/>
                  <a:pt x="31" y="212"/>
                  <a:pt x="31" y="206"/>
                </a:cubicBezTo>
                <a:cubicBezTo>
                  <a:pt x="31" y="41"/>
                  <a:pt x="31" y="41"/>
                  <a:pt x="31" y="41"/>
                </a:cubicBezTo>
                <a:cubicBezTo>
                  <a:pt x="31" y="35"/>
                  <a:pt x="35" y="31"/>
                  <a:pt x="41" y="31"/>
                </a:cubicBezTo>
                <a:cubicBezTo>
                  <a:pt x="184" y="31"/>
                  <a:pt x="184" y="31"/>
                  <a:pt x="184" y="31"/>
                </a:cubicBezTo>
                <a:cubicBezTo>
                  <a:pt x="214" y="0"/>
                  <a:pt x="214" y="0"/>
                  <a:pt x="214" y="0"/>
                </a:cubicBezTo>
                <a:cubicBezTo>
                  <a:pt x="212" y="0"/>
                  <a:pt x="209" y="0"/>
                  <a:pt x="206" y="0"/>
                </a:cubicBezTo>
                <a:cubicBezTo>
                  <a:pt x="41" y="0"/>
                  <a:pt x="41" y="0"/>
                  <a:pt x="41" y="0"/>
                </a:cubicBezTo>
                <a:cubicBezTo>
                  <a:pt x="18" y="0"/>
                  <a:pt x="0" y="18"/>
                  <a:pt x="0" y="41"/>
                </a:cubicBezTo>
                <a:cubicBezTo>
                  <a:pt x="0" y="206"/>
                  <a:pt x="0" y="206"/>
                  <a:pt x="0" y="206"/>
                </a:cubicBezTo>
                <a:cubicBezTo>
                  <a:pt x="0" y="229"/>
                  <a:pt x="18" y="248"/>
                  <a:pt x="41" y="248"/>
                </a:cubicBezTo>
                <a:cubicBezTo>
                  <a:pt x="206" y="248"/>
                  <a:pt x="206" y="248"/>
                  <a:pt x="206" y="248"/>
                </a:cubicBezTo>
                <a:cubicBezTo>
                  <a:pt x="229" y="248"/>
                  <a:pt x="248" y="229"/>
                  <a:pt x="248" y="206"/>
                </a:cubicBezTo>
                <a:cubicBezTo>
                  <a:pt x="248" y="115"/>
                  <a:pt x="248" y="115"/>
                  <a:pt x="248" y="115"/>
                </a:cubicBezTo>
                <a:cubicBezTo>
                  <a:pt x="217" y="146"/>
                  <a:pt x="217" y="146"/>
                  <a:pt x="217" y="146"/>
                </a:cubicBezTo>
                <a:lnTo>
                  <a:pt x="217" y="206"/>
                </a:lnTo>
                <a:close/>
              </a:path>
            </a:pathLst>
          </a:custGeom>
          <a:solidFill>
            <a:schemeClr val="bg1">
              <a:alpha val="100000"/>
            </a:schemeClr>
          </a:solidFill>
          <a:ln w="9525">
            <a:noFill/>
          </a:ln>
        </p:spPr>
        <p:txBody>
          <a:bodyPr/>
          <a:lstStyle/>
          <a:p>
            <a:endParaRPr lang="zh-CN" altLang="en-US"/>
          </a:p>
        </p:txBody>
      </p:sp>
      <p:sp>
        <p:nvSpPr>
          <p:cNvPr id="25625" name="Freeform 422"/>
          <p:cNvSpPr>
            <a:spLocks noEditPoints="1"/>
          </p:cNvSpPr>
          <p:nvPr/>
        </p:nvSpPr>
        <p:spPr>
          <a:xfrm>
            <a:off x="4543425" y="1984375"/>
            <a:ext cx="246063" cy="246063"/>
          </a:xfrm>
          <a:custGeom>
            <a:avLst/>
            <a:gdLst/>
            <a:ahLst/>
            <a:cxnLst>
              <a:cxn ang="0">
                <a:pos x="81092762" y="468542962"/>
              </a:cxn>
              <a:cxn ang="0">
                <a:pos x="81092762" y="468542962"/>
              </a:cxn>
              <a:cxn ang="0">
                <a:pos x="81092762" y="468542962"/>
              </a:cxn>
              <a:cxn ang="0">
                <a:pos x="81092762" y="468542962"/>
              </a:cxn>
              <a:cxn ang="0">
                <a:pos x="0" y="738858171"/>
              </a:cxn>
              <a:cxn ang="0">
                <a:pos x="261303902" y="648754102"/>
              </a:cxn>
              <a:cxn ang="0">
                <a:pos x="261303902" y="648754102"/>
              </a:cxn>
              <a:cxn ang="0">
                <a:pos x="261303902" y="648754102"/>
              </a:cxn>
              <a:cxn ang="0">
                <a:pos x="261303902" y="648754102"/>
              </a:cxn>
              <a:cxn ang="0">
                <a:pos x="738858171" y="171199833"/>
              </a:cxn>
              <a:cxn ang="0">
                <a:pos x="558650032" y="0"/>
              </a:cxn>
              <a:cxn ang="0">
                <a:pos x="81092762" y="468542962"/>
              </a:cxn>
              <a:cxn ang="0">
                <a:pos x="81092762" y="468542962"/>
              </a:cxn>
              <a:cxn ang="0">
                <a:pos x="243281288" y="612711874"/>
              </a:cxn>
              <a:cxn ang="0">
                <a:pos x="63073149" y="675785023"/>
              </a:cxn>
              <a:cxn ang="0">
                <a:pos x="117134990" y="495576884"/>
              </a:cxn>
              <a:cxn ang="0">
                <a:pos x="243281288" y="612711874"/>
              </a:cxn>
            </a:cxnLst>
            <a:rect l="0" t="0" r="0" b="0"/>
            <a:pathLst>
              <a:path w="82" h="82">
                <a:moveTo>
                  <a:pt x="9" y="52"/>
                </a:moveTo>
                <a:lnTo>
                  <a:pt x="9" y="52"/>
                </a:lnTo>
                <a:lnTo>
                  <a:pt x="0" y="82"/>
                </a:lnTo>
                <a:lnTo>
                  <a:pt x="29" y="72"/>
                </a:lnTo>
                <a:lnTo>
                  <a:pt x="82" y="19"/>
                </a:lnTo>
                <a:lnTo>
                  <a:pt x="62" y="0"/>
                </a:lnTo>
                <a:lnTo>
                  <a:pt x="9" y="52"/>
                </a:lnTo>
                <a:close/>
                <a:moveTo>
                  <a:pt x="27" y="68"/>
                </a:moveTo>
                <a:lnTo>
                  <a:pt x="7" y="75"/>
                </a:lnTo>
                <a:lnTo>
                  <a:pt x="13" y="55"/>
                </a:lnTo>
                <a:lnTo>
                  <a:pt x="27" y="68"/>
                </a:lnTo>
                <a:close/>
              </a:path>
            </a:pathLst>
          </a:custGeom>
          <a:solidFill>
            <a:schemeClr val="bg1">
              <a:alpha val="100000"/>
            </a:schemeClr>
          </a:solidFill>
          <a:ln w="9525">
            <a:noFill/>
          </a:ln>
        </p:spPr>
        <p:txBody>
          <a:bodyPr/>
          <a:lstStyle/>
          <a:p>
            <a:endParaRPr lang="zh-CN" altLang="en-US"/>
          </a:p>
        </p:txBody>
      </p:sp>
      <p:sp>
        <p:nvSpPr>
          <p:cNvPr id="25626" name="Freeform 659"/>
          <p:cNvSpPr/>
          <p:nvPr/>
        </p:nvSpPr>
        <p:spPr>
          <a:xfrm>
            <a:off x="10115550" y="1955800"/>
            <a:ext cx="387350" cy="387350"/>
          </a:xfrm>
          <a:custGeom>
            <a:avLst/>
            <a:gdLst/>
            <a:ahLst/>
            <a:cxnLst>
              <a:cxn ang="0">
                <a:pos x="496111491" y="55305566"/>
              </a:cxn>
              <a:cxn ang="0">
                <a:pos x="460674956" y="19625288"/>
              </a:cxn>
              <a:cxn ang="0">
                <a:pos x="393345273" y="19625288"/>
              </a:cxn>
              <a:cxn ang="0">
                <a:pos x="242740664" y="171270142"/>
              </a:cxn>
              <a:cxn ang="0">
                <a:pos x="235652559" y="201599647"/>
              </a:cxn>
              <a:cxn ang="0">
                <a:pos x="205532436" y="206951755"/>
              </a:cxn>
              <a:cxn ang="0">
                <a:pos x="193129249" y="221224935"/>
              </a:cxn>
              <a:cxn ang="0">
                <a:pos x="193129249" y="289019199"/>
              </a:cxn>
              <a:cxn ang="0">
                <a:pos x="194900943" y="292586826"/>
              </a:cxn>
              <a:cxn ang="0">
                <a:pos x="77959845" y="410335883"/>
              </a:cxn>
              <a:cxn ang="0">
                <a:pos x="46068028" y="422823246"/>
              </a:cxn>
              <a:cxn ang="0">
                <a:pos x="0" y="488834364"/>
              </a:cxn>
              <a:cxn ang="0">
                <a:pos x="30121454" y="517379388"/>
              </a:cxn>
              <a:cxn ang="0">
                <a:pos x="95678112" y="470993558"/>
              </a:cxn>
              <a:cxn ang="0">
                <a:pos x="108081299" y="440664053"/>
              </a:cxn>
              <a:cxn ang="0">
                <a:pos x="225022397" y="321131850"/>
              </a:cxn>
              <a:cxn ang="0">
                <a:pos x="228565784" y="324700812"/>
              </a:cxn>
              <a:cxn ang="0">
                <a:pos x="295895467" y="324700812"/>
              </a:cxn>
              <a:cxn ang="0">
                <a:pos x="310069016" y="312212114"/>
              </a:cxn>
              <a:cxn ang="0">
                <a:pos x="315385428" y="281882609"/>
              </a:cxn>
              <a:cxn ang="0">
                <a:pos x="345505551" y="276530501"/>
              </a:cxn>
              <a:cxn ang="0">
                <a:pos x="496111491" y="123101166"/>
              </a:cxn>
              <a:cxn ang="0">
                <a:pos x="496111491" y="55305566"/>
              </a:cxn>
            </a:cxnLst>
            <a:rect l="0" t="0" r="0" b="0"/>
            <a:pathLst>
              <a:path w="291" h="290">
                <a:moveTo>
                  <a:pt x="280" y="31"/>
                </a:moveTo>
                <a:cubicBezTo>
                  <a:pt x="260" y="11"/>
                  <a:pt x="260" y="11"/>
                  <a:pt x="260" y="11"/>
                </a:cubicBezTo>
                <a:cubicBezTo>
                  <a:pt x="250" y="0"/>
                  <a:pt x="232" y="0"/>
                  <a:pt x="222" y="11"/>
                </a:cubicBezTo>
                <a:cubicBezTo>
                  <a:pt x="137" y="96"/>
                  <a:pt x="137" y="96"/>
                  <a:pt x="137" y="96"/>
                </a:cubicBezTo>
                <a:cubicBezTo>
                  <a:pt x="139" y="101"/>
                  <a:pt x="137" y="109"/>
                  <a:pt x="133" y="113"/>
                </a:cubicBezTo>
                <a:cubicBezTo>
                  <a:pt x="129" y="117"/>
                  <a:pt x="122" y="119"/>
                  <a:pt x="116" y="116"/>
                </a:cubicBezTo>
                <a:cubicBezTo>
                  <a:pt x="109" y="124"/>
                  <a:pt x="109" y="124"/>
                  <a:pt x="109" y="124"/>
                </a:cubicBezTo>
                <a:cubicBezTo>
                  <a:pt x="98" y="134"/>
                  <a:pt x="98" y="152"/>
                  <a:pt x="109" y="162"/>
                </a:cubicBezTo>
                <a:cubicBezTo>
                  <a:pt x="110" y="164"/>
                  <a:pt x="110" y="164"/>
                  <a:pt x="110" y="164"/>
                </a:cubicBezTo>
                <a:cubicBezTo>
                  <a:pt x="44" y="230"/>
                  <a:pt x="44" y="230"/>
                  <a:pt x="44" y="230"/>
                </a:cubicBezTo>
                <a:cubicBezTo>
                  <a:pt x="26" y="237"/>
                  <a:pt x="26" y="237"/>
                  <a:pt x="26" y="237"/>
                </a:cubicBezTo>
                <a:cubicBezTo>
                  <a:pt x="0" y="274"/>
                  <a:pt x="0" y="274"/>
                  <a:pt x="0" y="274"/>
                </a:cubicBezTo>
                <a:cubicBezTo>
                  <a:pt x="17" y="290"/>
                  <a:pt x="17" y="290"/>
                  <a:pt x="17" y="290"/>
                </a:cubicBezTo>
                <a:cubicBezTo>
                  <a:pt x="54" y="264"/>
                  <a:pt x="54" y="264"/>
                  <a:pt x="54" y="264"/>
                </a:cubicBezTo>
                <a:cubicBezTo>
                  <a:pt x="61" y="247"/>
                  <a:pt x="61" y="247"/>
                  <a:pt x="61" y="247"/>
                </a:cubicBezTo>
                <a:cubicBezTo>
                  <a:pt x="127" y="180"/>
                  <a:pt x="127" y="180"/>
                  <a:pt x="127" y="180"/>
                </a:cubicBezTo>
                <a:cubicBezTo>
                  <a:pt x="129" y="182"/>
                  <a:pt x="129" y="182"/>
                  <a:pt x="129" y="182"/>
                </a:cubicBezTo>
                <a:cubicBezTo>
                  <a:pt x="139" y="193"/>
                  <a:pt x="157" y="193"/>
                  <a:pt x="167" y="182"/>
                </a:cubicBezTo>
                <a:cubicBezTo>
                  <a:pt x="175" y="175"/>
                  <a:pt x="175" y="175"/>
                  <a:pt x="175" y="175"/>
                </a:cubicBezTo>
                <a:cubicBezTo>
                  <a:pt x="172" y="170"/>
                  <a:pt x="174" y="162"/>
                  <a:pt x="178" y="158"/>
                </a:cubicBezTo>
                <a:cubicBezTo>
                  <a:pt x="182" y="154"/>
                  <a:pt x="190" y="152"/>
                  <a:pt x="195" y="155"/>
                </a:cubicBezTo>
                <a:cubicBezTo>
                  <a:pt x="280" y="69"/>
                  <a:pt x="280" y="69"/>
                  <a:pt x="280" y="69"/>
                </a:cubicBezTo>
                <a:cubicBezTo>
                  <a:pt x="291" y="59"/>
                  <a:pt x="291" y="42"/>
                  <a:pt x="280" y="31"/>
                </a:cubicBezTo>
                <a:close/>
              </a:path>
            </a:pathLst>
          </a:custGeom>
          <a:solidFill>
            <a:schemeClr val="bg1">
              <a:alpha val="100000"/>
            </a:schemeClr>
          </a:solidFill>
          <a:ln w="9525">
            <a:noFill/>
          </a:ln>
        </p:spPr>
        <p:txBody>
          <a:bodyPr/>
          <a:lstStyle/>
          <a:p>
            <a:endParaRPr lang="zh-CN" altLang="en-US"/>
          </a:p>
        </p:txBody>
      </p:sp>
      <p:sp>
        <p:nvSpPr>
          <p:cNvPr id="25627" name="TextBox 13"/>
          <p:cNvSpPr txBox="1"/>
          <p:nvPr/>
        </p:nvSpPr>
        <p:spPr>
          <a:xfrm>
            <a:off x="566738" y="2798763"/>
            <a:ext cx="2338387"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28" name="TextBox 13"/>
          <p:cNvSpPr txBox="1"/>
          <p:nvPr/>
        </p:nvSpPr>
        <p:spPr>
          <a:xfrm>
            <a:off x="1117600" y="31496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5629" name="TextBox 13"/>
          <p:cNvSpPr txBox="1"/>
          <p:nvPr/>
        </p:nvSpPr>
        <p:spPr>
          <a:xfrm>
            <a:off x="3427413" y="2798763"/>
            <a:ext cx="2338387"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30" name="TextBox 13"/>
          <p:cNvSpPr txBox="1"/>
          <p:nvPr/>
        </p:nvSpPr>
        <p:spPr>
          <a:xfrm>
            <a:off x="3978275" y="31496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5631" name="TextBox 13"/>
          <p:cNvSpPr txBox="1"/>
          <p:nvPr/>
        </p:nvSpPr>
        <p:spPr>
          <a:xfrm>
            <a:off x="6296025" y="2798763"/>
            <a:ext cx="2338388"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32" name="TextBox 13"/>
          <p:cNvSpPr txBox="1"/>
          <p:nvPr/>
        </p:nvSpPr>
        <p:spPr>
          <a:xfrm>
            <a:off x="6846888" y="31496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5633" name="TextBox 13"/>
          <p:cNvSpPr txBox="1"/>
          <p:nvPr/>
        </p:nvSpPr>
        <p:spPr>
          <a:xfrm>
            <a:off x="9136063" y="2798763"/>
            <a:ext cx="2338387"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34" name="TextBox 13"/>
          <p:cNvSpPr txBox="1"/>
          <p:nvPr/>
        </p:nvSpPr>
        <p:spPr>
          <a:xfrm>
            <a:off x="9685338" y="3149600"/>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5635" name="TextBox 13"/>
          <p:cNvSpPr txBox="1"/>
          <p:nvPr/>
        </p:nvSpPr>
        <p:spPr>
          <a:xfrm>
            <a:off x="566738" y="5140325"/>
            <a:ext cx="233838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36" name="TextBox 13"/>
          <p:cNvSpPr txBox="1"/>
          <p:nvPr/>
        </p:nvSpPr>
        <p:spPr>
          <a:xfrm>
            <a:off x="1117600" y="5489575"/>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5637" name="TextBox 13"/>
          <p:cNvSpPr txBox="1"/>
          <p:nvPr/>
        </p:nvSpPr>
        <p:spPr>
          <a:xfrm>
            <a:off x="3427413" y="5140325"/>
            <a:ext cx="233838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38" name="TextBox 13"/>
          <p:cNvSpPr txBox="1"/>
          <p:nvPr/>
        </p:nvSpPr>
        <p:spPr>
          <a:xfrm>
            <a:off x="3978275" y="5489575"/>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5639" name="TextBox 13"/>
          <p:cNvSpPr txBox="1"/>
          <p:nvPr/>
        </p:nvSpPr>
        <p:spPr>
          <a:xfrm>
            <a:off x="6296025" y="5140325"/>
            <a:ext cx="2338388"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40" name="TextBox 13"/>
          <p:cNvSpPr txBox="1"/>
          <p:nvPr/>
        </p:nvSpPr>
        <p:spPr>
          <a:xfrm>
            <a:off x="6846888" y="5489575"/>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5641" name="TextBox 13"/>
          <p:cNvSpPr txBox="1"/>
          <p:nvPr/>
        </p:nvSpPr>
        <p:spPr>
          <a:xfrm>
            <a:off x="9136063" y="5140325"/>
            <a:ext cx="233838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5642" name="TextBox 13"/>
          <p:cNvSpPr txBox="1"/>
          <p:nvPr/>
        </p:nvSpPr>
        <p:spPr>
          <a:xfrm>
            <a:off x="9685338" y="5489575"/>
            <a:ext cx="1384300" cy="554038"/>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2322513" y="2670175"/>
            <a:ext cx="7546975" cy="1517650"/>
          </a:xfrm>
          <a:prstGeom prst="roundRect">
            <a:avLst>
              <a:gd name="adj" fmla="val 50000"/>
            </a:avLst>
          </a:prstGeom>
          <a:solidFill>
            <a:srgbClr val="01959F"/>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grpSp>
        <p:nvGrpSpPr>
          <p:cNvPr id="26627" name="组合 3"/>
          <p:cNvGrpSpPr/>
          <p:nvPr/>
        </p:nvGrpSpPr>
        <p:grpSpPr>
          <a:xfrm>
            <a:off x="3128963" y="3044825"/>
            <a:ext cx="6353175" cy="768350"/>
            <a:chOff x="3666155" y="3198019"/>
            <a:chExt cx="6352516" cy="769441"/>
          </a:xfrm>
        </p:grpSpPr>
        <p:sp>
          <p:nvSpPr>
            <p:cNvPr id="26628" name="文本框 128"/>
            <p:cNvSpPr txBox="1"/>
            <p:nvPr/>
          </p:nvSpPr>
          <p:spPr>
            <a:xfrm>
              <a:off x="6337401" y="3198019"/>
              <a:ext cx="3681270"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4400" b="1" dirty="0">
                  <a:solidFill>
                    <a:srgbClr val="FFFFFF"/>
                  </a:solidFill>
                  <a:latin typeface="微软雅黑" panose="020B0503020204020204" pitchFamily="34" charset="-122"/>
                  <a:ea typeface="微软雅黑" panose="020B0503020204020204" pitchFamily="34" charset="-122"/>
                </a:rPr>
                <a:t>项目背景研究</a:t>
              </a:r>
            </a:p>
          </p:txBody>
        </p:sp>
        <p:sp>
          <p:nvSpPr>
            <p:cNvPr id="26629" name="文本框 129"/>
            <p:cNvSpPr txBox="1"/>
            <p:nvPr/>
          </p:nvSpPr>
          <p:spPr>
            <a:xfrm>
              <a:off x="3666155" y="3198019"/>
              <a:ext cx="2270187" cy="76944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sz="4400" b="1" dirty="0">
                  <a:solidFill>
                    <a:srgbClr val="FFFFFF"/>
                  </a:solidFill>
                  <a:latin typeface="微软雅黑" panose="020B0503020204020204" pitchFamily="34" charset="-122"/>
                  <a:ea typeface="微软雅黑" panose="020B0503020204020204" pitchFamily="34" charset="-122"/>
                </a:rPr>
                <a:t>Part 01</a:t>
              </a:r>
              <a:endParaRPr lang="zh-CN" altLang="en-US" sz="4400" b="1" dirty="0">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Tm="2000">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7651"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Rounded Rectangle 39"/>
          <p:cNvSpPr>
            <a:spLocks noChangeAspect="1"/>
          </p:cNvSpPr>
          <p:nvPr/>
        </p:nvSpPr>
        <p:spPr>
          <a:xfrm>
            <a:off x="1225550" y="2014538"/>
            <a:ext cx="1020763" cy="1019175"/>
          </a:xfrm>
          <a:prstGeom prst="roundRect">
            <a:avLst>
              <a:gd name="adj" fmla="val 5882"/>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pic>
        <p:nvPicPr>
          <p:cNvPr id="27653" name="Picture 67"/>
          <p:cNvPicPr>
            <a:picLocks noChangeAspect="1"/>
          </p:cNvPicPr>
          <p:nvPr/>
        </p:nvPicPr>
        <p:blipFill>
          <a:blip r:embed="rId3">
            <a:lum bright="70001" contrast="-70000"/>
          </a:blip>
          <a:stretch>
            <a:fillRect/>
          </a:stretch>
        </p:blipFill>
        <p:spPr>
          <a:xfrm>
            <a:off x="1409700" y="2195513"/>
            <a:ext cx="595313" cy="674687"/>
          </a:xfrm>
          <a:prstGeom prst="rect">
            <a:avLst/>
          </a:prstGeom>
          <a:noFill/>
          <a:ln w="9525">
            <a:noFill/>
          </a:ln>
        </p:spPr>
      </p:pic>
      <p:sp>
        <p:nvSpPr>
          <p:cNvPr id="6" name="Rounded Rectangle 40"/>
          <p:cNvSpPr>
            <a:spLocks noChangeAspect="1"/>
          </p:cNvSpPr>
          <p:nvPr/>
        </p:nvSpPr>
        <p:spPr>
          <a:xfrm>
            <a:off x="2427288" y="2014538"/>
            <a:ext cx="1020763" cy="1019175"/>
          </a:xfrm>
          <a:prstGeom prst="roundRect">
            <a:avLst>
              <a:gd name="adj" fmla="val 5882"/>
            </a:avLst>
          </a:prstGeom>
          <a:solidFill>
            <a:srgbClr val="3DAEB6"/>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pic>
        <p:nvPicPr>
          <p:cNvPr id="27655" name="Picture 68"/>
          <p:cNvPicPr>
            <a:picLocks noChangeAspect="1"/>
          </p:cNvPicPr>
          <p:nvPr/>
        </p:nvPicPr>
        <p:blipFill>
          <a:blip r:embed="rId4">
            <a:lum bright="70001" contrast="-70000"/>
          </a:blip>
          <a:stretch>
            <a:fillRect/>
          </a:stretch>
        </p:blipFill>
        <p:spPr>
          <a:xfrm>
            <a:off x="2601913" y="2227263"/>
            <a:ext cx="595312" cy="612775"/>
          </a:xfrm>
          <a:prstGeom prst="rect">
            <a:avLst/>
          </a:prstGeom>
          <a:noFill/>
          <a:ln w="9525">
            <a:noFill/>
          </a:ln>
        </p:spPr>
      </p:pic>
      <p:sp>
        <p:nvSpPr>
          <p:cNvPr id="9" name="Rounded Rectangle 41"/>
          <p:cNvSpPr>
            <a:spLocks noChangeAspect="1"/>
          </p:cNvSpPr>
          <p:nvPr/>
        </p:nvSpPr>
        <p:spPr>
          <a:xfrm>
            <a:off x="3608388" y="2014538"/>
            <a:ext cx="1020763" cy="1019175"/>
          </a:xfrm>
          <a:prstGeom prst="roundRect">
            <a:avLst>
              <a:gd name="adj" fmla="val 5882"/>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pic>
        <p:nvPicPr>
          <p:cNvPr id="27657" name="Picture 69"/>
          <p:cNvPicPr>
            <a:picLocks noChangeAspect="1"/>
          </p:cNvPicPr>
          <p:nvPr/>
        </p:nvPicPr>
        <p:blipFill>
          <a:blip r:embed="rId5">
            <a:lum bright="70001" contrast="-70000"/>
          </a:blip>
          <a:stretch>
            <a:fillRect/>
          </a:stretch>
        </p:blipFill>
        <p:spPr>
          <a:xfrm>
            <a:off x="3794125" y="2235200"/>
            <a:ext cx="595313" cy="595313"/>
          </a:xfrm>
          <a:prstGeom prst="rect">
            <a:avLst/>
          </a:prstGeom>
          <a:noFill/>
          <a:ln w="9525">
            <a:noFill/>
          </a:ln>
        </p:spPr>
      </p:pic>
      <p:sp>
        <p:nvSpPr>
          <p:cNvPr id="12" name="Rounded Rectangle 43"/>
          <p:cNvSpPr>
            <a:spLocks noChangeAspect="1"/>
          </p:cNvSpPr>
          <p:nvPr/>
        </p:nvSpPr>
        <p:spPr>
          <a:xfrm>
            <a:off x="4808538" y="2014538"/>
            <a:ext cx="1020763" cy="1019175"/>
          </a:xfrm>
          <a:prstGeom prst="roundRect">
            <a:avLst>
              <a:gd name="adj" fmla="val 5882"/>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pic>
        <p:nvPicPr>
          <p:cNvPr id="27659" name="Picture 70"/>
          <p:cNvPicPr>
            <a:picLocks noChangeAspect="1"/>
          </p:cNvPicPr>
          <p:nvPr/>
        </p:nvPicPr>
        <p:blipFill>
          <a:blip r:embed="rId6">
            <a:lum bright="70001" contrast="-70000"/>
          </a:blip>
          <a:stretch>
            <a:fillRect/>
          </a:stretch>
        </p:blipFill>
        <p:spPr>
          <a:xfrm>
            <a:off x="4997450" y="2235200"/>
            <a:ext cx="595313" cy="595313"/>
          </a:xfrm>
          <a:prstGeom prst="rect">
            <a:avLst/>
          </a:prstGeom>
          <a:noFill/>
          <a:ln w="9525">
            <a:noFill/>
          </a:ln>
        </p:spPr>
      </p:pic>
      <p:sp>
        <p:nvSpPr>
          <p:cNvPr id="14" name="Rounded Rectangle 44"/>
          <p:cNvSpPr>
            <a:spLocks noChangeAspect="1"/>
          </p:cNvSpPr>
          <p:nvPr/>
        </p:nvSpPr>
        <p:spPr>
          <a:xfrm>
            <a:off x="1225550" y="4254500"/>
            <a:ext cx="1020763" cy="1019175"/>
          </a:xfrm>
          <a:prstGeom prst="roundRect">
            <a:avLst>
              <a:gd name="adj" fmla="val 5882"/>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5" name="Rounded Rectangle 45"/>
          <p:cNvSpPr>
            <a:spLocks noChangeAspect="1"/>
          </p:cNvSpPr>
          <p:nvPr/>
        </p:nvSpPr>
        <p:spPr>
          <a:xfrm>
            <a:off x="2427288" y="4254500"/>
            <a:ext cx="1020763" cy="1019175"/>
          </a:xfrm>
          <a:prstGeom prst="roundRect">
            <a:avLst>
              <a:gd name="adj" fmla="val 5882"/>
            </a:avLst>
          </a:prstGeom>
          <a:solidFill>
            <a:srgbClr val="3DAEB6"/>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6" name="Rounded Rectangle 46"/>
          <p:cNvSpPr>
            <a:spLocks noChangeAspect="1"/>
          </p:cNvSpPr>
          <p:nvPr/>
        </p:nvSpPr>
        <p:spPr>
          <a:xfrm>
            <a:off x="3608388" y="4254500"/>
            <a:ext cx="1020763" cy="1019175"/>
          </a:xfrm>
          <a:prstGeom prst="roundRect">
            <a:avLst>
              <a:gd name="adj" fmla="val 5882"/>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7" name="Rounded Rectangle 66"/>
          <p:cNvSpPr>
            <a:spLocks noChangeAspect="1"/>
          </p:cNvSpPr>
          <p:nvPr/>
        </p:nvSpPr>
        <p:spPr>
          <a:xfrm>
            <a:off x="4808538" y="4254500"/>
            <a:ext cx="1020763" cy="1019175"/>
          </a:xfrm>
          <a:prstGeom prst="roundRect">
            <a:avLst>
              <a:gd name="adj" fmla="val 5882"/>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pic>
        <p:nvPicPr>
          <p:cNvPr id="27664" name="Picture 74"/>
          <p:cNvPicPr>
            <a:picLocks noChangeAspect="1"/>
          </p:cNvPicPr>
          <p:nvPr/>
        </p:nvPicPr>
        <p:blipFill>
          <a:blip r:embed="rId7">
            <a:lum bright="70001" contrast="-70000"/>
          </a:blip>
          <a:stretch>
            <a:fillRect/>
          </a:stretch>
        </p:blipFill>
        <p:spPr>
          <a:xfrm>
            <a:off x="5033963" y="4518025"/>
            <a:ext cx="595312" cy="517525"/>
          </a:xfrm>
          <a:prstGeom prst="rect">
            <a:avLst/>
          </a:prstGeom>
          <a:noFill/>
          <a:ln w="9525">
            <a:noFill/>
          </a:ln>
        </p:spPr>
      </p:pic>
      <p:sp>
        <p:nvSpPr>
          <p:cNvPr id="19" name="Freeform 36"/>
          <p:cNvSpPr/>
          <p:nvPr/>
        </p:nvSpPr>
        <p:spPr>
          <a:xfrm>
            <a:off x="6546850" y="1995488"/>
            <a:ext cx="61913" cy="3863975"/>
          </a:xfrm>
          <a:custGeom>
            <a:avLst/>
            <a:gdLst>
              <a:gd name="connsiteX0" fmla="*/ 0 w 55460"/>
              <a:gd name="connsiteY0" fmla="*/ 0 h 1519481"/>
              <a:gd name="connsiteX1" fmla="*/ 11092 w 55460"/>
              <a:gd name="connsiteY1" fmla="*/ 632193 h 1519481"/>
              <a:gd name="connsiteX2" fmla="*/ 16638 w 55460"/>
              <a:gd name="connsiteY2" fmla="*/ 726467 h 1519481"/>
              <a:gd name="connsiteX3" fmla="*/ 55460 w 55460"/>
              <a:gd name="connsiteY3" fmla="*/ 770831 h 1519481"/>
              <a:gd name="connsiteX4" fmla="*/ 5546 w 55460"/>
              <a:gd name="connsiteY4" fmla="*/ 793014 h 1519481"/>
              <a:gd name="connsiteX5" fmla="*/ 5546 w 55460"/>
              <a:gd name="connsiteY5" fmla="*/ 793014 h 1519481"/>
              <a:gd name="connsiteX6" fmla="*/ 0 w 55460"/>
              <a:gd name="connsiteY6" fmla="*/ 1513935 h 1519481"/>
              <a:gd name="connsiteX7" fmla="*/ 0 w 55460"/>
              <a:gd name="connsiteY7" fmla="*/ 1519481 h 1519481"/>
              <a:gd name="connsiteX8" fmla="*/ 0 w 55460"/>
              <a:gd name="connsiteY8" fmla="*/ 1519481 h 1519481"/>
              <a:gd name="connsiteX9" fmla="*/ 0 w 55460"/>
              <a:gd name="connsiteY9" fmla="*/ 1519481 h 151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5460" h="1519481">
                <a:moveTo>
                  <a:pt x="0" y="0"/>
                </a:moveTo>
                <a:lnTo>
                  <a:pt x="11092" y="632193"/>
                </a:lnTo>
                <a:lnTo>
                  <a:pt x="16638" y="726467"/>
                </a:lnTo>
                <a:lnTo>
                  <a:pt x="55460" y="770831"/>
                </a:lnTo>
                <a:lnTo>
                  <a:pt x="5546" y="793014"/>
                </a:lnTo>
                <a:lnTo>
                  <a:pt x="5546" y="793014"/>
                </a:lnTo>
                <a:cubicBezTo>
                  <a:pt x="3697" y="1033321"/>
                  <a:pt x="1849" y="1273628"/>
                  <a:pt x="0" y="1513935"/>
                </a:cubicBezTo>
                <a:lnTo>
                  <a:pt x="0" y="1519481"/>
                </a:lnTo>
                <a:lnTo>
                  <a:pt x="0" y="1519481"/>
                </a:lnTo>
                <a:lnTo>
                  <a:pt x="0" y="1519481"/>
                </a:lnTo>
              </a:path>
            </a:pathLst>
          </a:custGeom>
          <a:ln w="12700" cmpd="sng">
            <a:solidFill>
              <a:srgbClr val="01959F"/>
            </a:solidFill>
          </a:ln>
          <a:effectLst/>
        </p:spPr>
        <p:style>
          <a:lnRef idx="2">
            <a:schemeClr val="accent1"/>
          </a:lnRef>
          <a:fillRef idx="0">
            <a:schemeClr val="accent1"/>
          </a:fillRef>
          <a:effectRef idx="1">
            <a:schemeClr val="accent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190" b="0" i="0" u="none" strike="noStrike" kern="1200" cap="none" spc="0" normalizeH="0" baseline="0" noProof="0" dirty="0">
              <a:ln>
                <a:noFill/>
              </a:ln>
              <a:solidFill>
                <a:schemeClr val="tx1"/>
              </a:solidFill>
              <a:effectLst/>
              <a:uLnTx/>
              <a:uFillTx/>
              <a:latin typeface="Lato Regular"/>
              <a:ea typeface="+mn-ea"/>
              <a:cs typeface="+mn-cs"/>
            </a:endParaRPr>
          </a:p>
        </p:txBody>
      </p:sp>
      <p:sp>
        <p:nvSpPr>
          <p:cNvPr id="27666" name="Freeform 188"/>
          <p:cNvSpPr/>
          <p:nvPr/>
        </p:nvSpPr>
        <p:spPr>
          <a:xfrm>
            <a:off x="1473200" y="4575175"/>
            <a:ext cx="525463" cy="460375"/>
          </a:xfrm>
          <a:custGeom>
            <a:avLst/>
            <a:gdLst/>
            <a:ahLst/>
            <a:cxnLst>
              <a:cxn ang="0">
                <a:pos x="722803549" y="0"/>
              </a:cxn>
              <a:cxn ang="0">
                <a:pos x="479649195" y="146748185"/>
              </a:cxn>
              <a:cxn ang="0">
                <a:pos x="239824597" y="0"/>
              </a:cxn>
              <a:cxn ang="0">
                <a:pos x="0" y="240134888"/>
              </a:cxn>
              <a:cxn ang="0">
                <a:pos x="119911386" y="480269777"/>
              </a:cxn>
              <a:cxn ang="0">
                <a:pos x="479649195" y="840471196"/>
              </a:cxn>
              <a:cxn ang="0">
                <a:pos x="839385178" y="480269777"/>
              </a:cxn>
              <a:cxn ang="0">
                <a:pos x="959296565" y="240134888"/>
              </a:cxn>
              <a:cxn ang="0">
                <a:pos x="722803549" y="0"/>
              </a:cxn>
            </a:cxnLst>
            <a:rect l="0" t="0" r="0" b="0"/>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solidFill>
            <a:schemeClr val="bg1">
              <a:alpha val="100000"/>
            </a:schemeClr>
          </a:solidFill>
          <a:ln w="9525">
            <a:noFill/>
          </a:ln>
        </p:spPr>
        <p:txBody>
          <a:bodyPr/>
          <a:lstStyle/>
          <a:p>
            <a:endParaRPr lang="zh-CN" altLang="en-US"/>
          </a:p>
        </p:txBody>
      </p:sp>
      <p:sp>
        <p:nvSpPr>
          <p:cNvPr id="27667" name="Freeform 411"/>
          <p:cNvSpPr>
            <a:spLocks noEditPoints="1"/>
          </p:cNvSpPr>
          <p:nvPr/>
        </p:nvSpPr>
        <p:spPr>
          <a:xfrm>
            <a:off x="2679700" y="4518025"/>
            <a:ext cx="525463" cy="530225"/>
          </a:xfrm>
          <a:custGeom>
            <a:avLst/>
            <a:gdLst/>
            <a:ahLst/>
            <a:cxnLst>
              <a:cxn ang="0">
                <a:pos x="932649387" y="399706802"/>
              </a:cxn>
              <a:cxn ang="0">
                <a:pos x="789420580" y="372608255"/>
              </a:cxn>
              <a:cxn ang="0">
                <a:pos x="779427661" y="345509707"/>
              </a:cxn>
              <a:cxn ang="0">
                <a:pos x="862700775" y="223565321"/>
              </a:cxn>
              <a:cxn ang="0">
                <a:pos x="859369193" y="182916579"/>
              </a:cxn>
              <a:cxn ang="0">
                <a:pos x="779427661" y="101620935"/>
              </a:cxn>
              <a:cxn ang="0">
                <a:pos x="739457807" y="98233387"/>
              </a:cxn>
              <a:cxn ang="0">
                <a:pos x="619546420" y="182916579"/>
              </a:cxn>
              <a:cxn ang="0">
                <a:pos x="592899243" y="172753933"/>
              </a:cxn>
              <a:cxn ang="0">
                <a:pos x="566252065" y="27098548"/>
              </a:cxn>
              <a:cxn ang="0">
                <a:pos x="536273307" y="0"/>
              </a:cxn>
              <a:cxn ang="0">
                <a:pos x="423023258" y="0"/>
              </a:cxn>
              <a:cxn ang="0">
                <a:pos x="393044499" y="27098548"/>
              </a:cxn>
              <a:cxn ang="0">
                <a:pos x="366397322" y="172753933"/>
              </a:cxn>
              <a:cxn ang="0">
                <a:pos x="343081726" y="182916579"/>
              </a:cxn>
              <a:cxn ang="0">
                <a:pos x="219838758" y="98233387"/>
              </a:cxn>
              <a:cxn ang="0">
                <a:pos x="179868904" y="101620935"/>
              </a:cxn>
              <a:cxn ang="0">
                <a:pos x="103257129" y="182916579"/>
              </a:cxn>
              <a:cxn ang="0">
                <a:pos x="96595790" y="223565321"/>
              </a:cxn>
              <a:cxn ang="0">
                <a:pos x="179868904" y="345509707"/>
              </a:cxn>
              <a:cxn ang="0">
                <a:pos x="169875985" y="372608255"/>
              </a:cxn>
              <a:cxn ang="0">
                <a:pos x="26647177" y="399706802"/>
              </a:cxn>
              <a:cxn ang="0">
                <a:pos x="0" y="430192899"/>
              </a:cxn>
              <a:cxn ang="0">
                <a:pos x="0" y="545362187"/>
              </a:cxn>
              <a:cxn ang="0">
                <a:pos x="26647177" y="575848284"/>
              </a:cxn>
              <a:cxn ang="0">
                <a:pos x="169875985" y="602946832"/>
              </a:cxn>
              <a:cxn ang="0">
                <a:pos x="179868904" y="630045379"/>
              </a:cxn>
              <a:cxn ang="0">
                <a:pos x="96595790" y="751989765"/>
              </a:cxn>
              <a:cxn ang="0">
                <a:pos x="103257129" y="792638507"/>
              </a:cxn>
              <a:cxn ang="0">
                <a:pos x="179868904" y="873934151"/>
              </a:cxn>
              <a:cxn ang="0">
                <a:pos x="219838758" y="877321700"/>
              </a:cxn>
              <a:cxn ang="0">
                <a:pos x="343081726" y="792638507"/>
              </a:cxn>
              <a:cxn ang="0">
                <a:pos x="366397322" y="802801153"/>
              </a:cxn>
              <a:cxn ang="0">
                <a:pos x="393044499" y="948456538"/>
              </a:cxn>
              <a:cxn ang="0">
                <a:pos x="423023258" y="975555086"/>
              </a:cxn>
              <a:cxn ang="0">
                <a:pos x="536273307" y="975555086"/>
              </a:cxn>
              <a:cxn ang="0">
                <a:pos x="566252065" y="948456538"/>
              </a:cxn>
              <a:cxn ang="0">
                <a:pos x="592899243" y="802801153"/>
              </a:cxn>
              <a:cxn ang="0">
                <a:pos x="619546420" y="792638507"/>
              </a:cxn>
              <a:cxn ang="0">
                <a:pos x="739457807" y="877321700"/>
              </a:cxn>
              <a:cxn ang="0">
                <a:pos x="779427661" y="873934151"/>
              </a:cxn>
              <a:cxn ang="0">
                <a:pos x="859369193" y="792638507"/>
              </a:cxn>
              <a:cxn ang="0">
                <a:pos x="862700775" y="751989765"/>
              </a:cxn>
              <a:cxn ang="0">
                <a:pos x="779427661" y="630045379"/>
              </a:cxn>
              <a:cxn ang="0">
                <a:pos x="789420580" y="602946832"/>
              </a:cxn>
              <a:cxn ang="0">
                <a:pos x="932649387" y="575848284"/>
              </a:cxn>
              <a:cxn ang="0">
                <a:pos x="959296565" y="545362187"/>
              </a:cxn>
              <a:cxn ang="0">
                <a:pos x="959296565" y="430192899"/>
              </a:cxn>
              <a:cxn ang="0">
                <a:pos x="932649387" y="399706802"/>
              </a:cxn>
              <a:cxn ang="0">
                <a:pos x="479649195" y="663919024"/>
              </a:cxn>
              <a:cxn ang="0">
                <a:pos x="306441629" y="487777543"/>
              </a:cxn>
              <a:cxn ang="0">
                <a:pos x="479649195" y="311636062"/>
              </a:cxn>
              <a:cxn ang="0">
                <a:pos x="652854936" y="487777543"/>
              </a:cxn>
              <a:cxn ang="0">
                <a:pos x="479649195" y="663919024"/>
              </a:cxn>
            </a:cxnLst>
            <a:rect l="0" t="0" r="0" b="0"/>
            <a:pathLst>
              <a:path w="288" h="288">
                <a:moveTo>
                  <a:pt x="280" y="118"/>
                </a:moveTo>
                <a:cubicBezTo>
                  <a:pt x="237" y="110"/>
                  <a:pt x="237" y="110"/>
                  <a:pt x="237" y="110"/>
                </a:cubicBezTo>
                <a:cubicBezTo>
                  <a:pt x="233" y="109"/>
                  <a:pt x="232" y="106"/>
                  <a:pt x="234" y="102"/>
                </a:cubicBezTo>
                <a:cubicBezTo>
                  <a:pt x="259" y="66"/>
                  <a:pt x="259" y="66"/>
                  <a:pt x="259" y="66"/>
                </a:cubicBezTo>
                <a:cubicBezTo>
                  <a:pt x="261" y="62"/>
                  <a:pt x="261" y="57"/>
                  <a:pt x="258" y="54"/>
                </a:cubicBezTo>
                <a:cubicBezTo>
                  <a:pt x="234" y="30"/>
                  <a:pt x="234" y="30"/>
                  <a:pt x="234" y="30"/>
                </a:cubicBezTo>
                <a:cubicBezTo>
                  <a:pt x="231" y="27"/>
                  <a:pt x="226" y="27"/>
                  <a:pt x="222" y="29"/>
                </a:cubicBezTo>
                <a:cubicBezTo>
                  <a:pt x="186" y="54"/>
                  <a:pt x="186" y="54"/>
                  <a:pt x="186" y="54"/>
                </a:cubicBezTo>
                <a:cubicBezTo>
                  <a:pt x="182" y="56"/>
                  <a:pt x="179" y="55"/>
                  <a:pt x="178" y="51"/>
                </a:cubicBezTo>
                <a:cubicBezTo>
                  <a:pt x="170" y="8"/>
                  <a:pt x="170" y="8"/>
                  <a:pt x="170" y="8"/>
                </a:cubicBezTo>
                <a:cubicBezTo>
                  <a:pt x="169" y="4"/>
                  <a:pt x="165" y="0"/>
                  <a:pt x="161" y="0"/>
                </a:cubicBezTo>
                <a:cubicBezTo>
                  <a:pt x="127" y="0"/>
                  <a:pt x="127" y="0"/>
                  <a:pt x="127" y="0"/>
                </a:cubicBezTo>
                <a:cubicBezTo>
                  <a:pt x="123" y="0"/>
                  <a:pt x="119" y="4"/>
                  <a:pt x="118" y="8"/>
                </a:cubicBezTo>
                <a:cubicBezTo>
                  <a:pt x="110" y="51"/>
                  <a:pt x="110" y="51"/>
                  <a:pt x="110" y="51"/>
                </a:cubicBezTo>
                <a:cubicBezTo>
                  <a:pt x="110" y="55"/>
                  <a:pt x="106" y="56"/>
                  <a:pt x="103" y="54"/>
                </a:cubicBezTo>
                <a:cubicBezTo>
                  <a:pt x="66" y="29"/>
                  <a:pt x="66" y="29"/>
                  <a:pt x="66" y="29"/>
                </a:cubicBezTo>
                <a:cubicBezTo>
                  <a:pt x="63" y="27"/>
                  <a:pt x="57" y="27"/>
                  <a:pt x="54" y="30"/>
                </a:cubicBezTo>
                <a:cubicBezTo>
                  <a:pt x="31" y="54"/>
                  <a:pt x="31" y="54"/>
                  <a:pt x="31" y="54"/>
                </a:cubicBezTo>
                <a:cubicBezTo>
                  <a:pt x="28" y="57"/>
                  <a:pt x="27" y="62"/>
                  <a:pt x="29" y="66"/>
                </a:cubicBezTo>
                <a:cubicBezTo>
                  <a:pt x="54" y="102"/>
                  <a:pt x="54" y="102"/>
                  <a:pt x="54" y="102"/>
                </a:cubicBezTo>
                <a:cubicBezTo>
                  <a:pt x="56" y="106"/>
                  <a:pt x="55" y="109"/>
                  <a:pt x="51" y="110"/>
                </a:cubicBezTo>
                <a:cubicBezTo>
                  <a:pt x="8" y="118"/>
                  <a:pt x="8" y="118"/>
                  <a:pt x="8" y="118"/>
                </a:cubicBezTo>
                <a:cubicBezTo>
                  <a:pt x="4" y="119"/>
                  <a:pt x="0" y="123"/>
                  <a:pt x="0" y="127"/>
                </a:cubicBezTo>
                <a:cubicBezTo>
                  <a:pt x="0" y="161"/>
                  <a:pt x="0" y="161"/>
                  <a:pt x="0" y="161"/>
                </a:cubicBezTo>
                <a:cubicBezTo>
                  <a:pt x="0" y="165"/>
                  <a:pt x="4" y="169"/>
                  <a:pt x="8" y="170"/>
                </a:cubicBezTo>
                <a:cubicBezTo>
                  <a:pt x="51" y="178"/>
                  <a:pt x="51" y="178"/>
                  <a:pt x="51" y="178"/>
                </a:cubicBezTo>
                <a:cubicBezTo>
                  <a:pt x="55" y="179"/>
                  <a:pt x="56" y="182"/>
                  <a:pt x="54" y="186"/>
                </a:cubicBezTo>
                <a:cubicBezTo>
                  <a:pt x="29" y="222"/>
                  <a:pt x="29" y="222"/>
                  <a:pt x="29" y="222"/>
                </a:cubicBezTo>
                <a:cubicBezTo>
                  <a:pt x="27" y="226"/>
                  <a:pt x="28" y="231"/>
                  <a:pt x="31" y="234"/>
                </a:cubicBezTo>
                <a:cubicBezTo>
                  <a:pt x="54" y="258"/>
                  <a:pt x="54" y="258"/>
                  <a:pt x="54" y="258"/>
                </a:cubicBezTo>
                <a:cubicBezTo>
                  <a:pt x="57" y="261"/>
                  <a:pt x="63" y="261"/>
                  <a:pt x="66" y="259"/>
                </a:cubicBezTo>
                <a:cubicBezTo>
                  <a:pt x="103" y="234"/>
                  <a:pt x="103" y="234"/>
                  <a:pt x="103" y="234"/>
                </a:cubicBezTo>
                <a:cubicBezTo>
                  <a:pt x="106" y="232"/>
                  <a:pt x="110" y="233"/>
                  <a:pt x="110" y="237"/>
                </a:cubicBezTo>
                <a:cubicBezTo>
                  <a:pt x="118" y="280"/>
                  <a:pt x="118" y="280"/>
                  <a:pt x="118" y="280"/>
                </a:cubicBezTo>
                <a:cubicBezTo>
                  <a:pt x="119" y="285"/>
                  <a:pt x="123" y="288"/>
                  <a:pt x="127" y="288"/>
                </a:cubicBezTo>
                <a:cubicBezTo>
                  <a:pt x="161" y="288"/>
                  <a:pt x="161" y="288"/>
                  <a:pt x="161" y="288"/>
                </a:cubicBezTo>
                <a:cubicBezTo>
                  <a:pt x="165" y="288"/>
                  <a:pt x="169" y="285"/>
                  <a:pt x="170" y="280"/>
                </a:cubicBezTo>
                <a:cubicBezTo>
                  <a:pt x="178" y="237"/>
                  <a:pt x="178" y="237"/>
                  <a:pt x="178" y="237"/>
                </a:cubicBezTo>
                <a:cubicBezTo>
                  <a:pt x="179" y="233"/>
                  <a:pt x="182" y="232"/>
                  <a:pt x="186" y="234"/>
                </a:cubicBezTo>
                <a:cubicBezTo>
                  <a:pt x="222" y="259"/>
                  <a:pt x="222" y="259"/>
                  <a:pt x="222" y="259"/>
                </a:cubicBezTo>
                <a:cubicBezTo>
                  <a:pt x="226" y="261"/>
                  <a:pt x="231" y="261"/>
                  <a:pt x="234" y="258"/>
                </a:cubicBezTo>
                <a:cubicBezTo>
                  <a:pt x="258" y="234"/>
                  <a:pt x="258" y="234"/>
                  <a:pt x="258" y="234"/>
                </a:cubicBezTo>
                <a:cubicBezTo>
                  <a:pt x="261" y="231"/>
                  <a:pt x="261" y="226"/>
                  <a:pt x="259" y="222"/>
                </a:cubicBezTo>
                <a:cubicBezTo>
                  <a:pt x="234" y="186"/>
                  <a:pt x="234" y="186"/>
                  <a:pt x="234" y="186"/>
                </a:cubicBezTo>
                <a:cubicBezTo>
                  <a:pt x="232" y="182"/>
                  <a:pt x="233" y="179"/>
                  <a:pt x="237" y="178"/>
                </a:cubicBezTo>
                <a:cubicBezTo>
                  <a:pt x="280" y="170"/>
                  <a:pt x="280" y="170"/>
                  <a:pt x="280" y="170"/>
                </a:cubicBezTo>
                <a:cubicBezTo>
                  <a:pt x="285" y="169"/>
                  <a:pt x="288" y="165"/>
                  <a:pt x="288" y="161"/>
                </a:cubicBezTo>
                <a:cubicBezTo>
                  <a:pt x="288" y="127"/>
                  <a:pt x="288" y="127"/>
                  <a:pt x="288" y="127"/>
                </a:cubicBezTo>
                <a:cubicBezTo>
                  <a:pt x="288" y="123"/>
                  <a:pt x="285" y="119"/>
                  <a:pt x="280" y="118"/>
                </a:cubicBezTo>
                <a:close/>
                <a:moveTo>
                  <a:pt x="144" y="196"/>
                </a:moveTo>
                <a:cubicBezTo>
                  <a:pt x="115" y="196"/>
                  <a:pt x="92" y="173"/>
                  <a:pt x="92" y="144"/>
                </a:cubicBezTo>
                <a:cubicBezTo>
                  <a:pt x="92" y="115"/>
                  <a:pt x="115" y="92"/>
                  <a:pt x="144" y="92"/>
                </a:cubicBezTo>
                <a:cubicBezTo>
                  <a:pt x="173" y="92"/>
                  <a:pt x="196" y="115"/>
                  <a:pt x="196" y="144"/>
                </a:cubicBezTo>
                <a:cubicBezTo>
                  <a:pt x="196" y="173"/>
                  <a:pt x="173" y="196"/>
                  <a:pt x="144" y="196"/>
                </a:cubicBezTo>
                <a:close/>
              </a:path>
            </a:pathLst>
          </a:custGeom>
          <a:solidFill>
            <a:schemeClr val="bg1">
              <a:alpha val="100000"/>
            </a:schemeClr>
          </a:solidFill>
          <a:ln w="9525">
            <a:noFill/>
          </a:ln>
        </p:spPr>
        <p:txBody>
          <a:bodyPr/>
          <a:lstStyle/>
          <a:p>
            <a:endParaRPr lang="zh-CN" altLang="en-US"/>
          </a:p>
        </p:txBody>
      </p:sp>
      <p:grpSp>
        <p:nvGrpSpPr>
          <p:cNvPr id="22" name="组合 21"/>
          <p:cNvGrpSpPr/>
          <p:nvPr/>
        </p:nvGrpSpPr>
        <p:grpSpPr>
          <a:xfrm>
            <a:off x="3939526" y="4518600"/>
            <a:ext cx="328613" cy="529886"/>
            <a:chOff x="6967538" y="6365875"/>
            <a:chExt cx="127000" cy="204787"/>
          </a:xfrm>
          <a:solidFill>
            <a:schemeClr val="bg1"/>
          </a:solidFill>
        </p:grpSpPr>
        <p:sp>
          <p:nvSpPr>
            <p:cNvPr id="23" name="Freeform 626@|5FFC:0|FBC:0|LFC:0|LBC:16777215"/>
            <p:cNvSpPr/>
            <p:nvPr/>
          </p:nvSpPr>
          <p:spPr bwMode="auto">
            <a:xfrm>
              <a:off x="6967538" y="6423025"/>
              <a:ext cx="127000" cy="147637"/>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4" name="Freeform 627@|5FFC:0|FBC:0|LFC:0|LBC:16777215"/>
            <p:cNvSpPr/>
            <p:nvPr/>
          </p:nvSpPr>
          <p:spPr bwMode="auto">
            <a:xfrm>
              <a:off x="7000875" y="6365875"/>
              <a:ext cx="61912" cy="134937"/>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25" name="圆角矩形 24"/>
          <p:cNvSpPr/>
          <p:nvPr/>
        </p:nvSpPr>
        <p:spPr>
          <a:xfrm>
            <a:off x="6858000" y="3098800"/>
            <a:ext cx="4591050" cy="1476375"/>
          </a:xfrm>
          <a:prstGeom prst="roundRect">
            <a:avLst>
              <a:gd name="adj" fmla="val 9083"/>
            </a:avLst>
          </a:prstGeom>
          <a:noFill/>
          <a:ln>
            <a:solidFill>
              <a:srgbClr val="FD8C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7670" name="矩形 25"/>
          <p:cNvSpPr/>
          <p:nvPr/>
        </p:nvSpPr>
        <p:spPr>
          <a:xfrm>
            <a:off x="7191375" y="3427413"/>
            <a:ext cx="3924300" cy="127419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200" dirty="0" smtClean="0">
                <a:latin typeface="Arial" panose="020B0604020202020204" pitchFamily="34" charset="0"/>
                <a:ea typeface="微软雅黑" panose="020B0503020204020204" pitchFamily="34" charset="-122"/>
                <a:sym typeface="Arial" panose="020B0604020202020204" pitchFamily="34" charset="0"/>
              </a:rPr>
              <a:t>内容</a:t>
            </a: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200" dirty="0" smtClean="0">
                <a:latin typeface="Arial" panose="020B0604020202020204" pitchFamily="34" charset="0"/>
                <a:ea typeface="微软雅黑" panose="020B0503020204020204" pitchFamily="34" charset="-122"/>
                <a:sym typeface="Arial" panose="020B0604020202020204" pitchFamily="34" charset="0"/>
              </a:rPr>
              <a:t>内容</a:t>
            </a: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圆角矩形 26"/>
          <p:cNvSpPr/>
          <p:nvPr/>
        </p:nvSpPr>
        <p:spPr>
          <a:xfrm>
            <a:off x="7513638" y="2865438"/>
            <a:ext cx="3279775" cy="461963"/>
          </a:xfrm>
          <a:prstGeom prst="roundRect">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27672" name="文本框 27"/>
          <p:cNvSpPr txBox="1"/>
          <p:nvPr/>
        </p:nvSpPr>
        <p:spPr>
          <a:xfrm>
            <a:off x="7745413" y="2914650"/>
            <a:ext cx="2797175" cy="338138"/>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673" name="矩形 28"/>
          <p:cNvSpPr/>
          <p:nvPr/>
        </p:nvSpPr>
        <p:spPr>
          <a:xfrm>
            <a:off x="1331913" y="3390900"/>
            <a:ext cx="4479925" cy="683264"/>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a:t>
            </a:r>
            <a:r>
              <a:rPr lang="zh-CN" altLang="en-US" sz="1200" dirty="0" smtClean="0">
                <a:latin typeface="Arial" panose="020B0604020202020204" pitchFamily="34" charset="0"/>
                <a:ea typeface="微软雅黑" panose="020B0503020204020204" pitchFamily="34" charset="-122"/>
                <a:sym typeface="Arial" panose="020B0604020202020204" pitchFamily="34" charset="0"/>
              </a:rPr>
              <a:t>内容</a:t>
            </a: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a:p>
            <a:pPr marL="0" indent="0" defTabSz="1216025" eaLnBrk="1" hangingPunct="1">
              <a:lnSpc>
                <a:spcPct val="100000"/>
              </a:lnSpc>
              <a:spcBef>
                <a:spcPct val="20000"/>
              </a:spcBef>
              <a:buNone/>
            </a:pP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8675"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Oval 32"/>
          <p:cNvSpPr/>
          <p:nvPr/>
        </p:nvSpPr>
        <p:spPr>
          <a:xfrm>
            <a:off x="3795713" y="2084388"/>
            <a:ext cx="2014538" cy="2014538"/>
          </a:xfrm>
          <a:prstGeom prst="ellipse">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Oval 33"/>
          <p:cNvSpPr/>
          <p:nvPr/>
        </p:nvSpPr>
        <p:spPr>
          <a:xfrm>
            <a:off x="6335713" y="2084388"/>
            <a:ext cx="2014538" cy="2014538"/>
          </a:xfrm>
          <a:prstGeom prst="ellipse">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Oval 34"/>
          <p:cNvSpPr/>
          <p:nvPr/>
        </p:nvSpPr>
        <p:spPr>
          <a:xfrm>
            <a:off x="8877300" y="2084388"/>
            <a:ext cx="2014538" cy="2014538"/>
          </a:xfrm>
          <a:prstGeom prst="ellipse">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Oval 31"/>
          <p:cNvSpPr/>
          <p:nvPr/>
        </p:nvSpPr>
        <p:spPr>
          <a:xfrm>
            <a:off x="1257300" y="2084388"/>
            <a:ext cx="2014538" cy="2014538"/>
          </a:xfrm>
          <a:prstGeom prst="ellipse">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椭圆 8"/>
          <p:cNvSpPr/>
          <p:nvPr/>
        </p:nvSpPr>
        <p:spPr>
          <a:xfrm>
            <a:off x="1847850" y="3617913"/>
            <a:ext cx="831850" cy="833438"/>
          </a:xfrm>
          <a:prstGeom prst="ellipse">
            <a:avLst/>
          </a:prstGeom>
          <a:solidFill>
            <a:srgbClr val="92DEE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 </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椭圆 9"/>
          <p:cNvSpPr/>
          <p:nvPr/>
        </p:nvSpPr>
        <p:spPr>
          <a:xfrm>
            <a:off x="4383088" y="3617913"/>
            <a:ext cx="833438" cy="833438"/>
          </a:xfrm>
          <a:prstGeom prst="ellipse">
            <a:avLst/>
          </a:prstGeom>
          <a:solidFill>
            <a:srgbClr val="92DEE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椭圆 11"/>
          <p:cNvSpPr/>
          <p:nvPr/>
        </p:nvSpPr>
        <p:spPr>
          <a:xfrm>
            <a:off x="6926263" y="3617913"/>
            <a:ext cx="833438" cy="833438"/>
          </a:xfrm>
          <a:prstGeom prst="ellipse">
            <a:avLst/>
          </a:prstGeom>
          <a:solidFill>
            <a:srgbClr val="92DEE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椭圆 12"/>
          <p:cNvSpPr/>
          <p:nvPr/>
        </p:nvSpPr>
        <p:spPr>
          <a:xfrm>
            <a:off x="9464675" y="3640138"/>
            <a:ext cx="833438" cy="831850"/>
          </a:xfrm>
          <a:prstGeom prst="ellipse">
            <a:avLst/>
          </a:prstGeom>
          <a:solidFill>
            <a:srgbClr val="92DEE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 </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684" name="文本框 13"/>
          <p:cNvSpPr txBox="1"/>
          <p:nvPr/>
        </p:nvSpPr>
        <p:spPr>
          <a:xfrm>
            <a:off x="1966913" y="3860800"/>
            <a:ext cx="552450" cy="369888"/>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800"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85" name="文本框 14"/>
          <p:cNvSpPr txBox="1"/>
          <p:nvPr/>
        </p:nvSpPr>
        <p:spPr>
          <a:xfrm>
            <a:off x="4519613" y="3876675"/>
            <a:ext cx="552450" cy="369888"/>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800"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1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86" name="文本框 15"/>
          <p:cNvSpPr txBox="1"/>
          <p:nvPr/>
        </p:nvSpPr>
        <p:spPr>
          <a:xfrm>
            <a:off x="7064375" y="3875088"/>
            <a:ext cx="552450" cy="368300"/>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800"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1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87" name="文本框 16"/>
          <p:cNvSpPr txBox="1"/>
          <p:nvPr/>
        </p:nvSpPr>
        <p:spPr>
          <a:xfrm>
            <a:off x="9590088" y="3884613"/>
            <a:ext cx="552450"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en-US" altLang="zh-CN" sz="1800"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1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88" name="Freeform 91"/>
          <p:cNvSpPr/>
          <p:nvPr/>
        </p:nvSpPr>
        <p:spPr>
          <a:xfrm>
            <a:off x="7208838" y="2673350"/>
            <a:ext cx="265112" cy="527050"/>
          </a:xfrm>
          <a:custGeom>
            <a:avLst/>
            <a:gdLst/>
            <a:ahLst/>
            <a:cxnLst>
              <a:cxn ang="0">
                <a:pos x="487598041" y="240861850"/>
              </a:cxn>
              <a:cxn ang="0">
                <a:pos x="243799941" y="0"/>
              </a:cxn>
              <a:cxn ang="0">
                <a:pos x="0" y="240861850"/>
              </a:cxn>
              <a:cxn ang="0">
                <a:pos x="121899970" y="448270665"/>
              </a:cxn>
              <a:cxn ang="0">
                <a:pos x="0" y="963449230"/>
              </a:cxn>
              <a:cxn ang="0">
                <a:pos x="487598041" y="963449230"/>
              </a:cxn>
              <a:cxn ang="0">
                <a:pos x="369083771" y="448270665"/>
              </a:cxn>
              <a:cxn ang="0">
                <a:pos x="487598041" y="240861850"/>
              </a:cxn>
            </a:cxnLst>
            <a:rect l="0" t="0" r="0" b="0"/>
            <a:pathLst>
              <a:path w="144" h="288">
                <a:moveTo>
                  <a:pt x="144" y="72"/>
                </a:moveTo>
                <a:cubicBezTo>
                  <a:pt x="144" y="32"/>
                  <a:pt x="112" y="0"/>
                  <a:pt x="72" y="0"/>
                </a:cubicBezTo>
                <a:cubicBezTo>
                  <a:pt x="33" y="0"/>
                  <a:pt x="0" y="32"/>
                  <a:pt x="0" y="72"/>
                </a:cubicBezTo>
                <a:cubicBezTo>
                  <a:pt x="0" y="98"/>
                  <a:pt x="14" y="121"/>
                  <a:pt x="36" y="134"/>
                </a:cubicBezTo>
                <a:cubicBezTo>
                  <a:pt x="0" y="288"/>
                  <a:pt x="0" y="288"/>
                  <a:pt x="0" y="288"/>
                </a:cubicBezTo>
                <a:cubicBezTo>
                  <a:pt x="144" y="288"/>
                  <a:pt x="144" y="288"/>
                  <a:pt x="144" y="288"/>
                </a:cubicBezTo>
                <a:cubicBezTo>
                  <a:pt x="109" y="134"/>
                  <a:pt x="109" y="134"/>
                  <a:pt x="109" y="134"/>
                </a:cubicBezTo>
                <a:cubicBezTo>
                  <a:pt x="130" y="121"/>
                  <a:pt x="144" y="98"/>
                  <a:pt x="144" y="72"/>
                </a:cubicBezTo>
                <a:close/>
              </a:path>
            </a:pathLst>
          </a:custGeom>
          <a:solidFill>
            <a:schemeClr val="bg1">
              <a:alpha val="100000"/>
            </a:schemeClr>
          </a:solidFill>
          <a:ln w="9525">
            <a:noFill/>
          </a:ln>
        </p:spPr>
        <p:txBody>
          <a:bodyPr/>
          <a:lstStyle/>
          <a:p>
            <a:endParaRPr lang="zh-CN" altLang="en-US"/>
          </a:p>
        </p:txBody>
      </p:sp>
      <p:sp>
        <p:nvSpPr>
          <p:cNvPr id="28689" name="Freeform 93"/>
          <p:cNvSpPr>
            <a:spLocks noEditPoints="1"/>
          </p:cNvSpPr>
          <p:nvPr/>
        </p:nvSpPr>
        <p:spPr>
          <a:xfrm>
            <a:off x="2041525" y="2673350"/>
            <a:ext cx="395288" cy="530225"/>
          </a:xfrm>
          <a:custGeom>
            <a:avLst/>
            <a:gdLst/>
            <a:ahLst/>
            <a:cxnLst>
              <a:cxn ang="0">
                <a:pos x="627633162" y="426648860"/>
              </a:cxn>
              <a:cxn ang="0">
                <a:pos x="627633162" y="267502195"/>
              </a:cxn>
              <a:cxn ang="0">
                <a:pos x="363893715" y="0"/>
              </a:cxn>
              <a:cxn ang="0">
                <a:pos x="360555727" y="0"/>
              </a:cxn>
              <a:cxn ang="0">
                <a:pos x="353877922" y="0"/>
              </a:cxn>
              <a:cxn ang="0">
                <a:pos x="93476462" y="267502195"/>
              </a:cxn>
              <a:cxn ang="0">
                <a:pos x="93476462" y="426648860"/>
              </a:cxn>
              <a:cxn ang="0">
                <a:pos x="0" y="426648860"/>
              </a:cxn>
              <a:cxn ang="0">
                <a:pos x="0" y="975197921"/>
              </a:cxn>
              <a:cxn ang="0">
                <a:pos x="721109624" y="975197921"/>
              </a:cxn>
              <a:cxn ang="0">
                <a:pos x="721109624" y="426648860"/>
              </a:cxn>
              <a:cxn ang="0">
                <a:pos x="627633162" y="426648860"/>
              </a:cxn>
              <a:cxn ang="0">
                <a:pos x="444016396" y="877001355"/>
              </a:cxn>
              <a:cxn ang="0">
                <a:pos x="280431215" y="877001355"/>
              </a:cxn>
              <a:cxn ang="0">
                <a:pos x="320492556" y="697536762"/>
              </a:cxn>
              <a:cxn ang="0">
                <a:pos x="280431215" y="626429539"/>
              </a:cxn>
              <a:cxn ang="0">
                <a:pos x="360555727" y="545163353"/>
              </a:cxn>
              <a:cxn ang="0">
                <a:pos x="444016396" y="626429539"/>
              </a:cxn>
              <a:cxn ang="0">
                <a:pos x="400617068" y="697536762"/>
              </a:cxn>
              <a:cxn ang="0">
                <a:pos x="444016396" y="877001355"/>
              </a:cxn>
              <a:cxn ang="0">
                <a:pos x="494093530" y="426648860"/>
              </a:cxn>
              <a:cxn ang="0">
                <a:pos x="223678107" y="426648860"/>
              </a:cxn>
              <a:cxn ang="0">
                <a:pos x="223678107" y="267502195"/>
              </a:cxn>
              <a:cxn ang="0">
                <a:pos x="353877922" y="135444872"/>
              </a:cxn>
              <a:cxn ang="0">
                <a:pos x="360555727" y="135444872"/>
              </a:cxn>
              <a:cxn ang="0">
                <a:pos x="363893715" y="135444872"/>
              </a:cxn>
              <a:cxn ang="0">
                <a:pos x="494093530" y="267502195"/>
              </a:cxn>
              <a:cxn ang="0">
                <a:pos x="494093530" y="426648860"/>
              </a:cxn>
            </a:cxnLst>
            <a:rect l="0" t="0" r="0" b="0"/>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alpha val="100000"/>
            </a:schemeClr>
          </a:solidFill>
          <a:ln w="9525">
            <a:noFill/>
          </a:ln>
        </p:spPr>
        <p:txBody>
          <a:bodyPr/>
          <a:lstStyle/>
          <a:p>
            <a:endParaRPr lang="zh-CN" altLang="en-US"/>
          </a:p>
        </p:txBody>
      </p:sp>
      <p:sp>
        <p:nvSpPr>
          <p:cNvPr id="28690" name="Freeform 94"/>
          <p:cNvSpPr>
            <a:spLocks noEditPoints="1"/>
          </p:cNvSpPr>
          <p:nvPr/>
        </p:nvSpPr>
        <p:spPr>
          <a:xfrm>
            <a:off x="4619625" y="2690813"/>
            <a:ext cx="527050" cy="492125"/>
          </a:xfrm>
          <a:custGeom>
            <a:avLst/>
            <a:gdLst/>
            <a:ahLst/>
            <a:cxnLst>
              <a:cxn ang="0">
                <a:pos x="719242077" y="0"/>
              </a:cxn>
              <a:cxn ang="0">
                <a:pos x="712551470" y="0"/>
              </a:cxn>
              <a:cxn ang="0">
                <a:pos x="709206166" y="0"/>
              </a:cxn>
              <a:cxn ang="0">
                <a:pos x="464997183" y="243735426"/>
              </a:cxn>
              <a:cxn ang="0">
                <a:pos x="464997183" y="390644800"/>
              </a:cxn>
              <a:cxn ang="0">
                <a:pos x="0" y="390644800"/>
              </a:cxn>
              <a:cxn ang="0">
                <a:pos x="0" y="898148249"/>
              </a:cxn>
              <a:cxn ang="0">
                <a:pos x="675753131" y="898148249"/>
              </a:cxn>
              <a:cxn ang="0">
                <a:pos x="675753131" y="390644800"/>
              </a:cxn>
              <a:cxn ang="0">
                <a:pos x="585429938" y="390644800"/>
              </a:cxn>
              <a:cxn ang="0">
                <a:pos x="585429938" y="243735426"/>
              </a:cxn>
              <a:cxn ang="0">
                <a:pos x="709206166" y="120197415"/>
              </a:cxn>
              <a:cxn ang="0">
                <a:pos x="715896773" y="120197415"/>
              </a:cxn>
              <a:cxn ang="0">
                <a:pos x="719242077" y="120197415"/>
              </a:cxn>
              <a:cxn ang="0">
                <a:pos x="839673002" y="243735426"/>
              </a:cxn>
              <a:cxn ang="0">
                <a:pos x="839673002" y="303835048"/>
              </a:cxn>
              <a:cxn ang="0">
                <a:pos x="883161947" y="303835048"/>
              </a:cxn>
              <a:cxn ang="0">
                <a:pos x="883161947" y="317190113"/>
              </a:cxn>
              <a:cxn ang="0">
                <a:pos x="839673002" y="357255308"/>
              </a:cxn>
              <a:cxn ang="0">
                <a:pos x="839673002" y="390644800"/>
              </a:cxn>
              <a:cxn ang="0">
                <a:pos x="963449230" y="390644800"/>
              </a:cxn>
              <a:cxn ang="0">
                <a:pos x="963449230" y="243735426"/>
              </a:cxn>
              <a:cxn ang="0">
                <a:pos x="719242077" y="0"/>
              </a:cxn>
              <a:cxn ang="0">
                <a:pos x="414817631" y="804660964"/>
              </a:cxn>
              <a:cxn ang="0">
                <a:pos x="260933671" y="804660964"/>
              </a:cxn>
              <a:cxn ang="0">
                <a:pos x="297732009" y="641057758"/>
              </a:cxn>
              <a:cxn ang="0">
                <a:pos x="260933671" y="574280604"/>
              </a:cxn>
              <a:cxn ang="0">
                <a:pos x="337875651" y="497487150"/>
              </a:cxn>
              <a:cxn ang="0">
                <a:pos x="414817631" y="574280604"/>
              </a:cxn>
              <a:cxn ang="0">
                <a:pos x="374673989" y="641057758"/>
              </a:cxn>
              <a:cxn ang="0">
                <a:pos x="414817631" y="804660964"/>
              </a:cxn>
            </a:cxnLst>
            <a:rect l="0" t="0" r="0" b="0"/>
            <a:pathLst>
              <a:path w="288" h="269">
                <a:moveTo>
                  <a:pt x="215" y="0"/>
                </a:moveTo>
                <a:cubicBezTo>
                  <a:pt x="214" y="0"/>
                  <a:pt x="214" y="0"/>
                  <a:pt x="213" y="0"/>
                </a:cubicBezTo>
                <a:cubicBezTo>
                  <a:pt x="213" y="0"/>
                  <a:pt x="212" y="0"/>
                  <a:pt x="212" y="0"/>
                </a:cubicBezTo>
                <a:cubicBezTo>
                  <a:pt x="172" y="0"/>
                  <a:pt x="139" y="33"/>
                  <a:pt x="139" y="73"/>
                </a:cubicBezTo>
                <a:cubicBezTo>
                  <a:pt x="139" y="73"/>
                  <a:pt x="139" y="99"/>
                  <a:pt x="139" y="117"/>
                </a:cubicBezTo>
                <a:cubicBezTo>
                  <a:pt x="0" y="117"/>
                  <a:pt x="0" y="117"/>
                  <a:pt x="0" y="117"/>
                </a:cubicBezTo>
                <a:cubicBezTo>
                  <a:pt x="0" y="269"/>
                  <a:pt x="0" y="269"/>
                  <a:pt x="0" y="269"/>
                </a:cubicBezTo>
                <a:cubicBezTo>
                  <a:pt x="202" y="269"/>
                  <a:pt x="202" y="269"/>
                  <a:pt x="202" y="269"/>
                </a:cubicBezTo>
                <a:cubicBezTo>
                  <a:pt x="202" y="117"/>
                  <a:pt x="202" y="117"/>
                  <a:pt x="202" y="117"/>
                </a:cubicBezTo>
                <a:cubicBezTo>
                  <a:pt x="175" y="117"/>
                  <a:pt x="175" y="117"/>
                  <a:pt x="175" y="117"/>
                </a:cubicBezTo>
                <a:cubicBezTo>
                  <a:pt x="175" y="99"/>
                  <a:pt x="175" y="73"/>
                  <a:pt x="175" y="73"/>
                </a:cubicBezTo>
                <a:cubicBezTo>
                  <a:pt x="175" y="53"/>
                  <a:pt x="192" y="36"/>
                  <a:pt x="212" y="36"/>
                </a:cubicBezTo>
                <a:cubicBezTo>
                  <a:pt x="213" y="36"/>
                  <a:pt x="214" y="36"/>
                  <a:pt x="214" y="36"/>
                </a:cubicBezTo>
                <a:cubicBezTo>
                  <a:pt x="214" y="36"/>
                  <a:pt x="214" y="36"/>
                  <a:pt x="215" y="36"/>
                </a:cubicBezTo>
                <a:cubicBezTo>
                  <a:pt x="235" y="36"/>
                  <a:pt x="251" y="53"/>
                  <a:pt x="251" y="73"/>
                </a:cubicBezTo>
                <a:cubicBezTo>
                  <a:pt x="251" y="73"/>
                  <a:pt x="251" y="81"/>
                  <a:pt x="251" y="91"/>
                </a:cubicBezTo>
                <a:cubicBezTo>
                  <a:pt x="264" y="91"/>
                  <a:pt x="264" y="91"/>
                  <a:pt x="264" y="91"/>
                </a:cubicBezTo>
                <a:cubicBezTo>
                  <a:pt x="264" y="95"/>
                  <a:pt x="264" y="95"/>
                  <a:pt x="264" y="95"/>
                </a:cubicBezTo>
                <a:cubicBezTo>
                  <a:pt x="251" y="107"/>
                  <a:pt x="251" y="107"/>
                  <a:pt x="251" y="107"/>
                </a:cubicBezTo>
                <a:cubicBezTo>
                  <a:pt x="251" y="111"/>
                  <a:pt x="251" y="114"/>
                  <a:pt x="251" y="117"/>
                </a:cubicBezTo>
                <a:cubicBezTo>
                  <a:pt x="288" y="117"/>
                  <a:pt x="288" y="117"/>
                  <a:pt x="288" y="117"/>
                </a:cubicBezTo>
                <a:cubicBezTo>
                  <a:pt x="288" y="99"/>
                  <a:pt x="288" y="73"/>
                  <a:pt x="288" y="73"/>
                </a:cubicBezTo>
                <a:cubicBezTo>
                  <a:pt x="288" y="33"/>
                  <a:pt x="255" y="0"/>
                  <a:pt x="215" y="0"/>
                </a:cubicBezTo>
                <a:close/>
                <a:moveTo>
                  <a:pt x="124" y="241"/>
                </a:moveTo>
                <a:cubicBezTo>
                  <a:pt x="78" y="241"/>
                  <a:pt x="78" y="241"/>
                  <a:pt x="78" y="241"/>
                </a:cubicBezTo>
                <a:cubicBezTo>
                  <a:pt x="89" y="192"/>
                  <a:pt x="89" y="192"/>
                  <a:pt x="89" y="192"/>
                </a:cubicBezTo>
                <a:cubicBezTo>
                  <a:pt x="82" y="188"/>
                  <a:pt x="78" y="181"/>
                  <a:pt x="78" y="172"/>
                </a:cubicBezTo>
                <a:cubicBezTo>
                  <a:pt x="78" y="160"/>
                  <a:pt x="88" y="149"/>
                  <a:pt x="101" y="149"/>
                </a:cubicBezTo>
                <a:cubicBezTo>
                  <a:pt x="113" y="149"/>
                  <a:pt x="124" y="160"/>
                  <a:pt x="124" y="172"/>
                </a:cubicBezTo>
                <a:cubicBezTo>
                  <a:pt x="124" y="181"/>
                  <a:pt x="119" y="188"/>
                  <a:pt x="112" y="192"/>
                </a:cubicBezTo>
                <a:lnTo>
                  <a:pt x="124" y="241"/>
                </a:lnTo>
                <a:close/>
              </a:path>
            </a:pathLst>
          </a:custGeom>
          <a:solidFill>
            <a:schemeClr val="bg1">
              <a:alpha val="100000"/>
            </a:schemeClr>
          </a:solidFill>
          <a:ln w="9525">
            <a:noFill/>
          </a:ln>
        </p:spPr>
        <p:txBody>
          <a:bodyPr/>
          <a:lstStyle/>
          <a:p>
            <a:endParaRPr lang="zh-CN" altLang="en-US"/>
          </a:p>
        </p:txBody>
      </p:sp>
      <p:sp>
        <p:nvSpPr>
          <p:cNvPr id="28691" name="Freeform 112"/>
          <p:cNvSpPr>
            <a:spLocks noEditPoints="1"/>
          </p:cNvSpPr>
          <p:nvPr/>
        </p:nvSpPr>
        <p:spPr>
          <a:xfrm>
            <a:off x="9618663" y="2743200"/>
            <a:ext cx="527050" cy="530225"/>
          </a:xfrm>
          <a:custGeom>
            <a:avLst/>
            <a:gdLst/>
            <a:ahLst/>
            <a:cxnLst>
              <a:cxn ang="0">
                <a:pos x="598811152" y="406332774"/>
              </a:cxn>
              <a:cxn ang="0">
                <a:pos x="612192365" y="311521916"/>
              </a:cxn>
              <a:cxn ang="0">
                <a:pos x="307767919" y="0"/>
              </a:cxn>
              <a:cxn ang="0">
                <a:pos x="0" y="311521916"/>
              </a:cxn>
              <a:cxn ang="0">
                <a:pos x="307767919" y="619656283"/>
              </a:cxn>
              <a:cxn ang="0">
                <a:pos x="404781720" y="602725905"/>
              </a:cxn>
              <a:cxn ang="0">
                <a:pos x="475033093" y="673834968"/>
              </a:cxn>
              <a:cxn ang="0">
                <a:pos x="622228276" y="673834968"/>
              </a:cxn>
              <a:cxn ang="0">
                <a:pos x="622228276" y="826210219"/>
              </a:cxn>
              <a:cxn ang="0">
                <a:pos x="622228276" y="826210219"/>
              </a:cxn>
              <a:cxn ang="0">
                <a:pos x="769421629" y="826210219"/>
              </a:cxn>
              <a:cxn ang="0">
                <a:pos x="769421629" y="975197921"/>
              </a:cxn>
              <a:cxn ang="0">
                <a:pos x="769421629" y="975197921"/>
              </a:cxn>
              <a:cxn ang="0">
                <a:pos x="963449230" y="975197921"/>
              </a:cxn>
              <a:cxn ang="0">
                <a:pos x="963449230" y="975197921"/>
              </a:cxn>
              <a:cxn ang="0">
                <a:pos x="963449230" y="975197921"/>
              </a:cxn>
              <a:cxn ang="0">
                <a:pos x="963449230" y="778804790"/>
              </a:cxn>
              <a:cxn ang="0">
                <a:pos x="598811152" y="406332774"/>
              </a:cxn>
              <a:cxn ang="0">
                <a:pos x="244207153" y="348768381"/>
              </a:cxn>
              <a:cxn ang="0">
                <a:pos x="140502746" y="243800401"/>
              </a:cxn>
              <a:cxn ang="0">
                <a:pos x="244207153" y="138830579"/>
              </a:cxn>
              <a:cxn ang="0">
                <a:pos x="347911561" y="243800401"/>
              </a:cxn>
              <a:cxn ang="0">
                <a:pos x="244207153" y="348768381"/>
              </a:cxn>
            </a:cxnLst>
            <a:rect l="0" t="0" r="0" b="0"/>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alpha val="100000"/>
            </a:schemeClr>
          </a:solidFill>
          <a:ln w="9525">
            <a:noFill/>
          </a:ln>
        </p:spPr>
        <p:txBody>
          <a:bodyPr/>
          <a:lstStyle/>
          <a:p>
            <a:endParaRPr lang="zh-CN" altLang="en-US"/>
          </a:p>
        </p:txBody>
      </p:sp>
      <p:sp>
        <p:nvSpPr>
          <p:cNvPr id="28692" name="TextBox 13"/>
          <p:cNvSpPr txBox="1"/>
          <p:nvPr/>
        </p:nvSpPr>
        <p:spPr>
          <a:xfrm>
            <a:off x="1604963" y="4670425"/>
            <a:ext cx="129063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8693" name="TextBox 13"/>
          <p:cNvSpPr txBox="1"/>
          <p:nvPr/>
        </p:nvSpPr>
        <p:spPr>
          <a:xfrm>
            <a:off x="1608138" y="4956175"/>
            <a:ext cx="1452562"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8694" name="TextBox 13"/>
          <p:cNvSpPr txBox="1"/>
          <p:nvPr/>
        </p:nvSpPr>
        <p:spPr>
          <a:xfrm>
            <a:off x="4144963" y="4670425"/>
            <a:ext cx="129063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8695" name="TextBox 13"/>
          <p:cNvSpPr txBox="1"/>
          <p:nvPr/>
        </p:nvSpPr>
        <p:spPr>
          <a:xfrm>
            <a:off x="4148138" y="4956175"/>
            <a:ext cx="1452562"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8696" name="TextBox 13"/>
          <p:cNvSpPr txBox="1"/>
          <p:nvPr/>
        </p:nvSpPr>
        <p:spPr>
          <a:xfrm>
            <a:off x="6684963" y="4670425"/>
            <a:ext cx="1290637"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8697" name="TextBox 13"/>
          <p:cNvSpPr txBox="1"/>
          <p:nvPr/>
        </p:nvSpPr>
        <p:spPr>
          <a:xfrm>
            <a:off x="6688138" y="4956175"/>
            <a:ext cx="1452562"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8698" name="TextBox 13"/>
          <p:cNvSpPr txBox="1"/>
          <p:nvPr/>
        </p:nvSpPr>
        <p:spPr>
          <a:xfrm>
            <a:off x="9220200" y="4670425"/>
            <a:ext cx="1290638"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8699" name="TextBox 13"/>
          <p:cNvSpPr txBox="1"/>
          <p:nvPr/>
        </p:nvSpPr>
        <p:spPr>
          <a:xfrm>
            <a:off x="9224963" y="4956175"/>
            <a:ext cx="1450975" cy="1841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9699"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Hexagon 43"/>
          <p:cNvSpPr/>
          <p:nvPr/>
        </p:nvSpPr>
        <p:spPr>
          <a:xfrm>
            <a:off x="982663" y="2435225"/>
            <a:ext cx="2951163" cy="2544763"/>
          </a:xfrm>
          <a:prstGeom prst="hexagon">
            <a:avLst/>
          </a:prstGeom>
          <a:solidFill>
            <a:srgbClr val="353F4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Hexagon 35"/>
          <p:cNvSpPr/>
          <p:nvPr/>
        </p:nvSpPr>
        <p:spPr>
          <a:xfrm>
            <a:off x="3321050" y="2435225"/>
            <a:ext cx="2951163" cy="2544763"/>
          </a:xfrm>
          <a:prstGeom prst="hexagon">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Hexagon 39"/>
          <p:cNvSpPr/>
          <p:nvPr/>
        </p:nvSpPr>
        <p:spPr>
          <a:xfrm>
            <a:off x="5659438" y="2435225"/>
            <a:ext cx="2949575" cy="2544763"/>
          </a:xfrm>
          <a:prstGeom prst="hexagon">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Hexagon 40"/>
          <p:cNvSpPr/>
          <p:nvPr/>
        </p:nvSpPr>
        <p:spPr>
          <a:xfrm>
            <a:off x="7996238" y="2435225"/>
            <a:ext cx="2951163" cy="2544763"/>
          </a:xfrm>
          <a:prstGeom prst="hexagon">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Freeform 76"/>
          <p:cNvSpPr/>
          <p:nvPr/>
        </p:nvSpPr>
        <p:spPr bwMode="auto">
          <a:xfrm>
            <a:off x="4518025" y="2752725"/>
            <a:ext cx="482600" cy="647700"/>
          </a:xfrm>
          <a:custGeom>
            <a:avLst/>
            <a:gdLst>
              <a:gd name="T0" fmla="*/ 166 w 199"/>
              <a:gd name="T1" fmla="*/ 135 h 268"/>
              <a:gd name="T2" fmla="*/ 166 w 199"/>
              <a:gd name="T3" fmla="*/ 65 h 268"/>
              <a:gd name="T4" fmla="*/ 99 w 199"/>
              <a:gd name="T5" fmla="*/ 0 h 268"/>
              <a:gd name="T6" fmla="*/ 32 w 199"/>
              <a:gd name="T7" fmla="*/ 65 h 268"/>
              <a:gd name="T8" fmla="*/ 32 w 199"/>
              <a:gd name="T9" fmla="*/ 108 h 268"/>
              <a:gd name="T10" fmla="*/ 60 w 199"/>
              <a:gd name="T11" fmla="*/ 108 h 268"/>
              <a:gd name="T12" fmla="*/ 60 w 199"/>
              <a:gd name="T13" fmla="*/ 65 h 268"/>
              <a:gd name="T14" fmla="*/ 99 w 199"/>
              <a:gd name="T15" fmla="*/ 28 h 268"/>
              <a:gd name="T16" fmla="*/ 138 w 199"/>
              <a:gd name="T17" fmla="*/ 65 h 268"/>
              <a:gd name="T18" fmla="*/ 138 w 199"/>
              <a:gd name="T19" fmla="*/ 135 h 268"/>
              <a:gd name="T20" fmla="*/ 0 w 199"/>
              <a:gd name="T21" fmla="*/ 135 h 268"/>
              <a:gd name="T22" fmla="*/ 0 w 199"/>
              <a:gd name="T23" fmla="*/ 268 h 268"/>
              <a:gd name="T24" fmla="*/ 199 w 199"/>
              <a:gd name="T25" fmla="*/ 268 h 268"/>
              <a:gd name="T26" fmla="*/ 199 w 199"/>
              <a:gd name="T27" fmla="*/ 135 h 268"/>
              <a:gd name="T28" fmla="*/ 166 w 199"/>
              <a:gd name="T29" fmla="*/ 13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268">
                <a:moveTo>
                  <a:pt x="166" y="135"/>
                </a:moveTo>
                <a:cubicBezTo>
                  <a:pt x="166" y="65"/>
                  <a:pt x="166" y="65"/>
                  <a:pt x="166" y="65"/>
                </a:cubicBezTo>
                <a:cubicBezTo>
                  <a:pt x="166" y="33"/>
                  <a:pt x="143" y="0"/>
                  <a:pt x="99" y="0"/>
                </a:cubicBezTo>
                <a:cubicBezTo>
                  <a:pt x="55" y="0"/>
                  <a:pt x="32" y="33"/>
                  <a:pt x="32" y="65"/>
                </a:cubicBezTo>
                <a:cubicBezTo>
                  <a:pt x="32" y="108"/>
                  <a:pt x="32" y="108"/>
                  <a:pt x="32" y="108"/>
                </a:cubicBezTo>
                <a:cubicBezTo>
                  <a:pt x="60" y="108"/>
                  <a:pt x="60" y="108"/>
                  <a:pt x="60" y="108"/>
                </a:cubicBezTo>
                <a:cubicBezTo>
                  <a:pt x="60" y="65"/>
                  <a:pt x="60" y="65"/>
                  <a:pt x="60" y="65"/>
                </a:cubicBezTo>
                <a:cubicBezTo>
                  <a:pt x="60" y="47"/>
                  <a:pt x="73" y="28"/>
                  <a:pt x="99" y="28"/>
                </a:cubicBezTo>
                <a:cubicBezTo>
                  <a:pt x="125" y="28"/>
                  <a:pt x="138" y="47"/>
                  <a:pt x="138" y="65"/>
                </a:cubicBezTo>
                <a:cubicBezTo>
                  <a:pt x="138" y="135"/>
                  <a:pt x="138" y="135"/>
                  <a:pt x="138" y="135"/>
                </a:cubicBezTo>
                <a:cubicBezTo>
                  <a:pt x="0" y="135"/>
                  <a:pt x="0" y="135"/>
                  <a:pt x="0" y="135"/>
                </a:cubicBezTo>
                <a:cubicBezTo>
                  <a:pt x="0" y="268"/>
                  <a:pt x="0" y="268"/>
                  <a:pt x="0" y="268"/>
                </a:cubicBezTo>
                <a:cubicBezTo>
                  <a:pt x="199" y="268"/>
                  <a:pt x="199" y="268"/>
                  <a:pt x="199" y="268"/>
                </a:cubicBezTo>
                <a:cubicBezTo>
                  <a:pt x="199" y="135"/>
                  <a:pt x="199" y="135"/>
                  <a:pt x="199" y="135"/>
                </a:cubicBezTo>
                <a:lnTo>
                  <a:pt x="166" y="135"/>
                </a:lnTo>
                <a:close/>
              </a:path>
            </a:pathLst>
          </a:custGeom>
          <a:solidFill>
            <a:srgbClr val="FFFFFF"/>
          </a:solidFill>
          <a:ln>
            <a:noFill/>
          </a:ln>
        </p:spPr>
        <p:txBody>
          <a:bodyPr lIns="121682" tIns="60841" rIns="121682" bIns="6084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Freeform 13"/>
          <p:cNvSpPr>
            <a:spLocks noEditPoints="1"/>
          </p:cNvSpPr>
          <p:nvPr/>
        </p:nvSpPr>
        <p:spPr bwMode="auto">
          <a:xfrm>
            <a:off x="1974850" y="2836863"/>
            <a:ext cx="892175" cy="531813"/>
          </a:xfrm>
          <a:custGeom>
            <a:avLst/>
            <a:gdLst>
              <a:gd name="T0" fmla="*/ 226 w 256"/>
              <a:gd name="T1" fmla="*/ 131 h 154"/>
              <a:gd name="T2" fmla="*/ 226 w 256"/>
              <a:gd name="T3" fmla="*/ 130 h 154"/>
              <a:gd name="T4" fmla="*/ 226 w 256"/>
              <a:gd name="T5" fmla="*/ 10 h 154"/>
              <a:gd name="T6" fmla="*/ 217 w 256"/>
              <a:gd name="T7" fmla="*/ 0 h 154"/>
              <a:gd name="T8" fmla="*/ 38 w 256"/>
              <a:gd name="T9" fmla="*/ 0 h 154"/>
              <a:gd name="T10" fmla="*/ 29 w 256"/>
              <a:gd name="T11" fmla="*/ 10 h 154"/>
              <a:gd name="T12" fmla="*/ 29 w 256"/>
              <a:gd name="T13" fmla="*/ 130 h 154"/>
              <a:gd name="T14" fmla="*/ 29 w 256"/>
              <a:gd name="T15" fmla="*/ 131 h 154"/>
              <a:gd name="T16" fmla="*/ 0 w 256"/>
              <a:gd name="T17" fmla="*/ 138 h 154"/>
              <a:gd name="T18" fmla="*/ 3 w 256"/>
              <a:gd name="T19" fmla="*/ 154 h 154"/>
              <a:gd name="T20" fmla="*/ 253 w 256"/>
              <a:gd name="T21" fmla="*/ 154 h 154"/>
              <a:gd name="T22" fmla="*/ 256 w 256"/>
              <a:gd name="T23" fmla="*/ 138 h 154"/>
              <a:gd name="T24" fmla="*/ 226 w 256"/>
              <a:gd name="T25" fmla="*/ 131 h 154"/>
              <a:gd name="T26" fmla="*/ 207 w 256"/>
              <a:gd name="T27" fmla="*/ 119 h 154"/>
              <a:gd name="T28" fmla="*/ 48 w 256"/>
              <a:gd name="T29" fmla="*/ 119 h 154"/>
              <a:gd name="T30" fmla="*/ 48 w 256"/>
              <a:gd name="T31" fmla="*/ 20 h 154"/>
              <a:gd name="T32" fmla="*/ 207 w 256"/>
              <a:gd name="T33" fmla="*/ 20 h 154"/>
              <a:gd name="T34" fmla="*/ 207 w 256"/>
              <a:gd name="T35" fmla="*/ 119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54">
                <a:moveTo>
                  <a:pt x="226" y="131"/>
                </a:moveTo>
                <a:cubicBezTo>
                  <a:pt x="226" y="131"/>
                  <a:pt x="226" y="131"/>
                  <a:pt x="226" y="130"/>
                </a:cubicBezTo>
                <a:cubicBezTo>
                  <a:pt x="226" y="10"/>
                  <a:pt x="226" y="10"/>
                  <a:pt x="226" y="10"/>
                </a:cubicBezTo>
                <a:cubicBezTo>
                  <a:pt x="226" y="5"/>
                  <a:pt x="222" y="0"/>
                  <a:pt x="217" y="0"/>
                </a:cubicBezTo>
                <a:cubicBezTo>
                  <a:pt x="38" y="0"/>
                  <a:pt x="38" y="0"/>
                  <a:pt x="38" y="0"/>
                </a:cubicBezTo>
                <a:cubicBezTo>
                  <a:pt x="33" y="0"/>
                  <a:pt x="29" y="5"/>
                  <a:pt x="29" y="10"/>
                </a:cubicBezTo>
                <a:cubicBezTo>
                  <a:pt x="29" y="130"/>
                  <a:pt x="29" y="130"/>
                  <a:pt x="29" y="130"/>
                </a:cubicBezTo>
                <a:cubicBezTo>
                  <a:pt x="29" y="131"/>
                  <a:pt x="29" y="131"/>
                  <a:pt x="29" y="131"/>
                </a:cubicBezTo>
                <a:cubicBezTo>
                  <a:pt x="0" y="138"/>
                  <a:pt x="0" y="138"/>
                  <a:pt x="0" y="138"/>
                </a:cubicBezTo>
                <a:cubicBezTo>
                  <a:pt x="3" y="154"/>
                  <a:pt x="3" y="154"/>
                  <a:pt x="3" y="154"/>
                </a:cubicBezTo>
                <a:cubicBezTo>
                  <a:pt x="253" y="154"/>
                  <a:pt x="253" y="154"/>
                  <a:pt x="253" y="154"/>
                </a:cubicBezTo>
                <a:cubicBezTo>
                  <a:pt x="256" y="138"/>
                  <a:pt x="256" y="138"/>
                  <a:pt x="256" y="138"/>
                </a:cubicBezTo>
                <a:lnTo>
                  <a:pt x="226" y="131"/>
                </a:lnTo>
                <a:close/>
                <a:moveTo>
                  <a:pt x="207" y="119"/>
                </a:moveTo>
                <a:cubicBezTo>
                  <a:pt x="48" y="119"/>
                  <a:pt x="48" y="119"/>
                  <a:pt x="48" y="119"/>
                </a:cubicBezTo>
                <a:cubicBezTo>
                  <a:pt x="48" y="20"/>
                  <a:pt x="48" y="20"/>
                  <a:pt x="48" y="20"/>
                </a:cubicBezTo>
                <a:cubicBezTo>
                  <a:pt x="207" y="20"/>
                  <a:pt x="207" y="20"/>
                  <a:pt x="207" y="20"/>
                </a:cubicBezTo>
                <a:lnTo>
                  <a:pt x="207" y="119"/>
                </a:lnTo>
                <a:close/>
              </a:path>
            </a:pathLst>
          </a:custGeom>
          <a:solidFill>
            <a:srgbClr val="FFFFFF"/>
          </a:solidFill>
          <a:ln>
            <a:noFill/>
          </a:ln>
        </p:spPr>
        <p:txBody>
          <a:bodyPr lIns="121682" tIns="60841" rIns="121682" bIns="6084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2" name="Freeform 14"/>
          <p:cNvSpPr>
            <a:spLocks noEditPoints="1"/>
          </p:cNvSpPr>
          <p:nvPr/>
        </p:nvSpPr>
        <p:spPr bwMode="auto">
          <a:xfrm>
            <a:off x="7002463" y="2768600"/>
            <a:ext cx="360363" cy="696913"/>
          </a:xfrm>
          <a:custGeom>
            <a:avLst/>
            <a:gdLst>
              <a:gd name="T0" fmla="*/ 132 w 132"/>
              <a:gd name="T1" fmla="*/ 33 h 256"/>
              <a:gd name="T2" fmla="*/ 127 w 132"/>
              <a:gd name="T3" fmla="*/ 11 h 256"/>
              <a:gd name="T4" fmla="*/ 112 w 132"/>
              <a:gd name="T5" fmla="*/ 4 h 256"/>
              <a:gd name="T6" fmla="*/ 83 w 132"/>
              <a:gd name="T7" fmla="*/ 1 h 256"/>
              <a:gd name="T8" fmla="*/ 65 w 132"/>
              <a:gd name="T9" fmla="*/ 0 h 256"/>
              <a:gd name="T10" fmla="*/ 51 w 132"/>
              <a:gd name="T11" fmla="*/ 0 h 256"/>
              <a:gd name="T12" fmla="*/ 48 w 132"/>
              <a:gd name="T13" fmla="*/ 0 h 256"/>
              <a:gd name="T14" fmla="*/ 27 w 132"/>
              <a:gd name="T15" fmla="*/ 2 h 256"/>
              <a:gd name="T16" fmla="*/ 25 w 132"/>
              <a:gd name="T17" fmla="*/ 2 h 256"/>
              <a:gd name="T18" fmla="*/ 23 w 132"/>
              <a:gd name="T19" fmla="*/ 3 h 256"/>
              <a:gd name="T20" fmla="*/ 23 w 132"/>
              <a:gd name="T21" fmla="*/ 3 h 256"/>
              <a:gd name="T22" fmla="*/ 14 w 132"/>
              <a:gd name="T23" fmla="*/ 5 h 256"/>
              <a:gd name="T24" fmla="*/ 3 w 132"/>
              <a:gd name="T25" fmla="*/ 13 h 256"/>
              <a:gd name="T26" fmla="*/ 0 w 132"/>
              <a:gd name="T27" fmla="*/ 25 h 256"/>
              <a:gd name="T28" fmla="*/ 0 w 132"/>
              <a:gd name="T29" fmla="*/ 26 h 256"/>
              <a:gd name="T30" fmla="*/ 0 w 132"/>
              <a:gd name="T31" fmla="*/ 208 h 256"/>
              <a:gd name="T32" fmla="*/ 1 w 132"/>
              <a:gd name="T33" fmla="*/ 225 h 256"/>
              <a:gd name="T34" fmla="*/ 7 w 132"/>
              <a:gd name="T35" fmla="*/ 246 h 256"/>
              <a:gd name="T36" fmla="*/ 20 w 132"/>
              <a:gd name="T37" fmla="*/ 253 h 256"/>
              <a:gd name="T38" fmla="*/ 22 w 132"/>
              <a:gd name="T39" fmla="*/ 253 h 256"/>
              <a:gd name="T40" fmla="*/ 43 w 132"/>
              <a:gd name="T41" fmla="*/ 255 h 256"/>
              <a:gd name="T42" fmla="*/ 46 w 132"/>
              <a:gd name="T43" fmla="*/ 255 h 256"/>
              <a:gd name="T44" fmla="*/ 64 w 132"/>
              <a:gd name="T45" fmla="*/ 256 h 256"/>
              <a:gd name="T46" fmla="*/ 81 w 132"/>
              <a:gd name="T47" fmla="*/ 256 h 256"/>
              <a:gd name="T48" fmla="*/ 122 w 132"/>
              <a:gd name="T49" fmla="*/ 248 h 256"/>
              <a:gd name="T50" fmla="*/ 131 w 132"/>
              <a:gd name="T51" fmla="*/ 232 h 256"/>
              <a:gd name="T52" fmla="*/ 131 w 132"/>
              <a:gd name="T53" fmla="*/ 232 h 256"/>
              <a:gd name="T54" fmla="*/ 132 w 132"/>
              <a:gd name="T55" fmla="*/ 211 h 256"/>
              <a:gd name="T56" fmla="*/ 132 w 132"/>
              <a:gd name="T57" fmla="*/ 33 h 256"/>
              <a:gd name="T58" fmla="*/ 66 w 132"/>
              <a:gd name="T59" fmla="*/ 243 h 256"/>
              <a:gd name="T60" fmla="*/ 59 w 132"/>
              <a:gd name="T61" fmla="*/ 236 h 256"/>
              <a:gd name="T62" fmla="*/ 66 w 132"/>
              <a:gd name="T63" fmla="*/ 229 h 256"/>
              <a:gd name="T64" fmla="*/ 73 w 132"/>
              <a:gd name="T65" fmla="*/ 236 h 256"/>
              <a:gd name="T66" fmla="*/ 66 w 132"/>
              <a:gd name="T67" fmla="*/ 243 h 256"/>
              <a:gd name="T68" fmla="*/ 121 w 132"/>
              <a:gd name="T69" fmla="*/ 206 h 256"/>
              <a:gd name="T70" fmla="*/ 11 w 132"/>
              <a:gd name="T71" fmla="*/ 206 h 256"/>
              <a:gd name="T72" fmla="*/ 11 w 132"/>
              <a:gd name="T73" fmla="*/ 30 h 256"/>
              <a:gd name="T74" fmla="*/ 121 w 132"/>
              <a:gd name="T75" fmla="*/ 30 h 256"/>
              <a:gd name="T76" fmla="*/ 121 w 132"/>
              <a:gd name="T77" fmla="*/ 20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256">
                <a:moveTo>
                  <a:pt x="132" y="33"/>
                </a:moveTo>
                <a:cubicBezTo>
                  <a:pt x="132" y="33"/>
                  <a:pt x="131" y="16"/>
                  <a:pt x="127" y="11"/>
                </a:cubicBezTo>
                <a:cubicBezTo>
                  <a:pt x="122" y="6"/>
                  <a:pt x="116" y="5"/>
                  <a:pt x="112" y="4"/>
                </a:cubicBezTo>
                <a:cubicBezTo>
                  <a:pt x="107" y="3"/>
                  <a:pt x="98" y="1"/>
                  <a:pt x="83" y="1"/>
                </a:cubicBezTo>
                <a:cubicBezTo>
                  <a:pt x="76" y="0"/>
                  <a:pt x="71" y="0"/>
                  <a:pt x="65" y="0"/>
                </a:cubicBezTo>
                <a:cubicBezTo>
                  <a:pt x="61" y="0"/>
                  <a:pt x="56" y="0"/>
                  <a:pt x="51" y="0"/>
                </a:cubicBezTo>
                <a:cubicBezTo>
                  <a:pt x="48" y="0"/>
                  <a:pt x="48" y="0"/>
                  <a:pt x="48" y="0"/>
                </a:cubicBezTo>
                <a:cubicBezTo>
                  <a:pt x="38" y="1"/>
                  <a:pt x="30" y="1"/>
                  <a:pt x="27" y="2"/>
                </a:cubicBezTo>
                <a:cubicBezTo>
                  <a:pt x="26" y="2"/>
                  <a:pt x="25" y="2"/>
                  <a:pt x="25" y="2"/>
                </a:cubicBezTo>
                <a:cubicBezTo>
                  <a:pt x="25" y="2"/>
                  <a:pt x="24" y="2"/>
                  <a:pt x="23" y="3"/>
                </a:cubicBezTo>
                <a:cubicBezTo>
                  <a:pt x="23" y="3"/>
                  <a:pt x="23" y="3"/>
                  <a:pt x="23" y="3"/>
                </a:cubicBezTo>
                <a:cubicBezTo>
                  <a:pt x="22" y="3"/>
                  <a:pt x="17" y="4"/>
                  <a:pt x="14" y="5"/>
                </a:cubicBezTo>
                <a:cubicBezTo>
                  <a:pt x="9" y="7"/>
                  <a:pt x="6" y="9"/>
                  <a:pt x="3" y="13"/>
                </a:cubicBezTo>
                <a:cubicBezTo>
                  <a:pt x="1" y="17"/>
                  <a:pt x="1" y="23"/>
                  <a:pt x="0" y="25"/>
                </a:cubicBezTo>
                <a:cubicBezTo>
                  <a:pt x="0" y="26"/>
                  <a:pt x="0" y="26"/>
                  <a:pt x="0" y="26"/>
                </a:cubicBezTo>
                <a:cubicBezTo>
                  <a:pt x="0" y="208"/>
                  <a:pt x="0" y="208"/>
                  <a:pt x="0" y="208"/>
                </a:cubicBezTo>
                <a:cubicBezTo>
                  <a:pt x="1" y="225"/>
                  <a:pt x="1" y="225"/>
                  <a:pt x="1" y="225"/>
                </a:cubicBezTo>
                <a:cubicBezTo>
                  <a:pt x="1" y="225"/>
                  <a:pt x="4" y="242"/>
                  <a:pt x="7" y="246"/>
                </a:cubicBezTo>
                <a:cubicBezTo>
                  <a:pt x="10" y="249"/>
                  <a:pt x="14" y="251"/>
                  <a:pt x="20" y="253"/>
                </a:cubicBezTo>
                <a:cubicBezTo>
                  <a:pt x="21" y="253"/>
                  <a:pt x="22" y="253"/>
                  <a:pt x="22" y="253"/>
                </a:cubicBezTo>
                <a:cubicBezTo>
                  <a:pt x="27" y="254"/>
                  <a:pt x="30" y="255"/>
                  <a:pt x="43" y="255"/>
                </a:cubicBezTo>
                <a:cubicBezTo>
                  <a:pt x="44" y="255"/>
                  <a:pt x="45" y="255"/>
                  <a:pt x="46" y="255"/>
                </a:cubicBezTo>
                <a:cubicBezTo>
                  <a:pt x="52" y="256"/>
                  <a:pt x="57" y="256"/>
                  <a:pt x="64" y="256"/>
                </a:cubicBezTo>
                <a:cubicBezTo>
                  <a:pt x="69" y="256"/>
                  <a:pt x="75" y="256"/>
                  <a:pt x="81" y="256"/>
                </a:cubicBezTo>
                <a:cubicBezTo>
                  <a:pt x="104" y="254"/>
                  <a:pt x="115" y="253"/>
                  <a:pt x="122" y="248"/>
                </a:cubicBezTo>
                <a:cubicBezTo>
                  <a:pt x="128" y="244"/>
                  <a:pt x="130" y="237"/>
                  <a:pt x="131" y="232"/>
                </a:cubicBezTo>
                <a:cubicBezTo>
                  <a:pt x="131" y="232"/>
                  <a:pt x="131" y="232"/>
                  <a:pt x="131" y="232"/>
                </a:cubicBezTo>
                <a:cubicBezTo>
                  <a:pt x="132" y="226"/>
                  <a:pt x="132" y="211"/>
                  <a:pt x="132" y="211"/>
                </a:cubicBezTo>
                <a:lnTo>
                  <a:pt x="132" y="33"/>
                </a:lnTo>
                <a:close/>
                <a:moveTo>
                  <a:pt x="66" y="243"/>
                </a:moveTo>
                <a:cubicBezTo>
                  <a:pt x="62" y="243"/>
                  <a:pt x="59" y="240"/>
                  <a:pt x="59" y="236"/>
                </a:cubicBezTo>
                <a:cubicBezTo>
                  <a:pt x="59" y="232"/>
                  <a:pt x="62" y="229"/>
                  <a:pt x="66" y="229"/>
                </a:cubicBezTo>
                <a:cubicBezTo>
                  <a:pt x="70" y="229"/>
                  <a:pt x="73" y="232"/>
                  <a:pt x="73" y="236"/>
                </a:cubicBezTo>
                <a:cubicBezTo>
                  <a:pt x="73" y="240"/>
                  <a:pt x="70" y="243"/>
                  <a:pt x="66" y="243"/>
                </a:cubicBezTo>
                <a:close/>
                <a:moveTo>
                  <a:pt x="121" y="206"/>
                </a:moveTo>
                <a:cubicBezTo>
                  <a:pt x="11" y="206"/>
                  <a:pt x="11" y="206"/>
                  <a:pt x="11" y="206"/>
                </a:cubicBezTo>
                <a:cubicBezTo>
                  <a:pt x="11" y="30"/>
                  <a:pt x="11" y="30"/>
                  <a:pt x="11" y="30"/>
                </a:cubicBezTo>
                <a:cubicBezTo>
                  <a:pt x="121" y="30"/>
                  <a:pt x="121" y="30"/>
                  <a:pt x="121" y="30"/>
                </a:cubicBezTo>
                <a:lnTo>
                  <a:pt x="121" y="206"/>
                </a:lnTo>
                <a:close/>
              </a:path>
            </a:pathLst>
          </a:custGeom>
          <a:solidFill>
            <a:srgbClr val="FFFFFF"/>
          </a:solidFill>
          <a:ln>
            <a:noFill/>
          </a:ln>
        </p:spPr>
        <p:txBody>
          <a:bodyPr lIns="121682" tIns="60841" rIns="121682" bIns="6084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3" name="Freeform 84"/>
          <p:cNvSpPr/>
          <p:nvPr/>
        </p:nvSpPr>
        <p:spPr bwMode="auto">
          <a:xfrm>
            <a:off x="9244013" y="2847975"/>
            <a:ext cx="604838" cy="606425"/>
          </a:xfrm>
          <a:custGeom>
            <a:avLst/>
            <a:gdLst>
              <a:gd name="T0" fmla="*/ 273 w 276"/>
              <a:gd name="T1" fmla="*/ 223 h 276"/>
              <a:gd name="T2" fmla="*/ 272 w 276"/>
              <a:gd name="T3" fmla="*/ 209 h 276"/>
              <a:gd name="T4" fmla="*/ 270 w 276"/>
              <a:gd name="T5" fmla="*/ 208 h 276"/>
              <a:gd name="T6" fmla="*/ 270 w 276"/>
              <a:gd name="T7" fmla="*/ 208 h 276"/>
              <a:gd name="T8" fmla="*/ 212 w 276"/>
              <a:gd name="T9" fmla="*/ 167 h 276"/>
              <a:gd name="T10" fmla="*/ 212 w 276"/>
              <a:gd name="T11" fmla="*/ 167 h 276"/>
              <a:gd name="T12" fmla="*/ 199 w 276"/>
              <a:gd name="T13" fmla="*/ 168 h 276"/>
              <a:gd name="T14" fmla="*/ 198 w 276"/>
              <a:gd name="T15" fmla="*/ 169 h 276"/>
              <a:gd name="T16" fmla="*/ 198 w 276"/>
              <a:gd name="T17" fmla="*/ 169 h 276"/>
              <a:gd name="T18" fmla="*/ 198 w 276"/>
              <a:gd name="T19" fmla="*/ 170 h 276"/>
              <a:gd name="T20" fmla="*/ 191 w 276"/>
              <a:gd name="T21" fmla="*/ 181 h 276"/>
              <a:gd name="T22" fmla="*/ 176 w 276"/>
              <a:gd name="T23" fmla="*/ 211 h 276"/>
              <a:gd name="T24" fmla="*/ 108 w 276"/>
              <a:gd name="T25" fmla="*/ 168 h 276"/>
              <a:gd name="T26" fmla="*/ 65 w 276"/>
              <a:gd name="T27" fmla="*/ 100 h 276"/>
              <a:gd name="T28" fmla="*/ 95 w 276"/>
              <a:gd name="T29" fmla="*/ 85 h 276"/>
              <a:gd name="T30" fmla="*/ 107 w 276"/>
              <a:gd name="T31" fmla="*/ 78 h 276"/>
              <a:gd name="T32" fmla="*/ 107 w 276"/>
              <a:gd name="T33" fmla="*/ 78 h 276"/>
              <a:gd name="T34" fmla="*/ 107 w 276"/>
              <a:gd name="T35" fmla="*/ 78 h 276"/>
              <a:gd name="T36" fmla="*/ 108 w 276"/>
              <a:gd name="T37" fmla="*/ 77 h 276"/>
              <a:gd name="T38" fmla="*/ 109 w 276"/>
              <a:gd name="T39" fmla="*/ 64 h 276"/>
              <a:gd name="T40" fmla="*/ 109 w 276"/>
              <a:gd name="T41" fmla="*/ 64 h 276"/>
              <a:gd name="T42" fmla="*/ 68 w 276"/>
              <a:gd name="T43" fmla="*/ 6 h 276"/>
              <a:gd name="T44" fmla="*/ 68 w 276"/>
              <a:gd name="T45" fmla="*/ 6 h 276"/>
              <a:gd name="T46" fmla="*/ 67 w 276"/>
              <a:gd name="T47" fmla="*/ 4 h 276"/>
              <a:gd name="T48" fmla="*/ 53 w 276"/>
              <a:gd name="T49" fmla="*/ 3 h 276"/>
              <a:gd name="T50" fmla="*/ 4 w 276"/>
              <a:gd name="T51" fmla="*/ 68 h 276"/>
              <a:gd name="T52" fmla="*/ 81 w 276"/>
              <a:gd name="T53" fmla="*/ 195 h 276"/>
              <a:gd name="T54" fmla="*/ 208 w 276"/>
              <a:gd name="T55" fmla="*/ 272 h 276"/>
              <a:gd name="T56" fmla="*/ 273 w 276"/>
              <a:gd name="T57" fmla="*/ 223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6" h="276">
                <a:moveTo>
                  <a:pt x="273" y="223"/>
                </a:moveTo>
                <a:cubicBezTo>
                  <a:pt x="276" y="219"/>
                  <a:pt x="275" y="213"/>
                  <a:pt x="272" y="209"/>
                </a:cubicBezTo>
                <a:cubicBezTo>
                  <a:pt x="271" y="209"/>
                  <a:pt x="271" y="209"/>
                  <a:pt x="270" y="208"/>
                </a:cubicBezTo>
                <a:cubicBezTo>
                  <a:pt x="270" y="208"/>
                  <a:pt x="270" y="208"/>
                  <a:pt x="270" y="208"/>
                </a:cubicBezTo>
                <a:cubicBezTo>
                  <a:pt x="212" y="167"/>
                  <a:pt x="212" y="167"/>
                  <a:pt x="212" y="167"/>
                </a:cubicBezTo>
                <a:cubicBezTo>
                  <a:pt x="212" y="167"/>
                  <a:pt x="212" y="167"/>
                  <a:pt x="212" y="167"/>
                </a:cubicBezTo>
                <a:cubicBezTo>
                  <a:pt x="208" y="164"/>
                  <a:pt x="203" y="164"/>
                  <a:pt x="199" y="168"/>
                </a:cubicBezTo>
                <a:cubicBezTo>
                  <a:pt x="199" y="168"/>
                  <a:pt x="199" y="168"/>
                  <a:pt x="198" y="169"/>
                </a:cubicBezTo>
                <a:cubicBezTo>
                  <a:pt x="198" y="169"/>
                  <a:pt x="198" y="169"/>
                  <a:pt x="198" y="169"/>
                </a:cubicBezTo>
                <a:cubicBezTo>
                  <a:pt x="198" y="169"/>
                  <a:pt x="198" y="169"/>
                  <a:pt x="198" y="170"/>
                </a:cubicBezTo>
                <a:cubicBezTo>
                  <a:pt x="194" y="175"/>
                  <a:pt x="194" y="176"/>
                  <a:pt x="191" y="181"/>
                </a:cubicBezTo>
                <a:cubicBezTo>
                  <a:pt x="186" y="188"/>
                  <a:pt x="181" y="199"/>
                  <a:pt x="176" y="211"/>
                </a:cubicBezTo>
                <a:cubicBezTo>
                  <a:pt x="160" y="208"/>
                  <a:pt x="135" y="194"/>
                  <a:pt x="108" y="168"/>
                </a:cubicBezTo>
                <a:cubicBezTo>
                  <a:pt x="82" y="141"/>
                  <a:pt x="68" y="116"/>
                  <a:pt x="65" y="100"/>
                </a:cubicBezTo>
                <a:cubicBezTo>
                  <a:pt x="77" y="95"/>
                  <a:pt x="88" y="90"/>
                  <a:pt x="95" y="85"/>
                </a:cubicBezTo>
                <a:cubicBezTo>
                  <a:pt x="100" y="82"/>
                  <a:pt x="101" y="82"/>
                  <a:pt x="107" y="78"/>
                </a:cubicBezTo>
                <a:cubicBezTo>
                  <a:pt x="107" y="78"/>
                  <a:pt x="107" y="78"/>
                  <a:pt x="107" y="78"/>
                </a:cubicBezTo>
                <a:cubicBezTo>
                  <a:pt x="107" y="78"/>
                  <a:pt x="107" y="78"/>
                  <a:pt x="107" y="78"/>
                </a:cubicBezTo>
                <a:cubicBezTo>
                  <a:pt x="108" y="77"/>
                  <a:pt x="108" y="77"/>
                  <a:pt x="108" y="77"/>
                </a:cubicBezTo>
                <a:cubicBezTo>
                  <a:pt x="112" y="73"/>
                  <a:pt x="112" y="68"/>
                  <a:pt x="109" y="64"/>
                </a:cubicBezTo>
                <a:cubicBezTo>
                  <a:pt x="109" y="64"/>
                  <a:pt x="109" y="64"/>
                  <a:pt x="109" y="64"/>
                </a:cubicBezTo>
                <a:cubicBezTo>
                  <a:pt x="68" y="6"/>
                  <a:pt x="68" y="6"/>
                  <a:pt x="68" y="6"/>
                </a:cubicBezTo>
                <a:cubicBezTo>
                  <a:pt x="68" y="6"/>
                  <a:pt x="68" y="6"/>
                  <a:pt x="68" y="6"/>
                </a:cubicBezTo>
                <a:cubicBezTo>
                  <a:pt x="67" y="5"/>
                  <a:pt x="67" y="5"/>
                  <a:pt x="67" y="4"/>
                </a:cubicBezTo>
                <a:cubicBezTo>
                  <a:pt x="63" y="1"/>
                  <a:pt x="57" y="0"/>
                  <a:pt x="53" y="3"/>
                </a:cubicBezTo>
                <a:cubicBezTo>
                  <a:pt x="26" y="23"/>
                  <a:pt x="0" y="44"/>
                  <a:pt x="4" y="68"/>
                </a:cubicBezTo>
                <a:cubicBezTo>
                  <a:pt x="7" y="95"/>
                  <a:pt x="39" y="154"/>
                  <a:pt x="81" y="195"/>
                </a:cubicBezTo>
                <a:cubicBezTo>
                  <a:pt x="122" y="237"/>
                  <a:pt x="181" y="269"/>
                  <a:pt x="208" y="272"/>
                </a:cubicBezTo>
                <a:cubicBezTo>
                  <a:pt x="233" y="276"/>
                  <a:pt x="254" y="250"/>
                  <a:pt x="273" y="223"/>
                </a:cubicBezTo>
              </a:path>
            </a:pathLst>
          </a:custGeom>
          <a:solidFill>
            <a:srgbClr val="FFFFFF"/>
          </a:solidFill>
          <a:ln>
            <a:noFill/>
          </a:ln>
        </p:spPr>
        <p:txBody>
          <a:bodyPr lIns="121682" tIns="60841" rIns="121682" bIns="6084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nvGrpSpPr>
          <p:cNvPr id="29708" name="组合 13"/>
          <p:cNvGrpSpPr/>
          <p:nvPr/>
        </p:nvGrpSpPr>
        <p:grpSpPr>
          <a:xfrm>
            <a:off x="1657350" y="3813175"/>
            <a:ext cx="1603375" cy="843461"/>
            <a:chOff x="2026387" y="4520570"/>
            <a:chExt cx="1603336" cy="843420"/>
          </a:xfrm>
        </p:grpSpPr>
        <p:sp>
          <p:nvSpPr>
            <p:cNvPr id="29718" name="TextBox 13"/>
            <p:cNvSpPr txBox="1"/>
            <p:nvPr/>
          </p:nvSpPr>
          <p:spPr>
            <a:xfrm>
              <a:off x="2344815" y="4520570"/>
              <a:ext cx="887008"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719" name="TextBox 13"/>
            <p:cNvSpPr txBox="1"/>
            <p:nvPr/>
          </p:nvSpPr>
          <p:spPr>
            <a:xfrm>
              <a:off x="2026387" y="4810019"/>
              <a:ext cx="1603336" cy="55397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709" name="组合 16"/>
          <p:cNvGrpSpPr/>
          <p:nvPr/>
        </p:nvGrpSpPr>
        <p:grpSpPr>
          <a:xfrm>
            <a:off x="3994150" y="3813175"/>
            <a:ext cx="1603375" cy="843461"/>
            <a:chOff x="2026387" y="4520570"/>
            <a:chExt cx="1603336" cy="843420"/>
          </a:xfrm>
        </p:grpSpPr>
        <p:sp>
          <p:nvSpPr>
            <p:cNvPr id="29716" name="TextBox 13"/>
            <p:cNvSpPr txBox="1"/>
            <p:nvPr/>
          </p:nvSpPr>
          <p:spPr>
            <a:xfrm>
              <a:off x="2344815" y="4520570"/>
              <a:ext cx="887008"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717" name="TextBox 13"/>
            <p:cNvSpPr txBox="1"/>
            <p:nvPr/>
          </p:nvSpPr>
          <p:spPr>
            <a:xfrm>
              <a:off x="2026387" y="4810019"/>
              <a:ext cx="1603336" cy="55397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710" name="组合 19"/>
          <p:cNvGrpSpPr/>
          <p:nvPr/>
        </p:nvGrpSpPr>
        <p:grpSpPr>
          <a:xfrm>
            <a:off x="6332538" y="3813175"/>
            <a:ext cx="1603375" cy="843461"/>
            <a:chOff x="2026387" y="4520570"/>
            <a:chExt cx="1603336" cy="843420"/>
          </a:xfrm>
        </p:grpSpPr>
        <p:sp>
          <p:nvSpPr>
            <p:cNvPr id="29714" name="TextBox 13"/>
            <p:cNvSpPr txBox="1"/>
            <p:nvPr/>
          </p:nvSpPr>
          <p:spPr>
            <a:xfrm>
              <a:off x="2344815" y="4520570"/>
              <a:ext cx="887008"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715" name="TextBox 13"/>
            <p:cNvSpPr txBox="1"/>
            <p:nvPr/>
          </p:nvSpPr>
          <p:spPr>
            <a:xfrm>
              <a:off x="2026387" y="4810019"/>
              <a:ext cx="1603336" cy="55397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711" name="组合 22"/>
          <p:cNvGrpSpPr/>
          <p:nvPr/>
        </p:nvGrpSpPr>
        <p:grpSpPr>
          <a:xfrm>
            <a:off x="8766175" y="3813175"/>
            <a:ext cx="1603375" cy="843461"/>
            <a:chOff x="2026387" y="4520570"/>
            <a:chExt cx="1603336" cy="843420"/>
          </a:xfrm>
        </p:grpSpPr>
        <p:sp>
          <p:nvSpPr>
            <p:cNvPr id="29712" name="TextBox 13"/>
            <p:cNvSpPr txBox="1"/>
            <p:nvPr/>
          </p:nvSpPr>
          <p:spPr>
            <a:xfrm>
              <a:off x="2344815" y="4520570"/>
              <a:ext cx="887008" cy="24622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defTabSz="1216025" eaLnBrk="1" hangingPunct="1">
                <a:lnSpc>
                  <a:spcPct val="100000"/>
                </a:lnSpc>
                <a:spcBef>
                  <a:spcPct val="20000"/>
                </a:spcBef>
                <a:buNone/>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endParaRPr lang="en-US" altLang="x-none"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713" name="TextBox 13"/>
            <p:cNvSpPr txBox="1"/>
            <p:nvPr/>
          </p:nvSpPr>
          <p:spPr>
            <a:xfrm>
              <a:off x="2026387" y="4810019"/>
              <a:ext cx="1603336" cy="553971"/>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Tree>
  </p:cSld>
  <p:clrMapOvr>
    <a:masterClrMapping/>
  </p:clrMapOvr>
  <p:transition spd="slow" advTm="2000">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0" y="327025"/>
            <a:ext cx="1812925" cy="423863"/>
          </a:xfrm>
          <a:custGeom>
            <a:avLst/>
            <a:gdLst>
              <a:gd name="connsiteX0" fmla="*/ 0 w 1812471"/>
              <a:gd name="connsiteY0" fmla="*/ 0 h 424356"/>
              <a:gd name="connsiteX1" fmla="*/ 1600293 w 1812471"/>
              <a:gd name="connsiteY1" fmla="*/ 0 h 424356"/>
              <a:gd name="connsiteX2" fmla="*/ 1812471 w 1812471"/>
              <a:gd name="connsiteY2" fmla="*/ 212178 h 424356"/>
              <a:gd name="connsiteX3" fmla="*/ 1600293 w 1812471"/>
              <a:gd name="connsiteY3" fmla="*/ 424356 h 424356"/>
              <a:gd name="connsiteX4" fmla="*/ 0 w 1812471"/>
              <a:gd name="connsiteY4" fmla="*/ 424356 h 42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2471" h="424356">
                <a:moveTo>
                  <a:pt x="0" y="0"/>
                </a:moveTo>
                <a:lnTo>
                  <a:pt x="1600293" y="0"/>
                </a:lnTo>
                <a:cubicBezTo>
                  <a:pt x="1717476" y="0"/>
                  <a:pt x="1812471" y="94995"/>
                  <a:pt x="1812471" y="212178"/>
                </a:cubicBezTo>
                <a:cubicBezTo>
                  <a:pt x="1812471" y="329361"/>
                  <a:pt x="1717476" y="424356"/>
                  <a:pt x="1600293" y="424356"/>
                </a:cubicBezTo>
                <a:lnTo>
                  <a:pt x="0" y="424356"/>
                </a:lnTo>
                <a:close/>
              </a:path>
            </a:pathLst>
          </a:custGeom>
          <a:solidFill>
            <a:srgbClr val="016B7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0723" name="文本框 128"/>
          <p:cNvSpPr txBox="1"/>
          <p:nvPr/>
        </p:nvSpPr>
        <p:spPr>
          <a:xfrm>
            <a:off x="92075" y="354013"/>
            <a:ext cx="1655763" cy="369887"/>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1800" b="1" dirty="0">
                <a:solidFill>
                  <a:srgbClr val="FFFFFF"/>
                </a:solidFill>
                <a:latin typeface="微软雅黑" panose="020B0503020204020204" pitchFamily="34" charset="-122"/>
                <a:ea typeface="微软雅黑" panose="020B0503020204020204" pitchFamily="34" charset="-122"/>
              </a:rPr>
              <a:t>点此添加标题</a:t>
            </a:r>
          </a:p>
        </p:txBody>
      </p:sp>
      <p:sp>
        <p:nvSpPr>
          <p:cNvPr id="4" name="Teardrop 2"/>
          <p:cNvSpPr/>
          <p:nvPr/>
        </p:nvSpPr>
        <p:spPr>
          <a:xfrm>
            <a:off x="1419225" y="1787525"/>
            <a:ext cx="862013" cy="862013"/>
          </a:xfrm>
          <a:prstGeom prst="teardrop">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 name="Teardrop 9"/>
          <p:cNvSpPr/>
          <p:nvPr/>
        </p:nvSpPr>
        <p:spPr>
          <a:xfrm>
            <a:off x="1419225" y="3354388"/>
            <a:ext cx="862013" cy="862013"/>
          </a:xfrm>
          <a:prstGeom prst="teardrop">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6" name="Teardrop 10"/>
          <p:cNvSpPr/>
          <p:nvPr/>
        </p:nvSpPr>
        <p:spPr>
          <a:xfrm>
            <a:off x="1419225" y="4921250"/>
            <a:ext cx="862013" cy="862013"/>
          </a:xfrm>
          <a:prstGeom prst="teardrop">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8" name="Teardrop 11"/>
          <p:cNvSpPr/>
          <p:nvPr/>
        </p:nvSpPr>
        <p:spPr>
          <a:xfrm>
            <a:off x="7027863" y="1787525"/>
            <a:ext cx="860425" cy="862013"/>
          </a:xfrm>
          <a:prstGeom prst="teardrop">
            <a:avLst/>
          </a:prstGeom>
          <a:solidFill>
            <a:srgbClr val="FCB638"/>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9" name="Teardrop 12"/>
          <p:cNvSpPr/>
          <p:nvPr/>
        </p:nvSpPr>
        <p:spPr>
          <a:xfrm>
            <a:off x="7027863" y="3354388"/>
            <a:ext cx="860425" cy="862013"/>
          </a:xfrm>
          <a:prstGeom prst="teardrop">
            <a:avLst/>
          </a:prstGeom>
          <a:solidFill>
            <a:srgbClr val="FD8C6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Teardrop 13"/>
          <p:cNvSpPr/>
          <p:nvPr/>
        </p:nvSpPr>
        <p:spPr>
          <a:xfrm>
            <a:off x="7027863" y="4921250"/>
            <a:ext cx="860425" cy="862013"/>
          </a:xfrm>
          <a:prstGeom prst="teardrop">
            <a:avLst/>
          </a:prstGeom>
          <a:solidFill>
            <a:srgbClr val="01959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ru-RU" sz="16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0730" name="Freeform 63"/>
          <p:cNvSpPr>
            <a:spLocks noEditPoints="1"/>
          </p:cNvSpPr>
          <p:nvPr/>
        </p:nvSpPr>
        <p:spPr>
          <a:xfrm>
            <a:off x="7253288" y="5153025"/>
            <a:ext cx="474662" cy="398463"/>
          </a:xfrm>
          <a:custGeom>
            <a:avLst/>
            <a:gdLst/>
            <a:ahLst/>
            <a:cxnLst>
              <a:cxn ang="0">
                <a:pos x="671787144" y="197901270"/>
              </a:cxn>
              <a:cxn ang="0">
                <a:pos x="254252471" y="66734220"/>
              </a:cxn>
              <a:cxn ang="0">
                <a:pos x="25659220" y="393502666"/>
              </a:cxn>
              <a:cxn ang="0">
                <a:pos x="74642507" y="515464160"/>
              </a:cxn>
              <a:cxn ang="0">
                <a:pos x="165614303" y="579898506"/>
              </a:cxn>
              <a:cxn ang="0">
                <a:pos x="422198876" y="384297110"/>
              </a:cxn>
              <a:cxn ang="0">
                <a:pos x="422198876" y="554584743"/>
              </a:cxn>
              <a:cxn ang="0">
                <a:pos x="503839214" y="531572368"/>
              </a:cxn>
              <a:cxn ang="0">
                <a:pos x="671787144" y="197901270"/>
              </a:cxn>
              <a:cxn ang="0">
                <a:pos x="114297389" y="253130060"/>
              </a:cxn>
              <a:cxn ang="0">
                <a:pos x="174944235" y="250828671"/>
              </a:cxn>
              <a:cxn ang="0">
                <a:pos x="200603455" y="278442308"/>
              </a:cxn>
              <a:cxn ang="0">
                <a:pos x="142288710" y="301454683"/>
              </a:cxn>
              <a:cxn ang="0">
                <a:pos x="97969626" y="287647864"/>
              </a:cxn>
              <a:cxn ang="0">
                <a:pos x="114297389" y="253130060"/>
              </a:cxn>
              <a:cxn ang="0">
                <a:pos x="205267658" y="451031330"/>
              </a:cxn>
              <a:cxn ang="0">
                <a:pos x="188939896" y="462536759"/>
              </a:cxn>
              <a:cxn ang="0">
                <a:pos x="160948574" y="471742315"/>
              </a:cxn>
              <a:cxn ang="0">
                <a:pos x="121295219" y="457935497"/>
              </a:cxn>
              <a:cxn ang="0">
                <a:pos x="116629490" y="418814914"/>
              </a:cxn>
              <a:cxn ang="0">
                <a:pos x="135290880" y="402706707"/>
              </a:cxn>
              <a:cxn ang="0">
                <a:pos x="184274167" y="388899888"/>
              </a:cxn>
              <a:cxn ang="0">
                <a:pos x="219263319" y="418814914"/>
              </a:cxn>
              <a:cxn ang="0">
                <a:pos x="205267658" y="451031330"/>
              </a:cxn>
              <a:cxn ang="0">
                <a:pos x="300903657" y="170287633"/>
              </a:cxn>
              <a:cxn ang="0">
                <a:pos x="237924709" y="186395840"/>
              </a:cxn>
              <a:cxn ang="0">
                <a:pos x="247254641" y="128865661"/>
              </a:cxn>
              <a:cxn ang="0">
                <a:pos x="282243793" y="131167050"/>
              </a:cxn>
              <a:cxn ang="0">
                <a:pos x="300903657" y="170287633"/>
              </a:cxn>
              <a:cxn ang="0">
                <a:pos x="489845079" y="156480814"/>
              </a:cxn>
              <a:cxn ang="0">
                <a:pos x="398873283" y="156480814"/>
              </a:cxn>
              <a:cxn ang="0">
                <a:pos x="426864605" y="98950635"/>
              </a:cxn>
              <a:cxn ang="0">
                <a:pos x="457188028" y="101252024"/>
              </a:cxn>
              <a:cxn ang="0">
                <a:pos x="485179350" y="108156191"/>
              </a:cxn>
              <a:cxn ang="0">
                <a:pos x="468851588" y="140372606"/>
              </a:cxn>
              <a:cxn ang="0">
                <a:pos x="489845079" y="156480814"/>
              </a:cxn>
              <a:cxn ang="0">
                <a:pos x="562153959" y="453332719"/>
              </a:cxn>
              <a:cxn ang="0">
                <a:pos x="501507112" y="446428552"/>
              </a:cxn>
              <a:cxn ang="0">
                <a:pos x="513170672" y="407309485"/>
              </a:cxn>
              <a:cxn ang="0">
                <a:pos x="555157654" y="414212136"/>
              </a:cxn>
              <a:cxn ang="0">
                <a:pos x="562153959" y="453332719"/>
              </a:cxn>
              <a:cxn ang="0">
                <a:pos x="592478908" y="285346475"/>
              </a:cxn>
              <a:cxn ang="0">
                <a:pos x="534164163" y="239323241"/>
              </a:cxn>
              <a:cxn ang="0">
                <a:pos x="585481078" y="200202659"/>
              </a:cxn>
              <a:cxn ang="0">
                <a:pos x="629800162" y="209408215"/>
              </a:cxn>
              <a:cxn ang="0">
                <a:pos x="592478908" y="285346475"/>
              </a:cxn>
            </a:cxnLst>
            <a:rect l="0" t="0" r="0" b="0"/>
            <a:pathLst>
              <a:path w="311" h="263">
                <a:moveTo>
                  <a:pt x="288" y="86"/>
                </a:moveTo>
                <a:cubicBezTo>
                  <a:pt x="266" y="26"/>
                  <a:pt x="186" y="0"/>
                  <a:pt x="109" y="29"/>
                </a:cubicBezTo>
                <a:cubicBezTo>
                  <a:pt x="32" y="57"/>
                  <a:pt x="0" y="120"/>
                  <a:pt x="11" y="171"/>
                </a:cubicBezTo>
                <a:cubicBezTo>
                  <a:pt x="15" y="187"/>
                  <a:pt x="17" y="202"/>
                  <a:pt x="32" y="224"/>
                </a:cubicBezTo>
                <a:cubicBezTo>
                  <a:pt x="34" y="228"/>
                  <a:pt x="52" y="248"/>
                  <a:pt x="71" y="252"/>
                </a:cubicBezTo>
                <a:cubicBezTo>
                  <a:pt x="118" y="263"/>
                  <a:pt x="158" y="155"/>
                  <a:pt x="181" y="167"/>
                </a:cubicBezTo>
                <a:cubicBezTo>
                  <a:pt x="203" y="179"/>
                  <a:pt x="154" y="241"/>
                  <a:pt x="181" y="241"/>
                </a:cubicBezTo>
                <a:cubicBezTo>
                  <a:pt x="193" y="241"/>
                  <a:pt x="204" y="236"/>
                  <a:pt x="216" y="231"/>
                </a:cubicBezTo>
                <a:cubicBezTo>
                  <a:pt x="293" y="203"/>
                  <a:pt x="311" y="146"/>
                  <a:pt x="288" y="86"/>
                </a:cubicBezTo>
                <a:close/>
                <a:moveTo>
                  <a:pt x="49" y="110"/>
                </a:moveTo>
                <a:cubicBezTo>
                  <a:pt x="49" y="110"/>
                  <a:pt x="57" y="101"/>
                  <a:pt x="75" y="109"/>
                </a:cubicBezTo>
                <a:cubicBezTo>
                  <a:pt x="92" y="117"/>
                  <a:pt x="84" y="116"/>
                  <a:pt x="86" y="121"/>
                </a:cubicBezTo>
                <a:cubicBezTo>
                  <a:pt x="87" y="126"/>
                  <a:pt x="71" y="137"/>
                  <a:pt x="61" y="131"/>
                </a:cubicBezTo>
                <a:cubicBezTo>
                  <a:pt x="51" y="126"/>
                  <a:pt x="49" y="125"/>
                  <a:pt x="42" y="125"/>
                </a:cubicBezTo>
                <a:cubicBezTo>
                  <a:pt x="35" y="125"/>
                  <a:pt x="43" y="111"/>
                  <a:pt x="49" y="110"/>
                </a:cubicBezTo>
                <a:close/>
                <a:moveTo>
                  <a:pt x="88" y="196"/>
                </a:moveTo>
                <a:cubicBezTo>
                  <a:pt x="82" y="198"/>
                  <a:pt x="82" y="198"/>
                  <a:pt x="81" y="201"/>
                </a:cubicBezTo>
                <a:cubicBezTo>
                  <a:pt x="80" y="205"/>
                  <a:pt x="74" y="209"/>
                  <a:pt x="69" y="205"/>
                </a:cubicBezTo>
                <a:cubicBezTo>
                  <a:pt x="65" y="201"/>
                  <a:pt x="52" y="209"/>
                  <a:pt x="52" y="199"/>
                </a:cubicBezTo>
                <a:cubicBezTo>
                  <a:pt x="51" y="190"/>
                  <a:pt x="45" y="185"/>
                  <a:pt x="50" y="182"/>
                </a:cubicBezTo>
                <a:cubicBezTo>
                  <a:pt x="54" y="178"/>
                  <a:pt x="56" y="177"/>
                  <a:pt x="58" y="175"/>
                </a:cubicBezTo>
                <a:cubicBezTo>
                  <a:pt x="62" y="171"/>
                  <a:pt x="65" y="163"/>
                  <a:pt x="79" y="169"/>
                </a:cubicBezTo>
                <a:cubicBezTo>
                  <a:pt x="92" y="176"/>
                  <a:pt x="93" y="178"/>
                  <a:pt x="94" y="182"/>
                </a:cubicBezTo>
                <a:cubicBezTo>
                  <a:pt x="96" y="186"/>
                  <a:pt x="93" y="194"/>
                  <a:pt x="88" y="196"/>
                </a:cubicBezTo>
                <a:close/>
                <a:moveTo>
                  <a:pt x="129" y="74"/>
                </a:moveTo>
                <a:cubicBezTo>
                  <a:pt x="129" y="81"/>
                  <a:pt x="107" y="92"/>
                  <a:pt x="102" y="81"/>
                </a:cubicBezTo>
                <a:cubicBezTo>
                  <a:pt x="97" y="70"/>
                  <a:pt x="105" y="72"/>
                  <a:pt x="106" y="56"/>
                </a:cubicBezTo>
                <a:cubicBezTo>
                  <a:pt x="106" y="52"/>
                  <a:pt x="113" y="57"/>
                  <a:pt x="121" y="57"/>
                </a:cubicBezTo>
                <a:cubicBezTo>
                  <a:pt x="128" y="56"/>
                  <a:pt x="130" y="68"/>
                  <a:pt x="129" y="74"/>
                </a:cubicBezTo>
                <a:close/>
                <a:moveTo>
                  <a:pt x="210" y="68"/>
                </a:moveTo>
                <a:cubicBezTo>
                  <a:pt x="210" y="76"/>
                  <a:pt x="180" y="80"/>
                  <a:pt x="171" y="68"/>
                </a:cubicBezTo>
                <a:cubicBezTo>
                  <a:pt x="161" y="55"/>
                  <a:pt x="181" y="49"/>
                  <a:pt x="183" y="43"/>
                </a:cubicBezTo>
                <a:cubicBezTo>
                  <a:pt x="183" y="41"/>
                  <a:pt x="194" y="37"/>
                  <a:pt x="196" y="44"/>
                </a:cubicBezTo>
                <a:cubicBezTo>
                  <a:pt x="199" y="51"/>
                  <a:pt x="200" y="44"/>
                  <a:pt x="208" y="47"/>
                </a:cubicBezTo>
                <a:cubicBezTo>
                  <a:pt x="215" y="50"/>
                  <a:pt x="206" y="55"/>
                  <a:pt x="201" y="61"/>
                </a:cubicBezTo>
                <a:cubicBezTo>
                  <a:pt x="196" y="66"/>
                  <a:pt x="210" y="60"/>
                  <a:pt x="210" y="68"/>
                </a:cubicBezTo>
                <a:close/>
                <a:moveTo>
                  <a:pt x="241" y="197"/>
                </a:moveTo>
                <a:cubicBezTo>
                  <a:pt x="237" y="202"/>
                  <a:pt x="219" y="199"/>
                  <a:pt x="215" y="194"/>
                </a:cubicBezTo>
                <a:cubicBezTo>
                  <a:pt x="211" y="188"/>
                  <a:pt x="216" y="185"/>
                  <a:pt x="220" y="177"/>
                </a:cubicBezTo>
                <a:cubicBezTo>
                  <a:pt x="225" y="169"/>
                  <a:pt x="238" y="180"/>
                  <a:pt x="238" y="180"/>
                </a:cubicBezTo>
                <a:cubicBezTo>
                  <a:pt x="245" y="174"/>
                  <a:pt x="245" y="191"/>
                  <a:pt x="241" y="197"/>
                </a:cubicBezTo>
                <a:close/>
                <a:moveTo>
                  <a:pt x="254" y="124"/>
                </a:moveTo>
                <a:cubicBezTo>
                  <a:pt x="242" y="132"/>
                  <a:pt x="228" y="121"/>
                  <a:pt x="229" y="104"/>
                </a:cubicBezTo>
                <a:cubicBezTo>
                  <a:pt x="230" y="87"/>
                  <a:pt x="236" y="97"/>
                  <a:pt x="251" y="87"/>
                </a:cubicBezTo>
                <a:cubicBezTo>
                  <a:pt x="266" y="77"/>
                  <a:pt x="267" y="90"/>
                  <a:pt x="270" y="91"/>
                </a:cubicBezTo>
                <a:cubicBezTo>
                  <a:pt x="281" y="93"/>
                  <a:pt x="266" y="116"/>
                  <a:pt x="254" y="124"/>
                </a:cubicBezTo>
                <a:close/>
              </a:path>
            </a:pathLst>
          </a:custGeom>
          <a:solidFill>
            <a:schemeClr val="bg1">
              <a:alpha val="100000"/>
            </a:schemeClr>
          </a:solidFill>
          <a:ln w="9525">
            <a:noFill/>
          </a:ln>
        </p:spPr>
        <p:txBody>
          <a:bodyPr/>
          <a:lstStyle/>
          <a:p>
            <a:endParaRPr lang="zh-CN" altLang="en-US"/>
          </a:p>
        </p:txBody>
      </p:sp>
      <p:sp>
        <p:nvSpPr>
          <p:cNvPr id="30731" name="Freeform 97"/>
          <p:cNvSpPr/>
          <p:nvPr/>
        </p:nvSpPr>
        <p:spPr>
          <a:xfrm>
            <a:off x="7253288" y="3663950"/>
            <a:ext cx="427037" cy="261938"/>
          </a:xfrm>
          <a:custGeom>
            <a:avLst/>
            <a:gdLst/>
            <a:ahLst/>
            <a:cxnLst>
              <a:cxn ang="0">
                <a:pos x="651646261" y="114073999"/>
              </a:cxn>
              <a:cxn ang="0">
                <a:pos x="651646261" y="34919990"/>
              </a:cxn>
              <a:cxn ang="0">
                <a:pos x="572517830" y="34919990"/>
              </a:cxn>
              <a:cxn ang="0">
                <a:pos x="572517830" y="58200492"/>
              </a:cxn>
              <a:cxn ang="0">
                <a:pos x="400296858" y="58200492"/>
              </a:cxn>
              <a:cxn ang="0">
                <a:pos x="400296858" y="0"/>
              </a:cxn>
              <a:cxn ang="0">
                <a:pos x="251349403" y="0"/>
              </a:cxn>
              <a:cxn ang="0">
                <a:pos x="251349403" y="58200492"/>
              </a:cxn>
              <a:cxn ang="0">
                <a:pos x="79128431" y="58200492"/>
              </a:cxn>
              <a:cxn ang="0">
                <a:pos x="79128431" y="34919990"/>
              </a:cxn>
              <a:cxn ang="0">
                <a:pos x="0" y="34919990"/>
              </a:cxn>
              <a:cxn ang="0">
                <a:pos x="0" y="114073999"/>
              </a:cxn>
              <a:cxn ang="0">
                <a:pos x="79128431" y="114073999"/>
              </a:cxn>
              <a:cxn ang="0">
                <a:pos x="79128431" y="90793498"/>
              </a:cxn>
              <a:cxn ang="0">
                <a:pos x="188512433" y="90793498"/>
              </a:cxn>
              <a:cxn ang="0">
                <a:pos x="58182266" y="321270003"/>
              </a:cxn>
              <a:cxn ang="0">
                <a:pos x="32582923" y="321270003"/>
              </a:cxn>
              <a:cxn ang="0">
                <a:pos x="32582923" y="400424011"/>
              </a:cxn>
              <a:cxn ang="0">
                <a:pos x="111711354" y="400424011"/>
              </a:cxn>
              <a:cxn ang="0">
                <a:pos x="111711354" y="321270003"/>
              </a:cxn>
              <a:cxn ang="0">
                <a:pos x="90765189" y="321270003"/>
              </a:cxn>
              <a:cxn ang="0">
                <a:pos x="251349403" y="102434510"/>
              </a:cxn>
              <a:cxn ang="0">
                <a:pos x="251349403" y="148995512"/>
              </a:cxn>
              <a:cxn ang="0">
                <a:pos x="400296858" y="148995512"/>
              </a:cxn>
              <a:cxn ang="0">
                <a:pos x="400296858" y="100106003"/>
              </a:cxn>
              <a:cxn ang="0">
                <a:pos x="560881072" y="321270003"/>
              </a:cxn>
              <a:cxn ang="0">
                <a:pos x="539934907" y="321270003"/>
              </a:cxn>
              <a:cxn ang="0">
                <a:pos x="539934907" y="400424011"/>
              </a:cxn>
              <a:cxn ang="0">
                <a:pos x="619063338" y="400424011"/>
              </a:cxn>
              <a:cxn ang="0">
                <a:pos x="619063338" y="321270003"/>
              </a:cxn>
              <a:cxn ang="0">
                <a:pos x="595791346" y="321270003"/>
              </a:cxn>
              <a:cxn ang="0">
                <a:pos x="465461179" y="90793498"/>
              </a:cxn>
              <a:cxn ang="0">
                <a:pos x="572517830" y="90793498"/>
              </a:cxn>
              <a:cxn ang="0">
                <a:pos x="572517830" y="114073999"/>
              </a:cxn>
              <a:cxn ang="0">
                <a:pos x="651646261" y="114073999"/>
              </a:cxn>
            </a:cxnLst>
            <a:rect l="0" t="0" r="0" b="0"/>
            <a:pathLst>
              <a:path w="280" h="172">
                <a:moveTo>
                  <a:pt x="280" y="49"/>
                </a:moveTo>
                <a:cubicBezTo>
                  <a:pt x="280" y="15"/>
                  <a:pt x="280" y="15"/>
                  <a:pt x="280" y="15"/>
                </a:cubicBezTo>
                <a:cubicBezTo>
                  <a:pt x="246" y="15"/>
                  <a:pt x="246" y="15"/>
                  <a:pt x="246" y="15"/>
                </a:cubicBezTo>
                <a:cubicBezTo>
                  <a:pt x="246" y="25"/>
                  <a:pt x="246" y="25"/>
                  <a:pt x="246" y="25"/>
                </a:cubicBezTo>
                <a:cubicBezTo>
                  <a:pt x="172" y="25"/>
                  <a:pt x="172" y="25"/>
                  <a:pt x="172" y="25"/>
                </a:cubicBezTo>
                <a:cubicBezTo>
                  <a:pt x="172" y="0"/>
                  <a:pt x="172" y="0"/>
                  <a:pt x="172" y="0"/>
                </a:cubicBezTo>
                <a:cubicBezTo>
                  <a:pt x="108" y="0"/>
                  <a:pt x="108" y="0"/>
                  <a:pt x="108" y="0"/>
                </a:cubicBezTo>
                <a:cubicBezTo>
                  <a:pt x="108" y="25"/>
                  <a:pt x="108" y="25"/>
                  <a:pt x="108" y="25"/>
                </a:cubicBezTo>
                <a:cubicBezTo>
                  <a:pt x="34" y="25"/>
                  <a:pt x="34" y="25"/>
                  <a:pt x="34" y="25"/>
                </a:cubicBezTo>
                <a:cubicBezTo>
                  <a:pt x="34" y="15"/>
                  <a:pt x="34" y="15"/>
                  <a:pt x="34" y="15"/>
                </a:cubicBezTo>
                <a:cubicBezTo>
                  <a:pt x="0" y="15"/>
                  <a:pt x="0" y="15"/>
                  <a:pt x="0" y="15"/>
                </a:cubicBezTo>
                <a:cubicBezTo>
                  <a:pt x="0" y="49"/>
                  <a:pt x="0" y="49"/>
                  <a:pt x="0" y="49"/>
                </a:cubicBezTo>
                <a:cubicBezTo>
                  <a:pt x="34" y="49"/>
                  <a:pt x="34" y="49"/>
                  <a:pt x="34" y="49"/>
                </a:cubicBezTo>
                <a:cubicBezTo>
                  <a:pt x="34" y="39"/>
                  <a:pt x="34" y="39"/>
                  <a:pt x="34" y="39"/>
                </a:cubicBezTo>
                <a:cubicBezTo>
                  <a:pt x="81" y="39"/>
                  <a:pt x="81" y="39"/>
                  <a:pt x="81" y="39"/>
                </a:cubicBezTo>
                <a:cubicBezTo>
                  <a:pt x="42" y="61"/>
                  <a:pt x="28" y="105"/>
                  <a:pt x="25" y="138"/>
                </a:cubicBezTo>
                <a:cubicBezTo>
                  <a:pt x="14" y="138"/>
                  <a:pt x="14" y="138"/>
                  <a:pt x="14" y="138"/>
                </a:cubicBezTo>
                <a:cubicBezTo>
                  <a:pt x="14" y="172"/>
                  <a:pt x="14" y="172"/>
                  <a:pt x="14" y="172"/>
                </a:cubicBezTo>
                <a:cubicBezTo>
                  <a:pt x="48" y="172"/>
                  <a:pt x="48" y="172"/>
                  <a:pt x="48" y="172"/>
                </a:cubicBezTo>
                <a:cubicBezTo>
                  <a:pt x="48" y="138"/>
                  <a:pt x="48" y="138"/>
                  <a:pt x="48" y="138"/>
                </a:cubicBezTo>
                <a:cubicBezTo>
                  <a:pt x="39" y="138"/>
                  <a:pt x="39" y="138"/>
                  <a:pt x="39" y="138"/>
                </a:cubicBezTo>
                <a:cubicBezTo>
                  <a:pt x="42" y="103"/>
                  <a:pt x="60" y="58"/>
                  <a:pt x="108" y="44"/>
                </a:cubicBezTo>
                <a:cubicBezTo>
                  <a:pt x="108" y="64"/>
                  <a:pt x="108" y="64"/>
                  <a:pt x="108" y="64"/>
                </a:cubicBezTo>
                <a:cubicBezTo>
                  <a:pt x="172" y="64"/>
                  <a:pt x="172" y="64"/>
                  <a:pt x="172" y="64"/>
                </a:cubicBezTo>
                <a:cubicBezTo>
                  <a:pt x="172" y="43"/>
                  <a:pt x="172" y="43"/>
                  <a:pt x="172" y="43"/>
                </a:cubicBezTo>
                <a:cubicBezTo>
                  <a:pt x="220" y="58"/>
                  <a:pt x="238" y="103"/>
                  <a:pt x="241" y="138"/>
                </a:cubicBezTo>
                <a:cubicBezTo>
                  <a:pt x="232" y="138"/>
                  <a:pt x="232" y="138"/>
                  <a:pt x="232" y="138"/>
                </a:cubicBezTo>
                <a:cubicBezTo>
                  <a:pt x="232" y="172"/>
                  <a:pt x="232" y="172"/>
                  <a:pt x="232" y="172"/>
                </a:cubicBezTo>
                <a:cubicBezTo>
                  <a:pt x="266" y="172"/>
                  <a:pt x="266" y="172"/>
                  <a:pt x="266" y="172"/>
                </a:cubicBezTo>
                <a:cubicBezTo>
                  <a:pt x="266" y="138"/>
                  <a:pt x="266" y="138"/>
                  <a:pt x="266" y="138"/>
                </a:cubicBezTo>
                <a:cubicBezTo>
                  <a:pt x="256" y="138"/>
                  <a:pt x="256" y="138"/>
                  <a:pt x="256" y="138"/>
                </a:cubicBezTo>
                <a:cubicBezTo>
                  <a:pt x="253" y="105"/>
                  <a:pt x="238" y="61"/>
                  <a:pt x="200" y="39"/>
                </a:cubicBezTo>
                <a:cubicBezTo>
                  <a:pt x="246" y="39"/>
                  <a:pt x="246" y="39"/>
                  <a:pt x="246" y="39"/>
                </a:cubicBezTo>
                <a:cubicBezTo>
                  <a:pt x="246" y="49"/>
                  <a:pt x="246" y="49"/>
                  <a:pt x="246" y="49"/>
                </a:cubicBezTo>
                <a:lnTo>
                  <a:pt x="280" y="49"/>
                </a:lnTo>
                <a:close/>
              </a:path>
            </a:pathLst>
          </a:custGeom>
          <a:solidFill>
            <a:schemeClr val="bg1">
              <a:alpha val="100000"/>
            </a:schemeClr>
          </a:solidFill>
          <a:ln w="9525">
            <a:noFill/>
          </a:ln>
        </p:spPr>
        <p:txBody>
          <a:bodyPr/>
          <a:lstStyle/>
          <a:p>
            <a:endParaRPr lang="zh-CN" altLang="en-US"/>
          </a:p>
        </p:txBody>
      </p:sp>
      <p:grpSp>
        <p:nvGrpSpPr>
          <p:cNvPr id="14" name="组合 13"/>
          <p:cNvGrpSpPr/>
          <p:nvPr/>
        </p:nvGrpSpPr>
        <p:grpSpPr>
          <a:xfrm>
            <a:off x="7253103" y="1999012"/>
            <a:ext cx="409574" cy="439913"/>
            <a:chOff x="3375026" y="263525"/>
            <a:chExt cx="257175" cy="276225"/>
          </a:xfrm>
          <a:solidFill>
            <a:schemeClr val="bg1"/>
          </a:solidFill>
        </p:grpSpPr>
        <p:sp>
          <p:nvSpPr>
            <p:cNvPr id="15" name="Freeform 98@|5FFC:0|FBC:0|LFC:0|LBC:16777215"/>
            <p:cNvSpPr>
              <a:spLocks noEditPoints="1"/>
            </p:cNvSpPr>
            <p:nvPr/>
          </p:nvSpPr>
          <p:spPr bwMode="auto">
            <a:xfrm>
              <a:off x="3375026" y="263525"/>
              <a:ext cx="257175" cy="276225"/>
            </a:xfrm>
            <a:custGeom>
              <a:avLst/>
              <a:gdLst>
                <a:gd name="T0" fmla="*/ 217 w 270"/>
                <a:gd name="T1" fmla="*/ 54 h 288"/>
                <a:gd name="T2" fmla="*/ 135 w 270"/>
                <a:gd name="T3" fmla="*/ 0 h 288"/>
                <a:gd name="T4" fmla="*/ 53 w 270"/>
                <a:gd name="T5" fmla="*/ 54 h 288"/>
                <a:gd name="T6" fmla="*/ 10 w 270"/>
                <a:gd name="T7" fmla="*/ 72 h 288"/>
                <a:gd name="T8" fmla="*/ 10 w 270"/>
                <a:gd name="T9" fmla="*/ 216 h 288"/>
                <a:gd name="T10" fmla="*/ 85 w 270"/>
                <a:gd name="T11" fmla="*/ 230 h 288"/>
                <a:gd name="T12" fmla="*/ 185 w 270"/>
                <a:gd name="T13" fmla="*/ 230 h 288"/>
                <a:gd name="T14" fmla="*/ 260 w 270"/>
                <a:gd name="T15" fmla="*/ 216 h 288"/>
                <a:gd name="T16" fmla="*/ 260 w 270"/>
                <a:gd name="T17" fmla="*/ 72 h 288"/>
                <a:gd name="T18" fmla="*/ 24 w 270"/>
                <a:gd name="T19" fmla="*/ 208 h 288"/>
                <a:gd name="T20" fmla="*/ 47 w 270"/>
                <a:gd name="T21" fmla="*/ 155 h 288"/>
                <a:gd name="T22" fmla="*/ 81 w 270"/>
                <a:gd name="T23" fmla="*/ 215 h 288"/>
                <a:gd name="T24" fmla="*/ 73 w 270"/>
                <a:gd name="T25" fmla="*/ 157 h 288"/>
                <a:gd name="T26" fmla="*/ 73 w 270"/>
                <a:gd name="T27" fmla="*/ 131 h 288"/>
                <a:gd name="T28" fmla="*/ 73 w 270"/>
                <a:gd name="T29" fmla="*/ 157 h 288"/>
                <a:gd name="T30" fmla="*/ 47 w 270"/>
                <a:gd name="T31" fmla="*/ 133 h 288"/>
                <a:gd name="T32" fmla="*/ 24 w 270"/>
                <a:gd name="T33" fmla="*/ 80 h 288"/>
                <a:gd name="T34" fmla="*/ 81 w 270"/>
                <a:gd name="T35" fmla="*/ 74 h 288"/>
                <a:gd name="T36" fmla="*/ 177 w 270"/>
                <a:gd name="T37" fmla="*/ 97 h 288"/>
                <a:gd name="T38" fmla="*/ 154 w 270"/>
                <a:gd name="T39" fmla="*/ 84 h 288"/>
                <a:gd name="T40" fmla="*/ 177 w 270"/>
                <a:gd name="T41" fmla="*/ 97 h 288"/>
                <a:gd name="T42" fmla="*/ 169 w 270"/>
                <a:gd name="T43" fmla="*/ 62 h 288"/>
                <a:gd name="T44" fmla="*/ 101 w 270"/>
                <a:gd name="T45" fmla="*/ 62 h 288"/>
                <a:gd name="T46" fmla="*/ 97 w 270"/>
                <a:gd name="T47" fmla="*/ 77 h 288"/>
                <a:gd name="T48" fmla="*/ 104 w 270"/>
                <a:gd name="T49" fmla="*/ 90 h 288"/>
                <a:gd name="T50" fmla="*/ 97 w 270"/>
                <a:gd name="T51" fmla="*/ 77 h 288"/>
                <a:gd name="T52" fmla="*/ 104 w 270"/>
                <a:gd name="T53" fmla="*/ 198 h 288"/>
                <a:gd name="T54" fmla="*/ 97 w 270"/>
                <a:gd name="T55" fmla="*/ 211 h 288"/>
                <a:gd name="T56" fmla="*/ 135 w 270"/>
                <a:gd name="T57" fmla="*/ 272 h 288"/>
                <a:gd name="T58" fmla="*/ 135 w 270"/>
                <a:gd name="T59" fmla="*/ 213 h 288"/>
                <a:gd name="T60" fmla="*/ 135 w 270"/>
                <a:gd name="T61" fmla="*/ 272 h 288"/>
                <a:gd name="T62" fmla="*/ 154 w 270"/>
                <a:gd name="T63" fmla="*/ 204 h 288"/>
                <a:gd name="T64" fmla="*/ 177 w 270"/>
                <a:gd name="T65" fmla="*/ 191 h 288"/>
                <a:gd name="T66" fmla="*/ 180 w 270"/>
                <a:gd name="T67" fmla="*/ 170 h 288"/>
                <a:gd name="T68" fmla="*/ 135 w 270"/>
                <a:gd name="T69" fmla="*/ 196 h 288"/>
                <a:gd name="T70" fmla="*/ 90 w 270"/>
                <a:gd name="T71" fmla="*/ 170 h 288"/>
                <a:gd name="T72" fmla="*/ 90 w 270"/>
                <a:gd name="T73" fmla="*/ 118 h 288"/>
                <a:gd name="T74" fmla="*/ 135 w 270"/>
                <a:gd name="T75" fmla="*/ 92 h 288"/>
                <a:gd name="T76" fmla="*/ 180 w 270"/>
                <a:gd name="T77" fmla="*/ 118 h 288"/>
                <a:gd name="T78" fmla="*/ 180 w 270"/>
                <a:gd name="T79" fmla="*/ 170 h 288"/>
                <a:gd name="T80" fmla="*/ 246 w 270"/>
                <a:gd name="T81" fmla="*/ 80 h 288"/>
                <a:gd name="T82" fmla="*/ 223 w 270"/>
                <a:gd name="T83" fmla="*/ 133 h 288"/>
                <a:gd name="T84" fmla="*/ 189 w 270"/>
                <a:gd name="T85" fmla="*/ 74 h 288"/>
                <a:gd name="T86" fmla="*/ 197 w 270"/>
                <a:gd name="T87" fmla="*/ 131 h 288"/>
                <a:gd name="T88" fmla="*/ 197 w 270"/>
                <a:gd name="T89" fmla="*/ 157 h 288"/>
                <a:gd name="T90" fmla="*/ 197 w 270"/>
                <a:gd name="T91" fmla="*/ 131 h 288"/>
                <a:gd name="T92" fmla="*/ 217 w 270"/>
                <a:gd name="T93" fmla="*/ 218 h 288"/>
                <a:gd name="T94" fmla="*/ 195 w 270"/>
                <a:gd name="T95" fmla="*/ 179 h 288"/>
                <a:gd name="T96" fmla="*/ 232 w 270"/>
                <a:gd name="T97" fmla="*/ 16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0" h="288">
                  <a:moveTo>
                    <a:pt x="260" y="72"/>
                  </a:moveTo>
                  <a:cubicBezTo>
                    <a:pt x="253" y="60"/>
                    <a:pt x="237" y="54"/>
                    <a:pt x="217" y="54"/>
                  </a:cubicBezTo>
                  <a:cubicBezTo>
                    <a:pt x="207" y="54"/>
                    <a:pt x="196" y="56"/>
                    <a:pt x="185" y="58"/>
                  </a:cubicBezTo>
                  <a:cubicBezTo>
                    <a:pt x="173" y="23"/>
                    <a:pt x="155" y="0"/>
                    <a:pt x="135" y="0"/>
                  </a:cubicBezTo>
                  <a:cubicBezTo>
                    <a:pt x="115" y="0"/>
                    <a:pt x="97" y="23"/>
                    <a:pt x="85" y="58"/>
                  </a:cubicBezTo>
                  <a:cubicBezTo>
                    <a:pt x="74" y="56"/>
                    <a:pt x="63" y="54"/>
                    <a:pt x="53" y="54"/>
                  </a:cubicBezTo>
                  <a:cubicBezTo>
                    <a:pt x="43" y="54"/>
                    <a:pt x="34" y="56"/>
                    <a:pt x="27" y="59"/>
                  </a:cubicBezTo>
                  <a:cubicBezTo>
                    <a:pt x="19" y="62"/>
                    <a:pt x="14" y="66"/>
                    <a:pt x="10" y="72"/>
                  </a:cubicBezTo>
                  <a:cubicBezTo>
                    <a:pt x="0" y="90"/>
                    <a:pt x="11" y="117"/>
                    <a:pt x="36" y="144"/>
                  </a:cubicBezTo>
                  <a:cubicBezTo>
                    <a:pt x="11" y="171"/>
                    <a:pt x="0" y="198"/>
                    <a:pt x="10" y="216"/>
                  </a:cubicBezTo>
                  <a:cubicBezTo>
                    <a:pt x="17" y="228"/>
                    <a:pt x="33" y="234"/>
                    <a:pt x="53" y="234"/>
                  </a:cubicBezTo>
                  <a:cubicBezTo>
                    <a:pt x="63" y="234"/>
                    <a:pt x="74" y="233"/>
                    <a:pt x="85" y="230"/>
                  </a:cubicBezTo>
                  <a:cubicBezTo>
                    <a:pt x="97" y="265"/>
                    <a:pt x="115" y="288"/>
                    <a:pt x="135" y="288"/>
                  </a:cubicBezTo>
                  <a:cubicBezTo>
                    <a:pt x="155" y="288"/>
                    <a:pt x="173" y="265"/>
                    <a:pt x="185" y="230"/>
                  </a:cubicBezTo>
                  <a:cubicBezTo>
                    <a:pt x="196" y="233"/>
                    <a:pt x="207" y="234"/>
                    <a:pt x="217" y="234"/>
                  </a:cubicBezTo>
                  <a:cubicBezTo>
                    <a:pt x="237" y="234"/>
                    <a:pt x="253" y="228"/>
                    <a:pt x="260" y="216"/>
                  </a:cubicBezTo>
                  <a:cubicBezTo>
                    <a:pt x="270" y="198"/>
                    <a:pt x="259" y="171"/>
                    <a:pt x="234" y="144"/>
                  </a:cubicBezTo>
                  <a:cubicBezTo>
                    <a:pt x="259" y="117"/>
                    <a:pt x="270" y="90"/>
                    <a:pt x="260" y="72"/>
                  </a:cubicBezTo>
                  <a:close/>
                  <a:moveTo>
                    <a:pt x="53" y="218"/>
                  </a:moveTo>
                  <a:cubicBezTo>
                    <a:pt x="38" y="218"/>
                    <a:pt x="28" y="214"/>
                    <a:pt x="24" y="208"/>
                  </a:cubicBezTo>
                  <a:cubicBezTo>
                    <a:pt x="20" y="200"/>
                    <a:pt x="25" y="184"/>
                    <a:pt x="38" y="167"/>
                  </a:cubicBezTo>
                  <a:cubicBezTo>
                    <a:pt x="41" y="163"/>
                    <a:pt x="44" y="159"/>
                    <a:pt x="47" y="155"/>
                  </a:cubicBezTo>
                  <a:cubicBezTo>
                    <a:pt x="55" y="163"/>
                    <a:pt x="65" y="171"/>
                    <a:pt x="75" y="179"/>
                  </a:cubicBezTo>
                  <a:cubicBezTo>
                    <a:pt x="76" y="191"/>
                    <a:pt x="78" y="203"/>
                    <a:pt x="81" y="215"/>
                  </a:cubicBezTo>
                  <a:cubicBezTo>
                    <a:pt x="71" y="217"/>
                    <a:pt x="62" y="218"/>
                    <a:pt x="53" y="218"/>
                  </a:cubicBezTo>
                  <a:close/>
                  <a:moveTo>
                    <a:pt x="73" y="157"/>
                  </a:moveTo>
                  <a:cubicBezTo>
                    <a:pt x="68" y="153"/>
                    <a:pt x="63" y="149"/>
                    <a:pt x="58" y="144"/>
                  </a:cubicBezTo>
                  <a:cubicBezTo>
                    <a:pt x="63" y="140"/>
                    <a:pt x="68" y="135"/>
                    <a:pt x="73" y="131"/>
                  </a:cubicBezTo>
                  <a:cubicBezTo>
                    <a:pt x="73" y="135"/>
                    <a:pt x="73" y="140"/>
                    <a:pt x="73" y="144"/>
                  </a:cubicBezTo>
                  <a:cubicBezTo>
                    <a:pt x="73" y="149"/>
                    <a:pt x="73" y="153"/>
                    <a:pt x="73" y="157"/>
                  </a:cubicBezTo>
                  <a:close/>
                  <a:moveTo>
                    <a:pt x="75" y="109"/>
                  </a:moveTo>
                  <a:cubicBezTo>
                    <a:pt x="65" y="117"/>
                    <a:pt x="55" y="125"/>
                    <a:pt x="47" y="133"/>
                  </a:cubicBezTo>
                  <a:cubicBezTo>
                    <a:pt x="44" y="129"/>
                    <a:pt x="41" y="125"/>
                    <a:pt x="38" y="121"/>
                  </a:cubicBezTo>
                  <a:cubicBezTo>
                    <a:pt x="25" y="104"/>
                    <a:pt x="20" y="88"/>
                    <a:pt x="24" y="80"/>
                  </a:cubicBezTo>
                  <a:cubicBezTo>
                    <a:pt x="28" y="74"/>
                    <a:pt x="38" y="70"/>
                    <a:pt x="53" y="70"/>
                  </a:cubicBezTo>
                  <a:cubicBezTo>
                    <a:pt x="62" y="70"/>
                    <a:pt x="71" y="71"/>
                    <a:pt x="81" y="74"/>
                  </a:cubicBezTo>
                  <a:cubicBezTo>
                    <a:pt x="78" y="85"/>
                    <a:pt x="76" y="97"/>
                    <a:pt x="75" y="109"/>
                  </a:cubicBezTo>
                  <a:close/>
                  <a:moveTo>
                    <a:pt x="177" y="97"/>
                  </a:moveTo>
                  <a:cubicBezTo>
                    <a:pt x="174" y="95"/>
                    <a:pt x="170" y="93"/>
                    <a:pt x="166" y="90"/>
                  </a:cubicBezTo>
                  <a:cubicBezTo>
                    <a:pt x="162" y="88"/>
                    <a:pt x="158" y="86"/>
                    <a:pt x="154" y="84"/>
                  </a:cubicBezTo>
                  <a:cubicBezTo>
                    <a:pt x="161" y="82"/>
                    <a:pt x="167" y="79"/>
                    <a:pt x="174" y="77"/>
                  </a:cubicBezTo>
                  <a:cubicBezTo>
                    <a:pt x="175" y="84"/>
                    <a:pt x="176" y="90"/>
                    <a:pt x="177" y="97"/>
                  </a:cubicBezTo>
                  <a:close/>
                  <a:moveTo>
                    <a:pt x="135" y="16"/>
                  </a:moveTo>
                  <a:cubicBezTo>
                    <a:pt x="146" y="16"/>
                    <a:pt x="160" y="33"/>
                    <a:pt x="169" y="62"/>
                  </a:cubicBezTo>
                  <a:cubicBezTo>
                    <a:pt x="158" y="65"/>
                    <a:pt x="147" y="70"/>
                    <a:pt x="135" y="75"/>
                  </a:cubicBezTo>
                  <a:cubicBezTo>
                    <a:pt x="123" y="69"/>
                    <a:pt x="112" y="65"/>
                    <a:pt x="101" y="62"/>
                  </a:cubicBezTo>
                  <a:cubicBezTo>
                    <a:pt x="111" y="33"/>
                    <a:pt x="124" y="16"/>
                    <a:pt x="135" y="16"/>
                  </a:cubicBezTo>
                  <a:close/>
                  <a:moveTo>
                    <a:pt x="97" y="77"/>
                  </a:moveTo>
                  <a:cubicBezTo>
                    <a:pt x="103" y="79"/>
                    <a:pt x="109" y="82"/>
                    <a:pt x="116" y="84"/>
                  </a:cubicBezTo>
                  <a:cubicBezTo>
                    <a:pt x="112" y="86"/>
                    <a:pt x="108" y="88"/>
                    <a:pt x="104" y="90"/>
                  </a:cubicBezTo>
                  <a:cubicBezTo>
                    <a:pt x="100" y="93"/>
                    <a:pt x="96" y="95"/>
                    <a:pt x="93" y="97"/>
                  </a:cubicBezTo>
                  <a:cubicBezTo>
                    <a:pt x="94" y="90"/>
                    <a:pt x="95" y="84"/>
                    <a:pt x="97" y="77"/>
                  </a:cubicBezTo>
                  <a:close/>
                  <a:moveTo>
                    <a:pt x="93" y="191"/>
                  </a:moveTo>
                  <a:cubicBezTo>
                    <a:pt x="96" y="193"/>
                    <a:pt x="100" y="195"/>
                    <a:pt x="104" y="198"/>
                  </a:cubicBezTo>
                  <a:cubicBezTo>
                    <a:pt x="108" y="200"/>
                    <a:pt x="112" y="202"/>
                    <a:pt x="116" y="204"/>
                  </a:cubicBezTo>
                  <a:cubicBezTo>
                    <a:pt x="109" y="207"/>
                    <a:pt x="103" y="209"/>
                    <a:pt x="97" y="211"/>
                  </a:cubicBezTo>
                  <a:cubicBezTo>
                    <a:pt x="95" y="204"/>
                    <a:pt x="94" y="198"/>
                    <a:pt x="93" y="191"/>
                  </a:cubicBezTo>
                  <a:close/>
                  <a:moveTo>
                    <a:pt x="135" y="272"/>
                  </a:moveTo>
                  <a:cubicBezTo>
                    <a:pt x="124" y="272"/>
                    <a:pt x="111" y="255"/>
                    <a:pt x="101" y="226"/>
                  </a:cubicBezTo>
                  <a:cubicBezTo>
                    <a:pt x="112" y="223"/>
                    <a:pt x="123" y="219"/>
                    <a:pt x="135" y="213"/>
                  </a:cubicBezTo>
                  <a:cubicBezTo>
                    <a:pt x="147" y="219"/>
                    <a:pt x="158" y="223"/>
                    <a:pt x="169" y="226"/>
                  </a:cubicBezTo>
                  <a:cubicBezTo>
                    <a:pt x="160" y="255"/>
                    <a:pt x="146" y="272"/>
                    <a:pt x="135" y="272"/>
                  </a:cubicBezTo>
                  <a:close/>
                  <a:moveTo>
                    <a:pt x="174" y="211"/>
                  </a:moveTo>
                  <a:cubicBezTo>
                    <a:pt x="167" y="209"/>
                    <a:pt x="161" y="207"/>
                    <a:pt x="154" y="204"/>
                  </a:cubicBezTo>
                  <a:cubicBezTo>
                    <a:pt x="158" y="202"/>
                    <a:pt x="162" y="200"/>
                    <a:pt x="166" y="198"/>
                  </a:cubicBezTo>
                  <a:cubicBezTo>
                    <a:pt x="170" y="195"/>
                    <a:pt x="174" y="193"/>
                    <a:pt x="177" y="191"/>
                  </a:cubicBezTo>
                  <a:cubicBezTo>
                    <a:pt x="176" y="198"/>
                    <a:pt x="175" y="204"/>
                    <a:pt x="174" y="211"/>
                  </a:cubicBezTo>
                  <a:close/>
                  <a:moveTo>
                    <a:pt x="180" y="170"/>
                  </a:moveTo>
                  <a:cubicBezTo>
                    <a:pt x="173" y="175"/>
                    <a:pt x="166" y="179"/>
                    <a:pt x="158" y="184"/>
                  </a:cubicBezTo>
                  <a:cubicBezTo>
                    <a:pt x="150" y="188"/>
                    <a:pt x="143" y="192"/>
                    <a:pt x="135" y="196"/>
                  </a:cubicBezTo>
                  <a:cubicBezTo>
                    <a:pt x="127" y="192"/>
                    <a:pt x="120" y="188"/>
                    <a:pt x="112" y="184"/>
                  </a:cubicBezTo>
                  <a:cubicBezTo>
                    <a:pt x="105" y="179"/>
                    <a:pt x="97" y="175"/>
                    <a:pt x="90" y="170"/>
                  </a:cubicBezTo>
                  <a:cubicBezTo>
                    <a:pt x="90" y="162"/>
                    <a:pt x="89" y="153"/>
                    <a:pt x="89" y="144"/>
                  </a:cubicBezTo>
                  <a:cubicBezTo>
                    <a:pt x="89" y="135"/>
                    <a:pt x="90" y="126"/>
                    <a:pt x="90" y="118"/>
                  </a:cubicBezTo>
                  <a:cubicBezTo>
                    <a:pt x="97" y="113"/>
                    <a:pt x="105" y="109"/>
                    <a:pt x="112" y="104"/>
                  </a:cubicBezTo>
                  <a:cubicBezTo>
                    <a:pt x="120" y="100"/>
                    <a:pt x="127" y="96"/>
                    <a:pt x="135" y="92"/>
                  </a:cubicBezTo>
                  <a:cubicBezTo>
                    <a:pt x="143" y="96"/>
                    <a:pt x="150" y="100"/>
                    <a:pt x="158" y="104"/>
                  </a:cubicBezTo>
                  <a:cubicBezTo>
                    <a:pt x="166" y="109"/>
                    <a:pt x="173" y="113"/>
                    <a:pt x="180" y="118"/>
                  </a:cubicBezTo>
                  <a:cubicBezTo>
                    <a:pt x="181" y="126"/>
                    <a:pt x="181" y="135"/>
                    <a:pt x="181" y="144"/>
                  </a:cubicBezTo>
                  <a:cubicBezTo>
                    <a:pt x="181" y="153"/>
                    <a:pt x="181" y="162"/>
                    <a:pt x="180" y="170"/>
                  </a:cubicBezTo>
                  <a:close/>
                  <a:moveTo>
                    <a:pt x="217" y="70"/>
                  </a:moveTo>
                  <a:cubicBezTo>
                    <a:pt x="232" y="70"/>
                    <a:pt x="242" y="74"/>
                    <a:pt x="246" y="80"/>
                  </a:cubicBezTo>
                  <a:cubicBezTo>
                    <a:pt x="251" y="88"/>
                    <a:pt x="245" y="104"/>
                    <a:pt x="232" y="121"/>
                  </a:cubicBezTo>
                  <a:cubicBezTo>
                    <a:pt x="230" y="125"/>
                    <a:pt x="226" y="129"/>
                    <a:pt x="223" y="133"/>
                  </a:cubicBezTo>
                  <a:cubicBezTo>
                    <a:pt x="215" y="125"/>
                    <a:pt x="205" y="117"/>
                    <a:pt x="195" y="109"/>
                  </a:cubicBezTo>
                  <a:cubicBezTo>
                    <a:pt x="194" y="97"/>
                    <a:pt x="192" y="85"/>
                    <a:pt x="189" y="74"/>
                  </a:cubicBezTo>
                  <a:cubicBezTo>
                    <a:pt x="199" y="71"/>
                    <a:pt x="208" y="70"/>
                    <a:pt x="217" y="70"/>
                  </a:cubicBezTo>
                  <a:close/>
                  <a:moveTo>
                    <a:pt x="197" y="131"/>
                  </a:moveTo>
                  <a:cubicBezTo>
                    <a:pt x="202" y="135"/>
                    <a:pt x="207" y="140"/>
                    <a:pt x="212" y="144"/>
                  </a:cubicBezTo>
                  <a:cubicBezTo>
                    <a:pt x="207" y="149"/>
                    <a:pt x="202" y="153"/>
                    <a:pt x="197" y="157"/>
                  </a:cubicBezTo>
                  <a:cubicBezTo>
                    <a:pt x="197" y="153"/>
                    <a:pt x="197" y="149"/>
                    <a:pt x="197" y="144"/>
                  </a:cubicBezTo>
                  <a:cubicBezTo>
                    <a:pt x="197" y="140"/>
                    <a:pt x="197" y="135"/>
                    <a:pt x="197" y="131"/>
                  </a:cubicBezTo>
                  <a:close/>
                  <a:moveTo>
                    <a:pt x="246" y="208"/>
                  </a:moveTo>
                  <a:cubicBezTo>
                    <a:pt x="242" y="214"/>
                    <a:pt x="232" y="218"/>
                    <a:pt x="217" y="218"/>
                  </a:cubicBezTo>
                  <a:cubicBezTo>
                    <a:pt x="208" y="218"/>
                    <a:pt x="199" y="217"/>
                    <a:pt x="189" y="215"/>
                  </a:cubicBezTo>
                  <a:cubicBezTo>
                    <a:pt x="192" y="203"/>
                    <a:pt x="194" y="191"/>
                    <a:pt x="195" y="179"/>
                  </a:cubicBezTo>
                  <a:cubicBezTo>
                    <a:pt x="205" y="171"/>
                    <a:pt x="215" y="163"/>
                    <a:pt x="223" y="155"/>
                  </a:cubicBezTo>
                  <a:cubicBezTo>
                    <a:pt x="226" y="159"/>
                    <a:pt x="230" y="163"/>
                    <a:pt x="232" y="167"/>
                  </a:cubicBezTo>
                  <a:cubicBezTo>
                    <a:pt x="245" y="184"/>
                    <a:pt x="251" y="200"/>
                    <a:pt x="246" y="2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Rectangle 99@|1FFC:0|FBC:0|LFC:0|LBC:16777215"/>
            <p:cNvSpPr>
              <a:spLocks noChangeArrowheads="1"/>
            </p:cNvSpPr>
            <p:nvPr/>
          </p:nvSpPr>
          <p:spPr bwMode="auto">
            <a:xfrm>
              <a:off x="3424238" y="315913"/>
              <a:ext cx="1588" cy="1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7" name="Rectangle 100@|1FFC:0|FBC:0|LFC:0|LBC:16777215"/>
            <p:cNvSpPr>
              <a:spLocks noChangeArrowheads="1"/>
            </p:cNvSpPr>
            <p:nvPr/>
          </p:nvSpPr>
          <p:spPr bwMode="auto">
            <a:xfrm>
              <a:off x="3581401" y="315913"/>
              <a:ext cx="1588" cy="1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8" name="Oval 101@|1FFC:0|FBC:0|LFC:0|LBC:16777215"/>
            <p:cNvSpPr>
              <a:spLocks noChangeArrowheads="1"/>
            </p:cNvSpPr>
            <p:nvPr/>
          </p:nvSpPr>
          <p:spPr bwMode="auto">
            <a:xfrm>
              <a:off x="3482976" y="381000"/>
              <a:ext cx="41275"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grpSp>
        <p:nvGrpSpPr>
          <p:cNvPr id="19" name="组合 18"/>
          <p:cNvGrpSpPr/>
          <p:nvPr/>
        </p:nvGrpSpPr>
        <p:grpSpPr>
          <a:xfrm>
            <a:off x="1633569" y="5172962"/>
            <a:ext cx="447498" cy="379235"/>
            <a:chOff x="1709738" y="282575"/>
            <a:chExt cx="280988" cy="238125"/>
          </a:xfrm>
          <a:solidFill>
            <a:schemeClr val="bg1"/>
          </a:solidFill>
        </p:grpSpPr>
        <p:sp>
          <p:nvSpPr>
            <p:cNvPr id="20" name="Freeform 103@|5FFC:0|FBC:0|LFC:0|LBC:16777215"/>
            <p:cNvSpPr/>
            <p:nvPr/>
          </p:nvSpPr>
          <p:spPr bwMode="auto">
            <a:xfrm>
              <a:off x="1806576" y="331788"/>
              <a:ext cx="39688" cy="58737"/>
            </a:xfrm>
            <a:custGeom>
              <a:avLst/>
              <a:gdLst>
                <a:gd name="T0" fmla="*/ 15 w 25"/>
                <a:gd name="T1" fmla="*/ 33 h 37"/>
                <a:gd name="T2" fmla="*/ 25 w 25"/>
                <a:gd name="T3" fmla="*/ 14 h 37"/>
                <a:gd name="T4" fmla="*/ 22 w 25"/>
                <a:gd name="T5" fmla="*/ 0 h 37"/>
                <a:gd name="T6" fmla="*/ 0 w 25"/>
                <a:gd name="T7" fmla="*/ 37 h 37"/>
                <a:gd name="T8" fmla="*/ 15 w 25"/>
                <a:gd name="T9" fmla="*/ 33 h 37"/>
              </a:gdLst>
              <a:ahLst/>
              <a:cxnLst>
                <a:cxn ang="0">
                  <a:pos x="T0" y="T1"/>
                </a:cxn>
                <a:cxn ang="0">
                  <a:pos x="T2" y="T3"/>
                </a:cxn>
                <a:cxn ang="0">
                  <a:pos x="T4" y="T5"/>
                </a:cxn>
                <a:cxn ang="0">
                  <a:pos x="T6" y="T7"/>
                </a:cxn>
                <a:cxn ang="0">
                  <a:pos x="T8" y="T9"/>
                </a:cxn>
              </a:cxnLst>
              <a:rect l="0" t="0" r="r" b="b"/>
              <a:pathLst>
                <a:path w="25" h="37">
                  <a:moveTo>
                    <a:pt x="15" y="33"/>
                  </a:moveTo>
                  <a:lnTo>
                    <a:pt x="25" y="14"/>
                  </a:lnTo>
                  <a:lnTo>
                    <a:pt x="22" y="0"/>
                  </a:lnTo>
                  <a:lnTo>
                    <a:pt x="0" y="37"/>
                  </a:ln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 name="Freeform 104@|5FFC:0|FBC:0|LFC:0|LBC:16777215"/>
            <p:cNvSpPr/>
            <p:nvPr/>
          </p:nvSpPr>
          <p:spPr bwMode="auto">
            <a:xfrm>
              <a:off x="1824038" y="320675"/>
              <a:ext cx="166688" cy="200025"/>
            </a:xfrm>
            <a:custGeom>
              <a:avLst/>
              <a:gdLst>
                <a:gd name="T0" fmla="*/ 159 w 173"/>
                <a:gd name="T1" fmla="*/ 53 h 209"/>
                <a:gd name="T2" fmla="*/ 66 w 173"/>
                <a:gd name="T3" fmla="*/ 0 h 209"/>
                <a:gd name="T4" fmla="*/ 72 w 173"/>
                <a:gd name="T5" fmla="*/ 24 h 209"/>
                <a:gd name="T6" fmla="*/ 150 w 173"/>
                <a:gd name="T7" fmla="*/ 69 h 209"/>
                <a:gd name="T8" fmla="*/ 152 w 173"/>
                <a:gd name="T9" fmla="*/ 74 h 209"/>
                <a:gd name="T10" fmla="*/ 105 w 173"/>
                <a:gd name="T11" fmla="*/ 155 h 209"/>
                <a:gd name="T12" fmla="*/ 80 w 173"/>
                <a:gd name="T13" fmla="*/ 141 h 209"/>
                <a:gd name="T14" fmla="*/ 66 w 173"/>
                <a:gd name="T15" fmla="*/ 148 h 209"/>
                <a:gd name="T16" fmla="*/ 0 w 173"/>
                <a:gd name="T17" fmla="*/ 165 h 209"/>
                <a:gd name="T18" fmla="*/ 71 w 173"/>
                <a:gd name="T19" fmla="*/ 206 h 209"/>
                <a:gd name="T20" fmla="*/ 82 w 173"/>
                <a:gd name="T21" fmla="*/ 209 h 209"/>
                <a:gd name="T22" fmla="*/ 101 w 173"/>
                <a:gd name="T23" fmla="*/ 198 h 209"/>
                <a:gd name="T24" fmla="*/ 167 w 173"/>
                <a:gd name="T25" fmla="*/ 83 h 209"/>
                <a:gd name="T26" fmla="*/ 159 w 173"/>
                <a:gd name="T27" fmla="*/ 5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209">
                  <a:moveTo>
                    <a:pt x="159" y="53"/>
                  </a:moveTo>
                  <a:cubicBezTo>
                    <a:pt x="66" y="0"/>
                    <a:pt x="66" y="0"/>
                    <a:pt x="66" y="0"/>
                  </a:cubicBezTo>
                  <a:cubicBezTo>
                    <a:pt x="72" y="24"/>
                    <a:pt x="72" y="24"/>
                    <a:pt x="72" y="24"/>
                  </a:cubicBezTo>
                  <a:cubicBezTo>
                    <a:pt x="150" y="69"/>
                    <a:pt x="150" y="69"/>
                    <a:pt x="150" y="69"/>
                  </a:cubicBezTo>
                  <a:cubicBezTo>
                    <a:pt x="152" y="70"/>
                    <a:pt x="153" y="72"/>
                    <a:pt x="152" y="74"/>
                  </a:cubicBezTo>
                  <a:cubicBezTo>
                    <a:pt x="105" y="155"/>
                    <a:pt x="105" y="155"/>
                    <a:pt x="105" y="155"/>
                  </a:cubicBezTo>
                  <a:cubicBezTo>
                    <a:pt x="80" y="141"/>
                    <a:pt x="80" y="141"/>
                    <a:pt x="80" y="141"/>
                  </a:cubicBezTo>
                  <a:cubicBezTo>
                    <a:pt x="76" y="144"/>
                    <a:pt x="71" y="146"/>
                    <a:pt x="66" y="148"/>
                  </a:cubicBezTo>
                  <a:cubicBezTo>
                    <a:pt x="0" y="165"/>
                    <a:pt x="0" y="165"/>
                    <a:pt x="0" y="165"/>
                  </a:cubicBezTo>
                  <a:cubicBezTo>
                    <a:pt x="71" y="206"/>
                    <a:pt x="71" y="206"/>
                    <a:pt x="71" y="206"/>
                  </a:cubicBezTo>
                  <a:cubicBezTo>
                    <a:pt x="74" y="208"/>
                    <a:pt x="78" y="209"/>
                    <a:pt x="82" y="209"/>
                  </a:cubicBezTo>
                  <a:cubicBezTo>
                    <a:pt x="89" y="209"/>
                    <a:pt x="97" y="205"/>
                    <a:pt x="101" y="198"/>
                  </a:cubicBezTo>
                  <a:cubicBezTo>
                    <a:pt x="167" y="83"/>
                    <a:pt x="167" y="83"/>
                    <a:pt x="167" y="83"/>
                  </a:cubicBezTo>
                  <a:cubicBezTo>
                    <a:pt x="173" y="73"/>
                    <a:pt x="170" y="60"/>
                    <a:pt x="159"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2" name="Freeform 105@|5FFC:0|FBC:0|LFC:0|LBC:16777215"/>
            <p:cNvSpPr>
              <a:spLocks noEditPoints="1"/>
            </p:cNvSpPr>
            <p:nvPr/>
          </p:nvSpPr>
          <p:spPr bwMode="auto">
            <a:xfrm>
              <a:off x="1709738" y="282575"/>
              <a:ext cx="192088" cy="195262"/>
            </a:xfrm>
            <a:custGeom>
              <a:avLst/>
              <a:gdLst>
                <a:gd name="T0" fmla="*/ 197 w 200"/>
                <a:gd name="T1" fmla="*/ 144 h 203"/>
                <a:gd name="T2" fmla="*/ 163 w 200"/>
                <a:gd name="T3" fmla="*/ 16 h 203"/>
                <a:gd name="T4" fmla="*/ 142 w 200"/>
                <a:gd name="T5" fmla="*/ 0 h 203"/>
                <a:gd name="T6" fmla="*/ 142 w 200"/>
                <a:gd name="T7" fmla="*/ 0 h 203"/>
                <a:gd name="T8" fmla="*/ 136 w 200"/>
                <a:gd name="T9" fmla="*/ 1 h 203"/>
                <a:gd name="T10" fmla="*/ 18 w 200"/>
                <a:gd name="T11" fmla="*/ 32 h 203"/>
                <a:gd name="T12" fmla="*/ 3 w 200"/>
                <a:gd name="T13" fmla="*/ 59 h 203"/>
                <a:gd name="T14" fmla="*/ 37 w 200"/>
                <a:gd name="T15" fmla="*/ 187 h 203"/>
                <a:gd name="T16" fmla="*/ 58 w 200"/>
                <a:gd name="T17" fmla="*/ 203 h 203"/>
                <a:gd name="T18" fmla="*/ 64 w 200"/>
                <a:gd name="T19" fmla="*/ 203 h 203"/>
                <a:gd name="T20" fmla="*/ 182 w 200"/>
                <a:gd name="T21" fmla="*/ 171 h 203"/>
                <a:gd name="T22" fmla="*/ 197 w 200"/>
                <a:gd name="T23" fmla="*/ 144 h 203"/>
                <a:gd name="T24" fmla="*/ 44 w 200"/>
                <a:gd name="T25" fmla="*/ 144 h 203"/>
                <a:gd name="T26" fmla="*/ 20 w 200"/>
                <a:gd name="T27" fmla="*/ 54 h 203"/>
                <a:gd name="T28" fmla="*/ 20 w 200"/>
                <a:gd name="T29" fmla="*/ 51 h 203"/>
                <a:gd name="T30" fmla="*/ 23 w 200"/>
                <a:gd name="T31" fmla="*/ 49 h 203"/>
                <a:gd name="T32" fmla="*/ 141 w 200"/>
                <a:gd name="T33" fmla="*/ 18 h 203"/>
                <a:gd name="T34" fmla="*/ 142 w 200"/>
                <a:gd name="T35" fmla="*/ 17 h 203"/>
                <a:gd name="T36" fmla="*/ 146 w 200"/>
                <a:gd name="T37" fmla="*/ 21 h 203"/>
                <a:gd name="T38" fmla="*/ 170 w 200"/>
                <a:gd name="T39" fmla="*/ 110 h 203"/>
                <a:gd name="T40" fmla="*/ 44 w 200"/>
                <a:gd name="T41" fmla="*/ 144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0" h="203">
                  <a:moveTo>
                    <a:pt x="197" y="144"/>
                  </a:moveTo>
                  <a:cubicBezTo>
                    <a:pt x="163" y="16"/>
                    <a:pt x="163" y="16"/>
                    <a:pt x="163" y="16"/>
                  </a:cubicBezTo>
                  <a:cubicBezTo>
                    <a:pt x="160" y="6"/>
                    <a:pt x="151" y="0"/>
                    <a:pt x="142" y="0"/>
                  </a:cubicBezTo>
                  <a:cubicBezTo>
                    <a:pt x="142" y="0"/>
                    <a:pt x="142" y="0"/>
                    <a:pt x="142" y="0"/>
                  </a:cubicBezTo>
                  <a:cubicBezTo>
                    <a:pt x="140" y="0"/>
                    <a:pt x="138" y="0"/>
                    <a:pt x="136" y="1"/>
                  </a:cubicBezTo>
                  <a:cubicBezTo>
                    <a:pt x="18" y="32"/>
                    <a:pt x="18" y="32"/>
                    <a:pt x="18" y="32"/>
                  </a:cubicBezTo>
                  <a:cubicBezTo>
                    <a:pt x="6" y="35"/>
                    <a:pt x="0" y="47"/>
                    <a:pt x="3" y="59"/>
                  </a:cubicBezTo>
                  <a:cubicBezTo>
                    <a:pt x="37" y="187"/>
                    <a:pt x="37" y="187"/>
                    <a:pt x="37" y="187"/>
                  </a:cubicBezTo>
                  <a:cubicBezTo>
                    <a:pt x="40" y="197"/>
                    <a:pt x="48" y="203"/>
                    <a:pt x="58" y="203"/>
                  </a:cubicBezTo>
                  <a:cubicBezTo>
                    <a:pt x="60" y="203"/>
                    <a:pt x="62" y="203"/>
                    <a:pt x="64" y="203"/>
                  </a:cubicBezTo>
                  <a:cubicBezTo>
                    <a:pt x="182" y="171"/>
                    <a:pt x="182" y="171"/>
                    <a:pt x="182" y="171"/>
                  </a:cubicBezTo>
                  <a:cubicBezTo>
                    <a:pt x="194" y="168"/>
                    <a:pt x="200" y="156"/>
                    <a:pt x="197" y="144"/>
                  </a:cubicBezTo>
                  <a:close/>
                  <a:moveTo>
                    <a:pt x="44" y="144"/>
                  </a:moveTo>
                  <a:cubicBezTo>
                    <a:pt x="20" y="54"/>
                    <a:pt x="20" y="54"/>
                    <a:pt x="20" y="54"/>
                  </a:cubicBezTo>
                  <a:cubicBezTo>
                    <a:pt x="19" y="53"/>
                    <a:pt x="20" y="52"/>
                    <a:pt x="20" y="51"/>
                  </a:cubicBezTo>
                  <a:cubicBezTo>
                    <a:pt x="21" y="51"/>
                    <a:pt x="21" y="50"/>
                    <a:pt x="23" y="49"/>
                  </a:cubicBezTo>
                  <a:cubicBezTo>
                    <a:pt x="141" y="18"/>
                    <a:pt x="141" y="18"/>
                    <a:pt x="141" y="18"/>
                  </a:cubicBezTo>
                  <a:cubicBezTo>
                    <a:pt x="141" y="18"/>
                    <a:pt x="142" y="17"/>
                    <a:pt x="142" y="17"/>
                  </a:cubicBezTo>
                  <a:cubicBezTo>
                    <a:pt x="143" y="17"/>
                    <a:pt x="145" y="18"/>
                    <a:pt x="146" y="21"/>
                  </a:cubicBezTo>
                  <a:cubicBezTo>
                    <a:pt x="170" y="110"/>
                    <a:pt x="170" y="110"/>
                    <a:pt x="170" y="110"/>
                  </a:cubicBezTo>
                  <a:lnTo>
                    <a:pt x="44" y="1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30734" name="Freeform 421"/>
          <p:cNvSpPr/>
          <p:nvPr/>
        </p:nvSpPr>
        <p:spPr>
          <a:xfrm>
            <a:off x="1638300" y="2009775"/>
            <a:ext cx="438150" cy="438150"/>
          </a:xfrm>
          <a:custGeom>
            <a:avLst/>
            <a:gdLst/>
            <a:ahLst/>
            <a:cxnLst>
              <a:cxn ang="0">
                <a:pos x="665417492" y="332707985"/>
              </a:cxn>
              <a:cxn ang="0">
                <a:pos x="568377917" y="286498374"/>
              </a:cxn>
              <a:cxn ang="0">
                <a:pos x="640001749" y="205630793"/>
              </a:cxn>
              <a:cxn ang="0">
                <a:pos x="533719947" y="198699504"/>
              </a:cxn>
              <a:cxn ang="0">
                <a:pos x="568377917" y="97039576"/>
              </a:cxn>
              <a:cxn ang="0">
                <a:pos x="466716467" y="131696023"/>
              </a:cxn>
              <a:cxn ang="0">
                <a:pos x="459785178" y="25415743"/>
              </a:cxn>
              <a:cxn ang="0">
                <a:pos x="378917597" y="97039576"/>
              </a:cxn>
              <a:cxn ang="0">
                <a:pos x="332709507" y="0"/>
              </a:cxn>
              <a:cxn ang="0">
                <a:pos x="286499895" y="97039576"/>
              </a:cxn>
              <a:cxn ang="0">
                <a:pos x="205632315" y="25415743"/>
              </a:cxn>
              <a:cxn ang="0">
                <a:pos x="198701025" y="131696023"/>
              </a:cxn>
              <a:cxn ang="0">
                <a:pos x="97039576" y="97039576"/>
              </a:cxn>
              <a:cxn ang="0">
                <a:pos x="131697545" y="198699504"/>
              </a:cxn>
              <a:cxn ang="0">
                <a:pos x="25415743" y="205630793"/>
              </a:cxn>
              <a:cxn ang="0">
                <a:pos x="97039576" y="286498374"/>
              </a:cxn>
              <a:cxn ang="0">
                <a:pos x="0" y="332707985"/>
              </a:cxn>
              <a:cxn ang="0">
                <a:pos x="97039576" y="378916076"/>
              </a:cxn>
              <a:cxn ang="0">
                <a:pos x="25415743" y="459783656"/>
              </a:cxn>
              <a:cxn ang="0">
                <a:pos x="131697545" y="466714946"/>
              </a:cxn>
              <a:cxn ang="0">
                <a:pos x="97039576" y="568374874"/>
              </a:cxn>
              <a:cxn ang="0">
                <a:pos x="198701025" y="533718426"/>
              </a:cxn>
              <a:cxn ang="0">
                <a:pos x="205632315" y="639998707"/>
              </a:cxn>
              <a:cxn ang="0">
                <a:pos x="286499895" y="568374874"/>
              </a:cxn>
              <a:cxn ang="0">
                <a:pos x="332709507" y="665414449"/>
              </a:cxn>
              <a:cxn ang="0">
                <a:pos x="378917597" y="568374874"/>
              </a:cxn>
              <a:cxn ang="0">
                <a:pos x="459785178" y="639998707"/>
              </a:cxn>
              <a:cxn ang="0">
                <a:pos x="466716467" y="533718426"/>
              </a:cxn>
              <a:cxn ang="0">
                <a:pos x="568377917" y="568374874"/>
              </a:cxn>
              <a:cxn ang="0">
                <a:pos x="533719947" y="466714946"/>
              </a:cxn>
              <a:cxn ang="0">
                <a:pos x="640001749" y="459783656"/>
              </a:cxn>
              <a:cxn ang="0">
                <a:pos x="568377917" y="378916076"/>
              </a:cxn>
              <a:cxn ang="0">
                <a:pos x="665417492" y="332707985"/>
              </a:cxn>
            </a:cxnLst>
            <a:rect l="0" t="0" r="0" b="0"/>
            <a:pathLst>
              <a:path w="288" h="288">
                <a:moveTo>
                  <a:pt x="288" y="144"/>
                </a:moveTo>
                <a:cubicBezTo>
                  <a:pt x="288" y="136"/>
                  <a:pt x="272" y="129"/>
                  <a:pt x="246" y="124"/>
                </a:cubicBezTo>
                <a:cubicBezTo>
                  <a:pt x="268" y="109"/>
                  <a:pt x="280" y="96"/>
                  <a:pt x="277" y="89"/>
                </a:cubicBezTo>
                <a:cubicBezTo>
                  <a:pt x="274" y="81"/>
                  <a:pt x="257" y="81"/>
                  <a:pt x="231" y="86"/>
                </a:cubicBezTo>
                <a:cubicBezTo>
                  <a:pt x="245" y="64"/>
                  <a:pt x="252" y="48"/>
                  <a:pt x="246" y="42"/>
                </a:cubicBezTo>
                <a:cubicBezTo>
                  <a:pt x="240" y="36"/>
                  <a:pt x="224" y="43"/>
                  <a:pt x="202" y="57"/>
                </a:cubicBezTo>
                <a:cubicBezTo>
                  <a:pt x="207" y="31"/>
                  <a:pt x="206" y="14"/>
                  <a:pt x="199" y="11"/>
                </a:cubicBezTo>
                <a:cubicBezTo>
                  <a:pt x="192" y="8"/>
                  <a:pt x="179" y="20"/>
                  <a:pt x="164" y="42"/>
                </a:cubicBezTo>
                <a:cubicBezTo>
                  <a:pt x="159" y="16"/>
                  <a:pt x="152" y="0"/>
                  <a:pt x="144" y="0"/>
                </a:cubicBezTo>
                <a:cubicBezTo>
                  <a:pt x="136" y="0"/>
                  <a:pt x="129" y="16"/>
                  <a:pt x="124" y="42"/>
                </a:cubicBezTo>
                <a:cubicBezTo>
                  <a:pt x="109" y="20"/>
                  <a:pt x="96" y="8"/>
                  <a:pt x="89" y="11"/>
                </a:cubicBezTo>
                <a:cubicBezTo>
                  <a:pt x="81" y="14"/>
                  <a:pt x="81" y="31"/>
                  <a:pt x="86" y="57"/>
                </a:cubicBezTo>
                <a:cubicBezTo>
                  <a:pt x="64" y="43"/>
                  <a:pt x="48" y="36"/>
                  <a:pt x="42" y="42"/>
                </a:cubicBezTo>
                <a:cubicBezTo>
                  <a:pt x="36" y="48"/>
                  <a:pt x="43" y="64"/>
                  <a:pt x="57" y="86"/>
                </a:cubicBezTo>
                <a:cubicBezTo>
                  <a:pt x="31" y="81"/>
                  <a:pt x="14" y="81"/>
                  <a:pt x="11" y="89"/>
                </a:cubicBezTo>
                <a:cubicBezTo>
                  <a:pt x="8" y="96"/>
                  <a:pt x="20" y="109"/>
                  <a:pt x="42" y="124"/>
                </a:cubicBezTo>
                <a:cubicBezTo>
                  <a:pt x="16" y="129"/>
                  <a:pt x="0" y="136"/>
                  <a:pt x="0" y="144"/>
                </a:cubicBezTo>
                <a:cubicBezTo>
                  <a:pt x="0" y="152"/>
                  <a:pt x="16" y="159"/>
                  <a:pt x="42" y="164"/>
                </a:cubicBezTo>
                <a:cubicBezTo>
                  <a:pt x="20" y="179"/>
                  <a:pt x="8" y="192"/>
                  <a:pt x="11" y="199"/>
                </a:cubicBezTo>
                <a:cubicBezTo>
                  <a:pt x="14" y="206"/>
                  <a:pt x="31" y="207"/>
                  <a:pt x="57" y="202"/>
                </a:cubicBezTo>
                <a:cubicBezTo>
                  <a:pt x="43" y="224"/>
                  <a:pt x="36" y="240"/>
                  <a:pt x="42" y="246"/>
                </a:cubicBezTo>
                <a:cubicBezTo>
                  <a:pt x="48" y="252"/>
                  <a:pt x="64" y="245"/>
                  <a:pt x="86" y="231"/>
                </a:cubicBezTo>
                <a:cubicBezTo>
                  <a:pt x="81" y="257"/>
                  <a:pt x="81" y="274"/>
                  <a:pt x="89" y="277"/>
                </a:cubicBezTo>
                <a:cubicBezTo>
                  <a:pt x="96" y="280"/>
                  <a:pt x="109" y="268"/>
                  <a:pt x="124" y="246"/>
                </a:cubicBezTo>
                <a:cubicBezTo>
                  <a:pt x="129" y="272"/>
                  <a:pt x="136" y="288"/>
                  <a:pt x="144" y="288"/>
                </a:cubicBezTo>
                <a:cubicBezTo>
                  <a:pt x="152" y="288"/>
                  <a:pt x="159" y="272"/>
                  <a:pt x="164" y="246"/>
                </a:cubicBezTo>
                <a:cubicBezTo>
                  <a:pt x="179" y="268"/>
                  <a:pt x="192" y="280"/>
                  <a:pt x="199" y="277"/>
                </a:cubicBezTo>
                <a:cubicBezTo>
                  <a:pt x="206" y="274"/>
                  <a:pt x="207" y="257"/>
                  <a:pt x="202" y="231"/>
                </a:cubicBezTo>
                <a:cubicBezTo>
                  <a:pt x="224" y="245"/>
                  <a:pt x="240" y="252"/>
                  <a:pt x="246" y="246"/>
                </a:cubicBezTo>
                <a:cubicBezTo>
                  <a:pt x="252" y="240"/>
                  <a:pt x="245" y="224"/>
                  <a:pt x="231" y="202"/>
                </a:cubicBezTo>
                <a:cubicBezTo>
                  <a:pt x="257" y="207"/>
                  <a:pt x="274" y="206"/>
                  <a:pt x="277" y="199"/>
                </a:cubicBezTo>
                <a:cubicBezTo>
                  <a:pt x="280" y="192"/>
                  <a:pt x="268" y="179"/>
                  <a:pt x="246" y="164"/>
                </a:cubicBezTo>
                <a:cubicBezTo>
                  <a:pt x="272" y="159"/>
                  <a:pt x="288" y="152"/>
                  <a:pt x="288" y="144"/>
                </a:cubicBezTo>
                <a:close/>
              </a:path>
            </a:pathLst>
          </a:custGeom>
          <a:solidFill>
            <a:schemeClr val="bg1">
              <a:alpha val="100000"/>
            </a:schemeClr>
          </a:solidFill>
          <a:ln w="9525">
            <a:noFill/>
          </a:ln>
        </p:spPr>
        <p:txBody>
          <a:bodyPr/>
          <a:lstStyle/>
          <a:p>
            <a:endParaRPr lang="zh-CN" altLang="en-US"/>
          </a:p>
        </p:txBody>
      </p:sp>
      <p:grpSp>
        <p:nvGrpSpPr>
          <p:cNvPr id="24" name="组合 23"/>
          <p:cNvGrpSpPr/>
          <p:nvPr/>
        </p:nvGrpSpPr>
        <p:grpSpPr>
          <a:xfrm>
            <a:off x="1626916" y="3575051"/>
            <a:ext cx="439914" cy="439913"/>
            <a:chOff x="1160463" y="263525"/>
            <a:chExt cx="276225" cy="276225"/>
          </a:xfrm>
          <a:solidFill>
            <a:schemeClr val="bg1"/>
          </a:solidFill>
        </p:grpSpPr>
        <p:sp>
          <p:nvSpPr>
            <p:cNvPr id="25" name="Freeform 422@|5FFC:0|FBC:0|LFC:0|LBC:16777215"/>
            <p:cNvSpPr>
              <a:spLocks noEditPoints="1"/>
            </p:cNvSpPr>
            <p:nvPr/>
          </p:nvSpPr>
          <p:spPr bwMode="auto">
            <a:xfrm>
              <a:off x="1160463" y="263525"/>
              <a:ext cx="276225" cy="276225"/>
            </a:xfrm>
            <a:custGeom>
              <a:avLst/>
              <a:gdLst>
                <a:gd name="T0" fmla="*/ 288 w 288"/>
                <a:gd name="T1" fmla="*/ 144 h 288"/>
                <a:gd name="T2" fmla="*/ 246 w 288"/>
                <a:gd name="T3" fmla="*/ 124 h 288"/>
                <a:gd name="T4" fmla="*/ 277 w 288"/>
                <a:gd name="T5" fmla="*/ 89 h 288"/>
                <a:gd name="T6" fmla="*/ 231 w 288"/>
                <a:gd name="T7" fmla="*/ 86 h 288"/>
                <a:gd name="T8" fmla="*/ 246 w 288"/>
                <a:gd name="T9" fmla="*/ 42 h 288"/>
                <a:gd name="T10" fmla="*/ 202 w 288"/>
                <a:gd name="T11" fmla="*/ 57 h 288"/>
                <a:gd name="T12" fmla="*/ 199 w 288"/>
                <a:gd name="T13" fmla="*/ 11 h 288"/>
                <a:gd name="T14" fmla="*/ 164 w 288"/>
                <a:gd name="T15" fmla="*/ 42 h 288"/>
                <a:gd name="T16" fmla="*/ 144 w 288"/>
                <a:gd name="T17" fmla="*/ 0 h 288"/>
                <a:gd name="T18" fmla="*/ 124 w 288"/>
                <a:gd name="T19" fmla="*/ 42 h 288"/>
                <a:gd name="T20" fmla="*/ 89 w 288"/>
                <a:gd name="T21" fmla="*/ 11 h 288"/>
                <a:gd name="T22" fmla="*/ 86 w 288"/>
                <a:gd name="T23" fmla="*/ 57 h 288"/>
                <a:gd name="T24" fmla="*/ 42 w 288"/>
                <a:gd name="T25" fmla="*/ 42 h 288"/>
                <a:gd name="T26" fmla="*/ 57 w 288"/>
                <a:gd name="T27" fmla="*/ 86 h 288"/>
                <a:gd name="T28" fmla="*/ 11 w 288"/>
                <a:gd name="T29" fmla="*/ 89 h 288"/>
                <a:gd name="T30" fmla="*/ 42 w 288"/>
                <a:gd name="T31" fmla="*/ 124 h 288"/>
                <a:gd name="T32" fmla="*/ 0 w 288"/>
                <a:gd name="T33" fmla="*/ 144 h 288"/>
                <a:gd name="T34" fmla="*/ 42 w 288"/>
                <a:gd name="T35" fmla="*/ 164 h 288"/>
                <a:gd name="T36" fmla="*/ 11 w 288"/>
                <a:gd name="T37" fmla="*/ 199 h 288"/>
                <a:gd name="T38" fmla="*/ 57 w 288"/>
                <a:gd name="T39" fmla="*/ 202 h 288"/>
                <a:gd name="T40" fmla="*/ 42 w 288"/>
                <a:gd name="T41" fmla="*/ 246 h 288"/>
                <a:gd name="T42" fmla="*/ 86 w 288"/>
                <a:gd name="T43" fmla="*/ 231 h 288"/>
                <a:gd name="T44" fmla="*/ 89 w 288"/>
                <a:gd name="T45" fmla="*/ 277 h 288"/>
                <a:gd name="T46" fmla="*/ 124 w 288"/>
                <a:gd name="T47" fmla="*/ 246 h 288"/>
                <a:gd name="T48" fmla="*/ 144 w 288"/>
                <a:gd name="T49" fmla="*/ 288 h 288"/>
                <a:gd name="T50" fmla="*/ 164 w 288"/>
                <a:gd name="T51" fmla="*/ 246 h 288"/>
                <a:gd name="T52" fmla="*/ 199 w 288"/>
                <a:gd name="T53" fmla="*/ 277 h 288"/>
                <a:gd name="T54" fmla="*/ 202 w 288"/>
                <a:gd name="T55" fmla="*/ 231 h 288"/>
                <a:gd name="T56" fmla="*/ 246 w 288"/>
                <a:gd name="T57" fmla="*/ 246 h 288"/>
                <a:gd name="T58" fmla="*/ 231 w 288"/>
                <a:gd name="T59" fmla="*/ 202 h 288"/>
                <a:gd name="T60" fmla="*/ 277 w 288"/>
                <a:gd name="T61" fmla="*/ 199 h 288"/>
                <a:gd name="T62" fmla="*/ 246 w 288"/>
                <a:gd name="T63" fmla="*/ 164 h 288"/>
                <a:gd name="T64" fmla="*/ 288 w 288"/>
                <a:gd name="T65" fmla="*/ 144 h 288"/>
                <a:gd name="T66" fmla="*/ 146 w 288"/>
                <a:gd name="T67" fmla="*/ 228 h 288"/>
                <a:gd name="T68" fmla="*/ 142 w 288"/>
                <a:gd name="T69" fmla="*/ 228 h 288"/>
                <a:gd name="T70" fmla="*/ 138 w 288"/>
                <a:gd name="T71" fmla="*/ 223 h 288"/>
                <a:gd name="T72" fmla="*/ 138 w 288"/>
                <a:gd name="T73" fmla="*/ 214 h 288"/>
                <a:gd name="T74" fmla="*/ 103 w 288"/>
                <a:gd name="T75" fmla="*/ 204 h 288"/>
                <a:gd name="T76" fmla="*/ 103 w 288"/>
                <a:gd name="T77" fmla="*/ 202 h 288"/>
                <a:gd name="T78" fmla="*/ 109 w 288"/>
                <a:gd name="T79" fmla="*/ 185 h 288"/>
                <a:gd name="T80" fmla="*/ 111 w 288"/>
                <a:gd name="T81" fmla="*/ 183 h 288"/>
                <a:gd name="T82" fmla="*/ 138 w 288"/>
                <a:gd name="T83" fmla="*/ 192 h 288"/>
                <a:gd name="T84" fmla="*/ 138 w 288"/>
                <a:gd name="T85" fmla="*/ 153 h 288"/>
                <a:gd name="T86" fmla="*/ 102 w 288"/>
                <a:gd name="T87" fmla="*/ 113 h 288"/>
                <a:gd name="T88" fmla="*/ 138 w 288"/>
                <a:gd name="T89" fmla="*/ 75 h 288"/>
                <a:gd name="T90" fmla="*/ 138 w 288"/>
                <a:gd name="T91" fmla="*/ 65 h 288"/>
                <a:gd name="T92" fmla="*/ 142 w 288"/>
                <a:gd name="T93" fmla="*/ 61 h 288"/>
                <a:gd name="T94" fmla="*/ 146 w 288"/>
                <a:gd name="T95" fmla="*/ 61 h 288"/>
                <a:gd name="T96" fmla="*/ 150 w 288"/>
                <a:gd name="T97" fmla="*/ 65 h 288"/>
                <a:gd name="T98" fmla="*/ 150 w 288"/>
                <a:gd name="T99" fmla="*/ 75 h 288"/>
                <a:gd name="T100" fmla="*/ 182 w 288"/>
                <a:gd name="T101" fmla="*/ 86 h 288"/>
                <a:gd name="T102" fmla="*/ 182 w 288"/>
                <a:gd name="T103" fmla="*/ 89 h 288"/>
                <a:gd name="T104" fmla="*/ 175 w 288"/>
                <a:gd name="T105" fmla="*/ 102 h 288"/>
                <a:gd name="T106" fmla="*/ 173 w 288"/>
                <a:gd name="T107" fmla="*/ 104 h 288"/>
                <a:gd name="T108" fmla="*/ 150 w 288"/>
                <a:gd name="T109" fmla="*/ 96 h 288"/>
                <a:gd name="T110" fmla="*/ 150 w 288"/>
                <a:gd name="T111" fmla="*/ 133 h 288"/>
                <a:gd name="T112" fmla="*/ 186 w 288"/>
                <a:gd name="T113" fmla="*/ 175 h 288"/>
                <a:gd name="T114" fmla="*/ 150 w 288"/>
                <a:gd name="T115" fmla="*/ 214 h 288"/>
                <a:gd name="T116" fmla="*/ 150 w 288"/>
                <a:gd name="T117" fmla="*/ 223 h 288"/>
                <a:gd name="T118" fmla="*/ 146 w 288"/>
                <a:gd name="T119" fmla="*/ 22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8" h="288">
                  <a:moveTo>
                    <a:pt x="288" y="144"/>
                  </a:moveTo>
                  <a:cubicBezTo>
                    <a:pt x="288" y="136"/>
                    <a:pt x="272" y="129"/>
                    <a:pt x="246" y="124"/>
                  </a:cubicBezTo>
                  <a:cubicBezTo>
                    <a:pt x="268" y="109"/>
                    <a:pt x="280" y="96"/>
                    <a:pt x="277" y="89"/>
                  </a:cubicBezTo>
                  <a:cubicBezTo>
                    <a:pt x="274" y="82"/>
                    <a:pt x="256" y="81"/>
                    <a:pt x="231" y="86"/>
                  </a:cubicBezTo>
                  <a:cubicBezTo>
                    <a:pt x="245" y="64"/>
                    <a:pt x="251" y="48"/>
                    <a:pt x="246" y="42"/>
                  </a:cubicBezTo>
                  <a:cubicBezTo>
                    <a:pt x="240" y="37"/>
                    <a:pt x="224" y="43"/>
                    <a:pt x="202" y="57"/>
                  </a:cubicBezTo>
                  <a:cubicBezTo>
                    <a:pt x="207" y="32"/>
                    <a:pt x="206" y="14"/>
                    <a:pt x="199" y="11"/>
                  </a:cubicBezTo>
                  <a:cubicBezTo>
                    <a:pt x="192" y="8"/>
                    <a:pt x="179" y="20"/>
                    <a:pt x="164" y="42"/>
                  </a:cubicBezTo>
                  <a:cubicBezTo>
                    <a:pt x="159" y="16"/>
                    <a:pt x="152" y="0"/>
                    <a:pt x="144" y="0"/>
                  </a:cubicBezTo>
                  <a:cubicBezTo>
                    <a:pt x="136" y="0"/>
                    <a:pt x="129" y="16"/>
                    <a:pt x="124" y="42"/>
                  </a:cubicBezTo>
                  <a:cubicBezTo>
                    <a:pt x="109" y="20"/>
                    <a:pt x="96" y="8"/>
                    <a:pt x="89" y="11"/>
                  </a:cubicBezTo>
                  <a:cubicBezTo>
                    <a:pt x="81" y="14"/>
                    <a:pt x="81" y="32"/>
                    <a:pt x="86" y="57"/>
                  </a:cubicBezTo>
                  <a:cubicBezTo>
                    <a:pt x="64" y="43"/>
                    <a:pt x="48" y="37"/>
                    <a:pt x="42" y="42"/>
                  </a:cubicBezTo>
                  <a:cubicBezTo>
                    <a:pt x="36" y="48"/>
                    <a:pt x="43" y="64"/>
                    <a:pt x="57" y="86"/>
                  </a:cubicBezTo>
                  <a:cubicBezTo>
                    <a:pt x="31" y="81"/>
                    <a:pt x="14" y="82"/>
                    <a:pt x="11" y="89"/>
                  </a:cubicBezTo>
                  <a:cubicBezTo>
                    <a:pt x="8" y="96"/>
                    <a:pt x="20" y="109"/>
                    <a:pt x="42" y="124"/>
                  </a:cubicBezTo>
                  <a:cubicBezTo>
                    <a:pt x="16" y="129"/>
                    <a:pt x="0" y="136"/>
                    <a:pt x="0" y="144"/>
                  </a:cubicBezTo>
                  <a:cubicBezTo>
                    <a:pt x="0" y="152"/>
                    <a:pt x="16" y="159"/>
                    <a:pt x="42" y="164"/>
                  </a:cubicBezTo>
                  <a:cubicBezTo>
                    <a:pt x="20" y="179"/>
                    <a:pt x="8" y="192"/>
                    <a:pt x="11" y="199"/>
                  </a:cubicBezTo>
                  <a:cubicBezTo>
                    <a:pt x="14" y="207"/>
                    <a:pt x="31" y="207"/>
                    <a:pt x="57" y="202"/>
                  </a:cubicBezTo>
                  <a:cubicBezTo>
                    <a:pt x="43" y="224"/>
                    <a:pt x="36" y="240"/>
                    <a:pt x="42" y="246"/>
                  </a:cubicBezTo>
                  <a:cubicBezTo>
                    <a:pt x="48" y="252"/>
                    <a:pt x="64" y="245"/>
                    <a:pt x="86" y="231"/>
                  </a:cubicBezTo>
                  <a:cubicBezTo>
                    <a:pt x="81" y="257"/>
                    <a:pt x="81" y="274"/>
                    <a:pt x="89" y="277"/>
                  </a:cubicBezTo>
                  <a:cubicBezTo>
                    <a:pt x="96" y="280"/>
                    <a:pt x="109" y="268"/>
                    <a:pt x="124" y="246"/>
                  </a:cubicBezTo>
                  <a:cubicBezTo>
                    <a:pt x="129" y="272"/>
                    <a:pt x="136" y="288"/>
                    <a:pt x="144" y="288"/>
                  </a:cubicBezTo>
                  <a:cubicBezTo>
                    <a:pt x="152" y="288"/>
                    <a:pt x="159" y="272"/>
                    <a:pt x="164" y="246"/>
                  </a:cubicBezTo>
                  <a:cubicBezTo>
                    <a:pt x="179" y="268"/>
                    <a:pt x="192" y="280"/>
                    <a:pt x="199" y="277"/>
                  </a:cubicBezTo>
                  <a:cubicBezTo>
                    <a:pt x="206" y="274"/>
                    <a:pt x="207" y="257"/>
                    <a:pt x="202" y="231"/>
                  </a:cubicBezTo>
                  <a:cubicBezTo>
                    <a:pt x="224" y="245"/>
                    <a:pt x="240" y="252"/>
                    <a:pt x="246" y="246"/>
                  </a:cubicBezTo>
                  <a:cubicBezTo>
                    <a:pt x="251" y="240"/>
                    <a:pt x="245" y="224"/>
                    <a:pt x="231" y="202"/>
                  </a:cubicBezTo>
                  <a:cubicBezTo>
                    <a:pt x="256" y="207"/>
                    <a:pt x="274" y="207"/>
                    <a:pt x="277" y="199"/>
                  </a:cubicBezTo>
                  <a:cubicBezTo>
                    <a:pt x="280" y="192"/>
                    <a:pt x="268" y="179"/>
                    <a:pt x="246" y="164"/>
                  </a:cubicBezTo>
                  <a:cubicBezTo>
                    <a:pt x="272" y="159"/>
                    <a:pt x="288" y="152"/>
                    <a:pt x="288" y="144"/>
                  </a:cubicBezTo>
                  <a:close/>
                  <a:moveTo>
                    <a:pt x="146" y="228"/>
                  </a:moveTo>
                  <a:cubicBezTo>
                    <a:pt x="142" y="228"/>
                    <a:pt x="142" y="228"/>
                    <a:pt x="142" y="228"/>
                  </a:cubicBezTo>
                  <a:cubicBezTo>
                    <a:pt x="138" y="228"/>
                    <a:pt x="138" y="227"/>
                    <a:pt x="138" y="223"/>
                  </a:cubicBezTo>
                  <a:cubicBezTo>
                    <a:pt x="138" y="214"/>
                    <a:pt x="138" y="214"/>
                    <a:pt x="138" y="214"/>
                  </a:cubicBezTo>
                  <a:cubicBezTo>
                    <a:pt x="131" y="214"/>
                    <a:pt x="103" y="210"/>
                    <a:pt x="103" y="204"/>
                  </a:cubicBezTo>
                  <a:cubicBezTo>
                    <a:pt x="103" y="203"/>
                    <a:pt x="103" y="203"/>
                    <a:pt x="103" y="202"/>
                  </a:cubicBezTo>
                  <a:cubicBezTo>
                    <a:pt x="109" y="185"/>
                    <a:pt x="109" y="185"/>
                    <a:pt x="109" y="185"/>
                  </a:cubicBezTo>
                  <a:cubicBezTo>
                    <a:pt x="109" y="184"/>
                    <a:pt x="110" y="183"/>
                    <a:pt x="111" y="183"/>
                  </a:cubicBezTo>
                  <a:cubicBezTo>
                    <a:pt x="112" y="183"/>
                    <a:pt x="125" y="191"/>
                    <a:pt x="138" y="192"/>
                  </a:cubicBezTo>
                  <a:cubicBezTo>
                    <a:pt x="138" y="153"/>
                    <a:pt x="138" y="153"/>
                    <a:pt x="138" y="153"/>
                  </a:cubicBezTo>
                  <a:cubicBezTo>
                    <a:pt x="125" y="147"/>
                    <a:pt x="102" y="140"/>
                    <a:pt x="102" y="113"/>
                  </a:cubicBezTo>
                  <a:cubicBezTo>
                    <a:pt x="102" y="84"/>
                    <a:pt x="128" y="75"/>
                    <a:pt x="138" y="75"/>
                  </a:cubicBezTo>
                  <a:cubicBezTo>
                    <a:pt x="138" y="65"/>
                    <a:pt x="138" y="65"/>
                    <a:pt x="138" y="65"/>
                  </a:cubicBezTo>
                  <a:cubicBezTo>
                    <a:pt x="138" y="61"/>
                    <a:pt x="138" y="61"/>
                    <a:pt x="142" y="61"/>
                  </a:cubicBezTo>
                  <a:cubicBezTo>
                    <a:pt x="146" y="61"/>
                    <a:pt x="146" y="61"/>
                    <a:pt x="146" y="61"/>
                  </a:cubicBezTo>
                  <a:cubicBezTo>
                    <a:pt x="150" y="61"/>
                    <a:pt x="150" y="61"/>
                    <a:pt x="150" y="65"/>
                  </a:cubicBezTo>
                  <a:cubicBezTo>
                    <a:pt x="150" y="75"/>
                    <a:pt x="150" y="75"/>
                    <a:pt x="150" y="75"/>
                  </a:cubicBezTo>
                  <a:cubicBezTo>
                    <a:pt x="156" y="75"/>
                    <a:pt x="182" y="80"/>
                    <a:pt x="182" y="86"/>
                  </a:cubicBezTo>
                  <a:cubicBezTo>
                    <a:pt x="182" y="87"/>
                    <a:pt x="182" y="88"/>
                    <a:pt x="182" y="89"/>
                  </a:cubicBezTo>
                  <a:cubicBezTo>
                    <a:pt x="175" y="102"/>
                    <a:pt x="175" y="102"/>
                    <a:pt x="175" y="102"/>
                  </a:cubicBezTo>
                  <a:cubicBezTo>
                    <a:pt x="175" y="104"/>
                    <a:pt x="174" y="104"/>
                    <a:pt x="173" y="104"/>
                  </a:cubicBezTo>
                  <a:cubicBezTo>
                    <a:pt x="172" y="104"/>
                    <a:pt x="159" y="96"/>
                    <a:pt x="150" y="96"/>
                  </a:cubicBezTo>
                  <a:cubicBezTo>
                    <a:pt x="150" y="133"/>
                    <a:pt x="150" y="133"/>
                    <a:pt x="150" y="133"/>
                  </a:cubicBezTo>
                  <a:cubicBezTo>
                    <a:pt x="163" y="140"/>
                    <a:pt x="186" y="149"/>
                    <a:pt x="186" y="175"/>
                  </a:cubicBezTo>
                  <a:cubicBezTo>
                    <a:pt x="186" y="203"/>
                    <a:pt x="164" y="212"/>
                    <a:pt x="150" y="214"/>
                  </a:cubicBezTo>
                  <a:cubicBezTo>
                    <a:pt x="150" y="223"/>
                    <a:pt x="150" y="223"/>
                    <a:pt x="150" y="223"/>
                  </a:cubicBezTo>
                  <a:cubicBezTo>
                    <a:pt x="150" y="227"/>
                    <a:pt x="150" y="228"/>
                    <a:pt x="146" y="2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6" name="Freeform 423@|5FFC:0|FBC:0|LFC:0|LBC:16777215"/>
            <p:cNvSpPr/>
            <p:nvPr/>
          </p:nvSpPr>
          <p:spPr bwMode="auto">
            <a:xfrm>
              <a:off x="1279526" y="355600"/>
              <a:ext cx="14288" cy="31750"/>
            </a:xfrm>
            <a:custGeom>
              <a:avLst/>
              <a:gdLst>
                <a:gd name="T0" fmla="*/ 14 w 14"/>
                <a:gd name="T1" fmla="*/ 0 h 33"/>
                <a:gd name="T2" fmla="*/ 0 w 14"/>
                <a:gd name="T3" fmla="*/ 16 h 33"/>
                <a:gd name="T4" fmla="*/ 14 w 14"/>
                <a:gd name="T5" fmla="*/ 33 h 33"/>
                <a:gd name="T6" fmla="*/ 14 w 14"/>
                <a:gd name="T7" fmla="*/ 0 h 33"/>
              </a:gdLst>
              <a:ahLst/>
              <a:cxnLst>
                <a:cxn ang="0">
                  <a:pos x="T0" y="T1"/>
                </a:cxn>
                <a:cxn ang="0">
                  <a:pos x="T2" y="T3"/>
                </a:cxn>
                <a:cxn ang="0">
                  <a:pos x="T4" y="T5"/>
                </a:cxn>
                <a:cxn ang="0">
                  <a:pos x="T6" y="T7"/>
                </a:cxn>
              </a:cxnLst>
              <a:rect l="0" t="0" r="r" b="b"/>
              <a:pathLst>
                <a:path w="14" h="33">
                  <a:moveTo>
                    <a:pt x="14" y="0"/>
                  </a:moveTo>
                  <a:cubicBezTo>
                    <a:pt x="10" y="1"/>
                    <a:pt x="0" y="4"/>
                    <a:pt x="0" y="16"/>
                  </a:cubicBezTo>
                  <a:cubicBezTo>
                    <a:pt x="0" y="27"/>
                    <a:pt x="10" y="31"/>
                    <a:pt x="14" y="33"/>
                  </a:cubicBezTo>
                  <a:lnTo>
                    <a:pt x="1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7" name="Freeform 424@|5FFC:0|FBC:0|LFC:0|LBC:16777215"/>
            <p:cNvSpPr/>
            <p:nvPr/>
          </p:nvSpPr>
          <p:spPr bwMode="auto">
            <a:xfrm>
              <a:off x="1303338" y="414338"/>
              <a:ext cx="12700" cy="33337"/>
            </a:xfrm>
            <a:custGeom>
              <a:avLst/>
              <a:gdLst>
                <a:gd name="T0" fmla="*/ 0 w 13"/>
                <a:gd name="T1" fmla="*/ 35 h 35"/>
                <a:gd name="T2" fmla="*/ 13 w 13"/>
                <a:gd name="T3" fmla="*/ 19 h 35"/>
                <a:gd name="T4" fmla="*/ 0 w 13"/>
                <a:gd name="T5" fmla="*/ 0 h 35"/>
                <a:gd name="T6" fmla="*/ 0 w 13"/>
                <a:gd name="T7" fmla="*/ 35 h 35"/>
              </a:gdLst>
              <a:ahLst/>
              <a:cxnLst>
                <a:cxn ang="0">
                  <a:pos x="T0" y="T1"/>
                </a:cxn>
                <a:cxn ang="0">
                  <a:pos x="T2" y="T3"/>
                </a:cxn>
                <a:cxn ang="0">
                  <a:pos x="T4" y="T5"/>
                </a:cxn>
                <a:cxn ang="0">
                  <a:pos x="T6" y="T7"/>
                </a:cxn>
              </a:cxnLst>
              <a:rect l="0" t="0" r="r" b="b"/>
              <a:pathLst>
                <a:path w="13" h="35">
                  <a:moveTo>
                    <a:pt x="0" y="35"/>
                  </a:moveTo>
                  <a:cubicBezTo>
                    <a:pt x="6" y="34"/>
                    <a:pt x="13" y="30"/>
                    <a:pt x="13" y="19"/>
                  </a:cubicBezTo>
                  <a:cubicBezTo>
                    <a:pt x="13" y="7"/>
                    <a:pt x="5" y="3"/>
                    <a:pt x="0" y="0"/>
                  </a:cubicBez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30736" name="TextBox 13@|17FFC:16777215|FBC:16777215|LFC:16777215|LBC:16777215"/>
          <p:cNvSpPr txBox="1"/>
          <p:nvPr/>
        </p:nvSpPr>
        <p:spPr>
          <a:xfrm>
            <a:off x="2528888" y="1876425"/>
            <a:ext cx="1295400"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30737" name="TextBox 13@|17FFC:16777215|FBC:16777215|LFC:16777215|LBC:16777215"/>
          <p:cNvSpPr txBox="1"/>
          <p:nvPr/>
        </p:nvSpPr>
        <p:spPr>
          <a:xfrm>
            <a:off x="2532063" y="2198688"/>
            <a:ext cx="2409825"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30738" name="TextBox 13@|17FFC:16777215|FBC:16777215|LFC:16777215|LBC:16777215"/>
          <p:cNvSpPr txBox="1"/>
          <p:nvPr/>
        </p:nvSpPr>
        <p:spPr>
          <a:xfrm>
            <a:off x="2528888" y="3440113"/>
            <a:ext cx="1295400"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30739" name="TextBox 13@|17FFC:16777215|FBC:16777215|LFC:16777215|LBC:16777215"/>
          <p:cNvSpPr txBox="1"/>
          <p:nvPr/>
        </p:nvSpPr>
        <p:spPr>
          <a:xfrm>
            <a:off x="2532063" y="3762375"/>
            <a:ext cx="2409825" cy="36830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30740" name="TextBox 13@|17FFC:16777215|FBC:16777215|LFC:16777215|LBC:16777215"/>
          <p:cNvSpPr txBox="1"/>
          <p:nvPr/>
        </p:nvSpPr>
        <p:spPr>
          <a:xfrm>
            <a:off x="2528888" y="5032375"/>
            <a:ext cx="1295400"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30741" name="TextBox 13@|17FFC:16777215|FBC:16777215|LFC:16777215|LBC:16777215"/>
          <p:cNvSpPr txBox="1"/>
          <p:nvPr/>
        </p:nvSpPr>
        <p:spPr>
          <a:xfrm>
            <a:off x="2532063" y="5354638"/>
            <a:ext cx="2409825"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30742" name="TextBox 13@|17FFC:16777215|FBC:16777215|LFC:16777215|LBC:16777215"/>
          <p:cNvSpPr txBox="1"/>
          <p:nvPr/>
        </p:nvSpPr>
        <p:spPr>
          <a:xfrm>
            <a:off x="8115300" y="1876425"/>
            <a:ext cx="1293813" cy="24765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30743" name="TextBox 13@|17FFC:16777215|FBC:16777215|LFC:16777215|LBC:16777215"/>
          <p:cNvSpPr txBox="1"/>
          <p:nvPr/>
        </p:nvSpPr>
        <p:spPr>
          <a:xfrm>
            <a:off x="8118475" y="2198688"/>
            <a:ext cx="2409825"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30744" name="TextBox 13@|17FFC:16777215|FBC:16777215|LFC:16777215|LBC:16777215"/>
          <p:cNvSpPr txBox="1"/>
          <p:nvPr/>
        </p:nvSpPr>
        <p:spPr>
          <a:xfrm>
            <a:off x="8115300" y="3440113"/>
            <a:ext cx="1293813" cy="246062"/>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30745" name="TextBox 13@|17FFC:16777215|FBC:16777215|LFC:16777215|LBC:16777215"/>
          <p:cNvSpPr txBox="1"/>
          <p:nvPr/>
        </p:nvSpPr>
        <p:spPr>
          <a:xfrm>
            <a:off x="8118475" y="3762375"/>
            <a:ext cx="2409825" cy="368300"/>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dirty="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30746" name="TextBox 13@|17FFC:16777215|FBC:16777215|LFC:16777215|LBC:16777215"/>
          <p:cNvSpPr txBox="1"/>
          <p:nvPr/>
        </p:nvSpPr>
        <p:spPr>
          <a:xfrm>
            <a:off x="8115300" y="5032375"/>
            <a:ext cx="1293813" cy="246063"/>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defTabSz="1216025" eaLnBrk="1" hangingPunct="1">
              <a:lnSpc>
                <a:spcPct val="100000"/>
              </a:lnSpc>
              <a:spcBef>
                <a:spcPct val="20000"/>
              </a:spcBef>
              <a:buNone/>
            </a:pPr>
            <a:r>
              <a:rPr lang="zh-CN" altLang="en-US" sz="1600" b="1" dirty="0">
                <a:latin typeface="Arial" panose="020B0604020202020204" pitchFamily="34" charset="0"/>
                <a:ea typeface="微软雅黑" panose="020B0503020204020204" pitchFamily="34" charset="-122"/>
                <a:sym typeface="Arial" panose="020B0604020202020204" pitchFamily="34" charset="0"/>
              </a:rPr>
              <a:t>单击编辑标题</a:t>
            </a:r>
            <a:endParaRPr lang="en-US" altLang="x-none" sz="1600" b="1" dirty="0">
              <a:latin typeface="Arial" panose="020B0604020202020204" pitchFamily="34" charset="0"/>
              <a:ea typeface="微软雅黑" panose="020B0503020204020204" pitchFamily="34" charset="-122"/>
              <a:sym typeface="Arial" panose="020B0604020202020204" pitchFamily="34" charset="0"/>
            </a:endParaRPr>
          </a:p>
        </p:txBody>
      </p:sp>
      <p:sp>
        <p:nvSpPr>
          <p:cNvPr id="30747" name="TextBox 13@|17FFC:16777215|FBC:16777215|LFC:16777215|LBC:16777215"/>
          <p:cNvSpPr txBox="1"/>
          <p:nvPr/>
        </p:nvSpPr>
        <p:spPr>
          <a:xfrm>
            <a:off x="8118475" y="5354638"/>
            <a:ext cx="2409825" cy="369887"/>
          </a:xfrm>
          <a:prstGeom prst="rect">
            <a:avLst/>
          </a:prstGeom>
          <a:noFill/>
          <a:ln w="9525">
            <a:noFill/>
          </a:ln>
        </p:spPr>
        <p:txBody>
          <a:bodyPr lIns="0" tIns="0" rIns="0" bIns="0">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defTabSz="1216025" eaLnBrk="1" hangingPunct="1">
              <a:lnSpc>
                <a:spcPct val="100000"/>
              </a:lnSpc>
              <a:spcBef>
                <a:spcPct val="20000"/>
              </a:spcBef>
              <a:buNone/>
            </a:pPr>
            <a:r>
              <a:rPr lang="zh-CN" altLang="en-US" sz="1200">
                <a:latin typeface="Arial" panose="020B0604020202020204" pitchFamily="34" charset="0"/>
                <a:ea typeface="微软雅黑" panose="020B0503020204020204" pitchFamily="34" charset="-122"/>
                <a:sym typeface="Arial" panose="020B0604020202020204" pitchFamily="34" charset="0"/>
              </a:rPr>
              <a:t>单击此处可编辑内容单击此处可编辑内容单击此处可编辑内容</a:t>
            </a:r>
            <a:endParaRPr lang="en-US" altLang="zh-CN" sz="12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2000">
    <p:pull/>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3422"/>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1672</Words>
  <Application>Microsoft Office PowerPoint</Application>
  <PresentationFormat>宽屏</PresentationFormat>
  <Paragraphs>228</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Gill Sans</vt:lpstr>
      <vt:lpstr>Lato Regular</vt:lpstr>
      <vt:lpstr>宋体</vt:lpstr>
      <vt:lpstr>微软雅黑</vt:lpstr>
      <vt:lpstr>Arial</vt:lpstr>
      <vt:lpstr>Calibri</vt:lpstr>
      <vt:lpstr>Calibri Light</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3422</dc:title>
  <dc:creator/>
  <cp:lastModifiedBy/>
  <cp:revision>1</cp:revision>
  <dcterms:created xsi:type="dcterms:W3CDTF">2017-03-07T10:35:06Z</dcterms:created>
  <dcterms:modified xsi:type="dcterms:W3CDTF">2018-12-03T01:22:30Z</dcterms:modified>
</cp:coreProperties>
</file>