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handoutMasterIdLst>
    <p:handoutMasterId r:id="rId28"/>
  </p:handoutMasterIdLst>
  <p:sldIdLst>
    <p:sldId id="3288" r:id="rId3"/>
    <p:sldId id="3319" r:id="rId5"/>
    <p:sldId id="3320" r:id="rId6"/>
    <p:sldId id="3310" r:id="rId7"/>
    <p:sldId id="3315" r:id="rId8"/>
    <p:sldId id="3325" r:id="rId9"/>
    <p:sldId id="3335" r:id="rId10"/>
    <p:sldId id="3321" r:id="rId11"/>
    <p:sldId id="3329" r:id="rId12"/>
    <p:sldId id="3317" r:id="rId13"/>
    <p:sldId id="3331" r:id="rId14"/>
    <p:sldId id="3333" r:id="rId15"/>
    <p:sldId id="3322" r:id="rId16"/>
    <p:sldId id="3328" r:id="rId17"/>
    <p:sldId id="3316" r:id="rId18"/>
    <p:sldId id="3332" r:id="rId19"/>
    <p:sldId id="3330" r:id="rId20"/>
    <p:sldId id="3326" r:id="rId21"/>
    <p:sldId id="3323" r:id="rId22"/>
    <p:sldId id="3327" r:id="rId23"/>
    <p:sldId id="3314" r:id="rId24"/>
    <p:sldId id="3334" r:id="rId25"/>
    <p:sldId id="3304" r:id="rId26"/>
    <p:sldId id="3318" r:id="rId27"/>
  </p:sldIdLst>
  <p:sldSz cx="9145270" cy="5144770"/>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295" indent="-12954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495" indent="-26162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695" indent="-3943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895" indent="-52641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60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72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5840"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595" algn="l" defTabSz="65024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546" autoAdjust="0"/>
    <p:restoredTop sz="92986" autoAdjust="0"/>
  </p:normalViewPr>
  <p:slideViewPr>
    <p:cSldViewPr>
      <p:cViewPr>
        <p:scale>
          <a:sx n="100" d="100"/>
          <a:sy n="100" d="100"/>
        </p:scale>
        <p:origin x="-1944" y="-942"/>
      </p:cViewPr>
      <p:guideLst>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handoutMaster" Target="handoutMasters/handoutMaster1.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fld id="{418F03C3-53C1-4F10-8DAF-D1F318E96C6E}"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3850" algn="l" rtl="0" eaLnBrk="0" fontAlgn="base" hangingPunct="0">
      <a:spcBef>
        <a:spcPct val="30000"/>
      </a:spcBef>
      <a:spcAft>
        <a:spcPct val="0"/>
      </a:spcAft>
      <a:defRPr sz="900" kern="1200">
        <a:solidFill>
          <a:schemeClr val="tx1"/>
        </a:solidFill>
        <a:latin typeface="+mn-lt"/>
        <a:ea typeface="+mn-ea"/>
        <a:cs typeface="+mn-cs"/>
      </a:defRPr>
    </a:lvl2pPr>
    <a:lvl3pPr marL="648970" algn="l" rtl="0" eaLnBrk="0" fontAlgn="base" hangingPunct="0">
      <a:spcBef>
        <a:spcPct val="30000"/>
      </a:spcBef>
      <a:spcAft>
        <a:spcPct val="0"/>
      </a:spcAft>
      <a:defRPr sz="900" kern="1200">
        <a:solidFill>
          <a:schemeClr val="tx1"/>
        </a:solidFill>
        <a:latin typeface="+mn-lt"/>
        <a:ea typeface="+mn-ea"/>
        <a:cs typeface="+mn-cs"/>
      </a:defRPr>
    </a:lvl3pPr>
    <a:lvl4pPr marL="974090" algn="l" rtl="0" eaLnBrk="0" fontAlgn="base" hangingPunct="0">
      <a:spcBef>
        <a:spcPct val="30000"/>
      </a:spcBef>
      <a:spcAft>
        <a:spcPct val="0"/>
      </a:spcAft>
      <a:defRPr sz="900" kern="1200">
        <a:solidFill>
          <a:schemeClr val="tx1"/>
        </a:solidFill>
        <a:latin typeface="+mn-lt"/>
        <a:ea typeface="+mn-ea"/>
        <a:cs typeface="+mn-cs"/>
      </a:defRPr>
    </a:lvl4pPr>
    <a:lvl5pPr marL="1299210" algn="l" rtl="0" eaLnBrk="0" fontAlgn="base" hangingPunct="0">
      <a:spcBef>
        <a:spcPct val="30000"/>
      </a:spcBef>
      <a:spcAft>
        <a:spcPct val="0"/>
      </a:spcAft>
      <a:defRPr sz="900" kern="1200">
        <a:solidFill>
          <a:schemeClr val="tx1"/>
        </a:solidFill>
        <a:latin typeface="+mn-lt"/>
        <a:ea typeface="+mn-ea"/>
        <a:cs typeface="+mn-cs"/>
      </a:defRPr>
    </a:lvl5pPr>
    <a:lvl6pPr marL="1625600" algn="l" defTabSz="649605" rtl="0" eaLnBrk="1" latinLnBrk="0" hangingPunct="1">
      <a:defRPr sz="900" kern="1200">
        <a:solidFill>
          <a:schemeClr val="tx1"/>
        </a:solidFill>
        <a:latin typeface="+mn-lt"/>
        <a:ea typeface="+mn-ea"/>
        <a:cs typeface="+mn-cs"/>
      </a:defRPr>
    </a:lvl6pPr>
    <a:lvl7pPr marL="1950720" algn="l" defTabSz="649605" rtl="0" eaLnBrk="1" latinLnBrk="0" hangingPunct="1">
      <a:defRPr sz="900" kern="1200">
        <a:solidFill>
          <a:schemeClr val="tx1"/>
        </a:solidFill>
        <a:latin typeface="+mn-lt"/>
        <a:ea typeface="+mn-ea"/>
        <a:cs typeface="+mn-cs"/>
      </a:defRPr>
    </a:lvl7pPr>
    <a:lvl8pPr marL="2275840" algn="l" defTabSz="649605" rtl="0" eaLnBrk="1" latinLnBrk="0" hangingPunct="1">
      <a:defRPr sz="900" kern="1200">
        <a:solidFill>
          <a:schemeClr val="tx1"/>
        </a:solidFill>
        <a:latin typeface="+mn-lt"/>
        <a:ea typeface="+mn-ea"/>
        <a:cs typeface="+mn-cs"/>
      </a:defRPr>
    </a:lvl8pPr>
    <a:lvl9pPr marL="2600960" algn="l" defTabSz="649605"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53840B-94F0-49FA-A493-1B79233BF67D}" type="slidenum">
              <a:rPr lang="en-US" smtClean="0"/>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1836A0-1CE6-43E0-9ACD-0351418F1B7A}"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B963944-84AD-4C31-99FF-18D9B5868545}"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96330" y="268288"/>
            <a:ext cx="1990115" cy="312819"/>
          </a:xfrm>
          <a:prstGeom prst="rect">
            <a:avLst/>
          </a:prstGeom>
          <a:noFill/>
        </p:spPr>
        <p:txBody>
          <a:bodyPr wrap="none" lIns="96434" tIns="48217" rIns="96434" bIns="48217" rtlCol="0">
            <a:spAutoFit/>
          </a:bodyPr>
          <a:lstStyle/>
          <a:p>
            <a:pPr defTabSz="963930"/>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8" name="文本框 38"/>
          <p:cNvSpPr txBox="1"/>
          <p:nvPr userDrawn="1"/>
        </p:nvSpPr>
        <p:spPr>
          <a:xfrm>
            <a:off x="396330" y="484312"/>
            <a:ext cx="1804166" cy="266653"/>
          </a:xfrm>
          <a:prstGeom prst="rect">
            <a:avLst/>
          </a:prstGeom>
          <a:noFill/>
        </p:spPr>
        <p:txBody>
          <a:bodyPr wrap="none" lIns="96434" tIns="48217" rIns="96434" bIns="48217" rtlCol="0">
            <a:spAutoFit/>
          </a:bodyPr>
          <a:lstStyle/>
          <a:p>
            <a:pPr defTabSz="963930"/>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
        <p:nvSpPr>
          <p:cNvPr id="4" name="矩形 3"/>
          <p:cNvSpPr/>
          <p:nvPr userDrawn="1"/>
        </p:nvSpPr>
        <p:spPr>
          <a:xfrm>
            <a:off x="0" y="196280"/>
            <a:ext cx="180306"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57176"/>
            <a:ext cx="1138979" cy="269309"/>
          </a:xfrm>
          <a:prstGeom prst="rect">
            <a:avLst/>
          </a:prstGeom>
          <a:noFill/>
        </p:spPr>
        <p:txBody>
          <a:bodyPr wrap="none" lIns="68584" tIns="34292" rIns="68584" bIns="34292">
            <a:spAutoFit/>
          </a:bodyPr>
          <a:lstStyle/>
          <a:p>
            <a:pPr defTabSz="685165">
              <a:defRPr/>
            </a:pPr>
            <a:r>
              <a:rPr lang="zh-CN" altLang="en-US" sz="13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年度工作概述</a:t>
            </a:r>
            <a:endPar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 name="文本框 33"/>
          <p:cNvSpPr txBox="1"/>
          <p:nvPr userDrawn="1"/>
        </p:nvSpPr>
        <p:spPr>
          <a:xfrm>
            <a:off x="265159" y="465139"/>
            <a:ext cx="1196489" cy="207753"/>
          </a:xfrm>
          <a:prstGeom prst="rect">
            <a:avLst/>
          </a:prstGeom>
          <a:noFill/>
        </p:spPr>
        <p:txBody>
          <a:bodyPr wrap="none" lIns="68584" tIns="34292" rIns="68584" bIns="34292">
            <a:spAutoFit/>
          </a:bodyPr>
          <a:lstStyle/>
          <a:p>
            <a:pPr defTabSz="685165">
              <a:defRPr/>
            </a:pPr>
            <a:r>
              <a:rPr lang="en-US" altLang="zh-CN" sz="900" dirty="0" smtClean="0">
                <a:solidFill>
                  <a:schemeClr val="tx1">
                    <a:lumMod val="50000"/>
                    <a:lumOff val="50000"/>
                  </a:schemeClr>
                </a:solidFill>
                <a:cs typeface="+mn-ea"/>
                <a:sym typeface="+mn-lt"/>
              </a:rPr>
              <a:t>Annual work summary</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176"/>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16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fld>
            <a:endParaRPr lang="zh-CN" altLang="en-US"/>
          </a:p>
        </p:txBody>
      </p:sp>
    </p:spTree>
  </p:cSld>
  <p:clrMapOvr>
    <a:masterClrMapping/>
  </p:clrMapOvr>
  <p:transition spd="med" advClick="0" advTm="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3" name="文本框 32"/>
          <p:cNvSpPr txBox="1"/>
          <p:nvPr userDrawn="1"/>
        </p:nvSpPr>
        <p:spPr>
          <a:xfrm>
            <a:off x="265159" y="257176"/>
            <a:ext cx="1138979" cy="269309"/>
          </a:xfrm>
          <a:prstGeom prst="rect">
            <a:avLst/>
          </a:prstGeom>
          <a:noFill/>
        </p:spPr>
        <p:txBody>
          <a:bodyPr wrap="none" lIns="68584" tIns="34292" rIns="68584" bIns="34292">
            <a:spAutoFit/>
          </a:bodyPr>
          <a:lstStyle/>
          <a:p>
            <a:pPr defTabSz="685165">
              <a:defRPr/>
            </a:pPr>
            <a:r>
              <a:rPr lang="zh-CN" altLang="en-US" sz="13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工作完成情况</a:t>
            </a:r>
            <a:endPar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 name="文本框 33"/>
          <p:cNvSpPr txBox="1"/>
          <p:nvPr userDrawn="1"/>
        </p:nvSpPr>
        <p:spPr>
          <a:xfrm>
            <a:off x="265159" y="465139"/>
            <a:ext cx="858256" cy="207753"/>
          </a:xfrm>
          <a:prstGeom prst="rect">
            <a:avLst/>
          </a:prstGeom>
          <a:noFill/>
        </p:spPr>
        <p:txBody>
          <a:bodyPr wrap="none" lIns="68584" tIns="34292" rIns="68584" bIns="34292">
            <a:spAutoFit/>
          </a:bodyPr>
          <a:lstStyle/>
          <a:p>
            <a:pPr defTabSz="685165">
              <a:defRPr/>
            </a:pPr>
            <a:r>
              <a:rPr lang="en-US" altLang="zh-CN" sz="900" dirty="0" smtClean="0">
                <a:solidFill>
                  <a:schemeClr val="tx1">
                    <a:lumMod val="50000"/>
                    <a:lumOff val="50000"/>
                  </a:schemeClr>
                </a:solidFill>
                <a:cs typeface="+mn-ea"/>
                <a:sym typeface="+mn-lt"/>
              </a:rPr>
              <a:t>Job completion</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176"/>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16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fld>
            <a:endParaRPr lang="zh-CN" altLang="en-US"/>
          </a:p>
        </p:txBody>
      </p:sp>
    </p:spTree>
  </p:cSld>
  <p:clrMapOvr>
    <a:masterClrMapping/>
  </p:clrMapOvr>
  <p:transition spd="med"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3" name="文本框 32"/>
          <p:cNvSpPr txBox="1"/>
          <p:nvPr userDrawn="1"/>
        </p:nvSpPr>
        <p:spPr>
          <a:xfrm>
            <a:off x="265159" y="257176"/>
            <a:ext cx="1138979" cy="269309"/>
          </a:xfrm>
          <a:prstGeom prst="rect">
            <a:avLst/>
          </a:prstGeom>
          <a:noFill/>
        </p:spPr>
        <p:txBody>
          <a:bodyPr wrap="none" lIns="68584" tIns="34292" rIns="68584" bIns="34292">
            <a:spAutoFit/>
          </a:bodyPr>
          <a:lstStyle/>
          <a:p>
            <a:pPr defTabSz="685165">
              <a:defRPr/>
            </a:pPr>
            <a:r>
              <a:rPr lang="zh-CN" altLang="en-US" sz="13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成功项目展示</a:t>
            </a:r>
            <a:endPar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 name="文本框 33"/>
          <p:cNvSpPr txBox="1"/>
          <p:nvPr userDrawn="1"/>
        </p:nvSpPr>
        <p:spPr>
          <a:xfrm>
            <a:off x="265159" y="465139"/>
            <a:ext cx="1606858" cy="207753"/>
          </a:xfrm>
          <a:prstGeom prst="rect">
            <a:avLst/>
          </a:prstGeom>
          <a:noFill/>
        </p:spPr>
        <p:txBody>
          <a:bodyPr wrap="none" lIns="68584" tIns="34292" rIns="68584" bIns="34292">
            <a:spAutoFit/>
          </a:bodyPr>
          <a:lstStyle/>
          <a:p>
            <a:pPr defTabSz="685165">
              <a:defRPr/>
            </a:pPr>
            <a:r>
              <a:rPr lang="en-US" altLang="zh-CN" sz="900" dirty="0" smtClean="0">
                <a:solidFill>
                  <a:schemeClr val="tx1">
                    <a:lumMod val="50000"/>
                    <a:lumOff val="50000"/>
                  </a:schemeClr>
                </a:solidFill>
                <a:cs typeface="+mn-ea"/>
                <a:sym typeface="+mn-lt"/>
              </a:rPr>
              <a:t>Successful project presentation</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176"/>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16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fld>
            <a:endParaRPr lang="zh-CN" altLang="en-US"/>
          </a:p>
        </p:txBody>
      </p:sp>
    </p:spTree>
  </p:cSld>
  <p:clrMapOvr>
    <a:masterClrMapping/>
  </p:clrMapOvr>
  <p:transition spd="med"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3" name="文本框 32"/>
          <p:cNvSpPr txBox="1"/>
          <p:nvPr userDrawn="1"/>
        </p:nvSpPr>
        <p:spPr>
          <a:xfrm>
            <a:off x="265159" y="257176"/>
            <a:ext cx="1138979" cy="269309"/>
          </a:xfrm>
          <a:prstGeom prst="rect">
            <a:avLst/>
          </a:prstGeom>
          <a:noFill/>
        </p:spPr>
        <p:txBody>
          <a:bodyPr wrap="none" lIns="68584" tIns="34292" rIns="68584" bIns="34292">
            <a:spAutoFit/>
          </a:bodyPr>
          <a:lstStyle/>
          <a:p>
            <a:pPr defTabSz="685165">
              <a:defRPr/>
            </a:pPr>
            <a:r>
              <a:rPr lang="zh-CN" altLang="en-US" sz="13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明年工作计划</a:t>
            </a:r>
            <a:endPar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 name="文本框 33"/>
          <p:cNvSpPr txBox="1"/>
          <p:nvPr userDrawn="1"/>
        </p:nvSpPr>
        <p:spPr>
          <a:xfrm>
            <a:off x="265159" y="465139"/>
            <a:ext cx="1209313" cy="207753"/>
          </a:xfrm>
          <a:prstGeom prst="rect">
            <a:avLst/>
          </a:prstGeom>
          <a:noFill/>
        </p:spPr>
        <p:txBody>
          <a:bodyPr wrap="none" lIns="68584" tIns="34292" rIns="68584" bIns="34292">
            <a:spAutoFit/>
          </a:bodyPr>
          <a:lstStyle/>
          <a:p>
            <a:pPr defTabSz="685165">
              <a:defRPr/>
            </a:pPr>
            <a:r>
              <a:rPr lang="en-US" altLang="zh-CN" sz="900" dirty="0" smtClean="0">
                <a:solidFill>
                  <a:schemeClr val="tx1">
                    <a:lumMod val="50000"/>
                    <a:lumOff val="50000"/>
                  </a:schemeClr>
                </a:solidFill>
                <a:cs typeface="+mn-ea"/>
                <a:sym typeface="+mn-lt"/>
              </a:rPr>
              <a:t>Work plan for next yea</a:t>
            </a:r>
            <a:endParaRPr lang="zh-CN" altLang="en-US" sz="900" dirty="0">
              <a:solidFill>
                <a:schemeClr val="tx1">
                  <a:lumMod val="50000"/>
                  <a:lumOff val="50000"/>
                </a:schemeClr>
              </a:solidFill>
              <a:cs typeface="+mn-ea"/>
              <a:sym typeface="+mn-lt"/>
            </a:endParaRPr>
          </a:p>
        </p:txBody>
      </p:sp>
      <p:sp>
        <p:nvSpPr>
          <p:cNvPr id="5" name="矩形 4"/>
          <p:cNvSpPr/>
          <p:nvPr userDrawn="1"/>
        </p:nvSpPr>
        <p:spPr>
          <a:xfrm>
            <a:off x="0" y="257176"/>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16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fld>
            <a:endParaRPr lang="zh-CN" altLang="en-US"/>
          </a:p>
        </p:txBody>
      </p:sp>
    </p:spTree>
  </p:cSld>
  <p:clrMapOvr>
    <a:masterClrMapping/>
  </p:clrMapOvr>
  <p:transition spd="med"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6981" y="205683"/>
            <a:ext cx="8231627" cy="857515"/>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idx="1"/>
          </p:nvPr>
        </p:nvSpPr>
        <p:spPr>
          <a:xfrm>
            <a:off x="456981" y="1200823"/>
            <a:ext cx="8231627" cy="3395275"/>
          </a:xfrm>
          <a:prstGeom prst="rect">
            <a:avLst/>
          </a:prstGeo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med" advClick="0" advTm="0">
    <p:push dir="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fld>
            <a:endParaRPr lang="zh-CN" altLang="en-US"/>
          </a:p>
        </p:txBody>
      </p:sp>
    </p:spTree>
  </p:cSld>
  <p:clrMapOvr>
    <a:masterClrMapping/>
  </p:clrMapOvr>
  <p:transition spd="med" advClick="0" advTm="0">
    <p:push dir="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5087" cy="5145088"/>
          </a:xfrm>
          <a:prstGeom prst="rect">
            <a:avLst/>
          </a:prstGeom>
        </p:spPr>
      </p:pic>
      <p:grpSp>
        <p:nvGrpSpPr>
          <p:cNvPr id="2" name="组合 3"/>
          <p:cNvGrpSpPr/>
          <p:nvPr userDrawn="1"/>
        </p:nvGrpSpPr>
        <p:grpSpPr bwMode="auto">
          <a:xfrm flipH="1">
            <a:off x="-1" y="248094"/>
            <a:ext cx="1797478" cy="507363"/>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文本框 12"/>
          <p:cNvSpPr txBox="1">
            <a:spLocks noChangeArrowheads="1"/>
          </p:cNvSpPr>
          <p:nvPr userDrawn="1"/>
        </p:nvSpPr>
        <p:spPr bwMode="auto">
          <a:xfrm>
            <a:off x="-1" y="370410"/>
            <a:ext cx="1796402" cy="619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2" tIns="32516" rIns="65032" bIns="32516">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spd="med" advClick="0" advTm="0">
    <p:push dir="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theme" Target="../theme/theme1.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med" advClick="0" advTm="0">
    <p:push dir="r"/>
  </p:transition>
  <p:timing>
    <p:tnLst>
      <p:par>
        <p:cTn id="1" dur="indefinite" restart="never" nodeType="tmRoot"/>
      </p:par>
    </p:tnLst>
  </p:timing>
  <p:txStyles>
    <p:titleStyle>
      <a:lvl1pPr algn="l" defTabSz="650240"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60" indent="-162560" algn="l" defTabSz="650240" rtl="0" eaLnBrk="1" latinLnBrk="0" hangingPunct="1">
        <a:lnSpc>
          <a:spcPct val="90000"/>
        </a:lnSpc>
        <a:spcBef>
          <a:spcPts val="710"/>
        </a:spcBef>
        <a:buFont typeface="Arial" panose="020B0604020202020204" pitchFamily="34" charset="0"/>
        <a:buChar char="•"/>
        <a:defRPr sz="2000" kern="1200">
          <a:solidFill>
            <a:schemeClr val="tx1"/>
          </a:solidFill>
          <a:latin typeface="+mn-lt"/>
          <a:ea typeface="+mn-ea"/>
          <a:cs typeface="+mn-cs"/>
        </a:defRPr>
      </a:lvl1pPr>
      <a:lvl2pPr marL="487680" indent="-162560" algn="l" defTabSz="650240" rtl="0" eaLnBrk="1" latinLnBrk="0" hangingPunct="1">
        <a:lnSpc>
          <a:spcPct val="90000"/>
        </a:lnSpc>
        <a:spcBef>
          <a:spcPts val="355"/>
        </a:spcBef>
        <a:buFont typeface="Arial" panose="020B0604020202020204" pitchFamily="34" charset="0"/>
        <a:buChar char="•"/>
        <a:defRPr sz="1700" kern="1200">
          <a:solidFill>
            <a:schemeClr val="tx1"/>
          </a:solidFill>
          <a:latin typeface="+mn-lt"/>
          <a:ea typeface="+mn-ea"/>
          <a:cs typeface="+mn-cs"/>
        </a:defRPr>
      </a:lvl2pPr>
      <a:lvl3pPr marL="812800" indent="-162560" algn="l" defTabSz="650240" rtl="0" eaLnBrk="1" latinLnBrk="0" hangingPunct="1">
        <a:lnSpc>
          <a:spcPct val="90000"/>
        </a:lnSpc>
        <a:spcBef>
          <a:spcPts val="355"/>
        </a:spcBef>
        <a:buFont typeface="Arial" panose="020B0604020202020204" pitchFamily="34" charset="0"/>
        <a:buChar char="•"/>
        <a:defRPr sz="1400" kern="1200">
          <a:solidFill>
            <a:schemeClr val="tx1"/>
          </a:solidFill>
          <a:latin typeface="+mn-lt"/>
          <a:ea typeface="+mn-ea"/>
          <a:cs typeface="+mn-cs"/>
        </a:defRPr>
      </a:lvl3pPr>
      <a:lvl4pPr marL="1137920"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4pPr>
      <a:lvl5pPr marL="1463040"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5pPr>
      <a:lvl6pPr marL="1788160"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6pPr>
      <a:lvl7pPr marL="2113280"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7pPr>
      <a:lvl8pPr marL="2438400"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8pPr>
      <a:lvl9pPr marL="2764155" indent="-162560" algn="l" defTabSz="650240" rtl="0" eaLnBrk="1" latinLnBrk="0" hangingPunct="1">
        <a:lnSpc>
          <a:spcPct val="90000"/>
        </a:lnSpc>
        <a:spcBef>
          <a:spcPts val="355"/>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240" rtl="0" eaLnBrk="1" latinLnBrk="0" hangingPunct="1">
        <a:defRPr sz="1300" kern="1200">
          <a:solidFill>
            <a:schemeClr val="tx1"/>
          </a:solidFill>
          <a:latin typeface="+mn-lt"/>
          <a:ea typeface="+mn-ea"/>
          <a:cs typeface="+mn-cs"/>
        </a:defRPr>
      </a:lvl1pPr>
      <a:lvl2pPr marL="325120" algn="l" defTabSz="650240" rtl="0" eaLnBrk="1" latinLnBrk="0" hangingPunct="1">
        <a:defRPr sz="1300" kern="1200">
          <a:solidFill>
            <a:schemeClr val="tx1"/>
          </a:solidFill>
          <a:latin typeface="+mn-lt"/>
          <a:ea typeface="+mn-ea"/>
          <a:cs typeface="+mn-cs"/>
        </a:defRPr>
      </a:lvl2pPr>
      <a:lvl3pPr marL="650240" algn="l" defTabSz="650240" rtl="0" eaLnBrk="1" latinLnBrk="0" hangingPunct="1">
        <a:defRPr sz="1300" kern="1200">
          <a:solidFill>
            <a:schemeClr val="tx1"/>
          </a:solidFill>
          <a:latin typeface="+mn-lt"/>
          <a:ea typeface="+mn-ea"/>
          <a:cs typeface="+mn-cs"/>
        </a:defRPr>
      </a:lvl3pPr>
      <a:lvl4pPr marL="975360" algn="l" defTabSz="650240" rtl="0" eaLnBrk="1" latinLnBrk="0" hangingPunct="1">
        <a:defRPr sz="1300" kern="1200">
          <a:solidFill>
            <a:schemeClr val="tx1"/>
          </a:solidFill>
          <a:latin typeface="+mn-lt"/>
          <a:ea typeface="+mn-ea"/>
          <a:cs typeface="+mn-cs"/>
        </a:defRPr>
      </a:lvl4pPr>
      <a:lvl5pPr marL="1300480" algn="l" defTabSz="650240" rtl="0" eaLnBrk="1" latinLnBrk="0" hangingPunct="1">
        <a:defRPr sz="1300" kern="1200">
          <a:solidFill>
            <a:schemeClr val="tx1"/>
          </a:solidFill>
          <a:latin typeface="+mn-lt"/>
          <a:ea typeface="+mn-ea"/>
          <a:cs typeface="+mn-cs"/>
        </a:defRPr>
      </a:lvl5pPr>
      <a:lvl6pPr marL="1625600" algn="l" defTabSz="650240" rtl="0" eaLnBrk="1" latinLnBrk="0" hangingPunct="1">
        <a:defRPr sz="1300" kern="1200">
          <a:solidFill>
            <a:schemeClr val="tx1"/>
          </a:solidFill>
          <a:latin typeface="+mn-lt"/>
          <a:ea typeface="+mn-ea"/>
          <a:cs typeface="+mn-cs"/>
        </a:defRPr>
      </a:lvl6pPr>
      <a:lvl7pPr marL="1950720" algn="l" defTabSz="650240" rtl="0" eaLnBrk="1" latinLnBrk="0" hangingPunct="1">
        <a:defRPr sz="1300" kern="1200">
          <a:solidFill>
            <a:schemeClr val="tx1"/>
          </a:solidFill>
          <a:latin typeface="+mn-lt"/>
          <a:ea typeface="+mn-ea"/>
          <a:cs typeface="+mn-cs"/>
        </a:defRPr>
      </a:lvl7pPr>
      <a:lvl8pPr marL="2275840" algn="l" defTabSz="650240" rtl="0" eaLnBrk="1" latinLnBrk="0" hangingPunct="1">
        <a:defRPr sz="1300" kern="1200">
          <a:solidFill>
            <a:schemeClr val="tx1"/>
          </a:solidFill>
          <a:latin typeface="+mn-lt"/>
          <a:ea typeface="+mn-ea"/>
          <a:cs typeface="+mn-cs"/>
        </a:defRPr>
      </a:lvl8pPr>
      <a:lvl9pPr marL="2601595" algn="l" defTabSz="650240"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image" Target="../media/image3.png"/><Relationship Id="rId3" Type="http://schemas.microsoft.com/office/2007/relationships/media" Target="file:///E:\&#21253;&#22270;&#35774;&#35745;\PPT&#37197;&#20048;\&#31185;&#25216;&#24863;&#12289;&#21160;&#24863;&#37197;&#20048;\Dirty%20Dropouts%20-%20Unity.mp3" TargetMode="External"/><Relationship Id="rId2" Type="http://schemas.openxmlformats.org/officeDocument/2006/relationships/audio" Target="file:///E:\&#21253;&#22270;&#35774;&#35745;\PPT&#37197;&#20048;\&#31185;&#25216;&#24863;&#12289;&#21160;&#24863;&#37197;&#20048;\Dirty%20Dropouts%20-%20Unity.mp3" TargetMode="Externa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slideLayout" Target="../slideLayouts/slideLayout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9.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image" Target="../media/image10.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千库网81e6a736000df3b1b4ffbfb04ec9f466副本.jpg"/>
          <p:cNvPicPr>
            <a:picLocks noChangeAspect="1" noChangeArrowheads="1"/>
          </p:cNvPicPr>
          <p:nvPr/>
        </p:nvPicPr>
        <p:blipFill>
          <a:blip r:embed="rId1" cstate="print"/>
          <a:srcRect/>
          <a:stretch>
            <a:fillRect/>
          </a:stretch>
        </p:blipFill>
        <p:spPr bwMode="auto">
          <a:xfrm>
            <a:off x="1588" y="0"/>
            <a:ext cx="9144000" cy="5148263"/>
          </a:xfrm>
          <a:prstGeom prst="rect">
            <a:avLst/>
          </a:prstGeom>
          <a:noFill/>
        </p:spPr>
      </p:pic>
      <p:sp>
        <p:nvSpPr>
          <p:cNvPr id="16" name="原创设计师QQ598969553      _5"/>
          <p:cNvSpPr>
            <a:spLocks noChangeArrowheads="1"/>
          </p:cNvSpPr>
          <p:nvPr/>
        </p:nvSpPr>
        <p:spPr bwMode="auto">
          <a:xfrm>
            <a:off x="2052514" y="3037691"/>
            <a:ext cx="54983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scene3d>
              <a:camera prst="orthographicFront"/>
              <a:lightRig rig="threePt" dir="t"/>
            </a:scene3d>
            <a:sp3d extrusionH="57150">
              <a:bevelT h="25400" prst="softRound"/>
            </a:sp3d>
          </a:bodyPr>
          <a:lstStyle/>
          <a:p>
            <a:pPr>
              <a:defRPr/>
            </a:pPr>
            <a:r>
              <a:rPr lang="zh-CN" altLang="en-US" sz="5400" b="1"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atin typeface="微软雅黑" panose="020B0503020204020204" pitchFamily="34" charset="-122"/>
                <a:ea typeface="微软雅黑" panose="020B0503020204020204" pitchFamily="34" charset="-122"/>
                <a:cs typeface="宋体" panose="02010600030101010101" pitchFamily="2" charset="-122"/>
              </a:rPr>
              <a:t>网络安全</a:t>
            </a:r>
            <a:r>
              <a:rPr lang="en-US" altLang="zh-CN" sz="5400" b="1"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atin typeface="微软雅黑" panose="020B0503020204020204" pitchFamily="34" charset="-122"/>
                <a:ea typeface="微软雅黑" panose="020B0503020204020204" pitchFamily="34" charset="-122"/>
                <a:cs typeface="宋体" panose="02010600030101010101" pitchFamily="2" charset="-122"/>
              </a:rPr>
              <a:t>PPT</a:t>
            </a:r>
            <a:r>
              <a:rPr lang="zh-CN" altLang="en-US" sz="5400" b="1"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atin typeface="微软雅黑" panose="020B0503020204020204" pitchFamily="34" charset="-122"/>
                <a:ea typeface="微软雅黑" panose="020B0503020204020204" pitchFamily="34" charset="-122"/>
                <a:cs typeface="宋体" panose="02010600030101010101" pitchFamily="2" charset="-122"/>
              </a:rPr>
              <a:t>模</a:t>
            </a:r>
            <a:r>
              <a:rPr lang="zh-CN" altLang="en-US" sz="5400" b="1"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atin typeface="微软雅黑" panose="020B0503020204020204" pitchFamily="34" charset="-122"/>
                <a:ea typeface="微软雅黑" panose="020B0503020204020204" pitchFamily="34" charset="-122"/>
                <a:cs typeface="宋体" panose="02010600030101010101" pitchFamily="2" charset="-122"/>
              </a:rPr>
              <a:t>板</a:t>
            </a:r>
            <a:endParaRPr lang="en-US" altLang="zh-CN" sz="5400" b="1"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7" name="原创设计师QQ598969553      _6"/>
          <p:cNvSpPr>
            <a:spLocks noChangeArrowheads="1"/>
          </p:cNvSpPr>
          <p:nvPr/>
        </p:nvSpPr>
        <p:spPr bwMode="auto">
          <a:xfrm>
            <a:off x="2628578" y="3905932"/>
            <a:ext cx="4034538" cy="246138"/>
          </a:xfrm>
          <a:prstGeom prst="rect">
            <a:avLst/>
          </a:prstGeom>
          <a:noFill/>
          <a:ln w="9525">
            <a:noFill/>
            <a:miter lim="800000"/>
          </a:ln>
        </p:spPr>
        <p:txBody>
          <a:bodyPr lIns="0" tIns="0" rIns="0" bIns="0">
            <a:spAutoFit/>
          </a:bodyPr>
          <a:lstStyle/>
          <a:p>
            <a:pPr algn="ctr">
              <a:buFont typeface="Arial" panose="020B0604020202020204" pitchFamily="34" charset="0"/>
              <a:buNone/>
            </a:pPr>
            <a:r>
              <a:rPr lang="en-US" altLang="zh-CN" sz="800" dirty="0">
                <a:solidFill>
                  <a:schemeClr val="bg1"/>
                </a:solidFill>
                <a:latin typeface="Arial" panose="020B0604020202020204" pitchFamily="34" charset="0"/>
                <a:cs typeface="Arial" panose="020B0604020202020204" pitchFamily="34" charset="0"/>
              </a:rPr>
              <a:t>We have many PowerPoint </a:t>
            </a:r>
            <a:r>
              <a:rPr lang="zh-CN" altLang="en-US" sz="800" dirty="0">
                <a:solidFill>
                  <a:schemeClr val="bg1"/>
                </a:solidFill>
                <a:latin typeface="Arial" panose="020B0604020202020204" pitchFamily="34" charset="0"/>
                <a:cs typeface="Arial" panose="020B0604020202020204" pitchFamily="34" charset="0"/>
              </a:rPr>
              <a:t>templates</a:t>
            </a:r>
            <a:r>
              <a:rPr lang="en-US" altLang="zh-CN" sz="800" dirty="0">
                <a:solidFill>
                  <a:schemeClr val="bg1"/>
                </a:solidFill>
                <a:latin typeface="Arial" panose="020B0604020202020204" pitchFamily="34" charset="0"/>
                <a:cs typeface="Arial" panose="020B0604020202020204" pitchFamily="34" charset="0"/>
              </a:rPr>
              <a:t> that has been specifically designed to help anyone that is stepping into the world of PowerPoint for the very first time.</a:t>
            </a:r>
            <a:endParaRPr lang="zh-CN" altLang="en-US" sz="800" dirty="0">
              <a:solidFill>
                <a:schemeClr val="bg1"/>
              </a:solidFill>
              <a:latin typeface="Arial" panose="020B0604020202020204" pitchFamily="34" charset="0"/>
              <a:cs typeface="Arial" panose="020B0604020202020204" pitchFamily="34" charset="0"/>
            </a:endParaRPr>
          </a:p>
        </p:txBody>
      </p:sp>
      <p:sp>
        <p:nvSpPr>
          <p:cNvPr id="18" name="原创设计师QQ598969553      _7"/>
          <p:cNvSpPr>
            <a:spLocks noChangeShapeType="1"/>
          </p:cNvSpPr>
          <p:nvPr/>
        </p:nvSpPr>
        <p:spPr bwMode="auto">
          <a:xfrm>
            <a:off x="3204642" y="4300736"/>
            <a:ext cx="2953263" cy="0"/>
          </a:xfrm>
          <a:prstGeom prst="line">
            <a:avLst/>
          </a:prstGeom>
          <a:noFill/>
          <a:ln w="635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58" tIns="45729" rIns="91458" bIns="45729"/>
          <a:lstStyle/>
          <a:p>
            <a:pPr>
              <a:defRPr/>
            </a:pPr>
            <a:endParaRPr lang="zh-CN" altLang="en-US">
              <a:ln>
                <a:solidFill>
                  <a:schemeClr val="tx1">
                    <a:lumMod val="75000"/>
                    <a:lumOff val="25000"/>
                  </a:schemeClr>
                </a:solidFill>
              </a:ln>
              <a:solidFill>
                <a:schemeClr val="bg1"/>
              </a:solidFill>
              <a:latin typeface="Arial" panose="020B0604020202020204" pitchFamily="34" charset="0"/>
            </a:endParaRPr>
          </a:p>
        </p:txBody>
      </p:sp>
      <p:sp>
        <p:nvSpPr>
          <p:cNvPr id="19" name="原创设计师QQ598969553      _8"/>
          <p:cNvSpPr>
            <a:spLocks noChangeArrowheads="1"/>
          </p:cNvSpPr>
          <p:nvPr/>
        </p:nvSpPr>
        <p:spPr bwMode="auto">
          <a:xfrm>
            <a:off x="3349593" y="4434732"/>
            <a:ext cx="2953263" cy="154036"/>
          </a:xfrm>
          <a:prstGeom prst="rect">
            <a:avLst/>
          </a:prstGeom>
          <a:noFill/>
          <a:ln w="9525">
            <a:noFill/>
            <a:miter lim="800000"/>
          </a:ln>
        </p:spPr>
        <p:txBody>
          <a:bodyPr lIns="0" tIns="0" rIns="0" bIns="0">
            <a:spAutoFit/>
          </a:bodyPr>
          <a:lstStyle/>
          <a:p>
            <a:pPr>
              <a:buFont typeface="Arial" panose="020B0604020202020204" pitchFamily="34" charset="0"/>
              <a:buNone/>
            </a:pPr>
            <a:r>
              <a:rPr lang="zh-CN" altLang="en-US" sz="10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●企业推介  ●项目展示  ●计划总结  ●商业融资 </a:t>
            </a:r>
            <a:endParaRPr lang="zh-CN" altLang="en-US" sz="1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13" name="Dirty Dropouts - Unity.mp3">
            <a:hlinkClick r:id="" action="ppaction://media"/>
          </p:cNvPr>
          <p:cNvPicPr>
            <a:picLocks noRot="1" noChangeAspect="1"/>
          </p:cNvPicPr>
          <p:nvPr>
            <a:audioFile r:link="rId2"/>
            <p:extLst>
              <p:ext uri="{DAA4B4D4-6D71-4841-9C94-3DE7FCFB9230}">
                <p14:media xmlns:p14="http://schemas.microsoft.com/office/powerpoint/2010/main" r:link="rId3"/>
              </p:ext>
            </p:extLst>
          </p:nvPr>
        </p:nvPicPr>
        <p:blipFill>
          <a:blip r:embed="rId4" cstate="print"/>
          <a:stretch>
            <a:fillRect/>
          </a:stretch>
        </p:blipFill>
        <p:spPr>
          <a:xfrm>
            <a:off x="-304800" y="268288"/>
            <a:ext cx="304800" cy="304800"/>
          </a:xfrm>
          <a:prstGeom prst="rect">
            <a:avLst/>
          </a:prstGeom>
        </p:spPr>
      </p:pic>
    </p:spTree>
  </p:cSld>
  <p:clrMapOvr>
    <a:masterClrMapping/>
  </p:clrMapOvr>
  <p:transition spd="med" advClick="0" advTm="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par>
                    <p:cTn id="7" fill="hold">
                      <p:stCondLst>
                        <p:cond delay="indefinite"/>
                      </p:stCondLst>
                      <p:childTnLst>
                        <p:par>
                          <p:cTn id="8" fill="hold">
                            <p:stCondLst>
                              <p:cond delay="0"/>
                            </p:stCondLst>
                            <p:childTnLst>
                              <p:par>
                                <p:cTn id="9" presetID="50" presetClass="entr" presetSubtype="0" decel="10000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000" fill="hold"/>
                                        <p:tgtEl>
                                          <p:spTgt spid="1026"/>
                                        </p:tgtEl>
                                        <p:attrNameLst>
                                          <p:attrName>ppt_w</p:attrName>
                                        </p:attrNameLst>
                                      </p:cBhvr>
                                      <p:tavLst>
                                        <p:tav tm="0">
                                          <p:val>
                                            <p:strVal val="#ppt_w+.3"/>
                                          </p:val>
                                        </p:tav>
                                        <p:tav tm="100000">
                                          <p:val>
                                            <p:strVal val="#ppt_w"/>
                                          </p:val>
                                        </p:tav>
                                      </p:tavLst>
                                    </p:anim>
                                    <p:anim calcmode="lin" valueType="num">
                                      <p:cBhvr>
                                        <p:cTn id="12" dur="1000" fill="hold"/>
                                        <p:tgtEl>
                                          <p:spTgt spid="1026"/>
                                        </p:tgtEl>
                                        <p:attrNameLst>
                                          <p:attrName>ppt_h</p:attrName>
                                        </p:attrNameLst>
                                      </p:cBhvr>
                                      <p:tavLst>
                                        <p:tav tm="0">
                                          <p:val>
                                            <p:strVal val="#ppt_h"/>
                                          </p:val>
                                        </p:tav>
                                        <p:tav tm="100000">
                                          <p:val>
                                            <p:strVal val="#ppt_h"/>
                                          </p:val>
                                        </p:tav>
                                      </p:tavLst>
                                    </p:anim>
                                    <p:animEffect transition="in" filter="fade">
                                      <p:cBhvr>
                                        <p:cTn id="13" dur="1000"/>
                                        <p:tgtEl>
                                          <p:spTgt spid="1026"/>
                                        </p:tgtEl>
                                      </p:cBhvr>
                                    </p:animEffect>
                                  </p:childTnLst>
                                </p:cTn>
                              </p:par>
                            </p:childTnLst>
                          </p:cTn>
                        </p:par>
                        <p:par>
                          <p:cTn id="14" fill="hold">
                            <p:stCondLst>
                              <p:cond delay="1000"/>
                            </p:stCondLst>
                            <p:childTnLst>
                              <p:par>
                                <p:cTn id="15" presetID="56" presetClass="entr" presetSubtype="0" fill="hold" grpId="0" nodeType="afterEffect">
                                  <p:stCondLst>
                                    <p:cond delay="0"/>
                                  </p:stCondLst>
                                  <p:iterate type="lt">
                                    <p:tmPct val="6667"/>
                                  </p:iterate>
                                  <p:childTnLst>
                                    <p:set>
                                      <p:cBhvr>
                                        <p:cTn id="16" dur="1" fill="hold">
                                          <p:stCondLst>
                                            <p:cond delay="0"/>
                                          </p:stCondLst>
                                        </p:cTn>
                                        <p:tgtEl>
                                          <p:spTgt spid="16"/>
                                        </p:tgtEl>
                                        <p:attrNameLst>
                                          <p:attrName>style.visibility</p:attrName>
                                        </p:attrNameLst>
                                      </p:cBhvr>
                                      <p:to>
                                        <p:strVal val="visible"/>
                                      </p:to>
                                    </p:set>
                                    <p:anim by="(-#ppt_w*2)" calcmode="lin" valueType="num">
                                      <p:cBhvr rctx="PPT">
                                        <p:cTn id="17" dur="375" autoRev="1" fill="hold">
                                          <p:stCondLst>
                                            <p:cond delay="0"/>
                                          </p:stCondLst>
                                        </p:cTn>
                                        <p:tgtEl>
                                          <p:spTgt spid="16"/>
                                        </p:tgtEl>
                                        <p:attrNameLst>
                                          <p:attrName>ppt_w</p:attrName>
                                        </p:attrNameLst>
                                      </p:cBhvr>
                                    </p:anim>
                                    <p:anim by="(#ppt_w*0.50)" calcmode="lin" valueType="num">
                                      <p:cBhvr>
                                        <p:cTn id="18" dur="375" decel="50000" autoRev="1" fill="hold">
                                          <p:stCondLst>
                                            <p:cond delay="0"/>
                                          </p:stCondLst>
                                        </p:cTn>
                                        <p:tgtEl>
                                          <p:spTgt spid="16"/>
                                        </p:tgtEl>
                                        <p:attrNameLst>
                                          <p:attrName>ppt_x</p:attrName>
                                        </p:attrNameLst>
                                      </p:cBhvr>
                                    </p:anim>
                                    <p:anim from="(-#ppt_h/2)" to="(#ppt_y)" calcmode="lin" valueType="num">
                                      <p:cBhvr>
                                        <p:cTn id="19" dur="750" fill="hold">
                                          <p:stCondLst>
                                            <p:cond delay="0"/>
                                          </p:stCondLst>
                                        </p:cTn>
                                        <p:tgtEl>
                                          <p:spTgt spid="16"/>
                                        </p:tgtEl>
                                        <p:attrNameLst>
                                          <p:attrName>ppt_y</p:attrName>
                                        </p:attrNameLst>
                                      </p:cBhvr>
                                    </p:anim>
                                    <p:animRot by="21600000">
                                      <p:cBhvr>
                                        <p:cTn id="20" dur="750" fill="hold">
                                          <p:stCondLst>
                                            <p:cond delay="0"/>
                                          </p:stCondLst>
                                        </p:cTn>
                                        <p:tgtEl>
                                          <p:spTgt spid="16"/>
                                        </p:tgtEl>
                                        <p:attrNameLst>
                                          <p:attrName>r</p:attrName>
                                        </p:attrNameLst>
                                      </p:cBhvr>
                                    </p:animRot>
                                  </p:childTnLst>
                                </p:cTn>
                              </p:par>
                              <p:par>
                                <p:cTn id="21" presetID="42" presetClass="entr" presetSubtype="0" fill="hold" grpId="0" nodeType="withEffect">
                                  <p:stCondLst>
                                    <p:cond delay="220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750"/>
                                        <p:tgtEl>
                                          <p:spTgt spid="17"/>
                                        </p:tgtEl>
                                      </p:cBhvr>
                                    </p:animEffect>
                                    <p:anim calcmode="lin" valueType="num">
                                      <p:cBhvr>
                                        <p:cTn id="24" dur="750" fill="hold"/>
                                        <p:tgtEl>
                                          <p:spTgt spid="17"/>
                                        </p:tgtEl>
                                        <p:attrNameLst>
                                          <p:attrName>ppt_x</p:attrName>
                                        </p:attrNameLst>
                                      </p:cBhvr>
                                      <p:tavLst>
                                        <p:tav tm="0">
                                          <p:val>
                                            <p:strVal val="#ppt_x"/>
                                          </p:val>
                                        </p:tav>
                                        <p:tav tm="100000">
                                          <p:val>
                                            <p:strVal val="#ppt_x"/>
                                          </p:val>
                                        </p:tav>
                                      </p:tavLst>
                                    </p:anim>
                                    <p:anim calcmode="lin" valueType="num">
                                      <p:cBhvr>
                                        <p:cTn id="25" dur="750" fill="hold"/>
                                        <p:tgtEl>
                                          <p:spTgt spid="17"/>
                                        </p:tgtEl>
                                        <p:attrNameLst>
                                          <p:attrName>ppt_y</p:attrName>
                                        </p:attrNameLst>
                                      </p:cBhvr>
                                      <p:tavLst>
                                        <p:tav tm="0">
                                          <p:val>
                                            <p:strVal val="#ppt_y+.1"/>
                                          </p:val>
                                        </p:tav>
                                        <p:tav tm="100000">
                                          <p:val>
                                            <p:strVal val="#ppt_y"/>
                                          </p:val>
                                        </p:tav>
                                      </p:tavLst>
                                    </p:anim>
                                  </p:childTnLst>
                                </p:cTn>
                              </p:par>
                              <p:par>
                                <p:cTn id="26" presetID="22" presetClass="entr" presetSubtype="8" fill="hold" nodeType="withEffect">
                                  <p:stCondLst>
                                    <p:cond delay="300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par>
                                <p:cTn id="29" presetID="2" presetClass="entr" presetSubtype="4" fill="hold" grpId="0" nodeType="withEffect">
                                  <p:stCondLst>
                                    <p:cond delay="350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3" repeatCount="indefinite" fill="hold" display="0">
                  <p:stCondLst>
                    <p:cond delay="indefinite"/>
                  </p:stCondLst>
                  <p:endCondLst>
                    <p:cond evt="onPrev" delay="0">
                      <p:tgtEl>
                        <p:sldTgt/>
                      </p:tgtEl>
                    </p:cond>
                    <p:cond evt="onStopAudio" delay="0">
                      <p:tgtEl>
                        <p:sldTgt/>
                      </p:tgtEl>
                    </p:cond>
                  </p:endCondLst>
                </p:cTn>
                <p:tgtEl>
                  <p:spTgt spid="13"/>
                </p:tgtEl>
              </p:cMediaNode>
            </p:audio>
          </p:childTnLst>
        </p:cTn>
      </p:par>
    </p:tnLst>
    <p:bldLst>
      <p:bldP spid="16" grpId="0"/>
      <p:bldP spid="17"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908967" y="1601689"/>
            <a:ext cx="3278368" cy="2263028"/>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252" y="1280373"/>
            <a:ext cx="4633558" cy="2355995"/>
          </a:xfrm>
          <a:prstGeom prst="rect">
            <a:avLst/>
          </a:prstGeom>
          <a:solidFill>
            <a:schemeClr val="accent1">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MH_Others_1"/>
          <p:cNvSpPr txBox="1"/>
          <p:nvPr>
            <p:custDataLst>
              <p:tags r:id="rId2"/>
            </p:custDataLst>
          </p:nvPr>
        </p:nvSpPr>
        <p:spPr>
          <a:xfrm>
            <a:off x="1987636" y="1506796"/>
            <a:ext cx="2189111" cy="1258922"/>
          </a:xfrm>
          <a:prstGeom prst="rect">
            <a:avLst/>
          </a:prstGeom>
          <a:noFill/>
        </p:spPr>
        <p:txBody>
          <a:bodyPr vert="horz" wrap="square" lIns="0" tIns="0" rIns="0" bIns="0" rtlCol="0" anchor="ctr" anchorCtr="0">
            <a:spAutoFit/>
          </a:bodyPr>
          <a:lstStyle/>
          <a:p>
            <a:pPr algn="ctr"/>
            <a:r>
              <a:rPr lang="zh-CN" altLang="en-US" sz="82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8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Others_2"/>
          <p:cNvSpPr txBox="1"/>
          <p:nvPr>
            <p:custDataLst>
              <p:tags r:id="rId3"/>
            </p:custDataLst>
          </p:nvPr>
        </p:nvSpPr>
        <p:spPr>
          <a:xfrm>
            <a:off x="1908969" y="2827182"/>
            <a:ext cx="2346445" cy="481674"/>
          </a:xfrm>
          <a:prstGeom prst="rect">
            <a:avLst/>
          </a:prstGeom>
          <a:noFill/>
        </p:spPr>
        <p:txBody>
          <a:bodyPr wrap="square" lIns="0" tIns="0" rIns="0" bIns="0">
            <a:spAutoFit/>
          </a:bodyPr>
          <a:lstStyle/>
          <a:p>
            <a:pPr algn="ctr">
              <a:defRPr/>
            </a:pPr>
            <a:r>
              <a:rPr lang="en-US" altLang="zh-CN" sz="3100"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1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MH_Entry_1"/>
          <p:cNvSpPr/>
          <p:nvPr>
            <p:custDataLst>
              <p:tags r:id="rId4"/>
            </p:custDataLst>
          </p:nvPr>
        </p:nvSpPr>
        <p:spPr>
          <a:xfrm>
            <a:off x="5599503" y="1635060"/>
            <a:ext cx="1754193" cy="38472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r>
              <a:rPr lang="zh-CN" altLang="en-US"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Entry_2"/>
          <p:cNvSpPr/>
          <p:nvPr>
            <p:custDataLst>
              <p:tags r:id="rId5"/>
            </p:custDataLst>
          </p:nvPr>
        </p:nvSpPr>
        <p:spPr>
          <a:xfrm>
            <a:off x="5599503" y="2253576"/>
            <a:ext cx="1754193" cy="38472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r>
              <a:rPr lang="zh-CN" altLang="en-US"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MH_Entry_3"/>
          <p:cNvSpPr/>
          <p:nvPr>
            <p:custDataLst>
              <p:tags r:id="rId6"/>
            </p:custDataLst>
          </p:nvPr>
        </p:nvSpPr>
        <p:spPr>
          <a:xfrm>
            <a:off x="5599503" y="2872090"/>
            <a:ext cx="1754193" cy="38472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r>
              <a:rPr lang="zh-CN" altLang="en-US"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MH_Entry_4"/>
          <p:cNvSpPr/>
          <p:nvPr>
            <p:custDataLst>
              <p:tags r:id="rId7"/>
            </p:custDataLst>
          </p:nvPr>
        </p:nvSpPr>
        <p:spPr>
          <a:xfrm>
            <a:off x="5599503" y="3490601"/>
            <a:ext cx="1754193" cy="38472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r>
              <a:rPr lang="zh-CN" altLang="en-US"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7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3" name="直接连接符 2"/>
          <p:cNvCxnSpPr/>
          <p:nvPr/>
        </p:nvCxnSpPr>
        <p:spPr>
          <a:xfrm>
            <a:off x="1908969" y="4109189"/>
            <a:ext cx="723636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4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grpId="0" nodeType="clickEffect">
                                  <p:stCondLst>
                                    <p:cond delay="0"/>
                                  </p:stCondLst>
                                  <p:iterate type="lt">
                                    <p:tmPct val="10000"/>
                                  </p:iterate>
                                  <p:childTnLst>
                                    <p:set>
                                      <p:cBhvr>
                                        <p:cTn id="23" dur="1" fill="hold">
                                          <p:stCondLst>
                                            <p:cond delay="0"/>
                                          </p:stCondLst>
                                        </p:cTn>
                                        <p:tgtEl>
                                          <p:spTgt spid="18"/>
                                        </p:tgtEl>
                                        <p:attrNameLst>
                                          <p:attrName>style.visibility</p:attrName>
                                        </p:attrNameLst>
                                      </p:cBhvr>
                                      <p:to>
                                        <p:strVal val="visible"/>
                                      </p:to>
                                    </p:set>
                                    <p:anim by="(-#ppt_w*2)" calcmode="lin" valueType="num">
                                      <p:cBhvr rctx="PPT">
                                        <p:cTn id="24" dur="500" autoRev="1" fill="hold">
                                          <p:stCondLst>
                                            <p:cond delay="0"/>
                                          </p:stCondLst>
                                        </p:cTn>
                                        <p:tgtEl>
                                          <p:spTgt spid="18"/>
                                        </p:tgtEl>
                                        <p:attrNameLst>
                                          <p:attrName>ppt_w</p:attrName>
                                        </p:attrNameLst>
                                      </p:cBhvr>
                                    </p:anim>
                                    <p:anim by="(#ppt_w*0.50)" calcmode="lin" valueType="num">
                                      <p:cBhvr>
                                        <p:cTn id="25" dur="500" decel="50000" autoRev="1" fill="hold">
                                          <p:stCondLst>
                                            <p:cond delay="0"/>
                                          </p:stCondLst>
                                        </p:cTn>
                                        <p:tgtEl>
                                          <p:spTgt spid="18"/>
                                        </p:tgtEl>
                                        <p:attrNameLst>
                                          <p:attrName>ppt_x</p:attrName>
                                        </p:attrNameLst>
                                      </p:cBhvr>
                                    </p:anim>
                                    <p:anim from="(-#ppt_h/2)" to="(#ppt_y)" calcmode="lin" valueType="num">
                                      <p:cBhvr>
                                        <p:cTn id="26" dur="1000" fill="hold">
                                          <p:stCondLst>
                                            <p:cond delay="0"/>
                                          </p:stCondLst>
                                        </p:cTn>
                                        <p:tgtEl>
                                          <p:spTgt spid="18"/>
                                        </p:tgtEl>
                                        <p:attrNameLst>
                                          <p:attrName>ppt_y</p:attrName>
                                        </p:attrNameLst>
                                      </p:cBhvr>
                                    </p:anim>
                                    <p:animRot by="21600000">
                                      <p:cBhvr>
                                        <p:cTn id="27" dur="1000" fill="hold">
                                          <p:stCondLst>
                                            <p:cond delay="0"/>
                                          </p:stCondLst>
                                        </p:cTn>
                                        <p:tgtEl>
                                          <p:spTgt spid="18"/>
                                        </p:tgtEl>
                                        <p:attrNameLst>
                                          <p:attrName>r</p:attrName>
                                        </p:attrNameLst>
                                      </p:cBhvr>
                                    </p:animRot>
                                  </p:childTnLst>
                                </p:cTn>
                              </p:par>
                              <p:par>
                                <p:cTn id="28" presetID="56" presetClass="entr" presetSubtype="0" fill="hold" grpId="0" nodeType="withEffect">
                                  <p:stCondLst>
                                    <p:cond delay="0"/>
                                  </p:stCondLst>
                                  <p:iterate type="lt">
                                    <p:tmPct val="10000"/>
                                  </p:iterate>
                                  <p:childTnLst>
                                    <p:set>
                                      <p:cBhvr>
                                        <p:cTn id="29" dur="1" fill="hold">
                                          <p:stCondLst>
                                            <p:cond delay="0"/>
                                          </p:stCondLst>
                                        </p:cTn>
                                        <p:tgtEl>
                                          <p:spTgt spid="19"/>
                                        </p:tgtEl>
                                        <p:attrNameLst>
                                          <p:attrName>style.visibility</p:attrName>
                                        </p:attrNameLst>
                                      </p:cBhvr>
                                      <p:to>
                                        <p:strVal val="visible"/>
                                      </p:to>
                                    </p:set>
                                    <p:anim by="(-#ppt_w*2)" calcmode="lin" valueType="num">
                                      <p:cBhvr rctx="PPT">
                                        <p:cTn id="30" dur="500" autoRev="1" fill="hold">
                                          <p:stCondLst>
                                            <p:cond delay="0"/>
                                          </p:stCondLst>
                                        </p:cTn>
                                        <p:tgtEl>
                                          <p:spTgt spid="19"/>
                                        </p:tgtEl>
                                        <p:attrNameLst>
                                          <p:attrName>ppt_w</p:attrName>
                                        </p:attrNameLst>
                                      </p:cBhvr>
                                    </p:anim>
                                    <p:anim by="(#ppt_w*0.50)" calcmode="lin" valueType="num">
                                      <p:cBhvr>
                                        <p:cTn id="31" dur="500" decel="50000" autoRev="1" fill="hold">
                                          <p:stCondLst>
                                            <p:cond delay="0"/>
                                          </p:stCondLst>
                                        </p:cTn>
                                        <p:tgtEl>
                                          <p:spTgt spid="19"/>
                                        </p:tgtEl>
                                        <p:attrNameLst>
                                          <p:attrName>ppt_x</p:attrName>
                                        </p:attrNameLst>
                                      </p:cBhvr>
                                    </p:anim>
                                    <p:anim from="(-#ppt_h/2)" to="(#ppt_y)" calcmode="lin" valueType="num">
                                      <p:cBhvr>
                                        <p:cTn id="32" dur="1000" fill="hold">
                                          <p:stCondLst>
                                            <p:cond delay="0"/>
                                          </p:stCondLst>
                                        </p:cTn>
                                        <p:tgtEl>
                                          <p:spTgt spid="19"/>
                                        </p:tgtEl>
                                        <p:attrNameLst>
                                          <p:attrName>ppt_y</p:attrName>
                                        </p:attrNameLst>
                                      </p:cBhvr>
                                    </p:anim>
                                    <p:animRot by="21600000">
                                      <p:cBhvr>
                                        <p:cTn id="33" dur="1000" fill="hold">
                                          <p:stCondLst>
                                            <p:cond delay="0"/>
                                          </p:stCondLst>
                                        </p:cTn>
                                        <p:tgtEl>
                                          <p:spTgt spid="19"/>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down)">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down)">
                                      <p:cBhvr>
                                        <p:cTn id="48" dur="500"/>
                                        <p:tgtEl>
                                          <p:spTgt spid="15"/>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down)">
                                      <p:cBhvr>
                                        <p:cTn id="5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8" grpId="0"/>
      <p:bldP spid="19" grpId="0"/>
      <p:bldP spid="13" grpId="0"/>
      <p:bldP spid="14" grpId="0"/>
      <p:bldP spid="15"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029667" y="2942303"/>
            <a:ext cx="2264861" cy="481355"/>
          </a:xfrm>
          <a:prstGeom prst="rect">
            <a:avLst/>
          </a:prstGeom>
        </p:spPr>
        <p:txBody>
          <a:bodyPr wrap="square" lIns="65032" tIns="32516" rIns="65032" bIns="32516">
            <a:spAutoFit/>
          </a:bodyPr>
          <a:lstStyle/>
          <a:p>
            <a:r>
              <a:rPr lang="zh-CN" altLang="en-US" sz="27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27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26"/>
          <p:cNvSpPr txBox="1"/>
          <p:nvPr/>
        </p:nvSpPr>
        <p:spPr>
          <a:xfrm>
            <a:off x="4029666" y="3404551"/>
            <a:ext cx="3852513" cy="687705"/>
          </a:xfrm>
          <a:prstGeom prst="rect">
            <a:avLst/>
          </a:prstGeom>
          <a:noFill/>
        </p:spPr>
        <p:txBody>
          <a:bodyPr wrap="square" lIns="65032" tIns="32516" rIns="65032" bIns="32516" rtlCol="0">
            <a:spAutoFit/>
          </a:bodyPr>
          <a:lstStyle/>
          <a:p>
            <a:pPr>
              <a:lnSpc>
                <a:spcPct val="150000"/>
              </a:lnSpc>
            </a:pPr>
            <a:r>
              <a:rPr lang="en-US" altLang="zh-CN" sz="900" dirty="0" smtClean="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 TEXT, CLICK ON ADD RELATED TITLE WORDS.</a:t>
            </a:r>
            <a:r>
              <a:rPr lang="zh-CN" altLang="en-US" sz="900" dirty="0">
                <a:solidFill>
                  <a:schemeClr val="tx1">
                    <a:lumMod val="65000"/>
                    <a:lumOff val="35000"/>
                  </a:schemeClr>
                </a:solidFill>
                <a:latin typeface="Arial" panose="020B0604020202020204" pitchFamily="34" charset="0"/>
                <a:cs typeface="Arial" panose="020B0604020202020204" pitchFamily="34" charset="0"/>
                <a:sym typeface="+mn-lt"/>
              </a:rPr>
              <a:t> </a:t>
            </a:r>
            <a:endParaRPr lang="zh-CN" altLang="en-US" sz="900"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7" name="Rectangle 10"/>
          <p:cNvSpPr>
            <a:spLocks noChangeArrowheads="1"/>
          </p:cNvSpPr>
          <p:nvPr/>
        </p:nvSpPr>
        <p:spPr bwMode="auto">
          <a:xfrm>
            <a:off x="980137" y="1728173"/>
            <a:ext cx="2855114" cy="2855658"/>
          </a:xfrm>
          <a:prstGeom prst="rect">
            <a:avLst/>
          </a:prstGeom>
          <a:blipFill dpi="0" rotWithShape="1">
            <a:blip r:embed="rId1" cstate="print"/>
            <a:srcRect/>
            <a:stretch>
              <a:fillRect/>
            </a:stretch>
          </a:blipFill>
          <a:ln w="0">
            <a:noFill/>
            <a:prstDash val="solid"/>
            <a:miter lim="800000"/>
          </a:ln>
        </p:spPr>
        <p:txBody>
          <a:bodyPr vert="horz" wrap="square" lIns="65032" tIns="32516" rIns="65032" bIns="32516" numCol="1" anchor="t" anchorCtr="0" compatLnSpc="1"/>
          <a:lstStyle/>
          <a:p>
            <a:endParaRPr lang="zh-CN" altLang="en-US">
              <a:cs typeface="+mn-ea"/>
              <a:sym typeface="+mn-lt"/>
            </a:endParaRPr>
          </a:p>
        </p:txBody>
      </p:sp>
      <p:sp>
        <p:nvSpPr>
          <p:cNvPr id="8" name="Rectangle 11"/>
          <p:cNvSpPr>
            <a:spLocks noChangeArrowheads="1"/>
          </p:cNvSpPr>
          <p:nvPr/>
        </p:nvSpPr>
        <p:spPr bwMode="auto">
          <a:xfrm>
            <a:off x="3855790" y="561258"/>
            <a:ext cx="1166694" cy="1158698"/>
          </a:xfrm>
          <a:prstGeom prst="rect">
            <a:avLst/>
          </a:prstGeom>
          <a:solidFill>
            <a:schemeClr val="accent1">
              <a:lumMod val="75000"/>
            </a:schemeClr>
          </a:solidFill>
          <a:ln w="0">
            <a:noFill/>
            <a:prstDash val="solid"/>
            <a:miter lim="800000"/>
          </a:ln>
        </p:spPr>
        <p:txBody>
          <a:bodyPr vert="horz" wrap="square" lIns="65032" tIns="32516" rIns="65032" bIns="32516" numCol="1" anchor="t" anchorCtr="0" compatLnSpc="1"/>
          <a:lstStyle/>
          <a:p>
            <a:endParaRPr lang="zh-CN" altLang="en-US">
              <a:solidFill>
                <a:srgbClr val="E60000"/>
              </a:solidFill>
              <a:cs typeface="+mn-ea"/>
              <a:sym typeface="+mn-lt"/>
            </a:endParaRPr>
          </a:p>
        </p:txBody>
      </p:sp>
      <p:sp>
        <p:nvSpPr>
          <p:cNvPr id="9" name="Rectangle 12"/>
          <p:cNvSpPr>
            <a:spLocks noChangeArrowheads="1"/>
          </p:cNvSpPr>
          <p:nvPr/>
        </p:nvSpPr>
        <p:spPr bwMode="auto">
          <a:xfrm>
            <a:off x="5038916" y="1744609"/>
            <a:ext cx="497078" cy="497173"/>
          </a:xfrm>
          <a:prstGeom prst="rect">
            <a:avLst/>
          </a:prstGeom>
          <a:solidFill>
            <a:schemeClr val="accent2"/>
          </a:solidFill>
          <a:ln w="0">
            <a:noFill/>
            <a:prstDash val="solid"/>
            <a:miter lim="800000"/>
          </a:ln>
        </p:spPr>
        <p:txBody>
          <a:bodyPr vert="horz" wrap="square" lIns="65032" tIns="32516" rIns="65032" bIns="32516" numCol="1" anchor="t" anchorCtr="0" compatLnSpc="1"/>
          <a:lstStyle/>
          <a:p>
            <a:endParaRPr lang="zh-CN" altLang="en-US">
              <a:cs typeface="+mn-ea"/>
              <a:sym typeface="+mn-lt"/>
            </a:endParaRPr>
          </a:p>
        </p:txBody>
      </p:sp>
    </p:spTree>
  </p:cSld>
  <p:clrMapOvr>
    <a:masterClrMapping/>
  </p:clrMapOvr>
  <p:transition spd="med" advClick="0" advTm="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strVal val="4*#ppt_w"/>
                                          </p:val>
                                        </p:tav>
                                        <p:tav tm="100000">
                                          <p:val>
                                            <p:strVal val="#ppt_w"/>
                                          </p:val>
                                        </p:tav>
                                      </p:tavLst>
                                    </p:anim>
                                    <p:anim calcmode="lin" valueType="num">
                                      <p:cBhvr>
                                        <p:cTn id="26" dur="500" fill="hold"/>
                                        <p:tgtEl>
                                          <p:spTgt spid="26"/>
                                        </p:tgtEl>
                                        <p:attrNameLst>
                                          <p:attrName>ppt_h</p:attrName>
                                        </p:attrNameLst>
                                      </p:cBhvr>
                                      <p:tavLst>
                                        <p:tav tm="0">
                                          <p:val>
                                            <p:strVal val="4*#ppt_h"/>
                                          </p:val>
                                        </p:tav>
                                        <p:tav tm="100000">
                                          <p:val>
                                            <p:strVal val="#ppt_h"/>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ppt_x"/>
                                          </p:val>
                                        </p:tav>
                                        <p:tav tm="100000">
                                          <p:val>
                                            <p:strVal val="#ppt_x"/>
                                          </p:val>
                                        </p:tav>
                                      </p:tavLst>
                                    </p:anim>
                                    <p:anim calcmode="lin" valueType="num">
                                      <p:cBhvr additive="base">
                                        <p:cTn id="3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7"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entagon 14"/>
          <p:cNvSpPr/>
          <p:nvPr/>
        </p:nvSpPr>
        <p:spPr>
          <a:xfrm>
            <a:off x="5125220" y="1959424"/>
            <a:ext cx="2331479" cy="66195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Parallelogram 15"/>
          <p:cNvSpPr/>
          <p:nvPr/>
        </p:nvSpPr>
        <p:spPr>
          <a:xfrm rot="5400000">
            <a:off x="5249345" y="1835179"/>
            <a:ext cx="992925" cy="1241175"/>
          </a:xfrm>
          <a:prstGeom prst="parallelogram">
            <a:avLst>
              <a:gd name="adj" fmla="val 33167"/>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p:nvPr/>
        </p:nvSpPr>
        <p:spPr>
          <a:xfrm>
            <a:off x="4324464" y="2290399"/>
            <a:ext cx="2041932" cy="6619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Parallelogram 10"/>
          <p:cNvSpPr/>
          <p:nvPr/>
        </p:nvSpPr>
        <p:spPr>
          <a:xfrm rot="5400000">
            <a:off x="4448587" y="2166155"/>
            <a:ext cx="992925" cy="1241175"/>
          </a:xfrm>
          <a:prstGeom prst="parallelogram">
            <a:avLst>
              <a:gd name="adj" fmla="val 33167"/>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Rectangle 7"/>
          <p:cNvSpPr/>
          <p:nvPr/>
        </p:nvSpPr>
        <p:spPr>
          <a:xfrm>
            <a:off x="3523707" y="2621516"/>
            <a:ext cx="2041932" cy="6619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Parallelogram 8"/>
          <p:cNvSpPr/>
          <p:nvPr/>
        </p:nvSpPr>
        <p:spPr>
          <a:xfrm rot="5400000">
            <a:off x="3647830" y="2497130"/>
            <a:ext cx="992925" cy="1241175"/>
          </a:xfrm>
          <a:prstGeom prst="parallelogram">
            <a:avLst>
              <a:gd name="adj" fmla="val 33167"/>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p:nvPr/>
        </p:nvSpPr>
        <p:spPr>
          <a:xfrm>
            <a:off x="2722949" y="2951662"/>
            <a:ext cx="2041932" cy="6619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Parallelogram 5"/>
          <p:cNvSpPr/>
          <p:nvPr/>
        </p:nvSpPr>
        <p:spPr>
          <a:xfrm rot="5400000">
            <a:off x="2847072" y="2828105"/>
            <a:ext cx="992925" cy="1241175"/>
          </a:xfrm>
          <a:prstGeom prst="parallelogram">
            <a:avLst>
              <a:gd name="adj" fmla="val 33167"/>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ectangle 4"/>
          <p:cNvSpPr/>
          <p:nvPr/>
        </p:nvSpPr>
        <p:spPr>
          <a:xfrm>
            <a:off x="1" y="3297116"/>
            <a:ext cx="3964123" cy="6619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21"/>
          <p:cNvGrpSpPr/>
          <p:nvPr/>
        </p:nvGrpSpPr>
        <p:grpSpPr>
          <a:xfrm>
            <a:off x="4162362" y="3105925"/>
            <a:ext cx="382309" cy="382382"/>
            <a:chOff x="8780463" y="1906588"/>
            <a:chExt cx="360363" cy="360363"/>
          </a:xfrm>
          <a:solidFill>
            <a:schemeClr val="bg1"/>
          </a:solidFill>
        </p:grpSpPr>
        <p:sp>
          <p:nvSpPr>
            <p:cNvPr id="23" name="Freeform 93"/>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94"/>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95"/>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96"/>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97"/>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98"/>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Freeform 131"/>
          <p:cNvSpPr>
            <a:spLocks noEditPoints="1"/>
          </p:cNvSpPr>
          <p:nvPr/>
        </p:nvSpPr>
        <p:spPr bwMode="auto">
          <a:xfrm>
            <a:off x="5048315" y="2786741"/>
            <a:ext cx="382309" cy="358798"/>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ln>
        </p:spPr>
        <p:txBody>
          <a:bodyPr vert="horz" wrap="square" lIns="79420" tIns="39710" rIns="79420" bIns="39710"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32"/>
          <p:cNvGrpSpPr/>
          <p:nvPr/>
        </p:nvGrpSpPr>
        <p:grpSpPr>
          <a:xfrm>
            <a:off x="5817271" y="2455766"/>
            <a:ext cx="382309" cy="358798"/>
            <a:chOff x="6373813" y="2717801"/>
            <a:chExt cx="360363" cy="338138"/>
          </a:xfrm>
          <a:solidFill>
            <a:schemeClr val="bg1"/>
          </a:solidFill>
        </p:grpSpPr>
        <p:sp>
          <p:nvSpPr>
            <p:cNvPr id="34" name="Freeform 132"/>
            <p:cNvSpPr>
              <a:spLocks noEditPoints="1"/>
            </p:cNvSpPr>
            <p:nvPr/>
          </p:nvSpPr>
          <p:spPr bwMode="auto">
            <a:xfrm>
              <a:off x="6373813" y="2717801"/>
              <a:ext cx="360363" cy="338138"/>
            </a:xfrm>
            <a:custGeom>
              <a:avLst/>
              <a:gdLst/>
              <a:ahLst/>
              <a:cxnLst>
                <a:cxn ang="0">
                  <a:pos x="121" y="25"/>
                </a:cxn>
                <a:cxn ang="0">
                  <a:pos x="98" y="2"/>
                </a:cxn>
                <a:cxn ang="0">
                  <a:pos x="92" y="0"/>
                </a:cxn>
                <a:cxn ang="0">
                  <a:pos x="12" y="0"/>
                </a:cxn>
                <a:cxn ang="0">
                  <a:pos x="0" y="11"/>
                </a:cxn>
                <a:cxn ang="0">
                  <a:pos x="0" y="104"/>
                </a:cxn>
                <a:cxn ang="0">
                  <a:pos x="12" y="115"/>
                </a:cxn>
                <a:cxn ang="0">
                  <a:pos x="111" y="115"/>
                </a:cxn>
                <a:cxn ang="0">
                  <a:pos x="123" y="104"/>
                </a:cxn>
                <a:cxn ang="0">
                  <a:pos x="123" y="31"/>
                </a:cxn>
                <a:cxn ang="0">
                  <a:pos x="121" y="25"/>
                </a:cxn>
                <a:cxn ang="0">
                  <a:pos x="115" y="104"/>
                </a:cxn>
                <a:cxn ang="0">
                  <a:pos x="111" y="107"/>
                </a:cxn>
                <a:cxn ang="0">
                  <a:pos x="12" y="107"/>
                </a:cxn>
                <a:cxn ang="0">
                  <a:pos x="8" y="104"/>
                </a:cxn>
                <a:cxn ang="0">
                  <a:pos x="8" y="11"/>
                </a:cxn>
                <a:cxn ang="0">
                  <a:pos x="12" y="8"/>
                </a:cxn>
                <a:cxn ang="0">
                  <a:pos x="88" y="8"/>
                </a:cxn>
                <a:cxn ang="0">
                  <a:pos x="88" y="23"/>
                </a:cxn>
                <a:cxn ang="0">
                  <a:pos x="100" y="35"/>
                </a:cxn>
                <a:cxn ang="0">
                  <a:pos x="115" y="35"/>
                </a:cxn>
                <a:cxn ang="0">
                  <a:pos x="115" y="104"/>
                </a:cxn>
                <a:cxn ang="0">
                  <a:pos x="104" y="31"/>
                </a:cxn>
                <a:cxn ang="0">
                  <a:pos x="100" y="31"/>
                </a:cxn>
                <a:cxn ang="0">
                  <a:pos x="92" y="23"/>
                </a:cxn>
                <a:cxn ang="0">
                  <a:pos x="92" y="8"/>
                </a:cxn>
                <a:cxn ang="0">
                  <a:pos x="115" y="31"/>
                </a:cxn>
                <a:cxn ang="0">
                  <a:pos x="104" y="31"/>
                </a:cxn>
                <a:cxn ang="0">
                  <a:pos x="104" y="31"/>
                </a:cxn>
                <a:cxn ang="0">
                  <a:pos x="104" y="31"/>
                </a:cxn>
              </a:cxnLst>
              <a:rect l="0" t="0" r="r" b="b"/>
              <a:pathLst>
                <a:path w="123" h="115">
                  <a:moveTo>
                    <a:pt x="121" y="25"/>
                  </a:moveTo>
                  <a:cubicBezTo>
                    <a:pt x="98" y="2"/>
                    <a:pt x="98" y="2"/>
                    <a:pt x="98" y="2"/>
                  </a:cubicBezTo>
                  <a:cubicBezTo>
                    <a:pt x="96" y="1"/>
                    <a:pt x="94" y="0"/>
                    <a:pt x="92" y="0"/>
                  </a:cubicBezTo>
                  <a:cubicBezTo>
                    <a:pt x="12" y="0"/>
                    <a:pt x="12" y="0"/>
                    <a:pt x="12" y="0"/>
                  </a:cubicBezTo>
                  <a:cubicBezTo>
                    <a:pt x="5" y="0"/>
                    <a:pt x="0" y="5"/>
                    <a:pt x="0" y="11"/>
                  </a:cubicBezTo>
                  <a:cubicBezTo>
                    <a:pt x="0" y="104"/>
                    <a:pt x="0" y="104"/>
                    <a:pt x="0" y="104"/>
                  </a:cubicBezTo>
                  <a:cubicBezTo>
                    <a:pt x="0" y="110"/>
                    <a:pt x="5" y="115"/>
                    <a:pt x="12" y="115"/>
                  </a:cubicBezTo>
                  <a:cubicBezTo>
                    <a:pt x="111" y="115"/>
                    <a:pt x="111" y="115"/>
                    <a:pt x="111" y="115"/>
                  </a:cubicBezTo>
                  <a:cubicBezTo>
                    <a:pt x="118" y="115"/>
                    <a:pt x="123" y="110"/>
                    <a:pt x="123" y="104"/>
                  </a:cubicBezTo>
                  <a:cubicBezTo>
                    <a:pt x="123" y="31"/>
                    <a:pt x="123" y="31"/>
                    <a:pt x="123" y="31"/>
                  </a:cubicBezTo>
                  <a:cubicBezTo>
                    <a:pt x="123" y="29"/>
                    <a:pt x="122" y="27"/>
                    <a:pt x="121" y="25"/>
                  </a:cubicBezTo>
                  <a:close/>
                  <a:moveTo>
                    <a:pt x="115" y="104"/>
                  </a:moveTo>
                  <a:cubicBezTo>
                    <a:pt x="115" y="106"/>
                    <a:pt x="113" y="107"/>
                    <a:pt x="111" y="107"/>
                  </a:cubicBezTo>
                  <a:cubicBezTo>
                    <a:pt x="12" y="107"/>
                    <a:pt x="12" y="107"/>
                    <a:pt x="12" y="107"/>
                  </a:cubicBezTo>
                  <a:cubicBezTo>
                    <a:pt x="9" y="107"/>
                    <a:pt x="8" y="106"/>
                    <a:pt x="8" y="104"/>
                  </a:cubicBezTo>
                  <a:cubicBezTo>
                    <a:pt x="8" y="11"/>
                    <a:pt x="8" y="11"/>
                    <a:pt x="8" y="11"/>
                  </a:cubicBezTo>
                  <a:cubicBezTo>
                    <a:pt x="8" y="9"/>
                    <a:pt x="9" y="8"/>
                    <a:pt x="12" y="8"/>
                  </a:cubicBezTo>
                  <a:cubicBezTo>
                    <a:pt x="88" y="8"/>
                    <a:pt x="88" y="8"/>
                    <a:pt x="88" y="8"/>
                  </a:cubicBezTo>
                  <a:cubicBezTo>
                    <a:pt x="88" y="23"/>
                    <a:pt x="88" y="23"/>
                    <a:pt x="88" y="23"/>
                  </a:cubicBezTo>
                  <a:cubicBezTo>
                    <a:pt x="88" y="29"/>
                    <a:pt x="93" y="35"/>
                    <a:pt x="100" y="35"/>
                  </a:cubicBezTo>
                  <a:cubicBezTo>
                    <a:pt x="115" y="35"/>
                    <a:pt x="115" y="35"/>
                    <a:pt x="115" y="35"/>
                  </a:cubicBezTo>
                  <a:lnTo>
                    <a:pt x="115" y="104"/>
                  </a:lnTo>
                  <a:close/>
                  <a:moveTo>
                    <a:pt x="104" y="31"/>
                  </a:moveTo>
                  <a:cubicBezTo>
                    <a:pt x="100" y="31"/>
                    <a:pt x="100" y="31"/>
                    <a:pt x="100" y="31"/>
                  </a:cubicBezTo>
                  <a:cubicBezTo>
                    <a:pt x="96" y="31"/>
                    <a:pt x="92" y="27"/>
                    <a:pt x="92" y="23"/>
                  </a:cubicBezTo>
                  <a:cubicBezTo>
                    <a:pt x="92" y="8"/>
                    <a:pt x="92" y="8"/>
                    <a:pt x="92" y="8"/>
                  </a:cubicBezTo>
                  <a:cubicBezTo>
                    <a:pt x="115" y="31"/>
                    <a:pt x="115" y="31"/>
                    <a:pt x="115" y="31"/>
                  </a:cubicBezTo>
                  <a:lnTo>
                    <a:pt x="104" y="31"/>
                  </a:lnTo>
                  <a:close/>
                  <a:moveTo>
                    <a:pt x="104" y="31"/>
                  </a:moveTo>
                  <a:cubicBezTo>
                    <a:pt x="104" y="31"/>
                    <a:pt x="104" y="31"/>
                    <a:pt x="104" y="31"/>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133"/>
            <p:cNvSpPr>
              <a:spLocks noEditPoints="1"/>
            </p:cNvSpPr>
            <p:nvPr/>
          </p:nvSpPr>
          <p:spPr bwMode="auto">
            <a:xfrm>
              <a:off x="6543675" y="2786063"/>
              <a:ext cx="66675" cy="11113"/>
            </a:xfrm>
            <a:custGeom>
              <a:avLst/>
              <a:gdLst/>
              <a:ahLst/>
              <a:cxnLst>
                <a:cxn ang="0">
                  <a:pos x="1" y="4"/>
                </a:cxn>
                <a:cxn ang="0">
                  <a:pos x="21" y="4"/>
                </a:cxn>
                <a:cxn ang="0">
                  <a:pos x="23" y="2"/>
                </a:cxn>
                <a:cxn ang="0">
                  <a:pos x="21" y="0"/>
                </a:cxn>
                <a:cxn ang="0">
                  <a:pos x="1" y="0"/>
                </a:cxn>
                <a:cxn ang="0">
                  <a:pos x="0" y="2"/>
                </a:cxn>
                <a:cxn ang="0">
                  <a:pos x="1" y="4"/>
                </a:cxn>
                <a:cxn ang="0">
                  <a:pos x="1" y="4"/>
                </a:cxn>
                <a:cxn ang="0">
                  <a:pos x="1" y="4"/>
                </a:cxn>
              </a:cxnLst>
              <a:rect l="0" t="0" r="r" b="b"/>
              <a:pathLst>
                <a:path w="23" h="4">
                  <a:moveTo>
                    <a:pt x="1" y="4"/>
                  </a:moveTo>
                  <a:cubicBezTo>
                    <a:pt x="21" y="4"/>
                    <a:pt x="21" y="4"/>
                    <a:pt x="21" y="4"/>
                  </a:cubicBezTo>
                  <a:cubicBezTo>
                    <a:pt x="22" y="4"/>
                    <a:pt x="23" y="3"/>
                    <a:pt x="23" y="2"/>
                  </a:cubicBezTo>
                  <a:cubicBezTo>
                    <a:pt x="23" y="1"/>
                    <a:pt x="22" y="0"/>
                    <a:pt x="21" y="0"/>
                  </a:cubicBezTo>
                  <a:cubicBezTo>
                    <a:pt x="1" y="0"/>
                    <a:pt x="1" y="0"/>
                    <a:pt x="1" y="0"/>
                  </a:cubicBezTo>
                  <a:cubicBezTo>
                    <a:pt x="0" y="0"/>
                    <a:pt x="0" y="1"/>
                    <a:pt x="0" y="2"/>
                  </a:cubicBezTo>
                  <a:cubicBezTo>
                    <a:pt x="0" y="3"/>
                    <a:pt x="0" y="4"/>
                    <a:pt x="1" y="4"/>
                  </a:cubicBezTo>
                  <a:close/>
                  <a:moveTo>
                    <a:pt x="1" y="4"/>
                  </a:moveTo>
                  <a:cubicBezTo>
                    <a:pt x="1" y="4"/>
                    <a:pt x="1" y="4"/>
                    <a:pt x="1" y="4"/>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134"/>
            <p:cNvSpPr>
              <a:spLocks noEditPoints="1"/>
            </p:cNvSpPr>
            <p:nvPr/>
          </p:nvSpPr>
          <p:spPr bwMode="auto">
            <a:xfrm>
              <a:off x="6543675" y="2820988"/>
              <a:ext cx="66675" cy="9525"/>
            </a:xfrm>
            <a:custGeom>
              <a:avLst/>
              <a:gdLst/>
              <a:ahLst/>
              <a:cxnLst>
                <a:cxn ang="0">
                  <a:pos x="1" y="3"/>
                </a:cxn>
                <a:cxn ang="0">
                  <a:pos x="21" y="3"/>
                </a:cxn>
                <a:cxn ang="0">
                  <a:pos x="23" y="1"/>
                </a:cxn>
                <a:cxn ang="0">
                  <a:pos x="21" y="0"/>
                </a:cxn>
                <a:cxn ang="0">
                  <a:pos x="1" y="0"/>
                </a:cxn>
                <a:cxn ang="0">
                  <a:pos x="0" y="1"/>
                </a:cxn>
                <a:cxn ang="0">
                  <a:pos x="1" y="3"/>
                </a:cxn>
                <a:cxn ang="0">
                  <a:pos x="1" y="3"/>
                </a:cxn>
                <a:cxn ang="0">
                  <a:pos x="1" y="3"/>
                </a:cxn>
              </a:cxnLst>
              <a:rect l="0" t="0" r="r" b="b"/>
              <a:pathLst>
                <a:path w="23" h="3">
                  <a:moveTo>
                    <a:pt x="1" y="3"/>
                  </a:moveTo>
                  <a:cubicBezTo>
                    <a:pt x="21" y="3"/>
                    <a:pt x="21" y="3"/>
                    <a:pt x="21" y="3"/>
                  </a:cubicBezTo>
                  <a:cubicBezTo>
                    <a:pt x="22" y="3"/>
                    <a:pt x="23" y="2"/>
                    <a:pt x="23" y="1"/>
                  </a:cubicBezTo>
                  <a:cubicBezTo>
                    <a:pt x="23" y="0"/>
                    <a:pt x="22" y="0"/>
                    <a:pt x="21" y="0"/>
                  </a:cubicBezTo>
                  <a:cubicBezTo>
                    <a:pt x="1" y="0"/>
                    <a:pt x="1" y="0"/>
                    <a:pt x="1" y="0"/>
                  </a:cubicBezTo>
                  <a:cubicBezTo>
                    <a:pt x="0" y="0"/>
                    <a:pt x="0" y="0"/>
                    <a:pt x="0" y="1"/>
                  </a:cubicBezTo>
                  <a:cubicBezTo>
                    <a:pt x="0" y="2"/>
                    <a:pt x="0" y="3"/>
                    <a:pt x="1" y="3"/>
                  </a:cubicBezTo>
                  <a:close/>
                  <a:moveTo>
                    <a:pt x="1" y="3"/>
                  </a:moveTo>
                  <a:cubicBezTo>
                    <a:pt x="1" y="3"/>
                    <a:pt x="1" y="3"/>
                    <a:pt x="1" y="3"/>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35"/>
            <p:cNvSpPr>
              <a:spLocks noEditPoints="1"/>
            </p:cNvSpPr>
            <p:nvPr/>
          </p:nvSpPr>
          <p:spPr bwMode="auto">
            <a:xfrm>
              <a:off x="6543675" y="2852738"/>
              <a:ext cx="142875" cy="12700"/>
            </a:xfrm>
            <a:custGeom>
              <a:avLst/>
              <a:gdLst/>
              <a:ahLst/>
              <a:cxnLst>
                <a:cxn ang="0">
                  <a:pos x="0" y="2"/>
                </a:cxn>
                <a:cxn ang="0">
                  <a:pos x="1" y="4"/>
                </a:cxn>
                <a:cxn ang="0">
                  <a:pos x="48" y="4"/>
                </a:cxn>
                <a:cxn ang="0">
                  <a:pos x="49" y="2"/>
                </a:cxn>
                <a:cxn ang="0">
                  <a:pos x="48" y="0"/>
                </a:cxn>
                <a:cxn ang="0">
                  <a:pos x="1" y="0"/>
                </a:cxn>
                <a:cxn ang="0">
                  <a:pos x="0" y="2"/>
                </a:cxn>
                <a:cxn ang="0">
                  <a:pos x="0" y="2"/>
                </a:cxn>
                <a:cxn ang="0">
                  <a:pos x="0" y="2"/>
                </a:cxn>
              </a:cxnLst>
              <a:rect l="0" t="0" r="r" b="b"/>
              <a:pathLst>
                <a:path w="49" h="4">
                  <a:moveTo>
                    <a:pt x="0" y="2"/>
                  </a:moveTo>
                  <a:cubicBezTo>
                    <a:pt x="0" y="3"/>
                    <a:pt x="0" y="4"/>
                    <a:pt x="1" y="4"/>
                  </a:cubicBezTo>
                  <a:cubicBezTo>
                    <a:pt x="48" y="4"/>
                    <a:pt x="48" y="4"/>
                    <a:pt x="48" y="4"/>
                  </a:cubicBezTo>
                  <a:cubicBezTo>
                    <a:pt x="49" y="4"/>
                    <a:pt x="49" y="3"/>
                    <a:pt x="49" y="2"/>
                  </a:cubicBezTo>
                  <a:cubicBezTo>
                    <a:pt x="49" y="1"/>
                    <a:pt x="49" y="0"/>
                    <a:pt x="48" y="0"/>
                  </a:cubicBezTo>
                  <a:cubicBezTo>
                    <a:pt x="1" y="0"/>
                    <a:pt x="1" y="0"/>
                    <a:pt x="1" y="0"/>
                  </a:cubicBezTo>
                  <a:cubicBezTo>
                    <a:pt x="0" y="0"/>
                    <a:pt x="0" y="1"/>
                    <a:pt x="0" y="2"/>
                  </a:cubicBezTo>
                  <a:close/>
                  <a:moveTo>
                    <a:pt x="0" y="2"/>
                  </a:moveTo>
                  <a:cubicBezTo>
                    <a:pt x="0" y="2"/>
                    <a:pt x="0" y="2"/>
                    <a:pt x="0" y="2"/>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6"/>
            <p:cNvSpPr>
              <a:spLocks noEditPoints="1"/>
            </p:cNvSpPr>
            <p:nvPr/>
          </p:nvSpPr>
          <p:spPr bwMode="auto">
            <a:xfrm>
              <a:off x="6418263" y="2921001"/>
              <a:ext cx="268288" cy="11113"/>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37"/>
            <p:cNvSpPr>
              <a:spLocks noEditPoints="1"/>
            </p:cNvSpPr>
            <p:nvPr/>
          </p:nvSpPr>
          <p:spPr bwMode="auto">
            <a:xfrm>
              <a:off x="6418263" y="2955926"/>
              <a:ext cx="268288" cy="9525"/>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38"/>
            <p:cNvSpPr>
              <a:spLocks noEditPoints="1"/>
            </p:cNvSpPr>
            <p:nvPr/>
          </p:nvSpPr>
          <p:spPr bwMode="auto">
            <a:xfrm>
              <a:off x="6418263" y="2987676"/>
              <a:ext cx="268288" cy="12700"/>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39"/>
            <p:cNvSpPr>
              <a:spLocks noEditPoints="1"/>
            </p:cNvSpPr>
            <p:nvPr/>
          </p:nvSpPr>
          <p:spPr bwMode="auto">
            <a:xfrm>
              <a:off x="6418263" y="2889251"/>
              <a:ext cx="268288" cy="7938"/>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40"/>
            <p:cNvSpPr>
              <a:spLocks noEditPoints="1"/>
            </p:cNvSpPr>
            <p:nvPr/>
          </p:nvSpPr>
          <p:spPr bwMode="auto">
            <a:xfrm>
              <a:off x="6418263" y="2774951"/>
              <a:ext cx="101600" cy="90488"/>
            </a:xfrm>
            <a:custGeom>
              <a:avLst/>
              <a:gdLst/>
              <a:ahLst/>
              <a:cxnLst>
                <a:cxn ang="0">
                  <a:pos x="4" y="31"/>
                </a:cxn>
                <a:cxn ang="0">
                  <a:pos x="31" y="31"/>
                </a:cxn>
                <a:cxn ang="0">
                  <a:pos x="35" y="27"/>
                </a:cxn>
                <a:cxn ang="0">
                  <a:pos x="35" y="4"/>
                </a:cxn>
                <a:cxn ang="0">
                  <a:pos x="31" y="0"/>
                </a:cxn>
                <a:cxn ang="0">
                  <a:pos x="4" y="0"/>
                </a:cxn>
                <a:cxn ang="0">
                  <a:pos x="0" y="4"/>
                </a:cxn>
                <a:cxn ang="0">
                  <a:pos x="0" y="27"/>
                </a:cxn>
                <a:cxn ang="0">
                  <a:pos x="4" y="31"/>
                </a:cxn>
                <a:cxn ang="0">
                  <a:pos x="8" y="8"/>
                </a:cxn>
                <a:cxn ang="0">
                  <a:pos x="27" y="8"/>
                </a:cxn>
                <a:cxn ang="0">
                  <a:pos x="27" y="23"/>
                </a:cxn>
                <a:cxn ang="0">
                  <a:pos x="8" y="23"/>
                </a:cxn>
                <a:cxn ang="0">
                  <a:pos x="8" y="8"/>
                </a:cxn>
                <a:cxn ang="0">
                  <a:pos x="8" y="8"/>
                </a:cxn>
                <a:cxn ang="0">
                  <a:pos x="8" y="8"/>
                </a:cxn>
              </a:cxnLst>
              <a:rect l="0" t="0" r="r" b="b"/>
              <a:pathLst>
                <a:path w="35" h="31">
                  <a:moveTo>
                    <a:pt x="4" y="31"/>
                  </a:moveTo>
                  <a:cubicBezTo>
                    <a:pt x="31" y="31"/>
                    <a:pt x="31" y="31"/>
                    <a:pt x="31" y="31"/>
                  </a:cubicBezTo>
                  <a:cubicBezTo>
                    <a:pt x="33" y="31"/>
                    <a:pt x="35" y="29"/>
                    <a:pt x="35" y="27"/>
                  </a:cubicBezTo>
                  <a:cubicBezTo>
                    <a:pt x="35" y="4"/>
                    <a:pt x="35" y="4"/>
                    <a:pt x="35" y="4"/>
                  </a:cubicBezTo>
                  <a:cubicBezTo>
                    <a:pt x="35" y="2"/>
                    <a:pt x="33" y="0"/>
                    <a:pt x="31" y="0"/>
                  </a:cubicBezTo>
                  <a:cubicBezTo>
                    <a:pt x="4" y="0"/>
                    <a:pt x="4" y="0"/>
                    <a:pt x="4" y="0"/>
                  </a:cubicBezTo>
                  <a:cubicBezTo>
                    <a:pt x="2" y="0"/>
                    <a:pt x="0" y="2"/>
                    <a:pt x="0" y="4"/>
                  </a:cubicBezTo>
                  <a:cubicBezTo>
                    <a:pt x="0" y="27"/>
                    <a:pt x="0" y="27"/>
                    <a:pt x="0" y="27"/>
                  </a:cubicBezTo>
                  <a:cubicBezTo>
                    <a:pt x="0" y="29"/>
                    <a:pt x="2" y="31"/>
                    <a:pt x="4" y="31"/>
                  </a:cubicBezTo>
                  <a:close/>
                  <a:moveTo>
                    <a:pt x="8" y="8"/>
                  </a:moveTo>
                  <a:cubicBezTo>
                    <a:pt x="27" y="8"/>
                    <a:pt x="27" y="8"/>
                    <a:pt x="27" y="8"/>
                  </a:cubicBezTo>
                  <a:cubicBezTo>
                    <a:pt x="27" y="23"/>
                    <a:pt x="27" y="23"/>
                    <a:pt x="27" y="23"/>
                  </a:cubicBezTo>
                  <a:cubicBezTo>
                    <a:pt x="8" y="23"/>
                    <a:pt x="8" y="23"/>
                    <a:pt x="8" y="23"/>
                  </a:cubicBezTo>
                  <a:lnTo>
                    <a:pt x="8" y="8"/>
                  </a:lnTo>
                  <a:close/>
                  <a:moveTo>
                    <a:pt x="8" y="8"/>
                  </a:moveTo>
                  <a:cubicBezTo>
                    <a:pt x="8" y="8"/>
                    <a:pt x="8" y="8"/>
                    <a:pt x="8" y="8"/>
                  </a:cubicBezTo>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Freeform 144"/>
          <p:cNvSpPr>
            <a:spLocks noEditPoints="1"/>
          </p:cNvSpPr>
          <p:nvPr/>
        </p:nvSpPr>
        <p:spPr bwMode="auto">
          <a:xfrm>
            <a:off x="2747794" y="3436900"/>
            <a:ext cx="390729" cy="382382"/>
          </a:xfrm>
          <a:custGeom>
            <a:avLst/>
            <a:gdLst/>
            <a:ahLst/>
            <a:cxnLst>
              <a:cxn ang="0">
                <a:pos x="90" y="0"/>
              </a:cxn>
              <a:cxn ang="0">
                <a:pos x="53" y="26"/>
              </a:cxn>
              <a:cxn ang="0">
                <a:pos x="53" y="26"/>
              </a:cxn>
              <a:cxn ang="0">
                <a:pos x="13" y="66"/>
              </a:cxn>
              <a:cxn ang="0">
                <a:pos x="0" y="106"/>
              </a:cxn>
              <a:cxn ang="0">
                <a:pos x="13" y="123"/>
              </a:cxn>
              <a:cxn ang="0">
                <a:pos x="50" y="114"/>
              </a:cxn>
              <a:cxn ang="0">
                <a:pos x="115" y="51"/>
              </a:cxn>
              <a:cxn ang="0">
                <a:pos x="61" y="91"/>
              </a:cxn>
              <a:cxn ang="0">
                <a:pos x="95" y="45"/>
              </a:cxn>
              <a:cxn ang="0">
                <a:pos x="91" y="64"/>
              </a:cxn>
              <a:cxn ang="0">
                <a:pos x="61" y="94"/>
              </a:cxn>
              <a:cxn ang="0">
                <a:pos x="56" y="78"/>
              </a:cxn>
              <a:cxn ang="0">
                <a:pos x="43" y="66"/>
              </a:cxn>
              <a:cxn ang="0">
                <a:pos x="88" y="34"/>
              </a:cxn>
              <a:cxn ang="0">
                <a:pos x="56" y="78"/>
              </a:cxn>
              <a:cxn ang="0">
                <a:pos x="29" y="61"/>
              </a:cxn>
              <a:cxn ang="0">
                <a:pos x="76" y="28"/>
              </a:cxn>
              <a:cxn ang="0">
                <a:pos x="16" y="115"/>
              </a:cxn>
              <a:cxn ang="0">
                <a:pos x="7" y="110"/>
              </a:cxn>
              <a:cxn ang="0">
                <a:pos x="12" y="93"/>
              </a:cxn>
              <a:cxn ang="0">
                <a:pos x="30" y="111"/>
              </a:cxn>
              <a:cxn ang="0">
                <a:pos x="34" y="110"/>
              </a:cxn>
              <a:cxn ang="0">
                <a:pos x="13" y="89"/>
              </a:cxn>
              <a:cxn ang="0">
                <a:pos x="18" y="72"/>
              </a:cxn>
              <a:cxn ang="0">
                <a:pos x="49" y="106"/>
              </a:cxn>
              <a:cxn ang="0">
                <a:pos x="34" y="110"/>
              </a:cxn>
              <a:cxn ang="0">
                <a:pos x="103" y="52"/>
              </a:cxn>
              <a:cxn ang="0">
                <a:pos x="93" y="29"/>
              </a:cxn>
              <a:cxn ang="0">
                <a:pos x="77" y="13"/>
              </a:cxn>
              <a:cxn ang="0">
                <a:pos x="107" y="16"/>
              </a:cxn>
              <a:cxn ang="0">
                <a:pos x="110" y="45"/>
              </a:cxn>
              <a:cxn ang="0">
                <a:pos x="110" y="45"/>
              </a:cxn>
            </a:cxnLst>
            <a:rect l="0" t="0" r="r" b="b"/>
            <a:pathLst>
              <a:path w="126" h="123">
                <a:moveTo>
                  <a:pt x="112" y="10"/>
                </a:moveTo>
                <a:cubicBezTo>
                  <a:pt x="106" y="4"/>
                  <a:pt x="98" y="0"/>
                  <a:pt x="90" y="0"/>
                </a:cubicBezTo>
                <a:cubicBezTo>
                  <a:pt x="83" y="0"/>
                  <a:pt x="76" y="3"/>
                  <a:pt x="72" y="7"/>
                </a:cubicBezTo>
                <a:cubicBezTo>
                  <a:pt x="53" y="26"/>
                  <a:pt x="53" y="26"/>
                  <a:pt x="53" y="26"/>
                </a:cubicBezTo>
                <a:cubicBezTo>
                  <a:pt x="53" y="26"/>
                  <a:pt x="53" y="26"/>
                  <a:pt x="53" y="26"/>
                </a:cubicBezTo>
                <a:cubicBezTo>
                  <a:pt x="53" y="26"/>
                  <a:pt x="53" y="26"/>
                  <a:pt x="53" y="26"/>
                </a:cubicBezTo>
                <a:cubicBezTo>
                  <a:pt x="53" y="26"/>
                  <a:pt x="53" y="26"/>
                  <a:pt x="53" y="26"/>
                </a:cubicBezTo>
                <a:cubicBezTo>
                  <a:pt x="13" y="66"/>
                  <a:pt x="13" y="66"/>
                  <a:pt x="13" y="66"/>
                </a:cubicBezTo>
                <a:cubicBezTo>
                  <a:pt x="11" y="68"/>
                  <a:pt x="10" y="70"/>
                  <a:pt x="9" y="73"/>
                </a:cubicBezTo>
                <a:cubicBezTo>
                  <a:pt x="0" y="106"/>
                  <a:pt x="0" y="106"/>
                  <a:pt x="0" y="106"/>
                </a:cubicBezTo>
                <a:cubicBezTo>
                  <a:pt x="0" y="106"/>
                  <a:pt x="0" y="108"/>
                  <a:pt x="0" y="110"/>
                </a:cubicBezTo>
                <a:cubicBezTo>
                  <a:pt x="0" y="117"/>
                  <a:pt x="6" y="123"/>
                  <a:pt x="13" y="123"/>
                </a:cubicBezTo>
                <a:cubicBezTo>
                  <a:pt x="15" y="123"/>
                  <a:pt x="17" y="122"/>
                  <a:pt x="18" y="122"/>
                </a:cubicBezTo>
                <a:cubicBezTo>
                  <a:pt x="50" y="114"/>
                  <a:pt x="50" y="114"/>
                  <a:pt x="50" y="114"/>
                </a:cubicBezTo>
                <a:cubicBezTo>
                  <a:pt x="52" y="113"/>
                  <a:pt x="55" y="112"/>
                  <a:pt x="57" y="110"/>
                </a:cubicBezTo>
                <a:cubicBezTo>
                  <a:pt x="115" y="51"/>
                  <a:pt x="115" y="51"/>
                  <a:pt x="115" y="51"/>
                </a:cubicBezTo>
                <a:cubicBezTo>
                  <a:pt x="126" y="40"/>
                  <a:pt x="125" y="22"/>
                  <a:pt x="112" y="10"/>
                </a:cubicBezTo>
                <a:close/>
                <a:moveTo>
                  <a:pt x="61" y="91"/>
                </a:moveTo>
                <a:cubicBezTo>
                  <a:pt x="61" y="88"/>
                  <a:pt x="60" y="85"/>
                  <a:pt x="58" y="81"/>
                </a:cubicBezTo>
                <a:cubicBezTo>
                  <a:pt x="95" y="45"/>
                  <a:pt x="95" y="45"/>
                  <a:pt x="95" y="45"/>
                </a:cubicBezTo>
                <a:cubicBezTo>
                  <a:pt x="97" y="52"/>
                  <a:pt x="96" y="59"/>
                  <a:pt x="91" y="64"/>
                </a:cubicBezTo>
                <a:cubicBezTo>
                  <a:pt x="91" y="64"/>
                  <a:pt x="91" y="64"/>
                  <a:pt x="91" y="64"/>
                </a:cubicBezTo>
                <a:cubicBezTo>
                  <a:pt x="91" y="64"/>
                  <a:pt x="91" y="64"/>
                  <a:pt x="91" y="64"/>
                </a:cubicBezTo>
                <a:cubicBezTo>
                  <a:pt x="61" y="94"/>
                  <a:pt x="61" y="94"/>
                  <a:pt x="61" y="94"/>
                </a:cubicBezTo>
                <a:cubicBezTo>
                  <a:pt x="61" y="93"/>
                  <a:pt x="61" y="92"/>
                  <a:pt x="61" y="91"/>
                </a:cubicBezTo>
                <a:close/>
                <a:moveTo>
                  <a:pt x="56" y="78"/>
                </a:moveTo>
                <a:cubicBezTo>
                  <a:pt x="55" y="76"/>
                  <a:pt x="53" y="73"/>
                  <a:pt x="51" y="71"/>
                </a:cubicBezTo>
                <a:cubicBezTo>
                  <a:pt x="49" y="69"/>
                  <a:pt x="46" y="67"/>
                  <a:pt x="43" y="66"/>
                </a:cubicBezTo>
                <a:cubicBezTo>
                  <a:pt x="80" y="29"/>
                  <a:pt x="80" y="29"/>
                  <a:pt x="80" y="29"/>
                </a:cubicBezTo>
                <a:cubicBezTo>
                  <a:pt x="83" y="30"/>
                  <a:pt x="86" y="32"/>
                  <a:pt x="88" y="34"/>
                </a:cubicBezTo>
                <a:cubicBezTo>
                  <a:pt x="90" y="37"/>
                  <a:pt x="92" y="39"/>
                  <a:pt x="93" y="41"/>
                </a:cubicBezTo>
                <a:lnTo>
                  <a:pt x="56" y="78"/>
                </a:lnTo>
                <a:close/>
                <a:moveTo>
                  <a:pt x="40" y="64"/>
                </a:moveTo>
                <a:cubicBezTo>
                  <a:pt x="36" y="62"/>
                  <a:pt x="33" y="61"/>
                  <a:pt x="29" y="61"/>
                </a:cubicBezTo>
                <a:cubicBezTo>
                  <a:pt x="58" y="32"/>
                  <a:pt x="58" y="32"/>
                  <a:pt x="58" y="32"/>
                </a:cubicBezTo>
                <a:cubicBezTo>
                  <a:pt x="63" y="27"/>
                  <a:pt x="69" y="26"/>
                  <a:pt x="76" y="28"/>
                </a:cubicBezTo>
                <a:lnTo>
                  <a:pt x="40" y="64"/>
                </a:lnTo>
                <a:close/>
                <a:moveTo>
                  <a:pt x="16" y="115"/>
                </a:moveTo>
                <a:cubicBezTo>
                  <a:pt x="15" y="115"/>
                  <a:pt x="14" y="115"/>
                  <a:pt x="13" y="115"/>
                </a:cubicBezTo>
                <a:cubicBezTo>
                  <a:pt x="10" y="115"/>
                  <a:pt x="7" y="113"/>
                  <a:pt x="7" y="110"/>
                </a:cubicBezTo>
                <a:cubicBezTo>
                  <a:pt x="7" y="109"/>
                  <a:pt x="8" y="108"/>
                  <a:pt x="8" y="107"/>
                </a:cubicBezTo>
                <a:cubicBezTo>
                  <a:pt x="12" y="93"/>
                  <a:pt x="12" y="93"/>
                  <a:pt x="12" y="93"/>
                </a:cubicBezTo>
                <a:cubicBezTo>
                  <a:pt x="16" y="93"/>
                  <a:pt x="21" y="94"/>
                  <a:pt x="25" y="98"/>
                </a:cubicBezTo>
                <a:cubicBezTo>
                  <a:pt x="28" y="102"/>
                  <a:pt x="30" y="107"/>
                  <a:pt x="30" y="111"/>
                </a:cubicBezTo>
                <a:lnTo>
                  <a:pt x="16" y="115"/>
                </a:lnTo>
                <a:close/>
                <a:moveTo>
                  <a:pt x="34" y="110"/>
                </a:moveTo>
                <a:cubicBezTo>
                  <a:pt x="34" y="105"/>
                  <a:pt x="31" y="100"/>
                  <a:pt x="27" y="95"/>
                </a:cubicBezTo>
                <a:cubicBezTo>
                  <a:pt x="23" y="91"/>
                  <a:pt x="18" y="89"/>
                  <a:pt x="13" y="89"/>
                </a:cubicBezTo>
                <a:cubicBezTo>
                  <a:pt x="17" y="75"/>
                  <a:pt x="17" y="75"/>
                  <a:pt x="17" y="75"/>
                </a:cubicBezTo>
                <a:cubicBezTo>
                  <a:pt x="17" y="74"/>
                  <a:pt x="17" y="73"/>
                  <a:pt x="18" y="72"/>
                </a:cubicBezTo>
                <a:cubicBezTo>
                  <a:pt x="26" y="67"/>
                  <a:pt x="38" y="68"/>
                  <a:pt x="46" y="77"/>
                </a:cubicBezTo>
                <a:cubicBezTo>
                  <a:pt x="55" y="85"/>
                  <a:pt x="56" y="98"/>
                  <a:pt x="49" y="106"/>
                </a:cubicBezTo>
                <a:cubicBezTo>
                  <a:pt x="49" y="106"/>
                  <a:pt x="48" y="106"/>
                  <a:pt x="48" y="106"/>
                </a:cubicBezTo>
                <a:lnTo>
                  <a:pt x="34" y="110"/>
                </a:lnTo>
                <a:close/>
                <a:moveTo>
                  <a:pt x="110" y="45"/>
                </a:moveTo>
                <a:cubicBezTo>
                  <a:pt x="103" y="52"/>
                  <a:pt x="103" y="52"/>
                  <a:pt x="103" y="52"/>
                </a:cubicBezTo>
                <a:cubicBezTo>
                  <a:pt x="103" y="51"/>
                  <a:pt x="103" y="50"/>
                  <a:pt x="103" y="49"/>
                </a:cubicBezTo>
                <a:cubicBezTo>
                  <a:pt x="103" y="42"/>
                  <a:pt x="99" y="35"/>
                  <a:pt x="93" y="29"/>
                </a:cubicBezTo>
                <a:cubicBezTo>
                  <a:pt x="87" y="23"/>
                  <a:pt x="79" y="19"/>
                  <a:pt x="71" y="19"/>
                </a:cubicBezTo>
                <a:cubicBezTo>
                  <a:pt x="77" y="13"/>
                  <a:pt x="77" y="13"/>
                  <a:pt x="77" y="13"/>
                </a:cubicBezTo>
                <a:cubicBezTo>
                  <a:pt x="80" y="10"/>
                  <a:pt x="85" y="8"/>
                  <a:pt x="90" y="8"/>
                </a:cubicBezTo>
                <a:cubicBezTo>
                  <a:pt x="96" y="8"/>
                  <a:pt x="102" y="11"/>
                  <a:pt x="107" y="16"/>
                </a:cubicBezTo>
                <a:cubicBezTo>
                  <a:pt x="112" y="20"/>
                  <a:pt x="114" y="26"/>
                  <a:pt x="115" y="32"/>
                </a:cubicBezTo>
                <a:cubicBezTo>
                  <a:pt x="115" y="37"/>
                  <a:pt x="113" y="42"/>
                  <a:pt x="110" y="45"/>
                </a:cubicBezTo>
                <a:close/>
                <a:moveTo>
                  <a:pt x="110" y="45"/>
                </a:moveTo>
                <a:cubicBezTo>
                  <a:pt x="110" y="45"/>
                  <a:pt x="110" y="45"/>
                  <a:pt x="110" y="45"/>
                </a:cubicBezTo>
              </a:path>
            </a:pathLst>
          </a:custGeom>
          <a:solidFill>
            <a:schemeClr val="bg1"/>
          </a:solidFill>
          <a:ln w="9525">
            <a:noFill/>
            <a:round/>
          </a:ln>
        </p:spPr>
        <p:txBody>
          <a:bodyPr vert="horz" wrap="square" lIns="79420" tIns="39710" rIns="79420" bIns="39710"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72"/>
          <p:cNvSpPr>
            <a:spLocks noEditPoints="1"/>
          </p:cNvSpPr>
          <p:nvPr/>
        </p:nvSpPr>
        <p:spPr bwMode="auto">
          <a:xfrm>
            <a:off x="6671121" y="2112998"/>
            <a:ext cx="382309" cy="382382"/>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round/>
          </a:ln>
        </p:spPr>
        <p:txBody>
          <a:bodyPr vert="horz" wrap="square" lIns="79420" tIns="39710" rIns="79420" bIns="39710"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 Placeholder 3"/>
          <p:cNvSpPr txBox="1"/>
          <p:nvPr/>
        </p:nvSpPr>
        <p:spPr>
          <a:xfrm>
            <a:off x="2047299" y="4037678"/>
            <a:ext cx="1510057" cy="33250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3"/>
          <p:cNvSpPr txBox="1"/>
          <p:nvPr/>
        </p:nvSpPr>
        <p:spPr>
          <a:xfrm>
            <a:off x="4856338" y="3457105"/>
            <a:ext cx="1510057" cy="33250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 Placeholder 3"/>
          <p:cNvSpPr txBox="1"/>
          <p:nvPr/>
        </p:nvSpPr>
        <p:spPr>
          <a:xfrm>
            <a:off x="1485454" y="2422391"/>
            <a:ext cx="1510057" cy="33250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 Placeholder 3"/>
          <p:cNvSpPr txBox="1"/>
          <p:nvPr/>
        </p:nvSpPr>
        <p:spPr>
          <a:xfrm>
            <a:off x="3123696" y="1745953"/>
            <a:ext cx="1510057" cy="33250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 Placeholder 3"/>
          <p:cNvSpPr txBox="1"/>
          <p:nvPr/>
        </p:nvSpPr>
        <p:spPr>
          <a:xfrm>
            <a:off x="5331135" y="1426644"/>
            <a:ext cx="1510057" cy="332502"/>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p:transition spd="med" advClick="0" advTm="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ppt_w</p:attrName>
                                        </p:attrNameLst>
                                      </p:cBhvr>
                                      <p:tavLst>
                                        <p:tav tm="0">
                                          <p:val>
                                            <p:fltVal val="0"/>
                                          </p:val>
                                        </p:tav>
                                        <p:tav tm="100000">
                                          <p:val>
                                            <p:strVal val="#ppt_w"/>
                                          </p:val>
                                        </p:tav>
                                      </p:tavLst>
                                    </p:anim>
                                    <p:anim calcmode="lin" valueType="num">
                                      <p:cBhvr>
                                        <p:cTn id="12" dur="500" fill="hold"/>
                                        <p:tgtEl>
                                          <p:spTgt spid="46"/>
                                        </p:tgtEl>
                                        <p:attrNameLst>
                                          <p:attrName>ppt_h</p:attrName>
                                        </p:attrNameLst>
                                      </p:cBhvr>
                                      <p:tavLst>
                                        <p:tav tm="0">
                                          <p:val>
                                            <p:fltVal val="0"/>
                                          </p:val>
                                        </p:tav>
                                        <p:tav tm="100000">
                                          <p:val>
                                            <p:strVal val="#ppt_h"/>
                                          </p:val>
                                        </p:tav>
                                      </p:tavLst>
                                    </p:anim>
                                    <p:animEffect transition="in" filter="fade">
                                      <p:cBhvr>
                                        <p:cTn id="13" dur="500"/>
                                        <p:tgtEl>
                                          <p:spTgt spid="46"/>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slide(fromLeft)">
                                      <p:cBhvr>
                                        <p:cTn id="21" dur="500"/>
                                        <p:tgtEl>
                                          <p:spTgt spid="7"/>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right)">
                                      <p:cBhvr>
                                        <p:cTn id="31" dur="500"/>
                                        <p:tgtEl>
                                          <p:spTgt spid="9"/>
                                        </p:tgtEl>
                                      </p:cBhvr>
                                    </p:animEffect>
                                  </p:childTnLst>
                                </p:cTn>
                              </p:par>
                            </p:childTnLst>
                          </p:cTn>
                        </p:par>
                        <p:par>
                          <p:cTn id="32" fill="hold">
                            <p:stCondLst>
                              <p:cond delay="3000"/>
                            </p:stCondLst>
                            <p:childTnLst>
                              <p:par>
                                <p:cTn id="33" presetID="1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slide(fromLeft)">
                                      <p:cBhvr>
                                        <p:cTn id="35" dur="500"/>
                                        <p:tgtEl>
                                          <p:spTgt spid="8"/>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right)">
                                      <p:cBhvr>
                                        <p:cTn id="45" dur="500"/>
                                        <p:tgtEl>
                                          <p:spTgt spid="11"/>
                                        </p:tgtEl>
                                      </p:cBhvr>
                                    </p:animEffect>
                                  </p:childTnLst>
                                </p:cTn>
                              </p:par>
                            </p:childTnLst>
                          </p:cTn>
                        </p:par>
                        <p:par>
                          <p:cTn id="46" fill="hold">
                            <p:stCondLst>
                              <p:cond delay="4500"/>
                            </p:stCondLst>
                            <p:childTnLst>
                              <p:par>
                                <p:cTn id="47" presetID="1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slide(fromLeft)">
                                      <p:cBhvr>
                                        <p:cTn id="49" dur="500"/>
                                        <p:tgtEl>
                                          <p:spTgt spid="17"/>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p:cTn id="53" dur="500" fill="hold"/>
                                        <p:tgtEl>
                                          <p:spTgt spid="3"/>
                                        </p:tgtEl>
                                        <p:attrNameLst>
                                          <p:attrName>ppt_w</p:attrName>
                                        </p:attrNameLst>
                                      </p:cBhvr>
                                      <p:tavLst>
                                        <p:tav tm="0">
                                          <p:val>
                                            <p:fltVal val="0"/>
                                          </p:val>
                                        </p:tav>
                                        <p:tav tm="100000">
                                          <p:val>
                                            <p:strVal val="#ppt_w"/>
                                          </p:val>
                                        </p:tav>
                                      </p:tavLst>
                                    </p:anim>
                                    <p:anim calcmode="lin" valueType="num">
                                      <p:cBhvr>
                                        <p:cTn id="54" dur="500" fill="hold"/>
                                        <p:tgtEl>
                                          <p:spTgt spid="3"/>
                                        </p:tgtEl>
                                        <p:attrNameLst>
                                          <p:attrName>ppt_h</p:attrName>
                                        </p:attrNameLst>
                                      </p:cBhvr>
                                      <p:tavLst>
                                        <p:tav tm="0">
                                          <p:val>
                                            <p:fltVal val="0"/>
                                          </p:val>
                                        </p:tav>
                                        <p:tav tm="100000">
                                          <p:val>
                                            <p:strVal val="#ppt_h"/>
                                          </p:val>
                                        </p:tav>
                                      </p:tavLst>
                                    </p:anim>
                                    <p:animEffect transition="in" filter="fade">
                                      <p:cBhvr>
                                        <p:cTn id="55" dur="500"/>
                                        <p:tgtEl>
                                          <p:spTgt spid="3"/>
                                        </p:tgtEl>
                                      </p:cBhvr>
                                    </p:animEffect>
                                  </p:childTnLst>
                                </p:cTn>
                              </p:par>
                            </p:childTnLst>
                          </p:cTn>
                        </p:par>
                        <p:par>
                          <p:cTn id="56" fill="hold">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right)">
                                      <p:cBhvr>
                                        <p:cTn id="59" dur="500"/>
                                        <p:tgtEl>
                                          <p:spTgt spid="16"/>
                                        </p:tgtEl>
                                      </p:cBhvr>
                                    </p:animEffect>
                                  </p:childTnLst>
                                </p:cTn>
                              </p:par>
                            </p:childTnLst>
                          </p:cTn>
                        </p:par>
                        <p:par>
                          <p:cTn id="60" fill="hold">
                            <p:stCondLst>
                              <p:cond delay="6000"/>
                            </p:stCondLst>
                            <p:childTnLst>
                              <p:par>
                                <p:cTn id="61" presetID="1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slide(fromLeft)">
                                      <p:cBhvr>
                                        <p:cTn id="63" dur="500"/>
                                        <p:tgtEl>
                                          <p:spTgt spid="15"/>
                                        </p:tgtEl>
                                      </p:cBhvr>
                                    </p:animEffect>
                                  </p:childTnLst>
                                </p:cTn>
                              </p:par>
                            </p:childTnLst>
                          </p:cTn>
                        </p:par>
                        <p:par>
                          <p:cTn id="64" fill="hold">
                            <p:stCondLst>
                              <p:cond delay="6500"/>
                            </p:stCondLst>
                            <p:childTnLst>
                              <p:par>
                                <p:cTn id="65" presetID="53" presetClass="entr" presetSubtype="16" fill="hold" grpId="0" nodeType="afterEffect">
                                  <p:stCondLst>
                                    <p:cond delay="0"/>
                                  </p:stCondLst>
                                  <p:childTnLst>
                                    <p:set>
                                      <p:cBhvr>
                                        <p:cTn id="66" dur="1" fill="hold">
                                          <p:stCondLst>
                                            <p:cond delay="0"/>
                                          </p:stCondLst>
                                        </p:cTn>
                                        <p:tgtEl>
                                          <p:spTgt spid="47"/>
                                        </p:tgtEl>
                                        <p:attrNameLst>
                                          <p:attrName>style.visibility</p:attrName>
                                        </p:attrNameLst>
                                      </p:cBhvr>
                                      <p:to>
                                        <p:strVal val="visible"/>
                                      </p:to>
                                    </p:set>
                                    <p:anim calcmode="lin" valueType="num">
                                      <p:cBhvr>
                                        <p:cTn id="67" dur="500" fill="hold"/>
                                        <p:tgtEl>
                                          <p:spTgt spid="47"/>
                                        </p:tgtEl>
                                        <p:attrNameLst>
                                          <p:attrName>ppt_w</p:attrName>
                                        </p:attrNameLst>
                                      </p:cBhvr>
                                      <p:tavLst>
                                        <p:tav tm="0">
                                          <p:val>
                                            <p:fltVal val="0"/>
                                          </p:val>
                                        </p:tav>
                                        <p:tav tm="100000">
                                          <p:val>
                                            <p:strVal val="#ppt_w"/>
                                          </p:val>
                                        </p:tav>
                                      </p:tavLst>
                                    </p:anim>
                                    <p:anim calcmode="lin" valueType="num">
                                      <p:cBhvr>
                                        <p:cTn id="68" dur="500" fill="hold"/>
                                        <p:tgtEl>
                                          <p:spTgt spid="47"/>
                                        </p:tgtEl>
                                        <p:attrNameLst>
                                          <p:attrName>ppt_h</p:attrName>
                                        </p:attrNameLst>
                                      </p:cBhvr>
                                      <p:tavLst>
                                        <p:tav tm="0">
                                          <p:val>
                                            <p:fltVal val="0"/>
                                          </p:val>
                                        </p:tav>
                                        <p:tav tm="100000">
                                          <p:val>
                                            <p:strVal val="#ppt_h"/>
                                          </p:val>
                                        </p:tav>
                                      </p:tavLst>
                                    </p:anim>
                                    <p:animEffect transition="in" filter="fade">
                                      <p:cBhvr>
                                        <p:cTn id="69" dur="500"/>
                                        <p:tgtEl>
                                          <p:spTgt spid="47"/>
                                        </p:tgtEl>
                                      </p:cBhvr>
                                    </p:animEffect>
                                  </p:childTnLst>
                                </p:cTn>
                              </p:par>
                            </p:childTnLst>
                          </p:cTn>
                        </p:par>
                        <p:par>
                          <p:cTn id="70" fill="hold">
                            <p:stCondLst>
                              <p:cond delay="7000"/>
                            </p:stCondLst>
                            <p:childTnLst>
                              <p:par>
                                <p:cTn id="71" presetID="22" presetClass="entr" presetSubtype="1"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animEffect transition="in" filter="wipe(up)">
                                      <p:cBhvr>
                                        <p:cTn id="73" dur="500"/>
                                        <p:tgtEl>
                                          <p:spTgt spid="49"/>
                                        </p:tgtEl>
                                      </p:cBhvr>
                                    </p:animEffect>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Effect transition="in" filter="wipe(right)">
                                      <p:cBhvr>
                                        <p:cTn id="77" dur="500"/>
                                        <p:tgtEl>
                                          <p:spTgt spid="51"/>
                                        </p:tgtEl>
                                      </p:cBhvr>
                                    </p:animEffect>
                                  </p:childTnLst>
                                </p:cTn>
                              </p:par>
                            </p:childTnLst>
                          </p:cTn>
                        </p:par>
                        <p:par>
                          <p:cTn id="78" fill="hold">
                            <p:stCondLst>
                              <p:cond delay="8000"/>
                            </p:stCondLst>
                            <p:childTnLst>
                              <p:par>
                                <p:cTn id="79" presetID="22" presetClass="entr" presetSubtype="8" fill="hold" grpId="0" nodeType="afterEffect">
                                  <p:stCondLst>
                                    <p:cond delay="0"/>
                                  </p:stCondLst>
                                  <p:childTnLst>
                                    <p:set>
                                      <p:cBhvr>
                                        <p:cTn id="80" dur="1" fill="hold">
                                          <p:stCondLst>
                                            <p:cond delay="0"/>
                                          </p:stCondLst>
                                        </p:cTn>
                                        <p:tgtEl>
                                          <p:spTgt spid="50"/>
                                        </p:tgtEl>
                                        <p:attrNameLst>
                                          <p:attrName>style.visibility</p:attrName>
                                        </p:attrNameLst>
                                      </p:cBhvr>
                                      <p:to>
                                        <p:strVal val="visible"/>
                                      </p:to>
                                    </p:set>
                                    <p:animEffect transition="in" filter="wipe(left)">
                                      <p:cBhvr>
                                        <p:cTn id="81" dur="500"/>
                                        <p:tgtEl>
                                          <p:spTgt spid="50"/>
                                        </p:tgtEl>
                                      </p:cBhvr>
                                    </p:animEffect>
                                  </p:childTnLst>
                                </p:cTn>
                              </p:par>
                            </p:childTnLst>
                          </p:cTn>
                        </p:par>
                        <p:par>
                          <p:cTn id="82" fill="hold">
                            <p:stCondLst>
                              <p:cond delay="8500"/>
                            </p:stCondLst>
                            <p:childTnLst>
                              <p:par>
                                <p:cTn id="83" presetID="22" presetClass="entr" presetSubtype="2" fill="hold" grpId="0" nodeType="after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wipe(right)">
                                      <p:cBhvr>
                                        <p:cTn id="85" dur="500"/>
                                        <p:tgtEl>
                                          <p:spTgt spid="53"/>
                                        </p:tgtEl>
                                      </p:cBhvr>
                                    </p:animEffect>
                                  </p:childTnLst>
                                </p:cTn>
                              </p:par>
                            </p:childTnLst>
                          </p:cTn>
                        </p:par>
                        <p:par>
                          <p:cTn id="86" fill="hold">
                            <p:stCondLst>
                              <p:cond delay="9000"/>
                            </p:stCondLst>
                            <p:childTnLst>
                              <p:par>
                                <p:cTn id="87" presetID="22" presetClass="entr" presetSubtype="1" fill="hold" grpId="0" nodeType="after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wipe(up)">
                                      <p:cBhvr>
                                        <p:cTn id="8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1" grpId="0" animBg="1"/>
      <p:bldP spid="8" grpId="0" animBg="1"/>
      <p:bldP spid="9" grpId="0" animBg="1"/>
      <p:bldP spid="7" grpId="0" animBg="1"/>
      <p:bldP spid="6" grpId="0" animBg="1"/>
      <p:bldP spid="5" grpId="0" animBg="1"/>
      <p:bldP spid="32" grpId="0" animBg="1"/>
      <p:bldP spid="46" grpId="0" animBg="1"/>
      <p:bldP spid="47" grpId="0" animBg="1"/>
      <p:bldP spid="49" grpId="0"/>
      <p:bldP spid="50" grpId="0"/>
      <p:bldP spid="51" grpId="0"/>
      <p:bldP spid="53" grpId="0"/>
      <p:bldP spid="5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56370" y="1447524"/>
            <a:ext cx="3600400" cy="2665941"/>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3" name="矩形 2"/>
          <p:cNvSpPr/>
          <p:nvPr/>
        </p:nvSpPr>
        <p:spPr>
          <a:xfrm>
            <a:off x="4572794" y="3684364"/>
            <a:ext cx="432123" cy="4323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4" name="矩形 3"/>
          <p:cNvSpPr/>
          <p:nvPr/>
        </p:nvSpPr>
        <p:spPr>
          <a:xfrm>
            <a:off x="5004918" y="3684364"/>
            <a:ext cx="3312942" cy="43231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5" name="Rectangle 24"/>
          <p:cNvSpPr>
            <a:spLocks noChangeArrowheads="1"/>
          </p:cNvSpPr>
          <p:nvPr/>
        </p:nvSpPr>
        <p:spPr bwMode="auto">
          <a:xfrm>
            <a:off x="4572794" y="1447524"/>
            <a:ext cx="3745066" cy="741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a:p>
            <a:pPr defTabSz="914400" fontAlgn="auto">
              <a:lnSpc>
                <a:spcPct val="120000"/>
              </a:lnSpc>
              <a:spcBef>
                <a:spcPts val="300"/>
              </a:spcBef>
              <a:spcAft>
                <a:spcPts val="0"/>
              </a:spcAft>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fontAlgn="auto">
              <a:lnSpc>
                <a:spcPct val="120000"/>
              </a:lnSpc>
              <a:spcBef>
                <a:spcPts val="300"/>
              </a:spcBef>
              <a:spcAft>
                <a:spcPts val="0"/>
              </a:spcAft>
              <a:defRPr/>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Rectangle 24"/>
          <p:cNvSpPr>
            <a:spLocks noChangeArrowheads="1"/>
          </p:cNvSpPr>
          <p:nvPr/>
        </p:nvSpPr>
        <p:spPr bwMode="auto">
          <a:xfrm>
            <a:off x="4992610" y="2171259"/>
            <a:ext cx="3325250" cy="1751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fontAlgn="auto">
              <a:lnSpc>
                <a:spcPct val="120000"/>
              </a:lnSpc>
              <a:spcBef>
                <a:spcPts val="300"/>
              </a:spcBef>
              <a:spcAft>
                <a:spcPts val="0"/>
              </a:spcAft>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fontAlgn="auto">
              <a:lnSpc>
                <a:spcPct val="120000"/>
              </a:lnSpc>
              <a:spcBef>
                <a:spcPts val="300"/>
              </a:spcBef>
              <a:spcAft>
                <a:spcPts val="0"/>
              </a:spcAft>
              <a:defRPr/>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fontAlgn="auto">
              <a:lnSpc>
                <a:spcPct val="120000"/>
              </a:lnSpc>
              <a:spcBef>
                <a:spcPts val="300"/>
              </a:spcBef>
              <a:spcAft>
                <a:spcPts val="0"/>
              </a:spcAft>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fontAlgn="auto">
              <a:lnSpc>
                <a:spcPct val="120000"/>
              </a:lnSpc>
              <a:spcBef>
                <a:spcPts val="300"/>
              </a:spcBef>
              <a:spcAft>
                <a:spcPts val="0"/>
              </a:spcAft>
              <a:defRPr/>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fontAlgn="auto">
              <a:lnSpc>
                <a:spcPct val="120000"/>
              </a:lnSpc>
              <a:spcBef>
                <a:spcPts val="300"/>
              </a:spcBef>
              <a:spcAft>
                <a:spcPts val="0"/>
              </a:spcAft>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nSpc>
                <a:spcPct val="120000"/>
              </a:lnSpc>
              <a:spcBef>
                <a:spcPts val="1800"/>
              </a:spcBef>
            </a:pPr>
            <a:r>
              <a:rPr lang="en-US" altLang="zh-CN" sz="800" dirty="0" smtClean="0">
                <a:solidFill>
                  <a:schemeClr val="bg1">
                    <a:lumMod val="50000"/>
                  </a:schemeClr>
                </a:solidFill>
              </a:rPr>
              <a:t>.  </a:t>
            </a:r>
            <a:endParaRPr lang="en-US" altLang="zh-CN" sz="800" dirty="0" smtClean="0">
              <a:solidFill>
                <a:schemeClr val="bg1">
                  <a:lumMod val="50000"/>
                </a:schemeClr>
              </a:solidFill>
            </a:endParaRPr>
          </a:p>
        </p:txBody>
      </p:sp>
      <p:sp>
        <p:nvSpPr>
          <p:cNvPr id="7" name="Rectangle 24"/>
          <p:cNvSpPr>
            <a:spLocks noChangeArrowheads="1"/>
          </p:cNvSpPr>
          <p:nvPr/>
        </p:nvSpPr>
        <p:spPr bwMode="auto">
          <a:xfrm>
            <a:off x="5148958" y="3752698"/>
            <a:ext cx="3024862" cy="28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fontAlgn="auto">
              <a:lnSpc>
                <a:spcPct val="120000"/>
              </a:lnSpc>
              <a:spcBef>
                <a:spcPts val="300"/>
              </a:spcBef>
              <a:spcAft>
                <a:spcPts val="0"/>
              </a:spcAft>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任意多边形 7"/>
          <p:cNvSpPr/>
          <p:nvPr/>
        </p:nvSpPr>
        <p:spPr>
          <a:xfrm>
            <a:off x="4653772" y="2266690"/>
            <a:ext cx="214350" cy="138198"/>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9" name="任意多边形 8"/>
          <p:cNvSpPr/>
          <p:nvPr/>
        </p:nvSpPr>
        <p:spPr>
          <a:xfrm>
            <a:off x="4653772" y="2786124"/>
            <a:ext cx="214350" cy="138198"/>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10" name="任意多边形 9"/>
          <p:cNvSpPr/>
          <p:nvPr/>
        </p:nvSpPr>
        <p:spPr>
          <a:xfrm>
            <a:off x="4653772" y="3300792"/>
            <a:ext cx="214350" cy="138198"/>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11" name="Freeform 10"/>
          <p:cNvSpPr>
            <a:spLocks noEditPoints="1"/>
          </p:cNvSpPr>
          <p:nvPr/>
        </p:nvSpPr>
        <p:spPr bwMode="auto">
          <a:xfrm>
            <a:off x="4700064" y="3781165"/>
            <a:ext cx="177583" cy="238713"/>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67" tIns="45734" rIns="91467" bIns="45734" numCol="1" anchor="t" anchorCtr="0" compatLnSpc="1"/>
          <a:lstStyle/>
          <a:p>
            <a:endParaRPr lang="zh-CN" altLang="en-US"/>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6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7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53" presetClass="entr" presetSubtype="16" fill="hold" grpId="0" nodeType="withEffect">
                                  <p:stCondLst>
                                    <p:cond delay="80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110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grpId="0" nodeType="withEffect">
                                  <p:stCondLst>
                                    <p:cond delay="13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22" presetClass="entr" presetSubtype="8" fill="hold" grpId="0" nodeType="withEffect">
                                  <p:stCondLst>
                                    <p:cond delay="1600"/>
                                  </p:stCondLst>
                                  <p:childTnLst>
                                    <p:set>
                                      <p:cBhvr>
                                        <p:cTn id="43" dur="1" fill="hold">
                                          <p:stCondLst>
                                            <p:cond delay="0"/>
                                          </p:stCondLst>
                                        </p:cTn>
                                        <p:tgtEl>
                                          <p:spTgt spid="4"/>
                                        </p:tgtEl>
                                        <p:attrNameLst>
                                          <p:attrName>style.visibility</p:attrName>
                                        </p:attrNameLst>
                                      </p:cBhvr>
                                      <p:to>
                                        <p:strVal val="visible"/>
                                      </p:to>
                                    </p:set>
                                    <p:animEffect transition="in" filter="wipe(left)">
                                      <p:cBhvr>
                                        <p:cTn id="44" dur="500"/>
                                        <p:tgtEl>
                                          <p:spTgt spid="4"/>
                                        </p:tgtEl>
                                      </p:cBhvr>
                                    </p:animEffect>
                                  </p:childTnLst>
                                </p:cTn>
                              </p:par>
                              <p:par>
                                <p:cTn id="45" presetID="12" presetClass="entr" presetSubtype="2" fill="hold" grpId="0" nodeType="withEffect">
                                  <p:stCondLst>
                                    <p:cond delay="160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p:tgtEl>
                                          <p:spTgt spid="7"/>
                                        </p:tgtEl>
                                        <p:attrNameLst>
                                          <p:attrName>ppt_x</p:attrName>
                                        </p:attrNameLst>
                                      </p:cBhvr>
                                      <p:tavLst>
                                        <p:tav tm="0">
                                          <p:val>
                                            <p:strVal val="#ppt_x+#ppt_w*1.125000"/>
                                          </p:val>
                                        </p:tav>
                                        <p:tav tm="100000">
                                          <p:val>
                                            <p:strVal val="#ppt_x"/>
                                          </p:val>
                                        </p:tav>
                                      </p:tavLst>
                                    </p:anim>
                                    <p:animEffect transition="in" filter="wipe(left)">
                                      <p:cBhvr>
                                        <p:cTn id="4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128046" y="1879670"/>
            <a:ext cx="330107" cy="324199"/>
          </a:xfrm>
          <a:prstGeom prst="rect">
            <a:avLst/>
          </a:prstGeom>
          <a:noFill/>
        </p:spPr>
        <p:txBody>
          <a:bodyPr wrap="none" lIns="65032" tIns="32516" rIns="65032" bIns="32516"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7"/>
          <p:cNvGrpSpPr/>
          <p:nvPr/>
        </p:nvGrpSpPr>
        <p:grpSpPr>
          <a:xfrm>
            <a:off x="1400001" y="1879668"/>
            <a:ext cx="1694316" cy="651287"/>
            <a:chOff x="509993" y="4146958"/>
            <a:chExt cx="2041329" cy="868165"/>
          </a:xfrm>
        </p:grpSpPr>
        <p:sp>
          <p:nvSpPr>
            <p:cNvPr id="19" name="TextBox 18"/>
            <p:cNvSpPr txBox="1"/>
            <p:nvPr/>
          </p:nvSpPr>
          <p:spPr>
            <a:xfrm>
              <a:off x="515135" y="4146958"/>
              <a:ext cx="1346513" cy="369239"/>
            </a:xfrm>
            <a:prstGeom prst="rect">
              <a:avLst/>
            </a:prstGeom>
            <a:noFill/>
          </p:spPr>
          <p:txBody>
            <a:bodyPr wrap="none"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509993" y="4448956"/>
              <a:ext cx="2041329" cy="566167"/>
            </a:xfrm>
            <a:prstGeom prst="rect">
              <a:avLst/>
            </a:prstGeom>
          </p:spPr>
          <p:txBody>
            <a:bodyPr wrap="square">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TextBox 20"/>
          <p:cNvSpPr txBox="1"/>
          <p:nvPr/>
        </p:nvSpPr>
        <p:spPr>
          <a:xfrm>
            <a:off x="1128046" y="2722757"/>
            <a:ext cx="330107" cy="324199"/>
          </a:xfrm>
          <a:prstGeom prst="rect">
            <a:avLst/>
          </a:prstGeom>
          <a:noFill/>
        </p:spPr>
        <p:txBody>
          <a:bodyPr wrap="none" lIns="65032" tIns="32516" rIns="65032" bIns="32516"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1128046" y="3565843"/>
            <a:ext cx="330107" cy="324199"/>
          </a:xfrm>
          <a:prstGeom prst="rect">
            <a:avLst/>
          </a:prstGeom>
          <a:noFill/>
        </p:spPr>
        <p:txBody>
          <a:bodyPr wrap="none" lIns="65032" tIns="32516" rIns="65032" bIns="32516"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32"/>
          <p:cNvGrpSpPr/>
          <p:nvPr/>
        </p:nvGrpSpPr>
        <p:grpSpPr>
          <a:xfrm>
            <a:off x="1400001" y="3565840"/>
            <a:ext cx="1694316" cy="651287"/>
            <a:chOff x="509993" y="4146958"/>
            <a:chExt cx="2041329" cy="868165"/>
          </a:xfrm>
        </p:grpSpPr>
        <p:sp>
          <p:nvSpPr>
            <p:cNvPr id="34" name="TextBox 33"/>
            <p:cNvSpPr txBox="1"/>
            <p:nvPr/>
          </p:nvSpPr>
          <p:spPr>
            <a:xfrm>
              <a:off x="515135" y="4146958"/>
              <a:ext cx="1346513" cy="369239"/>
            </a:xfrm>
            <a:prstGeom prst="rect">
              <a:avLst/>
            </a:prstGeom>
            <a:noFill/>
          </p:spPr>
          <p:txBody>
            <a:bodyPr wrap="none"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509993" y="4448956"/>
              <a:ext cx="2041329" cy="566167"/>
            </a:xfrm>
            <a:prstGeom prst="rect">
              <a:avLst/>
            </a:prstGeom>
          </p:spPr>
          <p:txBody>
            <a:bodyPr wrap="square">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5"/>
          <p:cNvGrpSpPr/>
          <p:nvPr/>
        </p:nvGrpSpPr>
        <p:grpSpPr>
          <a:xfrm>
            <a:off x="1400001" y="2722754"/>
            <a:ext cx="1694316" cy="651287"/>
            <a:chOff x="509993" y="4146958"/>
            <a:chExt cx="2041329" cy="868165"/>
          </a:xfrm>
        </p:grpSpPr>
        <p:sp>
          <p:nvSpPr>
            <p:cNvPr id="37" name="TextBox 36"/>
            <p:cNvSpPr txBox="1"/>
            <p:nvPr/>
          </p:nvSpPr>
          <p:spPr>
            <a:xfrm>
              <a:off x="515135" y="4146958"/>
              <a:ext cx="1346513" cy="369239"/>
            </a:xfrm>
            <a:prstGeom prst="rect">
              <a:avLst/>
            </a:prstGeom>
            <a:noFill/>
          </p:spPr>
          <p:txBody>
            <a:bodyPr wrap="none"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509993" y="4448956"/>
              <a:ext cx="2041329" cy="566167"/>
            </a:xfrm>
            <a:prstGeom prst="rect">
              <a:avLst/>
            </a:prstGeom>
          </p:spPr>
          <p:txBody>
            <a:bodyPr wrap="square">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38"/>
          <p:cNvGrpSpPr/>
          <p:nvPr/>
        </p:nvGrpSpPr>
        <p:grpSpPr>
          <a:xfrm>
            <a:off x="3069455" y="1629234"/>
            <a:ext cx="2988614" cy="2974550"/>
            <a:chOff x="3685337" y="1514384"/>
            <a:chExt cx="4821324" cy="4797721"/>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99397" tIns="1086802" rIns="625652" bIns="2423966" numCol="1" spcCol="1270" anchor="ctr" anchorCtr="0">
              <a:noAutofit/>
            </a:bodyPr>
            <a:lstStyle/>
            <a:p>
              <a:pPr algn="just" defTabSz="1732915">
                <a:lnSpc>
                  <a:spcPct val="120000"/>
                </a:lnSpc>
                <a:spcAft>
                  <a:spcPct val="35000"/>
                </a:spcAft>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9930" tIns="3201387" rIns="1172785" bIns="515634" numCol="1" spcCol="1270" anchor="ctr" anchorCtr="0">
              <a:noAutofit/>
            </a:bodyPr>
            <a:lstStyle/>
            <a:p>
              <a:pPr algn="just" defTabSz="2166620">
                <a:lnSpc>
                  <a:spcPct val="120000"/>
                </a:lnSpc>
                <a:spcAft>
                  <a:spcPct val="35000"/>
                </a:spcAft>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25654" tIns="1086802" rIns="2599396" bIns="2423966" numCol="1" spcCol="1270" anchor="ctr" anchorCtr="0">
              <a:noAutofit/>
            </a:bodyPr>
            <a:lstStyle/>
            <a:p>
              <a:pPr algn="just" defTabSz="1732915">
                <a:lnSpc>
                  <a:spcPct val="120000"/>
                </a:lnSpc>
                <a:spcAft>
                  <a:spcPct val="35000"/>
                </a:spcAft>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Circular Arrow 42"/>
            <p:cNvSpPr/>
            <p:nvPr/>
          </p:nvSpPr>
          <p:spPr>
            <a:xfrm>
              <a:off x="3856462" y="1514384"/>
              <a:ext cx="4650199" cy="4650202"/>
            </a:xfrm>
            <a:prstGeom prst="circularArrow">
              <a:avLst>
                <a:gd name="adj1" fmla="val 5085"/>
                <a:gd name="adj2" fmla="val 327528"/>
                <a:gd name="adj3" fmla="val 1472472"/>
                <a:gd name="adj4" fmla="val 1619943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ircular Arrow 43"/>
            <p:cNvSpPr/>
            <p:nvPr/>
          </p:nvSpPr>
          <p:spPr>
            <a:xfrm>
              <a:off x="3770899" y="1661904"/>
              <a:ext cx="4650199" cy="4650201"/>
            </a:xfrm>
            <a:prstGeom prst="circularArrow">
              <a:avLst>
                <a:gd name="adj1" fmla="val 5085"/>
                <a:gd name="adj2" fmla="val 327528"/>
                <a:gd name="adj3" fmla="val 8671970"/>
                <a:gd name="adj4" fmla="val 180050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Circular Arrow 44"/>
            <p:cNvSpPr/>
            <p:nvPr/>
          </p:nvSpPr>
          <p:spPr>
            <a:xfrm>
              <a:off x="3685337" y="1514384"/>
              <a:ext cx="4650199" cy="4650202"/>
            </a:xfrm>
            <a:prstGeom prst="circularArrow">
              <a:avLst>
                <a:gd name="adj1" fmla="val 5085"/>
                <a:gd name="adj2" fmla="val 327528"/>
                <a:gd name="adj3" fmla="val 15873039"/>
                <a:gd name="adj4" fmla="val 9000000"/>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Freeform 45"/>
          <p:cNvSpPr>
            <a:spLocks noEditPoints="1"/>
          </p:cNvSpPr>
          <p:nvPr/>
        </p:nvSpPr>
        <p:spPr bwMode="auto">
          <a:xfrm>
            <a:off x="4283283" y="3714836"/>
            <a:ext cx="560956" cy="32797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68581" tIns="34291" rIns="68581" bIns="34291" numCol="1" anchor="t" anchorCtr="0" compatLnSpc="1"/>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 name="Group 46"/>
          <p:cNvGrpSpPr/>
          <p:nvPr/>
        </p:nvGrpSpPr>
        <p:grpSpPr>
          <a:xfrm>
            <a:off x="3659716" y="2559311"/>
            <a:ext cx="493371" cy="386794"/>
            <a:chOff x="7200839" y="1790292"/>
            <a:chExt cx="795921" cy="623870"/>
          </a:xfrm>
          <a:solidFill>
            <a:schemeClr val="bg1"/>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Freeform 50"/>
          <p:cNvSpPr/>
          <p:nvPr/>
        </p:nvSpPr>
        <p:spPr bwMode="auto">
          <a:xfrm>
            <a:off x="4972072" y="2460659"/>
            <a:ext cx="365710" cy="541513"/>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1"/>
          </a:solidFill>
          <a:ln>
            <a:noFill/>
          </a:ln>
        </p:spPr>
        <p:txBody>
          <a:bodyPr vert="horz" wrap="square" lIns="68581" tIns="34291" rIns="68581" bIns="34291" numCol="1" anchor="t" anchorCtr="0" compatLnSpc="1"/>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 name="Group 3"/>
          <p:cNvGrpSpPr/>
          <p:nvPr/>
        </p:nvGrpSpPr>
        <p:grpSpPr>
          <a:xfrm>
            <a:off x="6082192" y="1855003"/>
            <a:ext cx="2186125" cy="1211313"/>
            <a:chOff x="8461641" y="1680432"/>
            <a:chExt cx="2914647" cy="1614675"/>
          </a:xfrm>
        </p:grpSpPr>
        <p:sp>
          <p:nvSpPr>
            <p:cNvPr id="60" name="Rectangle 59"/>
            <p:cNvSpPr/>
            <p:nvPr/>
          </p:nvSpPr>
          <p:spPr>
            <a:xfrm>
              <a:off x="8461641" y="1680432"/>
              <a:ext cx="2914647" cy="1614675"/>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8706533" y="1912547"/>
              <a:ext cx="1490057" cy="369238"/>
            </a:xfrm>
            <a:prstGeom prst="rect">
              <a:avLst/>
            </a:prstGeom>
            <a:noFill/>
          </p:spPr>
          <p:txBody>
            <a:bodyPr wrap="none"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701390" y="2281878"/>
              <a:ext cx="2482639" cy="566166"/>
            </a:xfrm>
            <a:prstGeom prst="rect">
              <a:avLst/>
            </a:prstGeom>
          </p:spPr>
          <p:txBody>
            <a:bodyPr wrap="square">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62"/>
          <p:cNvGrpSpPr/>
          <p:nvPr/>
        </p:nvGrpSpPr>
        <p:grpSpPr>
          <a:xfrm>
            <a:off x="6337181" y="3890600"/>
            <a:ext cx="566814" cy="566922"/>
            <a:chOff x="6895745" y="6076124"/>
            <a:chExt cx="755703" cy="755703"/>
          </a:xfrm>
        </p:grpSpPr>
        <p:sp>
          <p:nvSpPr>
            <p:cNvPr id="64" name="Oval 63"/>
            <p:cNvSpPr/>
            <p:nvPr/>
          </p:nvSpPr>
          <p:spPr>
            <a:xfrm>
              <a:off x="6895745" y="607612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48216" tIns="24108" rIns="48216" bIns="24108" numCol="1" anchor="t" anchorCtr="0" compatLnSpc="1"/>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48216" tIns="24108" rIns="48216" bIns="24108" numCol="1" anchor="t" anchorCtr="0" compatLnSpc="1"/>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 name="Group 67"/>
          <p:cNvGrpSpPr/>
          <p:nvPr/>
        </p:nvGrpSpPr>
        <p:grpSpPr>
          <a:xfrm>
            <a:off x="6330152" y="3220330"/>
            <a:ext cx="566814" cy="566922"/>
            <a:chOff x="1354194" y="5911456"/>
            <a:chExt cx="755703" cy="755703"/>
          </a:xfrm>
        </p:grpSpPr>
        <p:sp>
          <p:nvSpPr>
            <p:cNvPr id="69" name="Oval 68"/>
            <p:cNvSpPr/>
            <p:nvPr/>
          </p:nvSpPr>
          <p:spPr>
            <a:xfrm>
              <a:off x="1354194" y="5911456"/>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48216" tIns="24108" rIns="48216" bIns="24108" numCol="1" anchor="t" anchorCtr="0" compatLnSpc="1"/>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Oval 13"/>
              <p:cNvSpPr>
                <a:spLocks noChangeArrowheads="1"/>
              </p:cNvSpPr>
              <p:nvPr/>
            </p:nvSpPr>
            <p:spPr bwMode="auto">
              <a:xfrm>
                <a:off x="4511675" y="2198688"/>
                <a:ext cx="115888" cy="1158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48216" tIns="24108" rIns="48216" bIns="24108" numCol="1" anchor="t" anchorCtr="0" compatLnSpc="1"/>
              <a:lstStyle/>
              <a:p>
                <a:pPr algn="just">
                  <a:lnSpc>
                    <a:spcPct val="120000"/>
                  </a:lnSpc>
                </a:pPr>
                <a:endParaRPr lang="en-US"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3" name="TextBox 72"/>
          <p:cNvSpPr txBox="1"/>
          <p:nvPr/>
        </p:nvSpPr>
        <p:spPr>
          <a:xfrm>
            <a:off x="6940326" y="3323666"/>
            <a:ext cx="503231" cy="231866"/>
          </a:xfrm>
          <a:prstGeom prst="rect">
            <a:avLst/>
          </a:prstGeom>
          <a:noFill/>
        </p:spPr>
        <p:txBody>
          <a:bodyPr wrap="none" lIns="65032" tIns="32516" rIns="65032" bIns="32516" rtlCol="0">
            <a:spAutoFit/>
          </a:bodyPr>
          <a:lstStyle/>
          <a:p>
            <a:pPr>
              <a:lnSpc>
                <a:spcPct val="120000"/>
              </a:lnSpc>
            </a:pPr>
            <a:r>
              <a:rPr lang="en-US" sz="9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9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6940607" y="3510182"/>
            <a:ext cx="714827" cy="231866"/>
          </a:xfrm>
          <a:prstGeom prst="rect">
            <a:avLst/>
          </a:prstGeom>
          <a:noFill/>
        </p:spPr>
        <p:txBody>
          <a:bodyPr wrap="none" lIns="65032" tIns="32516" rIns="65032" bIns="32516" rtlCol="0">
            <a:spAutoFit/>
          </a:bodyPr>
          <a:lstStyle/>
          <a:p>
            <a:pPr>
              <a:lnSpc>
                <a:spcPct val="120000"/>
              </a:lnSpc>
            </a:pPr>
            <a:r>
              <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Male Users</a:t>
            </a:r>
            <a:endParaRPr lang="en-GB"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6953304" y="3993936"/>
            <a:ext cx="503231" cy="231866"/>
          </a:xfrm>
          <a:prstGeom prst="rect">
            <a:avLst/>
          </a:prstGeom>
          <a:noFill/>
        </p:spPr>
        <p:txBody>
          <a:bodyPr wrap="none" lIns="65032" tIns="32516" rIns="65032" bIns="32516" rtlCol="0">
            <a:spAutoFit/>
          </a:bodyPr>
          <a:lstStyle/>
          <a:p>
            <a:pPr>
              <a:lnSpc>
                <a:spcPct val="120000"/>
              </a:lnSpc>
            </a:pPr>
            <a:r>
              <a:rPr lang="en-US" sz="9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9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6953919" y="4180453"/>
            <a:ext cx="849479" cy="231866"/>
          </a:xfrm>
          <a:prstGeom prst="rect">
            <a:avLst/>
          </a:prstGeom>
          <a:noFill/>
        </p:spPr>
        <p:txBody>
          <a:bodyPr wrap="none" lIns="65032" tIns="32516" rIns="65032" bIns="32516" rtlCol="0">
            <a:spAutoFit/>
          </a:bodyPr>
          <a:lstStyle/>
          <a:p>
            <a:pPr>
              <a:lnSpc>
                <a:spcPct val="120000"/>
              </a:lnSpc>
            </a:pPr>
            <a:r>
              <a:rPr 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Female Users</a:t>
            </a:r>
            <a:endParaRPr lang="en-GB"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fltVal val="0"/>
                                          </p:val>
                                        </p:tav>
                                        <p:tav tm="100000">
                                          <p:val>
                                            <p:strVal val="#ppt_w"/>
                                          </p:val>
                                        </p:tav>
                                      </p:tavLst>
                                    </p:anim>
                                    <p:anim calcmode="lin" valueType="num">
                                      <p:cBhvr>
                                        <p:cTn id="24" dur="500" fill="hold"/>
                                        <p:tgtEl>
                                          <p:spTgt spid="25"/>
                                        </p:tgtEl>
                                        <p:attrNameLst>
                                          <p:attrName>ppt_h</p:attrName>
                                        </p:attrNameLst>
                                      </p:cBhvr>
                                      <p:tavLst>
                                        <p:tav tm="0">
                                          <p:val>
                                            <p:fltVal val="0"/>
                                          </p:val>
                                        </p:tav>
                                        <p:tav tm="100000">
                                          <p:val>
                                            <p:strVal val="#ppt_h"/>
                                          </p:val>
                                        </p:tav>
                                      </p:tavLst>
                                    </p:anim>
                                    <p:animEffect transition="in" filter="fade">
                                      <p:cBhvr>
                                        <p:cTn id="25" dur="500"/>
                                        <p:tgtEl>
                                          <p:spTgt spid="25"/>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500"/>
                                        <p:tgtEl>
                                          <p:spTgt spid="3"/>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3000"/>
                            </p:stCondLst>
                            <p:childTnLst>
                              <p:par>
                                <p:cTn id="35" presetID="49" presetClass="entr" presetSubtype="0" decel="10000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 fill="hold"/>
                                        <p:tgtEl>
                                          <p:spTgt spid="5"/>
                                        </p:tgtEl>
                                        <p:attrNameLst>
                                          <p:attrName>ppt_w</p:attrName>
                                        </p:attrNameLst>
                                      </p:cBhvr>
                                      <p:tavLst>
                                        <p:tav tm="0">
                                          <p:val>
                                            <p:fltVal val="0"/>
                                          </p:val>
                                        </p:tav>
                                        <p:tav tm="100000">
                                          <p:val>
                                            <p:strVal val="#ppt_w"/>
                                          </p:val>
                                        </p:tav>
                                      </p:tavLst>
                                    </p:anim>
                                    <p:anim calcmode="lin" valueType="num">
                                      <p:cBhvr>
                                        <p:cTn id="38" dur="500" fill="hold"/>
                                        <p:tgtEl>
                                          <p:spTgt spid="5"/>
                                        </p:tgtEl>
                                        <p:attrNameLst>
                                          <p:attrName>ppt_h</p:attrName>
                                        </p:attrNameLst>
                                      </p:cBhvr>
                                      <p:tavLst>
                                        <p:tav tm="0">
                                          <p:val>
                                            <p:fltVal val="0"/>
                                          </p:val>
                                        </p:tav>
                                        <p:tav tm="100000">
                                          <p:val>
                                            <p:strVal val="#ppt_h"/>
                                          </p:val>
                                        </p:tav>
                                      </p:tavLst>
                                    </p:anim>
                                    <p:anim calcmode="lin" valueType="num">
                                      <p:cBhvr>
                                        <p:cTn id="39" dur="500" fill="hold"/>
                                        <p:tgtEl>
                                          <p:spTgt spid="5"/>
                                        </p:tgtEl>
                                        <p:attrNameLst>
                                          <p:attrName>style.rotation</p:attrName>
                                        </p:attrNameLst>
                                      </p:cBhvr>
                                      <p:tavLst>
                                        <p:tav tm="0">
                                          <p:val>
                                            <p:fltVal val="360"/>
                                          </p:val>
                                        </p:tav>
                                        <p:tav tm="100000">
                                          <p:val>
                                            <p:fltVal val="0"/>
                                          </p:val>
                                        </p:tav>
                                      </p:tavLst>
                                    </p:anim>
                                    <p:animEffect transition="in" filter="fade">
                                      <p:cBhvr>
                                        <p:cTn id="40" dur="500"/>
                                        <p:tgtEl>
                                          <p:spTgt spid="5"/>
                                        </p:tgtEl>
                                      </p:cBhvr>
                                    </p:animEffect>
                                  </p:childTnLst>
                                </p:cTn>
                              </p:par>
                            </p:childTnLst>
                          </p:cTn>
                        </p:par>
                        <p:par>
                          <p:cTn id="41" fill="hold">
                            <p:stCondLst>
                              <p:cond delay="3500"/>
                            </p:stCondLst>
                            <p:childTnLst>
                              <p:par>
                                <p:cTn id="42" presetID="49" presetClass="entr" presetSubtype="0" decel="100000" fill="hold" nodeType="after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500" fill="hold"/>
                                        <p:tgtEl>
                                          <p:spTgt spid="6"/>
                                        </p:tgtEl>
                                        <p:attrNameLst>
                                          <p:attrName>ppt_w</p:attrName>
                                        </p:attrNameLst>
                                      </p:cBhvr>
                                      <p:tavLst>
                                        <p:tav tm="0">
                                          <p:val>
                                            <p:fltVal val="0"/>
                                          </p:val>
                                        </p:tav>
                                        <p:tav tm="100000">
                                          <p:val>
                                            <p:strVal val="#ppt_w"/>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style.rotation</p:attrName>
                                        </p:attrNameLst>
                                      </p:cBhvr>
                                      <p:tavLst>
                                        <p:tav tm="0">
                                          <p:val>
                                            <p:fltVal val="360"/>
                                          </p:val>
                                        </p:tav>
                                        <p:tav tm="100000">
                                          <p:val>
                                            <p:fltVal val="0"/>
                                          </p:val>
                                        </p:tav>
                                      </p:tavLst>
                                    </p:anim>
                                    <p:animEffect transition="in" filter="fade">
                                      <p:cBhvr>
                                        <p:cTn id="47" dur="500"/>
                                        <p:tgtEl>
                                          <p:spTgt spid="6"/>
                                        </p:tgtEl>
                                      </p:cBhvr>
                                    </p:animEffect>
                                  </p:childTnLst>
                                </p:cTn>
                              </p:par>
                            </p:childTnLst>
                          </p:cTn>
                        </p:par>
                        <p:par>
                          <p:cTn id="48" fill="hold">
                            <p:stCondLst>
                              <p:cond delay="4000"/>
                            </p:stCondLst>
                            <p:childTnLst>
                              <p:par>
                                <p:cTn id="49" presetID="49" presetClass="entr" presetSubtype="0" decel="100000"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 calcmode="lin" valueType="num">
                                      <p:cBhvr>
                                        <p:cTn id="53" dur="500" fill="hold"/>
                                        <p:tgtEl>
                                          <p:spTgt spid="51"/>
                                        </p:tgtEl>
                                        <p:attrNameLst>
                                          <p:attrName>style.rotation</p:attrName>
                                        </p:attrNameLst>
                                      </p:cBhvr>
                                      <p:tavLst>
                                        <p:tav tm="0">
                                          <p:val>
                                            <p:fltVal val="360"/>
                                          </p:val>
                                        </p:tav>
                                        <p:tav tm="100000">
                                          <p:val>
                                            <p:fltVal val="0"/>
                                          </p:val>
                                        </p:tav>
                                      </p:tavLst>
                                    </p:anim>
                                    <p:animEffect transition="in" filter="fade">
                                      <p:cBhvr>
                                        <p:cTn id="54" dur="500"/>
                                        <p:tgtEl>
                                          <p:spTgt spid="51"/>
                                        </p:tgtEl>
                                      </p:cBhvr>
                                    </p:animEffect>
                                  </p:childTnLst>
                                </p:cTn>
                              </p:par>
                            </p:childTnLst>
                          </p:cTn>
                        </p:par>
                        <p:par>
                          <p:cTn id="55" fill="hold">
                            <p:stCondLst>
                              <p:cond delay="4500"/>
                            </p:stCondLst>
                            <p:childTnLst>
                              <p:par>
                                <p:cTn id="56" presetID="49" presetClass="entr" presetSubtype="0" decel="100000" fill="hold" grpId="0" nodeType="after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p:cTn id="58" dur="500" fill="hold"/>
                                        <p:tgtEl>
                                          <p:spTgt spid="46"/>
                                        </p:tgtEl>
                                        <p:attrNameLst>
                                          <p:attrName>ppt_w</p:attrName>
                                        </p:attrNameLst>
                                      </p:cBhvr>
                                      <p:tavLst>
                                        <p:tav tm="0">
                                          <p:val>
                                            <p:fltVal val="0"/>
                                          </p:val>
                                        </p:tav>
                                        <p:tav tm="100000">
                                          <p:val>
                                            <p:strVal val="#ppt_w"/>
                                          </p:val>
                                        </p:tav>
                                      </p:tavLst>
                                    </p:anim>
                                    <p:anim calcmode="lin" valueType="num">
                                      <p:cBhvr>
                                        <p:cTn id="59" dur="500" fill="hold"/>
                                        <p:tgtEl>
                                          <p:spTgt spid="46"/>
                                        </p:tgtEl>
                                        <p:attrNameLst>
                                          <p:attrName>ppt_h</p:attrName>
                                        </p:attrNameLst>
                                      </p:cBhvr>
                                      <p:tavLst>
                                        <p:tav tm="0">
                                          <p:val>
                                            <p:fltVal val="0"/>
                                          </p:val>
                                        </p:tav>
                                        <p:tav tm="100000">
                                          <p:val>
                                            <p:strVal val="#ppt_h"/>
                                          </p:val>
                                        </p:tav>
                                      </p:tavLst>
                                    </p:anim>
                                    <p:anim calcmode="lin" valueType="num">
                                      <p:cBhvr>
                                        <p:cTn id="60" dur="500" fill="hold"/>
                                        <p:tgtEl>
                                          <p:spTgt spid="46"/>
                                        </p:tgtEl>
                                        <p:attrNameLst>
                                          <p:attrName>style.rotation</p:attrName>
                                        </p:attrNameLst>
                                      </p:cBhvr>
                                      <p:tavLst>
                                        <p:tav tm="0">
                                          <p:val>
                                            <p:fltVal val="360"/>
                                          </p:val>
                                        </p:tav>
                                        <p:tav tm="100000">
                                          <p:val>
                                            <p:fltVal val="0"/>
                                          </p:val>
                                        </p:tav>
                                      </p:tavLst>
                                    </p:anim>
                                    <p:animEffect transition="in" filter="fade">
                                      <p:cBhvr>
                                        <p:cTn id="61" dur="500"/>
                                        <p:tgtEl>
                                          <p:spTgt spid="46"/>
                                        </p:tgtEl>
                                      </p:cBhvr>
                                    </p:animEffect>
                                  </p:childTnLst>
                                </p:cTn>
                              </p:par>
                            </p:childTnLst>
                          </p:cTn>
                        </p:par>
                        <p:par>
                          <p:cTn id="62" fill="hold">
                            <p:stCondLst>
                              <p:cond delay="5000"/>
                            </p:stCondLst>
                            <p:childTnLst>
                              <p:par>
                                <p:cTn id="63" presetID="42"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1000"/>
                                        <p:tgtEl>
                                          <p:spTgt spid="7"/>
                                        </p:tgtEl>
                                      </p:cBhvr>
                                    </p:animEffect>
                                    <p:anim calcmode="lin" valueType="num">
                                      <p:cBhvr>
                                        <p:cTn id="66" dur="1000" fill="hold"/>
                                        <p:tgtEl>
                                          <p:spTgt spid="7"/>
                                        </p:tgtEl>
                                        <p:attrNameLst>
                                          <p:attrName>ppt_x</p:attrName>
                                        </p:attrNameLst>
                                      </p:cBhvr>
                                      <p:tavLst>
                                        <p:tav tm="0">
                                          <p:val>
                                            <p:strVal val="#ppt_x"/>
                                          </p:val>
                                        </p:tav>
                                        <p:tav tm="100000">
                                          <p:val>
                                            <p:strVal val="#ppt_x"/>
                                          </p:val>
                                        </p:tav>
                                      </p:tavLst>
                                    </p:anim>
                                    <p:anim calcmode="lin" valueType="num">
                                      <p:cBhvr>
                                        <p:cTn id="67" dur="1000" fill="hold"/>
                                        <p:tgtEl>
                                          <p:spTgt spid="7"/>
                                        </p:tgtEl>
                                        <p:attrNameLst>
                                          <p:attrName>ppt_y</p:attrName>
                                        </p:attrNameLst>
                                      </p:cBhvr>
                                      <p:tavLst>
                                        <p:tav tm="0">
                                          <p:val>
                                            <p:strVal val="#ppt_y+.1"/>
                                          </p:val>
                                        </p:tav>
                                        <p:tav tm="100000">
                                          <p:val>
                                            <p:strVal val="#ppt_y"/>
                                          </p:val>
                                        </p:tav>
                                      </p:tavLst>
                                    </p:anim>
                                  </p:childTnLst>
                                </p:cTn>
                              </p:par>
                            </p:childTnLst>
                          </p:cTn>
                        </p:par>
                        <p:par>
                          <p:cTn id="68" fill="hold">
                            <p:stCondLst>
                              <p:cond delay="6000"/>
                            </p:stCondLst>
                            <p:childTnLst>
                              <p:par>
                                <p:cTn id="69" presetID="10" presetClass="entr" presetSubtype="0" fill="hold"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500"/>
                                        <p:tgtEl>
                                          <p:spTgt spid="10"/>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73"/>
                                        </p:tgtEl>
                                        <p:attrNameLst>
                                          <p:attrName>style.visibility</p:attrName>
                                        </p:attrNameLst>
                                      </p:cBhvr>
                                      <p:to>
                                        <p:strVal val="visible"/>
                                      </p:to>
                                    </p:set>
                                    <p:animEffect transition="in" filter="fade">
                                      <p:cBhvr>
                                        <p:cTn id="75" dur="500"/>
                                        <p:tgtEl>
                                          <p:spTgt spid="73"/>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Effect transition="in" filter="fade">
                                      <p:cBhvr>
                                        <p:cTn id="79" dur="500"/>
                                        <p:tgtEl>
                                          <p:spTgt spid="74"/>
                                        </p:tgtEl>
                                      </p:cBhvr>
                                    </p:animEffect>
                                  </p:childTnLst>
                                </p:cTn>
                              </p:par>
                            </p:childTnLst>
                          </p:cTn>
                        </p:par>
                        <p:par>
                          <p:cTn id="80" fill="hold">
                            <p:stCondLst>
                              <p:cond delay="7500"/>
                            </p:stCondLst>
                            <p:childTnLst>
                              <p:par>
                                <p:cTn id="81" presetID="10" presetClass="entr" presetSubtype="0" fill="hold" nodeType="after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childTnLst>
                                </p:cTn>
                              </p:par>
                            </p:childTnLst>
                          </p:cTn>
                        </p:par>
                        <p:par>
                          <p:cTn id="84" fill="hold">
                            <p:stCondLst>
                              <p:cond delay="8000"/>
                            </p:stCondLst>
                            <p:childTnLst>
                              <p:par>
                                <p:cTn id="85" presetID="10" presetClass="entr" presetSubtype="0" fill="hold" grpId="0" nodeType="afterEffect">
                                  <p:stCondLst>
                                    <p:cond delay="0"/>
                                  </p:stCondLst>
                                  <p:childTnLst>
                                    <p:set>
                                      <p:cBhvr>
                                        <p:cTn id="86" dur="1" fill="hold">
                                          <p:stCondLst>
                                            <p:cond delay="0"/>
                                          </p:stCondLst>
                                        </p:cTn>
                                        <p:tgtEl>
                                          <p:spTgt spid="75"/>
                                        </p:tgtEl>
                                        <p:attrNameLst>
                                          <p:attrName>style.visibility</p:attrName>
                                        </p:attrNameLst>
                                      </p:cBhvr>
                                      <p:to>
                                        <p:strVal val="visible"/>
                                      </p:to>
                                    </p:set>
                                    <p:animEffect transition="in" filter="fade">
                                      <p:cBhvr>
                                        <p:cTn id="87" dur="500"/>
                                        <p:tgtEl>
                                          <p:spTgt spid="75"/>
                                        </p:tgtEl>
                                      </p:cBhvr>
                                    </p:animEffect>
                                  </p:childTnLst>
                                </p:cTn>
                              </p:par>
                            </p:childTnLst>
                          </p:cTn>
                        </p:par>
                        <p:par>
                          <p:cTn id="88" fill="hold">
                            <p:stCondLst>
                              <p:cond delay="8500"/>
                            </p:stCondLst>
                            <p:childTnLst>
                              <p:par>
                                <p:cTn id="89" presetID="10" presetClass="entr" presetSubtype="0" fill="hold" grpId="0" nodeType="after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fade">
                                      <p:cBhvr>
                                        <p:cTn id="91"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5" grpId="0"/>
      <p:bldP spid="46" grpId="0" animBg="1"/>
      <p:bldP spid="51" grpId="0" animBg="1"/>
      <p:bldP spid="73" grpId="0"/>
      <p:bldP spid="74" grpId="0"/>
      <p:bldP spid="75" grpId="0"/>
      <p:bldP spid="7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reeform 6"/>
          <p:cNvSpPr/>
          <p:nvPr/>
        </p:nvSpPr>
        <p:spPr bwMode="auto">
          <a:xfrm>
            <a:off x="4030888" y="1578742"/>
            <a:ext cx="1310977" cy="653061"/>
          </a:xfrm>
          <a:custGeom>
            <a:avLst/>
            <a:gdLst/>
            <a:ahLst/>
            <a:cxnLst>
              <a:cxn ang="0">
                <a:pos x="718" y="90"/>
              </a:cxn>
              <a:cxn ang="0">
                <a:pos x="1531" y="333"/>
              </a:cxn>
              <a:cxn ang="0">
                <a:pos x="1529" y="421"/>
              </a:cxn>
              <a:cxn ang="0">
                <a:pos x="1228" y="762"/>
              </a:cxn>
              <a:cxn ang="0">
                <a:pos x="941" y="750"/>
              </a:cxn>
              <a:cxn ang="0">
                <a:pos x="715" y="532"/>
              </a:cxn>
              <a:cxn ang="0">
                <a:pos x="439" y="533"/>
              </a:cxn>
              <a:cxn ang="0">
                <a:pos x="0" y="164"/>
              </a:cxn>
              <a:cxn ang="0">
                <a:pos x="166" y="66"/>
              </a:cxn>
              <a:cxn ang="0">
                <a:pos x="660" y="66"/>
              </a:cxn>
              <a:cxn ang="0">
                <a:pos x="715" y="89"/>
              </a:cxn>
              <a:cxn ang="0">
                <a:pos x="718" y="90"/>
              </a:cxn>
            </a:cxnLst>
            <a:rect l="0" t="0" r="r" b="b"/>
            <a:pathLst>
              <a:path w="1531" h="762">
                <a:moveTo>
                  <a:pt x="718" y="90"/>
                </a:moveTo>
                <a:cubicBezTo>
                  <a:pt x="1081" y="5"/>
                  <a:pt x="1352" y="86"/>
                  <a:pt x="1531" y="333"/>
                </a:cubicBezTo>
                <a:cubicBezTo>
                  <a:pt x="1531" y="383"/>
                  <a:pt x="1530" y="412"/>
                  <a:pt x="1529" y="421"/>
                </a:cubicBezTo>
                <a:cubicBezTo>
                  <a:pt x="1506" y="570"/>
                  <a:pt x="1406" y="684"/>
                  <a:pt x="1228" y="762"/>
                </a:cubicBezTo>
                <a:cubicBezTo>
                  <a:pt x="1130" y="733"/>
                  <a:pt x="1035" y="729"/>
                  <a:pt x="941" y="750"/>
                </a:cubicBezTo>
                <a:cubicBezTo>
                  <a:pt x="905" y="633"/>
                  <a:pt x="830" y="560"/>
                  <a:pt x="715" y="532"/>
                </a:cubicBezTo>
                <a:cubicBezTo>
                  <a:pt x="640" y="513"/>
                  <a:pt x="548" y="514"/>
                  <a:pt x="439" y="533"/>
                </a:cubicBezTo>
                <a:cubicBezTo>
                  <a:pt x="368" y="379"/>
                  <a:pt x="222" y="256"/>
                  <a:pt x="0" y="164"/>
                </a:cubicBezTo>
                <a:cubicBezTo>
                  <a:pt x="54" y="123"/>
                  <a:pt x="110" y="90"/>
                  <a:pt x="166" y="66"/>
                </a:cubicBezTo>
                <a:cubicBezTo>
                  <a:pt x="321" y="0"/>
                  <a:pt x="485" y="0"/>
                  <a:pt x="660" y="66"/>
                </a:cubicBezTo>
                <a:cubicBezTo>
                  <a:pt x="678" y="73"/>
                  <a:pt x="697" y="80"/>
                  <a:pt x="715" y="89"/>
                </a:cubicBezTo>
                <a:cubicBezTo>
                  <a:pt x="716" y="89"/>
                  <a:pt x="717" y="89"/>
                  <a:pt x="718" y="90"/>
                </a:cubicBezTo>
                <a:close/>
              </a:path>
            </a:pathLst>
          </a:custGeom>
          <a:solidFill>
            <a:schemeClr val="accent4"/>
          </a:solidFill>
          <a:ln w="9525">
            <a:noFill/>
            <a:round/>
          </a:ln>
        </p:spPr>
        <p:txBody>
          <a:bodyPr vert="horz" wrap="square" lIns="79415" tIns="39708" rIns="79415" bIns="3970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7"/>
          <p:cNvSpPr/>
          <p:nvPr/>
        </p:nvSpPr>
        <p:spPr bwMode="auto">
          <a:xfrm>
            <a:off x="3278478" y="1764967"/>
            <a:ext cx="1479311" cy="871174"/>
          </a:xfrm>
          <a:custGeom>
            <a:avLst/>
            <a:gdLst/>
            <a:ahLst/>
            <a:cxnLst>
              <a:cxn ang="0">
                <a:pos x="1690" y="555"/>
              </a:cxn>
              <a:cxn ang="0">
                <a:pos x="1690" y="825"/>
              </a:cxn>
              <a:cxn ang="0">
                <a:pos x="1627" y="894"/>
              </a:cxn>
              <a:cxn ang="0">
                <a:pos x="1593" y="918"/>
              </a:cxn>
              <a:cxn ang="0">
                <a:pos x="1400" y="981"/>
              </a:cxn>
              <a:cxn ang="0">
                <a:pos x="1252" y="974"/>
              </a:cxn>
              <a:cxn ang="0">
                <a:pos x="1245" y="973"/>
              </a:cxn>
              <a:cxn ang="0">
                <a:pos x="968" y="1016"/>
              </a:cxn>
              <a:cxn ang="0">
                <a:pos x="769" y="874"/>
              </a:cxn>
              <a:cxn ang="0">
                <a:pos x="0" y="784"/>
              </a:cxn>
              <a:cxn ang="0">
                <a:pos x="223" y="471"/>
              </a:cxn>
              <a:cxn ang="0">
                <a:pos x="684" y="6"/>
              </a:cxn>
              <a:cxn ang="0">
                <a:pos x="667" y="0"/>
              </a:cxn>
              <a:cxn ang="0">
                <a:pos x="684" y="6"/>
              </a:cxn>
              <a:cxn ang="0">
                <a:pos x="684" y="6"/>
              </a:cxn>
              <a:cxn ang="0">
                <a:pos x="1218" y="409"/>
              </a:cxn>
              <a:cxn ang="0">
                <a:pos x="1247" y="443"/>
              </a:cxn>
              <a:cxn ang="0">
                <a:pos x="1291" y="449"/>
              </a:cxn>
              <a:cxn ang="0">
                <a:pos x="1593" y="457"/>
              </a:cxn>
              <a:cxn ang="0">
                <a:pos x="1690" y="555"/>
              </a:cxn>
            </a:cxnLst>
            <a:rect l="0" t="0" r="r" b="b"/>
            <a:pathLst>
              <a:path w="1727" h="1016">
                <a:moveTo>
                  <a:pt x="1690" y="555"/>
                </a:moveTo>
                <a:cubicBezTo>
                  <a:pt x="1727" y="647"/>
                  <a:pt x="1727" y="737"/>
                  <a:pt x="1690" y="825"/>
                </a:cubicBezTo>
                <a:cubicBezTo>
                  <a:pt x="1674" y="850"/>
                  <a:pt x="1653" y="873"/>
                  <a:pt x="1627" y="894"/>
                </a:cubicBezTo>
                <a:cubicBezTo>
                  <a:pt x="1616" y="903"/>
                  <a:pt x="1605" y="911"/>
                  <a:pt x="1593" y="918"/>
                </a:cubicBezTo>
                <a:cubicBezTo>
                  <a:pt x="1537" y="954"/>
                  <a:pt x="1473" y="975"/>
                  <a:pt x="1400" y="981"/>
                </a:cubicBezTo>
                <a:cubicBezTo>
                  <a:pt x="1354" y="985"/>
                  <a:pt x="1305" y="982"/>
                  <a:pt x="1252" y="974"/>
                </a:cubicBezTo>
                <a:cubicBezTo>
                  <a:pt x="1249" y="974"/>
                  <a:pt x="1247" y="974"/>
                  <a:pt x="1245" y="973"/>
                </a:cubicBezTo>
                <a:cubicBezTo>
                  <a:pt x="1145" y="970"/>
                  <a:pt x="1053" y="984"/>
                  <a:pt x="968" y="1016"/>
                </a:cubicBezTo>
                <a:cubicBezTo>
                  <a:pt x="901" y="960"/>
                  <a:pt x="835" y="913"/>
                  <a:pt x="769" y="874"/>
                </a:cubicBezTo>
                <a:cubicBezTo>
                  <a:pt x="507" y="717"/>
                  <a:pt x="250" y="687"/>
                  <a:pt x="0" y="784"/>
                </a:cubicBezTo>
                <a:cubicBezTo>
                  <a:pt x="35" y="673"/>
                  <a:pt x="109" y="569"/>
                  <a:pt x="223" y="471"/>
                </a:cubicBezTo>
                <a:cubicBezTo>
                  <a:pt x="293" y="238"/>
                  <a:pt x="446" y="83"/>
                  <a:pt x="684" y="6"/>
                </a:cubicBezTo>
                <a:cubicBezTo>
                  <a:pt x="679" y="4"/>
                  <a:pt x="673" y="2"/>
                  <a:pt x="667" y="0"/>
                </a:cubicBezTo>
                <a:cubicBezTo>
                  <a:pt x="673" y="2"/>
                  <a:pt x="678" y="4"/>
                  <a:pt x="684" y="6"/>
                </a:cubicBezTo>
                <a:cubicBezTo>
                  <a:pt x="684" y="6"/>
                  <a:pt x="684" y="6"/>
                  <a:pt x="684" y="6"/>
                </a:cubicBezTo>
                <a:cubicBezTo>
                  <a:pt x="983" y="121"/>
                  <a:pt x="1161" y="255"/>
                  <a:pt x="1218" y="409"/>
                </a:cubicBezTo>
                <a:cubicBezTo>
                  <a:pt x="1223" y="424"/>
                  <a:pt x="1233" y="435"/>
                  <a:pt x="1247" y="443"/>
                </a:cubicBezTo>
                <a:cubicBezTo>
                  <a:pt x="1261" y="450"/>
                  <a:pt x="1276" y="453"/>
                  <a:pt x="1291" y="449"/>
                </a:cubicBezTo>
                <a:cubicBezTo>
                  <a:pt x="1422" y="420"/>
                  <a:pt x="1522" y="423"/>
                  <a:pt x="1593" y="457"/>
                </a:cubicBezTo>
                <a:cubicBezTo>
                  <a:pt x="1636" y="478"/>
                  <a:pt x="1668" y="511"/>
                  <a:pt x="1690" y="555"/>
                </a:cubicBezTo>
                <a:close/>
              </a:path>
            </a:pathLst>
          </a:custGeom>
          <a:solidFill>
            <a:schemeClr val="accent2"/>
          </a:solidFill>
          <a:ln w="9525">
            <a:noFill/>
            <a:round/>
          </a:ln>
        </p:spPr>
        <p:txBody>
          <a:bodyPr vert="horz" wrap="square" lIns="79415" tIns="39708" rIns="79415" bIns="3970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8"/>
          <p:cNvSpPr/>
          <p:nvPr/>
        </p:nvSpPr>
        <p:spPr bwMode="auto">
          <a:xfrm>
            <a:off x="5200309" y="1981803"/>
            <a:ext cx="605754" cy="771684"/>
          </a:xfrm>
          <a:custGeom>
            <a:avLst/>
            <a:gdLst/>
            <a:ahLst/>
            <a:cxnLst>
              <a:cxn ang="0">
                <a:pos x="284" y="0"/>
              </a:cxn>
              <a:cxn ang="0">
                <a:pos x="593" y="900"/>
              </a:cxn>
              <a:cxn ang="0">
                <a:pos x="292" y="797"/>
              </a:cxn>
              <a:cxn ang="0">
                <a:pos x="0" y="364"/>
              </a:cxn>
              <a:cxn ang="0">
                <a:pos x="284" y="0"/>
              </a:cxn>
            </a:cxnLst>
            <a:rect l="0" t="0" r="r" b="b"/>
            <a:pathLst>
              <a:path w="707" h="900">
                <a:moveTo>
                  <a:pt x="284" y="0"/>
                </a:moveTo>
                <a:cubicBezTo>
                  <a:pt x="604" y="216"/>
                  <a:pt x="707" y="517"/>
                  <a:pt x="593" y="900"/>
                </a:cubicBezTo>
                <a:cubicBezTo>
                  <a:pt x="496" y="834"/>
                  <a:pt x="396" y="800"/>
                  <a:pt x="292" y="797"/>
                </a:cubicBezTo>
                <a:cubicBezTo>
                  <a:pt x="279" y="629"/>
                  <a:pt x="181" y="485"/>
                  <a:pt x="0" y="364"/>
                </a:cubicBezTo>
                <a:cubicBezTo>
                  <a:pt x="161" y="274"/>
                  <a:pt x="255" y="153"/>
                  <a:pt x="284" y="0"/>
                </a:cubicBezTo>
                <a:close/>
              </a:path>
            </a:pathLst>
          </a:custGeom>
          <a:solidFill>
            <a:schemeClr val="accent5"/>
          </a:solidFill>
          <a:ln w="9525">
            <a:noFill/>
            <a:round/>
          </a:ln>
        </p:spPr>
        <p:txBody>
          <a:bodyPr vert="horz" wrap="square" lIns="79415" tIns="39708" rIns="79415" bIns="3970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9"/>
          <p:cNvSpPr/>
          <p:nvPr/>
        </p:nvSpPr>
        <p:spPr bwMode="auto">
          <a:xfrm>
            <a:off x="3964573" y="2312160"/>
            <a:ext cx="1725439" cy="1353318"/>
          </a:xfrm>
          <a:custGeom>
            <a:avLst/>
            <a:gdLst/>
            <a:ahLst/>
            <a:cxnLst>
              <a:cxn ang="0">
                <a:pos x="1678" y="541"/>
              </a:cxn>
              <a:cxn ang="0">
                <a:pos x="2005" y="648"/>
              </a:cxn>
              <a:cxn ang="0">
                <a:pos x="2006" y="648"/>
              </a:cxn>
              <a:cxn ang="0">
                <a:pos x="2009" y="651"/>
              </a:cxn>
              <a:cxn ang="0">
                <a:pos x="1428" y="1227"/>
              </a:cxn>
              <a:cxn ang="0">
                <a:pos x="1520" y="1543"/>
              </a:cxn>
              <a:cxn ang="0">
                <a:pos x="1520" y="1578"/>
              </a:cxn>
              <a:cxn ang="0">
                <a:pos x="963" y="1056"/>
              </a:cxn>
              <a:cxn ang="0">
                <a:pos x="634" y="1030"/>
              </a:cxn>
              <a:cxn ang="0">
                <a:pos x="599" y="1055"/>
              </a:cxn>
              <a:cxn ang="0">
                <a:pos x="0" y="898"/>
              </a:cxn>
              <a:cxn ang="0">
                <a:pos x="2" y="877"/>
              </a:cxn>
              <a:cxn ang="0">
                <a:pos x="5" y="834"/>
              </a:cxn>
              <a:cxn ang="0">
                <a:pos x="108" y="548"/>
              </a:cxn>
              <a:cxn ang="0">
                <a:pos x="179" y="510"/>
              </a:cxn>
              <a:cxn ang="0">
                <a:pos x="181" y="509"/>
              </a:cxn>
              <a:cxn ang="0">
                <a:pos x="181" y="509"/>
              </a:cxn>
              <a:cxn ang="0">
                <a:pos x="183" y="508"/>
              </a:cxn>
              <a:cxn ang="0">
                <a:pos x="435" y="462"/>
              </a:cxn>
              <a:cxn ang="0">
                <a:pos x="599" y="471"/>
              </a:cxn>
              <a:cxn ang="0">
                <a:pos x="792" y="425"/>
              </a:cxn>
              <a:cxn ang="0">
                <a:pos x="906" y="355"/>
              </a:cxn>
              <a:cxn ang="0">
                <a:pos x="1047" y="17"/>
              </a:cxn>
              <a:cxn ang="0">
                <a:pos x="1283" y="32"/>
              </a:cxn>
              <a:cxn ang="0">
                <a:pos x="1609" y="475"/>
              </a:cxn>
              <a:cxn ang="0">
                <a:pos x="1617" y="510"/>
              </a:cxn>
              <a:cxn ang="0">
                <a:pos x="1643" y="534"/>
              </a:cxn>
              <a:cxn ang="0">
                <a:pos x="1678" y="541"/>
              </a:cxn>
            </a:cxnLst>
            <a:rect l="0" t="0" r="r" b="b"/>
            <a:pathLst>
              <a:path w="2013" h="1578">
                <a:moveTo>
                  <a:pt x="1678" y="541"/>
                </a:moveTo>
                <a:cubicBezTo>
                  <a:pt x="1772" y="532"/>
                  <a:pt x="1881" y="568"/>
                  <a:pt x="2005" y="648"/>
                </a:cubicBezTo>
                <a:cubicBezTo>
                  <a:pt x="2000" y="645"/>
                  <a:pt x="2000" y="645"/>
                  <a:pt x="2006" y="648"/>
                </a:cubicBezTo>
                <a:cubicBezTo>
                  <a:pt x="2012" y="651"/>
                  <a:pt x="2013" y="652"/>
                  <a:pt x="2009" y="651"/>
                </a:cubicBezTo>
                <a:cubicBezTo>
                  <a:pt x="1987" y="975"/>
                  <a:pt x="1793" y="1167"/>
                  <a:pt x="1428" y="1227"/>
                </a:cubicBezTo>
                <a:cubicBezTo>
                  <a:pt x="1389" y="1326"/>
                  <a:pt x="1420" y="1432"/>
                  <a:pt x="1520" y="1543"/>
                </a:cubicBezTo>
                <a:cubicBezTo>
                  <a:pt x="1520" y="1578"/>
                  <a:pt x="1520" y="1578"/>
                  <a:pt x="1520" y="1578"/>
                </a:cubicBezTo>
                <a:cubicBezTo>
                  <a:pt x="1203" y="1534"/>
                  <a:pt x="1017" y="1360"/>
                  <a:pt x="963" y="1056"/>
                </a:cubicBezTo>
                <a:cubicBezTo>
                  <a:pt x="844" y="1099"/>
                  <a:pt x="734" y="1090"/>
                  <a:pt x="634" y="1030"/>
                </a:cubicBezTo>
                <a:cubicBezTo>
                  <a:pt x="623" y="1039"/>
                  <a:pt x="611" y="1047"/>
                  <a:pt x="599" y="1055"/>
                </a:cubicBezTo>
                <a:cubicBezTo>
                  <a:pt x="415" y="1175"/>
                  <a:pt x="215" y="1123"/>
                  <a:pt x="0" y="898"/>
                </a:cubicBezTo>
                <a:cubicBezTo>
                  <a:pt x="1" y="890"/>
                  <a:pt x="1" y="883"/>
                  <a:pt x="2" y="877"/>
                </a:cubicBezTo>
                <a:cubicBezTo>
                  <a:pt x="4" y="850"/>
                  <a:pt x="5" y="835"/>
                  <a:pt x="5" y="834"/>
                </a:cubicBezTo>
                <a:cubicBezTo>
                  <a:pt x="8" y="704"/>
                  <a:pt x="42" y="608"/>
                  <a:pt x="108" y="548"/>
                </a:cubicBezTo>
                <a:cubicBezTo>
                  <a:pt x="131" y="533"/>
                  <a:pt x="155" y="520"/>
                  <a:pt x="179" y="510"/>
                </a:cubicBezTo>
                <a:cubicBezTo>
                  <a:pt x="181" y="509"/>
                  <a:pt x="181" y="509"/>
                  <a:pt x="181" y="509"/>
                </a:cubicBezTo>
                <a:cubicBezTo>
                  <a:pt x="181" y="509"/>
                  <a:pt x="181" y="509"/>
                  <a:pt x="181" y="509"/>
                </a:cubicBezTo>
                <a:cubicBezTo>
                  <a:pt x="183" y="508"/>
                  <a:pt x="183" y="508"/>
                  <a:pt x="183" y="508"/>
                </a:cubicBezTo>
                <a:cubicBezTo>
                  <a:pt x="259" y="474"/>
                  <a:pt x="343" y="459"/>
                  <a:pt x="435" y="462"/>
                </a:cubicBezTo>
                <a:cubicBezTo>
                  <a:pt x="493" y="471"/>
                  <a:pt x="548" y="474"/>
                  <a:pt x="599" y="471"/>
                </a:cubicBezTo>
                <a:cubicBezTo>
                  <a:pt x="670" y="467"/>
                  <a:pt x="734" y="452"/>
                  <a:pt x="792" y="425"/>
                </a:cubicBezTo>
                <a:cubicBezTo>
                  <a:pt x="833" y="407"/>
                  <a:pt x="871" y="384"/>
                  <a:pt x="906" y="355"/>
                </a:cubicBezTo>
                <a:cubicBezTo>
                  <a:pt x="1020" y="262"/>
                  <a:pt x="1067" y="149"/>
                  <a:pt x="1047" y="17"/>
                </a:cubicBezTo>
                <a:cubicBezTo>
                  <a:pt x="1124" y="0"/>
                  <a:pt x="1203" y="5"/>
                  <a:pt x="1283" y="32"/>
                </a:cubicBezTo>
                <a:cubicBezTo>
                  <a:pt x="1503" y="150"/>
                  <a:pt x="1611" y="298"/>
                  <a:pt x="1609" y="475"/>
                </a:cubicBezTo>
                <a:cubicBezTo>
                  <a:pt x="1608" y="488"/>
                  <a:pt x="1611" y="499"/>
                  <a:pt x="1617" y="510"/>
                </a:cubicBezTo>
                <a:cubicBezTo>
                  <a:pt x="1624" y="520"/>
                  <a:pt x="1632" y="528"/>
                  <a:pt x="1643" y="534"/>
                </a:cubicBezTo>
                <a:cubicBezTo>
                  <a:pt x="1654" y="540"/>
                  <a:pt x="1666" y="542"/>
                  <a:pt x="1678" y="541"/>
                </a:cubicBezTo>
                <a:close/>
              </a:path>
            </a:pathLst>
          </a:custGeom>
          <a:solidFill>
            <a:schemeClr val="accent1"/>
          </a:solidFill>
          <a:ln w="9525">
            <a:noFill/>
            <a:round/>
          </a:ln>
        </p:spPr>
        <p:txBody>
          <a:bodyPr vert="horz" wrap="square" lIns="79415" tIns="39708" rIns="79415" bIns="3970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10"/>
          <p:cNvSpPr/>
          <p:nvPr/>
        </p:nvSpPr>
        <p:spPr bwMode="auto">
          <a:xfrm>
            <a:off x="3256799" y="2489457"/>
            <a:ext cx="743483" cy="544643"/>
          </a:xfrm>
          <a:custGeom>
            <a:avLst/>
            <a:gdLst/>
            <a:ahLst/>
            <a:cxnLst>
              <a:cxn ang="0">
                <a:pos x="861" y="238"/>
              </a:cxn>
              <a:cxn ang="0">
                <a:pos x="855" y="242"/>
              </a:cxn>
              <a:cxn ang="0">
                <a:pos x="703" y="625"/>
              </a:cxn>
              <a:cxn ang="0">
                <a:pos x="703" y="631"/>
              </a:cxn>
              <a:cxn ang="0">
                <a:pos x="424" y="604"/>
              </a:cxn>
              <a:cxn ang="0">
                <a:pos x="21" y="245"/>
              </a:cxn>
              <a:cxn ang="0">
                <a:pos x="0" y="89"/>
              </a:cxn>
              <a:cxn ang="0">
                <a:pos x="32" y="74"/>
              </a:cxn>
              <a:cxn ang="0">
                <a:pos x="453" y="30"/>
              </a:cxn>
              <a:cxn ang="0">
                <a:pos x="867" y="234"/>
              </a:cxn>
              <a:cxn ang="0">
                <a:pos x="861" y="238"/>
              </a:cxn>
            </a:cxnLst>
            <a:rect l="0" t="0" r="r" b="b"/>
            <a:pathLst>
              <a:path w="867" h="635">
                <a:moveTo>
                  <a:pt x="861" y="238"/>
                </a:moveTo>
                <a:cubicBezTo>
                  <a:pt x="859" y="239"/>
                  <a:pt x="857" y="241"/>
                  <a:pt x="855" y="242"/>
                </a:cubicBezTo>
                <a:cubicBezTo>
                  <a:pt x="758" y="321"/>
                  <a:pt x="707" y="448"/>
                  <a:pt x="703" y="625"/>
                </a:cubicBezTo>
                <a:cubicBezTo>
                  <a:pt x="703" y="627"/>
                  <a:pt x="703" y="629"/>
                  <a:pt x="703" y="631"/>
                </a:cubicBezTo>
                <a:cubicBezTo>
                  <a:pt x="600" y="635"/>
                  <a:pt x="507" y="626"/>
                  <a:pt x="424" y="604"/>
                </a:cubicBezTo>
                <a:cubicBezTo>
                  <a:pt x="234" y="554"/>
                  <a:pt x="100" y="434"/>
                  <a:pt x="21" y="245"/>
                </a:cubicBezTo>
                <a:cubicBezTo>
                  <a:pt x="7" y="192"/>
                  <a:pt x="0" y="139"/>
                  <a:pt x="0" y="89"/>
                </a:cubicBezTo>
                <a:cubicBezTo>
                  <a:pt x="17" y="81"/>
                  <a:pt x="28" y="76"/>
                  <a:pt x="32" y="74"/>
                </a:cubicBezTo>
                <a:cubicBezTo>
                  <a:pt x="170" y="15"/>
                  <a:pt x="310" y="0"/>
                  <a:pt x="453" y="30"/>
                </a:cubicBezTo>
                <a:cubicBezTo>
                  <a:pt x="589" y="58"/>
                  <a:pt x="727" y="126"/>
                  <a:pt x="867" y="234"/>
                </a:cubicBezTo>
                <a:cubicBezTo>
                  <a:pt x="865" y="235"/>
                  <a:pt x="863" y="237"/>
                  <a:pt x="861" y="238"/>
                </a:cubicBezTo>
                <a:close/>
              </a:path>
            </a:pathLst>
          </a:custGeom>
          <a:solidFill>
            <a:schemeClr val="accent3"/>
          </a:solidFill>
          <a:ln w="9525">
            <a:noFill/>
            <a:round/>
          </a:ln>
        </p:spPr>
        <p:txBody>
          <a:bodyPr vert="horz" wrap="square" lIns="79415" tIns="39708" rIns="79415" bIns="3970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Oval 57"/>
          <p:cNvSpPr/>
          <p:nvPr/>
        </p:nvSpPr>
        <p:spPr>
          <a:xfrm>
            <a:off x="4629999" y="2787582"/>
            <a:ext cx="661824" cy="661950"/>
          </a:xfrm>
          <a:prstGeom prst="ellipse">
            <a:avLst/>
          </a:prstGeom>
          <a:solidFill>
            <a:schemeClr val="bg1">
              <a:lumMod val="95000"/>
              <a:alpha val="6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Oval 58"/>
          <p:cNvSpPr/>
          <p:nvPr/>
        </p:nvSpPr>
        <p:spPr>
          <a:xfrm>
            <a:off x="5292528" y="2187059"/>
            <a:ext cx="468044" cy="468133"/>
          </a:xfrm>
          <a:prstGeom prst="ellipse">
            <a:avLst/>
          </a:prstGeom>
          <a:solidFill>
            <a:schemeClr val="bg1">
              <a:lumMod val="95000"/>
              <a:alpha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Oval 59"/>
          <p:cNvSpPr/>
          <p:nvPr/>
        </p:nvSpPr>
        <p:spPr>
          <a:xfrm>
            <a:off x="3355551" y="1697748"/>
            <a:ext cx="609022" cy="609138"/>
          </a:xfrm>
          <a:prstGeom prst="ellipse">
            <a:avLst/>
          </a:prstGeom>
          <a:solidFill>
            <a:schemeClr val="bg1">
              <a:lumMod val="95000"/>
              <a:alpha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Oval 60"/>
          <p:cNvSpPr/>
          <p:nvPr/>
        </p:nvSpPr>
        <p:spPr>
          <a:xfrm>
            <a:off x="4629998" y="1463681"/>
            <a:ext cx="468044" cy="468133"/>
          </a:xfrm>
          <a:prstGeom prst="ellipse">
            <a:avLst/>
          </a:prstGeom>
          <a:solidFill>
            <a:schemeClr val="bg1">
              <a:lumMod val="95000"/>
              <a:alpha val="6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61"/>
          <p:cNvSpPr/>
          <p:nvPr/>
        </p:nvSpPr>
        <p:spPr>
          <a:xfrm>
            <a:off x="3295023" y="2616545"/>
            <a:ext cx="468044" cy="468133"/>
          </a:xfrm>
          <a:prstGeom prst="ellipse">
            <a:avLst/>
          </a:prstGeom>
          <a:solidFill>
            <a:schemeClr val="bg1">
              <a:lumMod val="95000"/>
              <a:alpha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3" name="Straight Connector 62"/>
          <p:cNvCxnSpPr/>
          <p:nvPr/>
        </p:nvCxnSpPr>
        <p:spPr>
          <a:xfrm rot="10800000" flipV="1">
            <a:off x="4871298" y="1696369"/>
            <a:ext cx="781587" cy="1379"/>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0800000" flipV="1">
            <a:off x="5536769" y="2423510"/>
            <a:ext cx="781587" cy="1379"/>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0800000" flipV="1">
            <a:off x="2866005" y="2001628"/>
            <a:ext cx="781587" cy="1379"/>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0800000" flipV="1">
            <a:off x="2744504" y="2849923"/>
            <a:ext cx="781587" cy="1379"/>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10800000">
            <a:off x="4949401" y="3119247"/>
            <a:ext cx="1311046" cy="2314"/>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69" name="Footer Text"/>
          <p:cNvSpPr txBox="1"/>
          <p:nvPr/>
        </p:nvSpPr>
        <p:spPr>
          <a:xfrm flipH="1">
            <a:off x="1637349" y="2744583"/>
            <a:ext cx="999608" cy="443198"/>
          </a:xfrm>
          <a:prstGeom prst="rect">
            <a:avLst/>
          </a:prstGeom>
          <a:noFill/>
        </p:spPr>
        <p:txBody>
          <a:bodyPr wrap="square" lIns="0" tIns="0" rIns="0" bIns="0" rtlCol="0">
            <a:spAutoFit/>
          </a:body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ooter Text"/>
          <p:cNvSpPr txBox="1"/>
          <p:nvPr/>
        </p:nvSpPr>
        <p:spPr>
          <a:xfrm flipH="1">
            <a:off x="1744897" y="1909145"/>
            <a:ext cx="999608" cy="443198"/>
          </a:xfrm>
          <a:prstGeom prst="rect">
            <a:avLst/>
          </a:prstGeom>
          <a:noFill/>
        </p:spPr>
        <p:txBody>
          <a:bodyPr wrap="square" lIns="0" tIns="0" rIns="0" bIns="0" rtlCol="0">
            <a:spAutoFit/>
          </a:body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ooter Text"/>
          <p:cNvSpPr txBox="1"/>
          <p:nvPr/>
        </p:nvSpPr>
        <p:spPr>
          <a:xfrm flipH="1">
            <a:off x="5755807" y="1561622"/>
            <a:ext cx="1014756" cy="443198"/>
          </a:xfrm>
          <a:prstGeom prst="rect">
            <a:avLst/>
          </a:prstGeom>
          <a:noFill/>
        </p:spPr>
        <p:txBody>
          <a:bodyPr wrap="square" lIns="0" tIns="0" rIns="0" bIns="0" rtlCol="0">
            <a:spAutoFit/>
          </a:body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ooter Text"/>
          <p:cNvSpPr txBox="1"/>
          <p:nvPr/>
        </p:nvSpPr>
        <p:spPr>
          <a:xfrm flipH="1">
            <a:off x="6396949" y="2277750"/>
            <a:ext cx="1014756" cy="443198"/>
          </a:xfrm>
          <a:prstGeom prst="rect">
            <a:avLst/>
          </a:prstGeom>
          <a:noFill/>
        </p:spPr>
        <p:txBody>
          <a:bodyPr wrap="square" lIns="0" tIns="0" rIns="0" bIns="0" rtlCol="0">
            <a:spAutoFit/>
          </a:body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ooter Text"/>
          <p:cNvSpPr txBox="1"/>
          <p:nvPr/>
        </p:nvSpPr>
        <p:spPr>
          <a:xfrm flipH="1">
            <a:off x="6339040" y="2990084"/>
            <a:ext cx="1014756" cy="443198"/>
          </a:xfrm>
          <a:prstGeom prst="rect">
            <a:avLst/>
          </a:prstGeom>
          <a:noFill/>
        </p:spPr>
        <p:txBody>
          <a:bodyPr wrap="square" lIns="0" tIns="0" rIns="0" bIns="0" rtlCol="0">
            <a:spAutoFit/>
          </a:body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p:nvPr/>
        </p:nvSpPr>
        <p:spPr>
          <a:xfrm>
            <a:off x="1475100" y="3778706"/>
            <a:ext cx="719749" cy="517065"/>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defTabSz="793750">
              <a:lnSpc>
                <a:spcPct val="120000"/>
              </a:lnSpc>
              <a:defRPr/>
            </a:pPr>
            <a:r>
              <a:rPr lang="en-US"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35%</a:t>
            </a:r>
            <a:endParaRPr lang="en-US"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ooter Text"/>
          <p:cNvSpPr txBox="1"/>
          <p:nvPr/>
        </p:nvSpPr>
        <p:spPr>
          <a:xfrm>
            <a:off x="2491056" y="3801522"/>
            <a:ext cx="1872181" cy="332399"/>
          </a:xfrm>
          <a:prstGeom prst="rect">
            <a:avLst/>
          </a:prstGeom>
          <a:noFill/>
        </p:spPr>
        <p:txBody>
          <a:bodyPr wrap="square" lIns="0" tIns="0" rIns="0" bIns="0" rtlCol="0">
            <a:spAutoFit/>
          </a:body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 Placeholder 3"/>
          <p:cNvSpPr txBox="1"/>
          <p:nvPr/>
        </p:nvSpPr>
        <p:spPr>
          <a:xfrm>
            <a:off x="6930060" y="3778706"/>
            <a:ext cx="719749" cy="517065"/>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just" defTabSz="793750">
              <a:lnSpc>
                <a:spcPct val="120000"/>
              </a:lnSpc>
              <a:defRPr/>
            </a:pPr>
            <a:r>
              <a:rPr lang="en-US"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65%</a:t>
            </a:r>
            <a:endParaRPr lang="en-US"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79"/>
          <p:cNvGrpSpPr/>
          <p:nvPr/>
        </p:nvGrpSpPr>
        <p:grpSpPr>
          <a:xfrm>
            <a:off x="2158704" y="3690831"/>
            <a:ext cx="230610" cy="495179"/>
            <a:chOff x="5458840" y="2803573"/>
            <a:chExt cx="265516" cy="570022"/>
          </a:xfrm>
          <a:solidFill>
            <a:schemeClr val="tx1">
              <a:lumMod val="25000"/>
              <a:lumOff val="75000"/>
            </a:schemeClr>
          </a:solidFill>
        </p:grpSpPr>
        <p:sp>
          <p:nvSpPr>
            <p:cNvPr id="78" name="Oval 98"/>
            <p:cNvSpPr>
              <a:spLocks noChangeArrowheads="1"/>
            </p:cNvSpPr>
            <p:nvPr/>
          </p:nvSpPr>
          <p:spPr bwMode="auto">
            <a:xfrm>
              <a:off x="5549821" y="2803573"/>
              <a:ext cx="85411" cy="85411"/>
            </a:xfrm>
            <a:prstGeom prst="ellipse">
              <a:avLst/>
            </a:prstGeom>
            <a:grpFill/>
            <a:ln w="9525">
              <a:noFill/>
              <a:round/>
            </a:ln>
          </p:spPr>
          <p:txBody>
            <a:bodyPr vert="horz" wrap="square" lIns="111664" tIns="55832" rIns="111664" bIns="55832" numCol="1" anchor="t" anchorCtr="0" compatLnSpc="1"/>
            <a:lstStyle/>
            <a:p>
              <a:pPr algn="just">
                <a:lnSpc>
                  <a:spcPct val="120000"/>
                </a:lnSpc>
              </a:pPr>
              <a:endParaRPr lang="en-US" sz="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99"/>
            <p:cNvSpPr/>
            <p:nvPr/>
          </p:nvSpPr>
          <p:spPr bwMode="auto">
            <a:xfrm>
              <a:off x="5458840" y="2907551"/>
              <a:ext cx="265516" cy="466044"/>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2"/>
          <p:cNvGrpSpPr/>
          <p:nvPr/>
        </p:nvGrpSpPr>
        <p:grpSpPr>
          <a:xfrm>
            <a:off x="6791169" y="3689089"/>
            <a:ext cx="194808" cy="498664"/>
            <a:chOff x="5479451" y="3669116"/>
            <a:chExt cx="224294" cy="574034"/>
          </a:xfrm>
          <a:solidFill>
            <a:schemeClr val="tx1">
              <a:lumMod val="25000"/>
              <a:lumOff val="75000"/>
            </a:schemeClr>
          </a:solidFill>
        </p:grpSpPr>
        <p:sp>
          <p:nvSpPr>
            <p:cNvPr id="81" name="Freeform 96"/>
            <p:cNvSpPr/>
            <p:nvPr/>
          </p:nvSpPr>
          <p:spPr bwMode="auto">
            <a:xfrm>
              <a:off x="5479451" y="3766055"/>
              <a:ext cx="224294" cy="477095"/>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ln>
          </p:spPr>
          <p:txBody>
            <a:bodyPr vert="horz" wrap="square" lIns="111664" tIns="55832" rIns="111664" bIns="55832" numCol="1" anchor="t" anchorCtr="0" compatLnSpc="1"/>
            <a:lstStyle/>
            <a:p>
              <a:pPr algn="just">
                <a:lnSpc>
                  <a:spcPct val="120000"/>
                </a:lnSpc>
              </a:pPr>
              <a:endParaRPr lang="en-US" sz="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Oval 97"/>
            <p:cNvSpPr>
              <a:spLocks noChangeArrowheads="1"/>
            </p:cNvSpPr>
            <p:nvPr/>
          </p:nvSpPr>
          <p:spPr bwMode="auto">
            <a:xfrm>
              <a:off x="5545979" y="3669116"/>
              <a:ext cx="89338" cy="91237"/>
            </a:xfrm>
            <a:prstGeom prst="ellipse">
              <a:avLst/>
            </a:prstGeom>
            <a:grpFill/>
            <a:ln w="9525">
              <a:noFill/>
              <a:round/>
            </a:ln>
          </p:spPr>
          <p:txBody>
            <a:bodyPr vert="horz" wrap="square" lIns="111664" tIns="55832" rIns="111664" bIns="55832" numCol="1" anchor="t" anchorCtr="0" compatLnSpc="1"/>
            <a:lstStyle/>
            <a:p>
              <a:pPr algn="just">
                <a:lnSpc>
                  <a:spcPct val="120000"/>
                </a:lnSpc>
              </a:pPr>
              <a:endParaRPr lang="en-US" sz="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4" name="Footer Text"/>
          <p:cNvSpPr txBox="1"/>
          <p:nvPr/>
        </p:nvSpPr>
        <p:spPr>
          <a:xfrm>
            <a:off x="4819716" y="3801522"/>
            <a:ext cx="1872181" cy="332399"/>
          </a:xfrm>
          <a:prstGeom prst="rect">
            <a:avLst/>
          </a:prstGeom>
          <a:noFill/>
        </p:spPr>
        <p:txBody>
          <a:bodyPr wrap="square" lIns="0" tIns="0" rIns="0" bIns="0" rtlCol="0">
            <a:spAutoFit/>
          </a:bodyPr>
          <a:lstStyle/>
          <a:p>
            <a:pPr algn="just" defTabSz="793750">
              <a:lnSpc>
                <a:spcPct val="120000"/>
              </a:lnSpc>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p:cTn id="13" dur="500" fill="hold"/>
                                        <p:tgtEl>
                                          <p:spTgt spid="58"/>
                                        </p:tgtEl>
                                        <p:attrNameLst>
                                          <p:attrName>ppt_w</p:attrName>
                                        </p:attrNameLst>
                                      </p:cBhvr>
                                      <p:tavLst>
                                        <p:tav tm="0">
                                          <p:val>
                                            <p:fltVal val="0"/>
                                          </p:val>
                                        </p:tav>
                                        <p:tav tm="100000">
                                          <p:val>
                                            <p:strVal val="#ppt_w"/>
                                          </p:val>
                                        </p:tav>
                                      </p:tavLst>
                                    </p:anim>
                                    <p:anim calcmode="lin" valueType="num">
                                      <p:cBhvr>
                                        <p:cTn id="14" dur="500" fill="hold"/>
                                        <p:tgtEl>
                                          <p:spTgt spid="58"/>
                                        </p:tgtEl>
                                        <p:attrNameLst>
                                          <p:attrName>ppt_h</p:attrName>
                                        </p:attrNameLst>
                                      </p:cBhvr>
                                      <p:tavLst>
                                        <p:tav tm="0">
                                          <p:val>
                                            <p:fltVal val="0"/>
                                          </p:val>
                                        </p:tav>
                                        <p:tav tm="100000">
                                          <p:val>
                                            <p:strVal val="#ppt_h"/>
                                          </p:val>
                                        </p:tav>
                                      </p:tavLst>
                                    </p:anim>
                                    <p:animEffect transition="in" filter="fade">
                                      <p:cBhvr>
                                        <p:cTn id="15" dur="500"/>
                                        <p:tgtEl>
                                          <p:spTgt spid="58"/>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left)">
                                      <p:cBhvr>
                                        <p:cTn id="19" dur="500"/>
                                        <p:tgtEl>
                                          <p:spTgt spid="67"/>
                                        </p:tgtEl>
                                      </p:cBhvr>
                                    </p:animEffect>
                                  </p:childTnLst>
                                </p:cTn>
                              </p:par>
                              <p:par>
                                <p:cTn id="20" presetID="2" presetClass="entr" presetSubtype="2" accel="50000" decel="50000" fill="hold" grpId="0" nodeType="withEffect">
                                  <p:stCondLst>
                                    <p:cond delay="0"/>
                                  </p:stCondLst>
                                  <p:childTnLst>
                                    <p:set>
                                      <p:cBhvr>
                                        <p:cTn id="21" dur="1" fill="hold">
                                          <p:stCondLst>
                                            <p:cond delay="0"/>
                                          </p:stCondLst>
                                        </p:cTn>
                                        <p:tgtEl>
                                          <p:spTgt spid="73"/>
                                        </p:tgtEl>
                                        <p:attrNameLst>
                                          <p:attrName>style.visibility</p:attrName>
                                        </p:attrNameLst>
                                      </p:cBhvr>
                                      <p:to>
                                        <p:strVal val="visible"/>
                                      </p:to>
                                    </p:set>
                                    <p:anim calcmode="lin" valueType="num">
                                      <p:cBhvr additive="base">
                                        <p:cTn id="22" dur="500" fill="hold"/>
                                        <p:tgtEl>
                                          <p:spTgt spid="73"/>
                                        </p:tgtEl>
                                        <p:attrNameLst>
                                          <p:attrName>ppt_x</p:attrName>
                                        </p:attrNameLst>
                                      </p:cBhvr>
                                      <p:tavLst>
                                        <p:tav tm="0">
                                          <p:val>
                                            <p:strVal val="1+#ppt_w/2"/>
                                          </p:val>
                                        </p:tav>
                                        <p:tav tm="100000">
                                          <p:val>
                                            <p:strVal val="#ppt_x"/>
                                          </p:val>
                                        </p:tav>
                                      </p:tavLst>
                                    </p:anim>
                                    <p:anim calcmode="lin" valueType="num">
                                      <p:cBhvr additive="base">
                                        <p:cTn id="23" dur="500" fill="hold"/>
                                        <p:tgtEl>
                                          <p:spTgt spid="73"/>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 calcmode="lin" valueType="num">
                                      <p:cBhvr>
                                        <p:cTn id="33" dur="500" fill="hold"/>
                                        <p:tgtEl>
                                          <p:spTgt spid="60"/>
                                        </p:tgtEl>
                                        <p:attrNameLst>
                                          <p:attrName>ppt_w</p:attrName>
                                        </p:attrNameLst>
                                      </p:cBhvr>
                                      <p:tavLst>
                                        <p:tav tm="0">
                                          <p:val>
                                            <p:fltVal val="0"/>
                                          </p:val>
                                        </p:tav>
                                        <p:tav tm="100000">
                                          <p:val>
                                            <p:strVal val="#ppt_w"/>
                                          </p:val>
                                        </p:tav>
                                      </p:tavLst>
                                    </p:anim>
                                    <p:anim calcmode="lin" valueType="num">
                                      <p:cBhvr>
                                        <p:cTn id="34" dur="500" fill="hold"/>
                                        <p:tgtEl>
                                          <p:spTgt spid="60"/>
                                        </p:tgtEl>
                                        <p:attrNameLst>
                                          <p:attrName>ppt_h</p:attrName>
                                        </p:attrNameLst>
                                      </p:cBhvr>
                                      <p:tavLst>
                                        <p:tav tm="0">
                                          <p:val>
                                            <p:fltVal val="0"/>
                                          </p:val>
                                        </p:tav>
                                        <p:tav tm="100000">
                                          <p:val>
                                            <p:strVal val="#ppt_h"/>
                                          </p:val>
                                        </p:tav>
                                      </p:tavLst>
                                    </p:anim>
                                    <p:animEffect transition="in" filter="fade">
                                      <p:cBhvr>
                                        <p:cTn id="35" dur="500"/>
                                        <p:tgtEl>
                                          <p:spTgt spid="60"/>
                                        </p:tgtEl>
                                      </p:cBhvr>
                                    </p:animEffect>
                                  </p:childTnLst>
                                </p:cTn>
                              </p:par>
                            </p:childTnLst>
                          </p:cTn>
                        </p:par>
                        <p:par>
                          <p:cTn id="36" fill="hold">
                            <p:stCondLst>
                              <p:cond delay="2500"/>
                            </p:stCondLst>
                            <p:childTnLst>
                              <p:par>
                                <p:cTn id="37" presetID="22" presetClass="entr" presetSubtype="2" fill="hold" nodeType="after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wipe(right)">
                                      <p:cBhvr>
                                        <p:cTn id="39" dur="500"/>
                                        <p:tgtEl>
                                          <p:spTgt spid="65"/>
                                        </p:tgtEl>
                                      </p:cBhvr>
                                    </p:animEffect>
                                  </p:childTnLst>
                                </p:cTn>
                              </p:par>
                              <p:par>
                                <p:cTn id="40" presetID="2" presetClass="entr" presetSubtype="8" accel="50000" decel="50000" fill="hold" grpId="0" nodeType="withEffect">
                                  <p:stCondLst>
                                    <p:cond delay="0"/>
                                  </p:stCondLst>
                                  <p:childTnLst>
                                    <p:set>
                                      <p:cBhvr>
                                        <p:cTn id="41" dur="1" fill="hold">
                                          <p:stCondLst>
                                            <p:cond delay="0"/>
                                          </p:stCondLst>
                                        </p:cTn>
                                        <p:tgtEl>
                                          <p:spTgt spid="70"/>
                                        </p:tgtEl>
                                        <p:attrNameLst>
                                          <p:attrName>style.visibility</p:attrName>
                                        </p:attrNameLst>
                                      </p:cBhvr>
                                      <p:to>
                                        <p:strVal val="visible"/>
                                      </p:to>
                                    </p:set>
                                    <p:anim calcmode="lin" valueType="num">
                                      <p:cBhvr additive="base">
                                        <p:cTn id="42" dur="500" fill="hold"/>
                                        <p:tgtEl>
                                          <p:spTgt spid="70"/>
                                        </p:tgtEl>
                                        <p:attrNameLst>
                                          <p:attrName>ppt_x</p:attrName>
                                        </p:attrNameLst>
                                      </p:cBhvr>
                                      <p:tavLst>
                                        <p:tav tm="0">
                                          <p:val>
                                            <p:strVal val="0-#ppt_w/2"/>
                                          </p:val>
                                        </p:tav>
                                        <p:tav tm="100000">
                                          <p:val>
                                            <p:strVal val="#ppt_x"/>
                                          </p:val>
                                        </p:tav>
                                      </p:tavLst>
                                    </p:anim>
                                    <p:anim calcmode="lin" valueType="num">
                                      <p:cBhvr additive="base">
                                        <p:cTn id="43" dur="500" fill="hold"/>
                                        <p:tgtEl>
                                          <p:spTgt spid="70"/>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53" presetClass="entr" presetSubtype="16"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childTnLst>
                          </p:cTn>
                        </p:par>
                        <p:par>
                          <p:cTn id="50" fill="hold">
                            <p:stCondLst>
                              <p:cond delay="3500"/>
                            </p:stCondLst>
                            <p:childTnLst>
                              <p:par>
                                <p:cTn id="51" presetID="53" presetClass="entr" presetSubtype="16" fill="hold" grpId="0"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p:cTn id="53" dur="500" fill="hold"/>
                                        <p:tgtEl>
                                          <p:spTgt spid="62"/>
                                        </p:tgtEl>
                                        <p:attrNameLst>
                                          <p:attrName>ppt_w</p:attrName>
                                        </p:attrNameLst>
                                      </p:cBhvr>
                                      <p:tavLst>
                                        <p:tav tm="0">
                                          <p:val>
                                            <p:fltVal val="0"/>
                                          </p:val>
                                        </p:tav>
                                        <p:tav tm="100000">
                                          <p:val>
                                            <p:strVal val="#ppt_w"/>
                                          </p:val>
                                        </p:tav>
                                      </p:tavLst>
                                    </p:anim>
                                    <p:anim calcmode="lin" valueType="num">
                                      <p:cBhvr>
                                        <p:cTn id="54" dur="500" fill="hold"/>
                                        <p:tgtEl>
                                          <p:spTgt spid="62"/>
                                        </p:tgtEl>
                                        <p:attrNameLst>
                                          <p:attrName>ppt_h</p:attrName>
                                        </p:attrNameLst>
                                      </p:cBhvr>
                                      <p:tavLst>
                                        <p:tav tm="0">
                                          <p:val>
                                            <p:fltVal val="0"/>
                                          </p:val>
                                        </p:tav>
                                        <p:tav tm="100000">
                                          <p:val>
                                            <p:strVal val="#ppt_h"/>
                                          </p:val>
                                        </p:tav>
                                      </p:tavLst>
                                    </p:anim>
                                    <p:animEffect transition="in" filter="fade">
                                      <p:cBhvr>
                                        <p:cTn id="55" dur="500"/>
                                        <p:tgtEl>
                                          <p:spTgt spid="62"/>
                                        </p:tgtEl>
                                      </p:cBhvr>
                                    </p:animEffect>
                                  </p:childTnLst>
                                </p:cTn>
                              </p:par>
                            </p:childTnLst>
                          </p:cTn>
                        </p:par>
                        <p:par>
                          <p:cTn id="56" fill="hold">
                            <p:stCondLst>
                              <p:cond delay="4000"/>
                            </p:stCondLst>
                            <p:childTnLst>
                              <p:par>
                                <p:cTn id="57" presetID="22" presetClass="entr" presetSubtype="2" fill="hold" nodeType="afterEffect">
                                  <p:stCondLst>
                                    <p:cond delay="0"/>
                                  </p:stCondLst>
                                  <p:childTnLst>
                                    <p:set>
                                      <p:cBhvr>
                                        <p:cTn id="58" dur="1" fill="hold">
                                          <p:stCondLst>
                                            <p:cond delay="0"/>
                                          </p:stCondLst>
                                        </p:cTn>
                                        <p:tgtEl>
                                          <p:spTgt spid="66"/>
                                        </p:tgtEl>
                                        <p:attrNameLst>
                                          <p:attrName>style.visibility</p:attrName>
                                        </p:attrNameLst>
                                      </p:cBhvr>
                                      <p:to>
                                        <p:strVal val="visible"/>
                                      </p:to>
                                    </p:set>
                                    <p:animEffect transition="in" filter="wipe(right)">
                                      <p:cBhvr>
                                        <p:cTn id="59" dur="500"/>
                                        <p:tgtEl>
                                          <p:spTgt spid="66"/>
                                        </p:tgtEl>
                                      </p:cBhvr>
                                    </p:animEffect>
                                  </p:childTnLst>
                                </p:cTn>
                              </p:par>
                              <p:par>
                                <p:cTn id="60" presetID="2" presetClass="entr" presetSubtype="8" accel="50000" decel="50000" fill="hold" grpId="0" nodeType="withEffect">
                                  <p:stCondLst>
                                    <p:cond delay="0"/>
                                  </p:stCondLst>
                                  <p:childTnLst>
                                    <p:set>
                                      <p:cBhvr>
                                        <p:cTn id="61" dur="1" fill="hold">
                                          <p:stCondLst>
                                            <p:cond delay="0"/>
                                          </p:stCondLst>
                                        </p:cTn>
                                        <p:tgtEl>
                                          <p:spTgt spid="69"/>
                                        </p:tgtEl>
                                        <p:attrNameLst>
                                          <p:attrName>style.visibility</p:attrName>
                                        </p:attrNameLst>
                                      </p:cBhvr>
                                      <p:to>
                                        <p:strVal val="visible"/>
                                      </p:to>
                                    </p:set>
                                    <p:anim calcmode="lin" valueType="num">
                                      <p:cBhvr additive="base">
                                        <p:cTn id="62" dur="500" fill="hold"/>
                                        <p:tgtEl>
                                          <p:spTgt spid="69"/>
                                        </p:tgtEl>
                                        <p:attrNameLst>
                                          <p:attrName>ppt_x</p:attrName>
                                        </p:attrNameLst>
                                      </p:cBhvr>
                                      <p:tavLst>
                                        <p:tav tm="0">
                                          <p:val>
                                            <p:strVal val="0-#ppt_w/2"/>
                                          </p:val>
                                        </p:tav>
                                        <p:tav tm="100000">
                                          <p:val>
                                            <p:strVal val="#ppt_x"/>
                                          </p:val>
                                        </p:tav>
                                      </p:tavLst>
                                    </p:anim>
                                    <p:anim calcmode="lin" valueType="num">
                                      <p:cBhvr additive="base">
                                        <p:cTn id="63" dur="500" fill="hold"/>
                                        <p:tgtEl>
                                          <p:spTgt spid="69"/>
                                        </p:tgtEl>
                                        <p:attrNameLst>
                                          <p:attrName>ppt_y</p:attrName>
                                        </p:attrNameLst>
                                      </p:cBhvr>
                                      <p:tavLst>
                                        <p:tav tm="0">
                                          <p:val>
                                            <p:strVal val="#ppt_y"/>
                                          </p:val>
                                        </p:tav>
                                        <p:tav tm="100000">
                                          <p:val>
                                            <p:strVal val="#ppt_y"/>
                                          </p:val>
                                        </p:tav>
                                      </p:tavLst>
                                    </p:anim>
                                  </p:childTnLst>
                                </p:cTn>
                              </p:par>
                            </p:childTnLst>
                          </p:cTn>
                        </p:par>
                        <p:par>
                          <p:cTn id="64" fill="hold">
                            <p:stCondLst>
                              <p:cond delay="4500"/>
                            </p:stCondLst>
                            <p:childTnLst>
                              <p:par>
                                <p:cTn id="65" presetID="53" presetClass="entr" presetSubtype="16" fill="hold" grpId="0" nodeType="after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p:cTn id="67" dur="500" fill="hold"/>
                                        <p:tgtEl>
                                          <p:spTgt spid="48"/>
                                        </p:tgtEl>
                                        <p:attrNameLst>
                                          <p:attrName>ppt_w</p:attrName>
                                        </p:attrNameLst>
                                      </p:cBhvr>
                                      <p:tavLst>
                                        <p:tav tm="0">
                                          <p:val>
                                            <p:fltVal val="0"/>
                                          </p:val>
                                        </p:tav>
                                        <p:tav tm="100000">
                                          <p:val>
                                            <p:strVal val="#ppt_w"/>
                                          </p:val>
                                        </p:tav>
                                      </p:tavLst>
                                    </p:anim>
                                    <p:anim calcmode="lin" valueType="num">
                                      <p:cBhvr>
                                        <p:cTn id="68" dur="500" fill="hold"/>
                                        <p:tgtEl>
                                          <p:spTgt spid="48"/>
                                        </p:tgtEl>
                                        <p:attrNameLst>
                                          <p:attrName>ppt_h</p:attrName>
                                        </p:attrNameLst>
                                      </p:cBhvr>
                                      <p:tavLst>
                                        <p:tav tm="0">
                                          <p:val>
                                            <p:fltVal val="0"/>
                                          </p:val>
                                        </p:tav>
                                        <p:tav tm="100000">
                                          <p:val>
                                            <p:strVal val="#ppt_h"/>
                                          </p:val>
                                        </p:tav>
                                      </p:tavLst>
                                    </p:anim>
                                    <p:animEffect transition="in" filter="fade">
                                      <p:cBhvr>
                                        <p:cTn id="69" dur="500"/>
                                        <p:tgtEl>
                                          <p:spTgt spid="48"/>
                                        </p:tgtEl>
                                      </p:cBhvr>
                                    </p:animEffect>
                                  </p:childTnLst>
                                </p:cTn>
                              </p:par>
                            </p:childTnLst>
                          </p:cTn>
                        </p:par>
                        <p:par>
                          <p:cTn id="70" fill="hold">
                            <p:stCondLst>
                              <p:cond delay="5000"/>
                            </p:stCondLst>
                            <p:childTnLst>
                              <p:par>
                                <p:cTn id="71" presetID="53" presetClass="entr" presetSubtype="16" fill="hold" grpId="0" nodeType="afterEffect">
                                  <p:stCondLst>
                                    <p:cond delay="0"/>
                                  </p:stCondLst>
                                  <p:childTnLst>
                                    <p:set>
                                      <p:cBhvr>
                                        <p:cTn id="72" dur="1" fill="hold">
                                          <p:stCondLst>
                                            <p:cond delay="0"/>
                                          </p:stCondLst>
                                        </p:cTn>
                                        <p:tgtEl>
                                          <p:spTgt spid="61"/>
                                        </p:tgtEl>
                                        <p:attrNameLst>
                                          <p:attrName>style.visibility</p:attrName>
                                        </p:attrNameLst>
                                      </p:cBhvr>
                                      <p:to>
                                        <p:strVal val="visible"/>
                                      </p:to>
                                    </p:set>
                                    <p:anim calcmode="lin" valueType="num">
                                      <p:cBhvr>
                                        <p:cTn id="73" dur="500" fill="hold"/>
                                        <p:tgtEl>
                                          <p:spTgt spid="61"/>
                                        </p:tgtEl>
                                        <p:attrNameLst>
                                          <p:attrName>ppt_w</p:attrName>
                                        </p:attrNameLst>
                                      </p:cBhvr>
                                      <p:tavLst>
                                        <p:tav tm="0">
                                          <p:val>
                                            <p:fltVal val="0"/>
                                          </p:val>
                                        </p:tav>
                                        <p:tav tm="100000">
                                          <p:val>
                                            <p:strVal val="#ppt_w"/>
                                          </p:val>
                                        </p:tav>
                                      </p:tavLst>
                                    </p:anim>
                                    <p:anim calcmode="lin" valueType="num">
                                      <p:cBhvr>
                                        <p:cTn id="74" dur="500" fill="hold"/>
                                        <p:tgtEl>
                                          <p:spTgt spid="61"/>
                                        </p:tgtEl>
                                        <p:attrNameLst>
                                          <p:attrName>ppt_h</p:attrName>
                                        </p:attrNameLst>
                                      </p:cBhvr>
                                      <p:tavLst>
                                        <p:tav tm="0">
                                          <p:val>
                                            <p:fltVal val="0"/>
                                          </p:val>
                                        </p:tav>
                                        <p:tav tm="100000">
                                          <p:val>
                                            <p:strVal val="#ppt_h"/>
                                          </p:val>
                                        </p:tav>
                                      </p:tavLst>
                                    </p:anim>
                                    <p:animEffect transition="in" filter="fade">
                                      <p:cBhvr>
                                        <p:cTn id="75" dur="500"/>
                                        <p:tgtEl>
                                          <p:spTgt spid="61"/>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left)">
                                      <p:cBhvr>
                                        <p:cTn id="79" dur="500"/>
                                        <p:tgtEl>
                                          <p:spTgt spid="63"/>
                                        </p:tgtEl>
                                      </p:cBhvr>
                                    </p:animEffect>
                                  </p:childTnLst>
                                </p:cTn>
                              </p:par>
                              <p:par>
                                <p:cTn id="80" presetID="2" presetClass="entr" presetSubtype="2" accel="50000" decel="50000" fill="hold" grpId="0" nodeType="withEffect">
                                  <p:stCondLst>
                                    <p:cond delay="0"/>
                                  </p:stCondLst>
                                  <p:childTnLst>
                                    <p:set>
                                      <p:cBhvr>
                                        <p:cTn id="81" dur="1" fill="hold">
                                          <p:stCondLst>
                                            <p:cond delay="0"/>
                                          </p:stCondLst>
                                        </p:cTn>
                                        <p:tgtEl>
                                          <p:spTgt spid="71"/>
                                        </p:tgtEl>
                                        <p:attrNameLst>
                                          <p:attrName>style.visibility</p:attrName>
                                        </p:attrNameLst>
                                      </p:cBhvr>
                                      <p:to>
                                        <p:strVal val="visible"/>
                                      </p:to>
                                    </p:set>
                                    <p:anim calcmode="lin" valueType="num">
                                      <p:cBhvr additive="base">
                                        <p:cTn id="82" dur="500" fill="hold"/>
                                        <p:tgtEl>
                                          <p:spTgt spid="71"/>
                                        </p:tgtEl>
                                        <p:attrNameLst>
                                          <p:attrName>ppt_x</p:attrName>
                                        </p:attrNameLst>
                                      </p:cBhvr>
                                      <p:tavLst>
                                        <p:tav tm="0">
                                          <p:val>
                                            <p:strVal val="1+#ppt_w/2"/>
                                          </p:val>
                                        </p:tav>
                                        <p:tav tm="100000">
                                          <p:val>
                                            <p:strVal val="#ppt_x"/>
                                          </p:val>
                                        </p:tav>
                                      </p:tavLst>
                                    </p:anim>
                                    <p:anim calcmode="lin" valueType="num">
                                      <p:cBhvr additive="base">
                                        <p:cTn id="83" dur="500" fill="hold"/>
                                        <p:tgtEl>
                                          <p:spTgt spid="71"/>
                                        </p:tgtEl>
                                        <p:attrNameLst>
                                          <p:attrName>ppt_y</p:attrName>
                                        </p:attrNameLst>
                                      </p:cBhvr>
                                      <p:tavLst>
                                        <p:tav tm="0">
                                          <p:val>
                                            <p:strVal val="#ppt_y"/>
                                          </p:val>
                                        </p:tav>
                                        <p:tav tm="100000">
                                          <p:val>
                                            <p:strVal val="#ppt_y"/>
                                          </p:val>
                                        </p:tav>
                                      </p:tavLst>
                                    </p:anim>
                                  </p:childTnLst>
                                </p:cTn>
                              </p:par>
                            </p:childTnLst>
                          </p:cTn>
                        </p:par>
                        <p:par>
                          <p:cTn id="84" fill="hold">
                            <p:stCondLst>
                              <p:cond delay="6000"/>
                            </p:stCondLst>
                            <p:childTnLst>
                              <p:par>
                                <p:cTn id="85" presetID="53" presetClass="entr" presetSubtype="16" fill="hold" grpId="0" nodeType="afterEffect">
                                  <p:stCondLst>
                                    <p:cond delay="0"/>
                                  </p:stCondLst>
                                  <p:childTnLst>
                                    <p:set>
                                      <p:cBhvr>
                                        <p:cTn id="86" dur="1" fill="hold">
                                          <p:stCondLst>
                                            <p:cond delay="0"/>
                                          </p:stCondLst>
                                        </p:cTn>
                                        <p:tgtEl>
                                          <p:spTgt spid="51"/>
                                        </p:tgtEl>
                                        <p:attrNameLst>
                                          <p:attrName>style.visibility</p:attrName>
                                        </p:attrNameLst>
                                      </p:cBhvr>
                                      <p:to>
                                        <p:strVal val="visible"/>
                                      </p:to>
                                    </p:set>
                                    <p:anim calcmode="lin" valueType="num">
                                      <p:cBhvr>
                                        <p:cTn id="87" dur="500" fill="hold"/>
                                        <p:tgtEl>
                                          <p:spTgt spid="51"/>
                                        </p:tgtEl>
                                        <p:attrNameLst>
                                          <p:attrName>ppt_w</p:attrName>
                                        </p:attrNameLst>
                                      </p:cBhvr>
                                      <p:tavLst>
                                        <p:tav tm="0">
                                          <p:val>
                                            <p:fltVal val="0"/>
                                          </p:val>
                                        </p:tav>
                                        <p:tav tm="100000">
                                          <p:val>
                                            <p:strVal val="#ppt_w"/>
                                          </p:val>
                                        </p:tav>
                                      </p:tavLst>
                                    </p:anim>
                                    <p:anim calcmode="lin" valueType="num">
                                      <p:cBhvr>
                                        <p:cTn id="88" dur="500" fill="hold"/>
                                        <p:tgtEl>
                                          <p:spTgt spid="51"/>
                                        </p:tgtEl>
                                        <p:attrNameLst>
                                          <p:attrName>ppt_h</p:attrName>
                                        </p:attrNameLst>
                                      </p:cBhvr>
                                      <p:tavLst>
                                        <p:tav tm="0">
                                          <p:val>
                                            <p:fltVal val="0"/>
                                          </p:val>
                                        </p:tav>
                                        <p:tav tm="100000">
                                          <p:val>
                                            <p:strVal val="#ppt_h"/>
                                          </p:val>
                                        </p:tav>
                                      </p:tavLst>
                                    </p:anim>
                                    <p:animEffect transition="in" filter="fade">
                                      <p:cBhvr>
                                        <p:cTn id="89" dur="500"/>
                                        <p:tgtEl>
                                          <p:spTgt spid="51"/>
                                        </p:tgtEl>
                                      </p:cBhvr>
                                    </p:animEffect>
                                  </p:childTnLst>
                                </p:cTn>
                              </p:par>
                            </p:childTnLst>
                          </p:cTn>
                        </p:par>
                        <p:par>
                          <p:cTn id="90" fill="hold">
                            <p:stCondLst>
                              <p:cond delay="6500"/>
                            </p:stCondLst>
                            <p:childTnLst>
                              <p:par>
                                <p:cTn id="91" presetID="53" presetClass="entr" presetSubtype="16" fill="hold" grpId="0" nodeType="afterEffect">
                                  <p:stCondLst>
                                    <p:cond delay="0"/>
                                  </p:stCondLst>
                                  <p:childTnLst>
                                    <p:set>
                                      <p:cBhvr>
                                        <p:cTn id="92" dur="1" fill="hold">
                                          <p:stCondLst>
                                            <p:cond delay="0"/>
                                          </p:stCondLst>
                                        </p:cTn>
                                        <p:tgtEl>
                                          <p:spTgt spid="59"/>
                                        </p:tgtEl>
                                        <p:attrNameLst>
                                          <p:attrName>style.visibility</p:attrName>
                                        </p:attrNameLst>
                                      </p:cBhvr>
                                      <p:to>
                                        <p:strVal val="visible"/>
                                      </p:to>
                                    </p:set>
                                    <p:anim calcmode="lin" valueType="num">
                                      <p:cBhvr>
                                        <p:cTn id="93" dur="500" fill="hold"/>
                                        <p:tgtEl>
                                          <p:spTgt spid="59"/>
                                        </p:tgtEl>
                                        <p:attrNameLst>
                                          <p:attrName>ppt_w</p:attrName>
                                        </p:attrNameLst>
                                      </p:cBhvr>
                                      <p:tavLst>
                                        <p:tav tm="0">
                                          <p:val>
                                            <p:fltVal val="0"/>
                                          </p:val>
                                        </p:tav>
                                        <p:tav tm="100000">
                                          <p:val>
                                            <p:strVal val="#ppt_w"/>
                                          </p:val>
                                        </p:tav>
                                      </p:tavLst>
                                    </p:anim>
                                    <p:anim calcmode="lin" valueType="num">
                                      <p:cBhvr>
                                        <p:cTn id="94" dur="500" fill="hold"/>
                                        <p:tgtEl>
                                          <p:spTgt spid="59"/>
                                        </p:tgtEl>
                                        <p:attrNameLst>
                                          <p:attrName>ppt_h</p:attrName>
                                        </p:attrNameLst>
                                      </p:cBhvr>
                                      <p:tavLst>
                                        <p:tav tm="0">
                                          <p:val>
                                            <p:fltVal val="0"/>
                                          </p:val>
                                        </p:tav>
                                        <p:tav tm="100000">
                                          <p:val>
                                            <p:strVal val="#ppt_h"/>
                                          </p:val>
                                        </p:tav>
                                      </p:tavLst>
                                    </p:anim>
                                    <p:animEffect transition="in" filter="fade">
                                      <p:cBhvr>
                                        <p:cTn id="95" dur="500"/>
                                        <p:tgtEl>
                                          <p:spTgt spid="59"/>
                                        </p:tgtEl>
                                      </p:cBhvr>
                                    </p:animEffect>
                                  </p:childTnLst>
                                </p:cTn>
                              </p:par>
                            </p:childTnLst>
                          </p:cTn>
                        </p:par>
                        <p:par>
                          <p:cTn id="96" fill="hold">
                            <p:stCondLst>
                              <p:cond delay="7000"/>
                            </p:stCondLst>
                            <p:childTnLst>
                              <p:par>
                                <p:cTn id="97" presetID="22" presetClass="entr" presetSubtype="8" fill="hold" nodeType="afterEffect">
                                  <p:stCondLst>
                                    <p:cond delay="0"/>
                                  </p:stCondLst>
                                  <p:childTnLst>
                                    <p:set>
                                      <p:cBhvr>
                                        <p:cTn id="98" dur="1" fill="hold">
                                          <p:stCondLst>
                                            <p:cond delay="0"/>
                                          </p:stCondLst>
                                        </p:cTn>
                                        <p:tgtEl>
                                          <p:spTgt spid="64"/>
                                        </p:tgtEl>
                                        <p:attrNameLst>
                                          <p:attrName>style.visibility</p:attrName>
                                        </p:attrNameLst>
                                      </p:cBhvr>
                                      <p:to>
                                        <p:strVal val="visible"/>
                                      </p:to>
                                    </p:set>
                                    <p:animEffect transition="in" filter="wipe(left)">
                                      <p:cBhvr>
                                        <p:cTn id="99" dur="500"/>
                                        <p:tgtEl>
                                          <p:spTgt spid="64"/>
                                        </p:tgtEl>
                                      </p:cBhvr>
                                    </p:animEffect>
                                  </p:childTnLst>
                                </p:cTn>
                              </p:par>
                              <p:par>
                                <p:cTn id="100" presetID="2" presetClass="entr" presetSubtype="2" accel="50000" decel="50000" fill="hold" grpId="0" nodeType="withEffect">
                                  <p:stCondLst>
                                    <p:cond delay="0"/>
                                  </p:stCondLst>
                                  <p:childTnLst>
                                    <p:set>
                                      <p:cBhvr>
                                        <p:cTn id="101" dur="1" fill="hold">
                                          <p:stCondLst>
                                            <p:cond delay="0"/>
                                          </p:stCondLst>
                                        </p:cTn>
                                        <p:tgtEl>
                                          <p:spTgt spid="72"/>
                                        </p:tgtEl>
                                        <p:attrNameLst>
                                          <p:attrName>style.visibility</p:attrName>
                                        </p:attrNameLst>
                                      </p:cBhvr>
                                      <p:to>
                                        <p:strVal val="visible"/>
                                      </p:to>
                                    </p:set>
                                    <p:anim calcmode="lin" valueType="num">
                                      <p:cBhvr additive="base">
                                        <p:cTn id="102" dur="500" fill="hold"/>
                                        <p:tgtEl>
                                          <p:spTgt spid="72"/>
                                        </p:tgtEl>
                                        <p:attrNameLst>
                                          <p:attrName>ppt_x</p:attrName>
                                        </p:attrNameLst>
                                      </p:cBhvr>
                                      <p:tavLst>
                                        <p:tav tm="0">
                                          <p:val>
                                            <p:strVal val="1+#ppt_w/2"/>
                                          </p:val>
                                        </p:tav>
                                        <p:tav tm="100000">
                                          <p:val>
                                            <p:strVal val="#ppt_x"/>
                                          </p:val>
                                        </p:tav>
                                      </p:tavLst>
                                    </p:anim>
                                    <p:anim calcmode="lin" valueType="num">
                                      <p:cBhvr additive="base">
                                        <p:cTn id="103" dur="500" fill="hold"/>
                                        <p:tgtEl>
                                          <p:spTgt spid="72"/>
                                        </p:tgtEl>
                                        <p:attrNameLst>
                                          <p:attrName>ppt_y</p:attrName>
                                        </p:attrNameLst>
                                      </p:cBhvr>
                                      <p:tavLst>
                                        <p:tav tm="0">
                                          <p:val>
                                            <p:strVal val="#ppt_y"/>
                                          </p:val>
                                        </p:tav>
                                        <p:tav tm="100000">
                                          <p:val>
                                            <p:strVal val="#ppt_y"/>
                                          </p:val>
                                        </p:tav>
                                      </p:tavLst>
                                    </p:anim>
                                  </p:childTnLst>
                                </p:cTn>
                              </p:par>
                            </p:childTnLst>
                          </p:cTn>
                        </p:par>
                        <p:par>
                          <p:cTn id="104" fill="hold">
                            <p:stCondLst>
                              <p:cond delay="7500"/>
                            </p:stCondLst>
                            <p:childTnLst>
                              <p:par>
                                <p:cTn id="105" presetID="53" presetClass="entr" presetSubtype="16" fill="hold" nodeType="afterEffect">
                                  <p:stCondLst>
                                    <p:cond delay="0"/>
                                  </p:stCondLst>
                                  <p:childTnLst>
                                    <p:set>
                                      <p:cBhvr>
                                        <p:cTn id="106" dur="1" fill="hold">
                                          <p:stCondLst>
                                            <p:cond delay="0"/>
                                          </p:stCondLst>
                                        </p:cTn>
                                        <p:tgtEl>
                                          <p:spTgt spid="3"/>
                                        </p:tgtEl>
                                        <p:attrNameLst>
                                          <p:attrName>style.visibility</p:attrName>
                                        </p:attrNameLst>
                                      </p:cBhvr>
                                      <p:to>
                                        <p:strVal val="visible"/>
                                      </p:to>
                                    </p:set>
                                    <p:anim calcmode="lin" valueType="num">
                                      <p:cBhvr>
                                        <p:cTn id="107" dur="500" fill="hold"/>
                                        <p:tgtEl>
                                          <p:spTgt spid="3"/>
                                        </p:tgtEl>
                                        <p:attrNameLst>
                                          <p:attrName>ppt_w</p:attrName>
                                        </p:attrNameLst>
                                      </p:cBhvr>
                                      <p:tavLst>
                                        <p:tav tm="0">
                                          <p:val>
                                            <p:fltVal val="0"/>
                                          </p:val>
                                        </p:tav>
                                        <p:tav tm="100000">
                                          <p:val>
                                            <p:strVal val="#ppt_w"/>
                                          </p:val>
                                        </p:tav>
                                      </p:tavLst>
                                    </p:anim>
                                    <p:anim calcmode="lin" valueType="num">
                                      <p:cBhvr>
                                        <p:cTn id="108" dur="500" fill="hold"/>
                                        <p:tgtEl>
                                          <p:spTgt spid="3"/>
                                        </p:tgtEl>
                                        <p:attrNameLst>
                                          <p:attrName>ppt_h</p:attrName>
                                        </p:attrNameLst>
                                      </p:cBhvr>
                                      <p:tavLst>
                                        <p:tav tm="0">
                                          <p:val>
                                            <p:fltVal val="0"/>
                                          </p:val>
                                        </p:tav>
                                        <p:tav tm="100000">
                                          <p:val>
                                            <p:strVal val="#ppt_h"/>
                                          </p:val>
                                        </p:tav>
                                      </p:tavLst>
                                    </p:anim>
                                    <p:animEffect transition="in" filter="fade">
                                      <p:cBhvr>
                                        <p:cTn id="109" dur="500"/>
                                        <p:tgtEl>
                                          <p:spTgt spid="3"/>
                                        </p:tgtEl>
                                      </p:cBhvr>
                                    </p:animEffect>
                                  </p:childTnLst>
                                </p:cTn>
                              </p:par>
                            </p:childTnLst>
                          </p:cTn>
                        </p:par>
                        <p:par>
                          <p:cTn id="110" fill="hold">
                            <p:stCondLst>
                              <p:cond delay="8000"/>
                            </p:stCondLst>
                            <p:childTnLst>
                              <p:par>
                                <p:cTn id="111" presetID="22" presetClass="entr" presetSubtype="2" fill="hold" grpId="0" nodeType="afterEffect">
                                  <p:stCondLst>
                                    <p:cond delay="0"/>
                                  </p:stCondLst>
                                  <p:childTnLst>
                                    <p:set>
                                      <p:cBhvr>
                                        <p:cTn id="112" dur="1" fill="hold">
                                          <p:stCondLst>
                                            <p:cond delay="0"/>
                                          </p:stCondLst>
                                        </p:cTn>
                                        <p:tgtEl>
                                          <p:spTgt spid="84"/>
                                        </p:tgtEl>
                                        <p:attrNameLst>
                                          <p:attrName>style.visibility</p:attrName>
                                        </p:attrNameLst>
                                      </p:cBhvr>
                                      <p:to>
                                        <p:strVal val="visible"/>
                                      </p:to>
                                    </p:set>
                                    <p:animEffect transition="in" filter="wipe(right)">
                                      <p:cBhvr>
                                        <p:cTn id="113" dur="500"/>
                                        <p:tgtEl>
                                          <p:spTgt spid="84"/>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76"/>
                                        </p:tgtEl>
                                        <p:attrNameLst>
                                          <p:attrName>style.visibility</p:attrName>
                                        </p:attrNameLst>
                                      </p:cBhvr>
                                      <p:to>
                                        <p:strVal val="visible"/>
                                      </p:to>
                                    </p:set>
                                    <p:anim calcmode="lin" valueType="num">
                                      <p:cBhvr>
                                        <p:cTn id="116" dur="500" fill="hold"/>
                                        <p:tgtEl>
                                          <p:spTgt spid="76"/>
                                        </p:tgtEl>
                                        <p:attrNameLst>
                                          <p:attrName>ppt_w</p:attrName>
                                        </p:attrNameLst>
                                      </p:cBhvr>
                                      <p:tavLst>
                                        <p:tav tm="0">
                                          <p:val>
                                            <p:fltVal val="0"/>
                                          </p:val>
                                        </p:tav>
                                        <p:tav tm="100000">
                                          <p:val>
                                            <p:strVal val="#ppt_w"/>
                                          </p:val>
                                        </p:tav>
                                      </p:tavLst>
                                    </p:anim>
                                    <p:anim calcmode="lin" valueType="num">
                                      <p:cBhvr>
                                        <p:cTn id="117" dur="500" fill="hold"/>
                                        <p:tgtEl>
                                          <p:spTgt spid="76"/>
                                        </p:tgtEl>
                                        <p:attrNameLst>
                                          <p:attrName>ppt_h</p:attrName>
                                        </p:attrNameLst>
                                      </p:cBhvr>
                                      <p:tavLst>
                                        <p:tav tm="0">
                                          <p:val>
                                            <p:fltVal val="0"/>
                                          </p:val>
                                        </p:tav>
                                        <p:tav tm="100000">
                                          <p:val>
                                            <p:strVal val="#ppt_h"/>
                                          </p:val>
                                        </p:tav>
                                      </p:tavLst>
                                    </p:anim>
                                    <p:animEffect transition="in" filter="fade">
                                      <p:cBhvr>
                                        <p:cTn id="118" dur="500"/>
                                        <p:tgtEl>
                                          <p:spTgt spid="76"/>
                                        </p:tgtEl>
                                      </p:cBhvr>
                                    </p:animEffect>
                                  </p:childTnLst>
                                </p:cTn>
                              </p:par>
                            </p:childTnLst>
                          </p:cTn>
                        </p:par>
                        <p:par>
                          <p:cTn id="119" fill="hold">
                            <p:stCondLst>
                              <p:cond delay="8500"/>
                            </p:stCondLst>
                            <p:childTnLst>
                              <p:par>
                                <p:cTn id="120" presetID="53" presetClass="entr" presetSubtype="16" fill="hold" nodeType="after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500" fill="hold"/>
                                        <p:tgtEl>
                                          <p:spTgt spid="2"/>
                                        </p:tgtEl>
                                        <p:attrNameLst>
                                          <p:attrName>ppt_w</p:attrName>
                                        </p:attrNameLst>
                                      </p:cBhvr>
                                      <p:tavLst>
                                        <p:tav tm="0">
                                          <p:val>
                                            <p:fltVal val="0"/>
                                          </p:val>
                                        </p:tav>
                                        <p:tav tm="100000">
                                          <p:val>
                                            <p:strVal val="#ppt_w"/>
                                          </p:val>
                                        </p:tav>
                                      </p:tavLst>
                                    </p:anim>
                                    <p:anim calcmode="lin" valueType="num">
                                      <p:cBhvr>
                                        <p:cTn id="123" dur="500" fill="hold"/>
                                        <p:tgtEl>
                                          <p:spTgt spid="2"/>
                                        </p:tgtEl>
                                        <p:attrNameLst>
                                          <p:attrName>ppt_h</p:attrName>
                                        </p:attrNameLst>
                                      </p:cBhvr>
                                      <p:tavLst>
                                        <p:tav tm="0">
                                          <p:val>
                                            <p:fltVal val="0"/>
                                          </p:val>
                                        </p:tav>
                                        <p:tav tm="100000">
                                          <p:val>
                                            <p:strVal val="#ppt_h"/>
                                          </p:val>
                                        </p:tav>
                                      </p:tavLst>
                                    </p:anim>
                                    <p:animEffect transition="in" filter="fade">
                                      <p:cBhvr>
                                        <p:cTn id="124" dur="500"/>
                                        <p:tgtEl>
                                          <p:spTgt spid="2"/>
                                        </p:tgtEl>
                                      </p:cBhvr>
                                    </p:animEffect>
                                  </p:childTnLst>
                                </p:cTn>
                              </p:par>
                            </p:childTnLst>
                          </p:cTn>
                        </p:par>
                        <p:par>
                          <p:cTn id="125" fill="hold">
                            <p:stCondLst>
                              <p:cond delay="9000"/>
                            </p:stCondLst>
                            <p:childTnLst>
                              <p:par>
                                <p:cTn id="126" presetID="22" presetClass="entr" presetSubtype="8" fill="hold" grpId="0" nodeType="afterEffect">
                                  <p:stCondLst>
                                    <p:cond delay="0"/>
                                  </p:stCondLst>
                                  <p:childTnLst>
                                    <p:set>
                                      <p:cBhvr>
                                        <p:cTn id="127" dur="1" fill="hold">
                                          <p:stCondLst>
                                            <p:cond delay="0"/>
                                          </p:stCondLst>
                                        </p:cTn>
                                        <p:tgtEl>
                                          <p:spTgt spid="75"/>
                                        </p:tgtEl>
                                        <p:attrNameLst>
                                          <p:attrName>style.visibility</p:attrName>
                                        </p:attrNameLst>
                                      </p:cBhvr>
                                      <p:to>
                                        <p:strVal val="visible"/>
                                      </p:to>
                                    </p:set>
                                    <p:animEffect transition="in" filter="wipe(left)">
                                      <p:cBhvr>
                                        <p:cTn id="128" dur="500"/>
                                        <p:tgtEl>
                                          <p:spTgt spid="75"/>
                                        </p:tgtEl>
                                      </p:cBhvr>
                                    </p:animEffect>
                                  </p:childTnLst>
                                </p:cTn>
                              </p:par>
                              <p:par>
                                <p:cTn id="129" presetID="53" presetClass="entr" presetSubtype="16" fill="hold" grpId="0" nodeType="withEffect">
                                  <p:stCondLst>
                                    <p:cond delay="0"/>
                                  </p:stCondLst>
                                  <p:childTnLst>
                                    <p:set>
                                      <p:cBhvr>
                                        <p:cTn id="130" dur="1" fill="hold">
                                          <p:stCondLst>
                                            <p:cond delay="0"/>
                                          </p:stCondLst>
                                        </p:cTn>
                                        <p:tgtEl>
                                          <p:spTgt spid="74"/>
                                        </p:tgtEl>
                                        <p:attrNameLst>
                                          <p:attrName>style.visibility</p:attrName>
                                        </p:attrNameLst>
                                      </p:cBhvr>
                                      <p:to>
                                        <p:strVal val="visible"/>
                                      </p:to>
                                    </p:set>
                                    <p:anim calcmode="lin" valueType="num">
                                      <p:cBhvr>
                                        <p:cTn id="131" dur="500" fill="hold"/>
                                        <p:tgtEl>
                                          <p:spTgt spid="74"/>
                                        </p:tgtEl>
                                        <p:attrNameLst>
                                          <p:attrName>ppt_w</p:attrName>
                                        </p:attrNameLst>
                                      </p:cBhvr>
                                      <p:tavLst>
                                        <p:tav tm="0">
                                          <p:val>
                                            <p:fltVal val="0"/>
                                          </p:val>
                                        </p:tav>
                                        <p:tav tm="100000">
                                          <p:val>
                                            <p:strVal val="#ppt_w"/>
                                          </p:val>
                                        </p:tav>
                                      </p:tavLst>
                                    </p:anim>
                                    <p:anim calcmode="lin" valueType="num">
                                      <p:cBhvr>
                                        <p:cTn id="132" dur="500" fill="hold"/>
                                        <p:tgtEl>
                                          <p:spTgt spid="74"/>
                                        </p:tgtEl>
                                        <p:attrNameLst>
                                          <p:attrName>ppt_h</p:attrName>
                                        </p:attrNameLst>
                                      </p:cBhvr>
                                      <p:tavLst>
                                        <p:tav tm="0">
                                          <p:val>
                                            <p:fltVal val="0"/>
                                          </p:val>
                                        </p:tav>
                                        <p:tav tm="100000">
                                          <p:val>
                                            <p:strVal val="#ppt_h"/>
                                          </p:val>
                                        </p:tav>
                                      </p:tavLst>
                                    </p:anim>
                                    <p:animEffect transition="in" filter="fade">
                                      <p:cBhvr>
                                        <p:cTn id="13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1" grpId="0" animBg="1"/>
      <p:bldP spid="52" grpId="0" animBg="1"/>
      <p:bldP spid="53" grpId="0" animBg="1"/>
      <p:bldP spid="58" grpId="0" animBg="1"/>
      <p:bldP spid="59" grpId="0" animBg="1"/>
      <p:bldP spid="60" grpId="0" animBg="1"/>
      <p:bldP spid="61" grpId="0" animBg="1"/>
      <p:bldP spid="62" grpId="0" animBg="1"/>
      <p:bldP spid="69" grpId="0"/>
      <p:bldP spid="70" grpId="0"/>
      <p:bldP spid="71" grpId="0"/>
      <p:bldP spid="72" grpId="0"/>
      <p:bldP spid="73" grpId="0"/>
      <p:bldP spid="74" grpId="0"/>
      <p:bldP spid="75" grpId="0"/>
      <p:bldP spid="76" grpId="0"/>
      <p:bldP spid="8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029667" y="2942303"/>
            <a:ext cx="2264861" cy="481355"/>
          </a:xfrm>
          <a:prstGeom prst="rect">
            <a:avLst/>
          </a:prstGeom>
        </p:spPr>
        <p:txBody>
          <a:bodyPr wrap="square" lIns="65032" tIns="32516" rIns="65032" bIns="32516">
            <a:spAutoFit/>
          </a:bodyPr>
          <a:lstStyle/>
          <a:p>
            <a:r>
              <a:rPr lang="zh-CN" altLang="en-US" sz="27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27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26"/>
          <p:cNvSpPr txBox="1"/>
          <p:nvPr/>
        </p:nvSpPr>
        <p:spPr>
          <a:xfrm>
            <a:off x="4029666" y="3404551"/>
            <a:ext cx="3852513" cy="687705"/>
          </a:xfrm>
          <a:prstGeom prst="rect">
            <a:avLst/>
          </a:prstGeom>
          <a:noFill/>
        </p:spPr>
        <p:txBody>
          <a:bodyPr wrap="square" lIns="65032" tIns="32516" rIns="65032" bIns="32516" rtlCol="0">
            <a:spAutoFit/>
          </a:bodyPr>
          <a:lstStyle/>
          <a:p>
            <a:pPr>
              <a:lnSpc>
                <a:spcPct val="150000"/>
              </a:lnSpc>
            </a:pPr>
            <a:r>
              <a:rPr lang="en-US" altLang="zh-CN" sz="900" dirty="0" smtClean="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 TEXT, CLICK ON ADD RELATED TITLE WORDS.</a:t>
            </a:r>
            <a:r>
              <a:rPr lang="zh-CN" altLang="en-US" sz="900" dirty="0">
                <a:solidFill>
                  <a:schemeClr val="tx1">
                    <a:lumMod val="65000"/>
                    <a:lumOff val="35000"/>
                  </a:schemeClr>
                </a:solidFill>
                <a:latin typeface="Arial" panose="020B0604020202020204" pitchFamily="34" charset="0"/>
                <a:cs typeface="Arial" panose="020B0604020202020204" pitchFamily="34" charset="0"/>
                <a:sym typeface="+mn-lt"/>
              </a:rPr>
              <a:t> </a:t>
            </a:r>
            <a:endParaRPr lang="zh-CN" altLang="en-US" sz="900"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7" name="Rectangle 10"/>
          <p:cNvSpPr>
            <a:spLocks noChangeArrowheads="1"/>
          </p:cNvSpPr>
          <p:nvPr/>
        </p:nvSpPr>
        <p:spPr bwMode="auto">
          <a:xfrm>
            <a:off x="980137" y="1728173"/>
            <a:ext cx="2855114" cy="2855658"/>
          </a:xfrm>
          <a:prstGeom prst="rect">
            <a:avLst/>
          </a:prstGeom>
          <a:blipFill dpi="0" rotWithShape="1">
            <a:blip r:embed="rId1" cstate="print"/>
            <a:srcRect/>
            <a:stretch>
              <a:fillRect/>
            </a:stretch>
          </a:blipFill>
          <a:ln w="0">
            <a:noFill/>
            <a:prstDash val="solid"/>
            <a:miter lim="800000"/>
          </a:ln>
        </p:spPr>
        <p:txBody>
          <a:bodyPr vert="horz" wrap="square" lIns="65032" tIns="32516" rIns="65032" bIns="32516" numCol="1" anchor="t" anchorCtr="0" compatLnSpc="1"/>
          <a:lstStyle/>
          <a:p>
            <a:endParaRPr lang="zh-CN" altLang="en-US">
              <a:cs typeface="+mn-ea"/>
              <a:sym typeface="+mn-lt"/>
            </a:endParaRPr>
          </a:p>
        </p:txBody>
      </p:sp>
      <p:sp>
        <p:nvSpPr>
          <p:cNvPr id="8" name="Rectangle 11"/>
          <p:cNvSpPr>
            <a:spLocks noChangeArrowheads="1"/>
          </p:cNvSpPr>
          <p:nvPr/>
        </p:nvSpPr>
        <p:spPr bwMode="auto">
          <a:xfrm>
            <a:off x="3855790" y="561258"/>
            <a:ext cx="1166694" cy="1158698"/>
          </a:xfrm>
          <a:prstGeom prst="rect">
            <a:avLst/>
          </a:prstGeom>
          <a:solidFill>
            <a:schemeClr val="accent1">
              <a:lumMod val="75000"/>
            </a:schemeClr>
          </a:solidFill>
          <a:ln w="0">
            <a:noFill/>
            <a:prstDash val="solid"/>
            <a:miter lim="800000"/>
          </a:ln>
        </p:spPr>
        <p:txBody>
          <a:bodyPr vert="horz" wrap="square" lIns="65032" tIns="32516" rIns="65032" bIns="32516" numCol="1" anchor="t" anchorCtr="0" compatLnSpc="1"/>
          <a:lstStyle/>
          <a:p>
            <a:endParaRPr lang="zh-CN" altLang="en-US">
              <a:solidFill>
                <a:srgbClr val="E60000"/>
              </a:solidFill>
              <a:cs typeface="+mn-ea"/>
              <a:sym typeface="+mn-lt"/>
            </a:endParaRPr>
          </a:p>
        </p:txBody>
      </p:sp>
      <p:sp>
        <p:nvSpPr>
          <p:cNvPr id="9" name="Rectangle 12"/>
          <p:cNvSpPr>
            <a:spLocks noChangeArrowheads="1"/>
          </p:cNvSpPr>
          <p:nvPr/>
        </p:nvSpPr>
        <p:spPr bwMode="auto">
          <a:xfrm>
            <a:off x="5038916" y="1744609"/>
            <a:ext cx="497078" cy="497173"/>
          </a:xfrm>
          <a:prstGeom prst="rect">
            <a:avLst/>
          </a:prstGeom>
          <a:solidFill>
            <a:schemeClr val="accent2"/>
          </a:solidFill>
          <a:ln w="0">
            <a:noFill/>
            <a:prstDash val="solid"/>
            <a:miter lim="800000"/>
          </a:ln>
        </p:spPr>
        <p:txBody>
          <a:bodyPr vert="horz" wrap="square" lIns="65032" tIns="32516" rIns="65032" bIns="32516" numCol="1" anchor="t" anchorCtr="0" compatLnSpc="1"/>
          <a:lstStyle/>
          <a:p>
            <a:endParaRPr lang="zh-CN" altLang="en-US">
              <a:cs typeface="+mn-ea"/>
              <a:sym typeface="+mn-lt"/>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strVal val="4*#ppt_w"/>
                                          </p:val>
                                        </p:tav>
                                        <p:tav tm="100000">
                                          <p:val>
                                            <p:strVal val="#ppt_w"/>
                                          </p:val>
                                        </p:tav>
                                      </p:tavLst>
                                    </p:anim>
                                    <p:anim calcmode="lin" valueType="num">
                                      <p:cBhvr>
                                        <p:cTn id="26" dur="500" fill="hold"/>
                                        <p:tgtEl>
                                          <p:spTgt spid="26"/>
                                        </p:tgtEl>
                                        <p:attrNameLst>
                                          <p:attrName>ppt_h</p:attrName>
                                        </p:attrNameLst>
                                      </p:cBhvr>
                                      <p:tavLst>
                                        <p:tav tm="0">
                                          <p:val>
                                            <p:strVal val="4*#ppt_h"/>
                                          </p:val>
                                        </p:tav>
                                        <p:tav tm="100000">
                                          <p:val>
                                            <p:strVal val="#ppt_h"/>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ppt_x"/>
                                          </p:val>
                                        </p:tav>
                                        <p:tav tm="100000">
                                          <p:val>
                                            <p:strVal val="#ppt_x"/>
                                          </p:val>
                                        </p:tav>
                                      </p:tavLst>
                                    </p:anim>
                                    <p:anim calcmode="lin" valueType="num">
                                      <p:cBhvr additive="base">
                                        <p:cTn id="3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452"/>
          <p:cNvSpPr/>
          <p:nvPr/>
        </p:nvSpPr>
        <p:spPr>
          <a:xfrm>
            <a:off x="855135" y="2166384"/>
            <a:ext cx="1719510" cy="1959407"/>
          </a:xfrm>
          <a:prstGeom prst="roundRect">
            <a:avLst>
              <a:gd name="adj" fmla="val 6924"/>
            </a:avLst>
          </a:prstGeom>
          <a:ln w="12700">
            <a:solidFill>
              <a:srgbClr val="A6AAA9"/>
            </a:solidFill>
            <a:miter lim="400000"/>
          </a:ln>
        </p:spPr>
        <p:txBody>
          <a:bodyPr lIns="14287" tIns="14287" rIns="14287" bIns="14287"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Shape 1454"/>
          <p:cNvSpPr/>
          <p:nvPr/>
        </p:nvSpPr>
        <p:spPr>
          <a:xfrm>
            <a:off x="2765517" y="2166384"/>
            <a:ext cx="1719511" cy="1959407"/>
          </a:xfrm>
          <a:prstGeom prst="roundRect">
            <a:avLst>
              <a:gd name="adj" fmla="val 6924"/>
            </a:avLst>
          </a:prstGeom>
          <a:ln w="12700">
            <a:solidFill>
              <a:srgbClr val="A6AAA9"/>
            </a:solidFill>
            <a:miter lim="400000"/>
          </a:ln>
        </p:spPr>
        <p:txBody>
          <a:bodyPr lIns="14287" tIns="14287" rIns="14287" bIns="14287"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Shape 1456"/>
          <p:cNvSpPr/>
          <p:nvPr/>
        </p:nvSpPr>
        <p:spPr>
          <a:xfrm>
            <a:off x="4660565" y="2166384"/>
            <a:ext cx="1719511" cy="1959407"/>
          </a:xfrm>
          <a:prstGeom prst="roundRect">
            <a:avLst>
              <a:gd name="adj" fmla="val 6924"/>
            </a:avLst>
          </a:prstGeom>
          <a:ln w="12700">
            <a:solidFill>
              <a:srgbClr val="A6AAA9"/>
            </a:solidFill>
            <a:miter lim="400000"/>
          </a:ln>
        </p:spPr>
        <p:txBody>
          <a:bodyPr lIns="14287" tIns="14287" rIns="14287" bIns="14287"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Shape 1458"/>
          <p:cNvSpPr/>
          <p:nvPr/>
        </p:nvSpPr>
        <p:spPr>
          <a:xfrm>
            <a:off x="6570948" y="2166384"/>
            <a:ext cx="1719511" cy="1959407"/>
          </a:xfrm>
          <a:prstGeom prst="roundRect">
            <a:avLst>
              <a:gd name="adj" fmla="val 6924"/>
            </a:avLst>
          </a:prstGeom>
          <a:ln w="12700">
            <a:solidFill>
              <a:srgbClr val="A6AAA9"/>
            </a:solidFill>
            <a:miter lim="400000"/>
          </a:ln>
        </p:spPr>
        <p:txBody>
          <a:bodyPr lIns="14287" tIns="14287" rIns="14287" bIns="14287"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460"/>
          <p:cNvSpPr/>
          <p:nvPr/>
        </p:nvSpPr>
        <p:spPr>
          <a:xfrm>
            <a:off x="1081996" y="1537036"/>
            <a:ext cx="1265784" cy="12660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7" tIns="14287" rIns="14287" bIns="14287" numCol="1" anchor="ctr">
            <a:noAutofit/>
          </a:bodyP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 name="Group 20"/>
          <p:cNvGrpSpPr/>
          <p:nvPr/>
        </p:nvGrpSpPr>
        <p:grpSpPr>
          <a:xfrm>
            <a:off x="1027822" y="1567214"/>
            <a:ext cx="355492" cy="355560"/>
            <a:chOff x="1369087" y="2088729"/>
            <a:chExt cx="474017" cy="474016"/>
          </a:xfrm>
        </p:grpSpPr>
        <p:sp>
          <p:nvSpPr>
            <p:cNvPr id="8" name="Shape 1463"/>
            <p:cNvSpPr/>
            <p:nvPr/>
          </p:nvSpPr>
          <p:spPr>
            <a:xfrm>
              <a:off x="1369087" y="2088729"/>
              <a:ext cx="474017" cy="4740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lumMod val="75000"/>
              </a:schemeClr>
            </a:solidFill>
            <a:ln w="12700">
              <a:miter lim="400000"/>
            </a:ln>
          </p:spPr>
          <p:txBody>
            <a:bodyPr lIns="26784" tIns="26784" rIns="26784" bIns="26784"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464"/>
            <p:cNvSpPr/>
            <p:nvPr/>
          </p:nvSpPr>
          <p:spPr>
            <a:xfrm>
              <a:off x="1477567" y="2232573"/>
              <a:ext cx="231656" cy="186335"/>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bg1"/>
            </a:solidFill>
            <a:ln w="12700">
              <a:miter lim="400000"/>
            </a:ln>
          </p:spPr>
          <p:txBody>
            <a:bodyPr lIns="0" tIns="0" rIns="0" bIns="0"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 name="Shape 1465"/>
          <p:cNvSpPr/>
          <p:nvPr/>
        </p:nvSpPr>
        <p:spPr>
          <a:xfrm>
            <a:off x="2992380" y="1537036"/>
            <a:ext cx="1265784" cy="12660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14287" tIns="14287" rIns="14287" bIns="14287" numCol="1" anchor="ctr">
            <a:noAutofit/>
          </a:bodyP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468"/>
          <p:cNvSpPr/>
          <p:nvPr/>
        </p:nvSpPr>
        <p:spPr>
          <a:xfrm>
            <a:off x="4900829" y="1537138"/>
            <a:ext cx="1263191" cy="126343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14287" tIns="14287" rIns="14287" bIns="14287" numCol="1" anchor="ctr">
            <a:noAutofit/>
          </a:bodyP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471"/>
          <p:cNvSpPr/>
          <p:nvPr/>
        </p:nvSpPr>
        <p:spPr>
          <a:xfrm>
            <a:off x="6814444" y="1538331"/>
            <a:ext cx="1263191" cy="126343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14287" tIns="14287" rIns="14287" bIns="14287" numCol="1" anchor="ctr">
            <a:noAutofit/>
          </a:bodyP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32"/>
          <p:cNvGrpSpPr/>
          <p:nvPr/>
        </p:nvGrpSpPr>
        <p:grpSpPr>
          <a:xfrm>
            <a:off x="2930836" y="1567213"/>
            <a:ext cx="355492" cy="355560"/>
            <a:chOff x="3906591" y="2088732"/>
            <a:chExt cx="474017" cy="474017"/>
          </a:xfrm>
        </p:grpSpPr>
        <p:sp>
          <p:nvSpPr>
            <p:cNvPr id="14" name="Shape 1474"/>
            <p:cNvSpPr/>
            <p:nvPr/>
          </p:nvSpPr>
          <p:spPr>
            <a:xfrm>
              <a:off x="3906591" y="2088732"/>
              <a:ext cx="474017" cy="4740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lumMod val="75000"/>
              </a:schemeClr>
            </a:solidFill>
            <a:ln w="12700">
              <a:miter lim="400000"/>
            </a:ln>
          </p:spPr>
          <p:txBody>
            <a:bodyPr lIns="26784" tIns="26784" rIns="26784" bIns="26784"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5" name="Group 1479"/>
            <p:cNvGrpSpPr/>
            <p:nvPr/>
          </p:nvGrpSpPr>
          <p:grpSpPr>
            <a:xfrm>
              <a:off x="4031314" y="2211790"/>
              <a:ext cx="199171" cy="186335"/>
              <a:chOff x="0" y="0"/>
              <a:chExt cx="398340" cy="372667"/>
            </a:xfrm>
          </p:grpSpPr>
          <p:sp>
            <p:nvSpPr>
              <p:cNvPr id="16" name="Shape 1477"/>
              <p:cNvSpPr/>
              <p:nvPr/>
            </p:nvSpPr>
            <p:spPr>
              <a:xfrm>
                <a:off x="0" y="0"/>
                <a:ext cx="346395" cy="241984"/>
              </a:xfrm>
              <a:custGeom>
                <a:avLst/>
                <a:gdLst/>
                <a:ahLst/>
                <a:cxnLst>
                  <a:cxn ang="0">
                    <a:pos x="wd2" y="hd2"/>
                  </a:cxn>
                  <a:cxn ang="5400000">
                    <a:pos x="wd2" y="hd2"/>
                  </a:cxn>
                  <a:cxn ang="10800000">
                    <a:pos x="wd2" y="hd2"/>
                  </a:cxn>
                  <a:cxn ang="16200000">
                    <a:pos x="wd2" y="hd2"/>
                  </a:cxn>
                </a:cxnLst>
                <a:rect l="0" t="0" r="r" b="b"/>
                <a:pathLst>
                  <a:path w="21474" h="21420" extrusionOk="0">
                    <a:moveTo>
                      <a:pt x="21474" y="11049"/>
                    </a:moveTo>
                    <a:lnTo>
                      <a:pt x="18909" y="958"/>
                    </a:lnTo>
                    <a:cubicBezTo>
                      <a:pt x="18720" y="217"/>
                      <a:pt x="18164" y="-180"/>
                      <a:pt x="17669" y="79"/>
                    </a:cubicBezTo>
                    <a:lnTo>
                      <a:pt x="618" y="8962"/>
                    </a:lnTo>
                    <a:cubicBezTo>
                      <a:pt x="123" y="9221"/>
                      <a:pt x="-126" y="10036"/>
                      <a:pt x="64" y="10782"/>
                    </a:cubicBezTo>
                    <a:lnTo>
                      <a:pt x="2769" y="21420"/>
                    </a:lnTo>
                    <a:lnTo>
                      <a:pt x="2769" y="15715"/>
                    </a:lnTo>
                    <a:cubicBezTo>
                      <a:pt x="2769" y="13145"/>
                      <a:pt x="4209" y="11049"/>
                      <a:pt x="5979" y="11049"/>
                    </a:cubicBezTo>
                    <a:lnTo>
                      <a:pt x="10484" y="11049"/>
                    </a:lnTo>
                    <a:lnTo>
                      <a:pt x="15858" y="5663"/>
                    </a:lnTo>
                    <a:lnTo>
                      <a:pt x="18967" y="11049"/>
                    </a:lnTo>
                    <a:cubicBezTo>
                      <a:pt x="18967" y="11049"/>
                      <a:pt x="21474" y="11049"/>
                      <a:pt x="21474" y="11049"/>
                    </a:cubicBezTo>
                    <a:close/>
                  </a:path>
                </a:pathLst>
              </a:custGeom>
              <a:solidFill>
                <a:schemeClr val="bg1"/>
              </a:solidFill>
              <a:ln w="12700" cap="flat">
                <a:noFill/>
                <a:miter lim="400000"/>
              </a:ln>
              <a:effectLst/>
            </p:spPr>
            <p:txBody>
              <a:bodyPr wrap="square" lIns="0" tIns="0" rIns="0" bIns="0" numCol="1" anchor="ctr">
                <a:noAutofit/>
              </a:bodyP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1478"/>
              <p:cNvSpPr/>
              <p:nvPr/>
            </p:nvSpPr>
            <p:spPr>
              <a:xfrm>
                <a:off x="74826" y="149651"/>
                <a:ext cx="323515" cy="223017"/>
              </a:xfrm>
              <a:custGeom>
                <a:avLst/>
                <a:gdLst/>
                <a:ahLst/>
                <a:cxnLst>
                  <a:cxn ang="0">
                    <a:pos x="wd2" y="hd2"/>
                  </a:cxn>
                  <a:cxn ang="5400000">
                    <a:pos x="wd2" y="hd2"/>
                  </a:cxn>
                  <a:cxn ang="10800000">
                    <a:pos x="wd2" y="hd2"/>
                  </a:cxn>
                  <a:cxn ang="16200000">
                    <a:pos x="wd2" y="hd2"/>
                  </a:cxn>
                </a:cxnLst>
                <a:rect l="0" t="0" r="r" b="b"/>
                <a:pathLst>
                  <a:path w="21600" h="21600" extrusionOk="0">
                    <a:moveTo>
                      <a:pt x="20571" y="0"/>
                    </a:moveTo>
                    <a:lnTo>
                      <a:pt x="1028" y="0"/>
                    </a:lnTo>
                    <a:cubicBezTo>
                      <a:pt x="460" y="0"/>
                      <a:pt x="0" y="708"/>
                      <a:pt x="0" y="1571"/>
                    </a:cubicBezTo>
                    <a:lnTo>
                      <a:pt x="0" y="20029"/>
                    </a:lnTo>
                    <a:cubicBezTo>
                      <a:pt x="0" y="20897"/>
                      <a:pt x="460" y="21600"/>
                      <a:pt x="1028" y="21600"/>
                    </a:cubicBezTo>
                    <a:lnTo>
                      <a:pt x="20571" y="21600"/>
                    </a:lnTo>
                    <a:cubicBezTo>
                      <a:pt x="21140" y="21600"/>
                      <a:pt x="21600" y="20897"/>
                      <a:pt x="21600" y="20029"/>
                    </a:cubicBezTo>
                    <a:lnTo>
                      <a:pt x="21600" y="1571"/>
                    </a:lnTo>
                    <a:cubicBezTo>
                      <a:pt x="21600" y="708"/>
                      <a:pt x="21140" y="0"/>
                      <a:pt x="20571" y="0"/>
                    </a:cubicBezTo>
                    <a:close/>
                  </a:path>
                </a:pathLst>
              </a:custGeom>
              <a:solidFill>
                <a:schemeClr val="bg1"/>
              </a:solidFill>
              <a:ln w="12700" cap="flat">
                <a:noFill/>
                <a:miter lim="400000"/>
              </a:ln>
              <a:effectLst/>
            </p:spPr>
            <p:txBody>
              <a:bodyPr wrap="square" lIns="0" tIns="0" rIns="0" bIns="0" numCol="1" anchor="ctr">
                <a:noAutofit/>
              </a:bodyP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40"/>
          <p:cNvGrpSpPr/>
          <p:nvPr/>
        </p:nvGrpSpPr>
        <p:grpSpPr>
          <a:xfrm>
            <a:off x="6746890" y="1567213"/>
            <a:ext cx="355492" cy="355560"/>
            <a:chOff x="8994965" y="2088733"/>
            <a:chExt cx="474017" cy="474017"/>
          </a:xfrm>
        </p:grpSpPr>
        <p:sp>
          <p:nvSpPr>
            <p:cNvPr id="19" name="Shape 1476"/>
            <p:cNvSpPr/>
            <p:nvPr/>
          </p:nvSpPr>
          <p:spPr>
            <a:xfrm>
              <a:off x="8994965" y="2088733"/>
              <a:ext cx="474017" cy="4740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lumMod val="75000"/>
              </a:schemeClr>
            </a:solidFill>
            <a:ln w="12700">
              <a:miter lim="400000"/>
            </a:ln>
          </p:spPr>
          <p:txBody>
            <a:bodyPr lIns="26784" tIns="26784" rIns="26784" bIns="26784"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Shape 1481"/>
            <p:cNvSpPr/>
            <p:nvPr/>
          </p:nvSpPr>
          <p:spPr>
            <a:xfrm>
              <a:off x="9132223" y="2211790"/>
              <a:ext cx="194606" cy="186335"/>
            </a:xfrm>
            <a:custGeom>
              <a:avLst/>
              <a:gdLst/>
              <a:ahLst/>
              <a:cxnLst>
                <a:cxn ang="0">
                  <a:pos x="wd2" y="hd2"/>
                </a:cxn>
                <a:cxn ang="5400000">
                  <a:pos x="wd2" y="hd2"/>
                </a:cxn>
                <a:cxn ang="10800000">
                  <a:pos x="wd2" y="hd2"/>
                </a:cxn>
                <a:cxn ang="16200000">
                  <a:pos x="wd2" y="hd2"/>
                </a:cxn>
              </a:cxnLst>
              <a:rect l="0" t="0" r="r" b="b"/>
              <a:pathLst>
                <a:path w="21600" h="21600" extrusionOk="0">
                  <a:moveTo>
                    <a:pt x="16913" y="16137"/>
                  </a:moveTo>
                  <a:cubicBezTo>
                    <a:pt x="14080" y="15059"/>
                    <a:pt x="13176" y="14150"/>
                    <a:pt x="13176" y="12203"/>
                  </a:cubicBezTo>
                  <a:cubicBezTo>
                    <a:pt x="13176" y="11034"/>
                    <a:pt x="14040" y="11415"/>
                    <a:pt x="14419" y="9274"/>
                  </a:cubicBezTo>
                  <a:cubicBezTo>
                    <a:pt x="14577" y="8387"/>
                    <a:pt x="15341" y="9261"/>
                    <a:pt x="15487" y="7233"/>
                  </a:cubicBezTo>
                  <a:cubicBezTo>
                    <a:pt x="15487" y="6425"/>
                    <a:pt x="15071" y="6224"/>
                    <a:pt x="15071" y="6224"/>
                  </a:cubicBezTo>
                  <a:cubicBezTo>
                    <a:pt x="15071" y="6224"/>
                    <a:pt x="15283" y="5028"/>
                    <a:pt x="15366" y="4109"/>
                  </a:cubicBezTo>
                  <a:cubicBezTo>
                    <a:pt x="15468" y="2962"/>
                    <a:pt x="14731" y="0"/>
                    <a:pt x="10800" y="0"/>
                  </a:cubicBezTo>
                  <a:cubicBezTo>
                    <a:pt x="6869" y="0"/>
                    <a:pt x="6131" y="2962"/>
                    <a:pt x="6234" y="4109"/>
                  </a:cubicBezTo>
                  <a:cubicBezTo>
                    <a:pt x="6317" y="5028"/>
                    <a:pt x="6529" y="6224"/>
                    <a:pt x="6529" y="6224"/>
                  </a:cubicBezTo>
                  <a:cubicBezTo>
                    <a:pt x="6529" y="6224"/>
                    <a:pt x="6113" y="6425"/>
                    <a:pt x="6113" y="7233"/>
                  </a:cubicBezTo>
                  <a:cubicBezTo>
                    <a:pt x="6258" y="9261"/>
                    <a:pt x="7022" y="8387"/>
                    <a:pt x="7179" y="9274"/>
                  </a:cubicBezTo>
                  <a:cubicBezTo>
                    <a:pt x="7560" y="11415"/>
                    <a:pt x="8424" y="11034"/>
                    <a:pt x="8424" y="12203"/>
                  </a:cubicBezTo>
                  <a:cubicBezTo>
                    <a:pt x="8424" y="14150"/>
                    <a:pt x="7520" y="15059"/>
                    <a:pt x="4687" y="16137"/>
                  </a:cubicBezTo>
                  <a:cubicBezTo>
                    <a:pt x="1846" y="17219"/>
                    <a:pt x="0" y="18321"/>
                    <a:pt x="0" y="19073"/>
                  </a:cubicBezTo>
                  <a:cubicBezTo>
                    <a:pt x="0" y="19825"/>
                    <a:pt x="0" y="21600"/>
                    <a:pt x="0" y="21600"/>
                  </a:cubicBezTo>
                  <a:lnTo>
                    <a:pt x="10800" y="21600"/>
                  </a:lnTo>
                  <a:lnTo>
                    <a:pt x="21600" y="21600"/>
                  </a:lnTo>
                  <a:cubicBezTo>
                    <a:pt x="21600" y="21600"/>
                    <a:pt x="21600" y="19825"/>
                    <a:pt x="21600" y="19073"/>
                  </a:cubicBezTo>
                  <a:cubicBezTo>
                    <a:pt x="21600" y="18321"/>
                    <a:pt x="19754" y="17219"/>
                    <a:pt x="16913" y="16137"/>
                  </a:cubicBezTo>
                  <a:close/>
                </a:path>
              </a:pathLst>
            </a:custGeom>
            <a:solidFill>
              <a:schemeClr val="bg1"/>
            </a:solidFill>
            <a:ln w="12700">
              <a:miter lim="400000"/>
            </a:ln>
          </p:spPr>
          <p:txBody>
            <a:bodyPr lIns="0" tIns="0" rIns="0" bIns="0"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Text Placeholder 5"/>
          <p:cNvSpPr txBox="1"/>
          <p:nvPr/>
        </p:nvSpPr>
        <p:spPr>
          <a:xfrm>
            <a:off x="1200246" y="2023774"/>
            <a:ext cx="981147" cy="292553"/>
          </a:xfrm>
          <a:prstGeom prst="rect">
            <a:avLst/>
          </a:prstGeom>
        </p:spPr>
        <p:txBody>
          <a:bodyPr lIns="65032" tIns="32516" rIns="65032" bIns="32516"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buNone/>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 Placeholder 6"/>
          <p:cNvSpPr txBox="1"/>
          <p:nvPr/>
        </p:nvSpPr>
        <p:spPr>
          <a:xfrm>
            <a:off x="944256" y="3007032"/>
            <a:ext cx="1540432" cy="850753"/>
          </a:xfrm>
          <a:prstGeom prst="rect">
            <a:avLst/>
          </a:prstGeom>
        </p:spPr>
        <p:txBody>
          <a:bodyPr lIns="65032" tIns="32516" rIns="65032" bIns="32516"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Placeholder 5"/>
          <p:cNvSpPr txBox="1"/>
          <p:nvPr/>
        </p:nvSpPr>
        <p:spPr>
          <a:xfrm>
            <a:off x="3194418" y="2023774"/>
            <a:ext cx="912513" cy="292553"/>
          </a:xfrm>
          <a:prstGeom prst="rect">
            <a:avLst/>
          </a:prstGeom>
        </p:spPr>
        <p:txBody>
          <a:bodyPr vert="horz" lIns="0" tIns="0" rIns="0" bIns="0" rtlCol="0" anchor="ctr">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 Placeholder 5"/>
          <p:cNvSpPr txBox="1"/>
          <p:nvPr/>
        </p:nvSpPr>
        <p:spPr>
          <a:xfrm>
            <a:off x="7015185" y="2023774"/>
            <a:ext cx="912513" cy="292553"/>
          </a:xfrm>
          <a:prstGeom prst="rect">
            <a:avLst/>
          </a:prstGeom>
        </p:spPr>
        <p:txBody>
          <a:bodyPr vert="horz" lIns="0" tIns="0" rIns="0" bIns="0" rtlCol="0" anchor="ctr">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 Placeholder 6"/>
          <p:cNvSpPr txBox="1"/>
          <p:nvPr/>
        </p:nvSpPr>
        <p:spPr>
          <a:xfrm>
            <a:off x="2944595" y="3007032"/>
            <a:ext cx="1361354" cy="85075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 Placeholder 6"/>
          <p:cNvSpPr txBox="1"/>
          <p:nvPr/>
        </p:nvSpPr>
        <p:spPr>
          <a:xfrm>
            <a:off x="4848016" y="3007032"/>
            <a:ext cx="1361354" cy="85075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 Placeholder 6"/>
          <p:cNvSpPr txBox="1"/>
          <p:nvPr/>
        </p:nvSpPr>
        <p:spPr>
          <a:xfrm>
            <a:off x="6765363" y="3007032"/>
            <a:ext cx="1361354" cy="85075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5"/>
          <p:cNvSpPr txBox="1"/>
          <p:nvPr/>
        </p:nvSpPr>
        <p:spPr>
          <a:xfrm>
            <a:off x="5097837" y="2023774"/>
            <a:ext cx="912513" cy="292553"/>
          </a:xfrm>
          <a:prstGeom prst="rect">
            <a:avLst/>
          </a:prstGeom>
        </p:spPr>
        <p:txBody>
          <a:bodyPr vert="horz" lIns="0" tIns="0" rIns="0" bIns="0" rtlCol="0" anchor="ctr">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Shape 1475"/>
          <p:cNvSpPr/>
          <p:nvPr/>
        </p:nvSpPr>
        <p:spPr>
          <a:xfrm>
            <a:off x="4838863" y="1567213"/>
            <a:ext cx="355492" cy="3555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lumMod val="75000"/>
            </a:schemeClr>
          </a:solidFill>
          <a:ln w="12700">
            <a:miter lim="400000"/>
          </a:ln>
        </p:spPr>
        <p:txBody>
          <a:bodyPr lIns="14287" tIns="14287" rIns="14287" bIns="14287"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1480"/>
          <p:cNvSpPr/>
          <p:nvPr/>
        </p:nvSpPr>
        <p:spPr>
          <a:xfrm>
            <a:off x="4946492" y="1659521"/>
            <a:ext cx="139753" cy="139769"/>
          </a:xfrm>
          <a:custGeom>
            <a:avLst/>
            <a:gdLst/>
            <a:ahLst/>
            <a:cxnLst>
              <a:cxn ang="0">
                <a:pos x="wd2" y="hd2"/>
              </a:cxn>
              <a:cxn ang="5400000">
                <a:pos x="wd2" y="hd2"/>
              </a:cxn>
              <a:cxn ang="10800000">
                <a:pos x="wd2" y="hd2"/>
              </a:cxn>
              <a:cxn ang="16200000">
                <a:pos x="wd2" y="hd2"/>
              </a:cxn>
            </a:cxnLst>
            <a:rect l="0" t="0" r="r" b="b"/>
            <a:pathLst>
              <a:path w="21600" h="21600" extrusionOk="0">
                <a:moveTo>
                  <a:pt x="18843" y="20435"/>
                </a:moveTo>
                <a:cubicBezTo>
                  <a:pt x="17964" y="20435"/>
                  <a:pt x="17252" y="19721"/>
                  <a:pt x="17252" y="18844"/>
                </a:cubicBezTo>
                <a:cubicBezTo>
                  <a:pt x="17252" y="17964"/>
                  <a:pt x="17964" y="17253"/>
                  <a:pt x="18843" y="17253"/>
                </a:cubicBezTo>
                <a:cubicBezTo>
                  <a:pt x="19721" y="17253"/>
                  <a:pt x="20434" y="17964"/>
                  <a:pt x="20434" y="18844"/>
                </a:cubicBezTo>
                <a:cubicBezTo>
                  <a:pt x="20434" y="19721"/>
                  <a:pt x="19721" y="20435"/>
                  <a:pt x="18843" y="20435"/>
                </a:cubicBezTo>
                <a:close/>
                <a:moveTo>
                  <a:pt x="12390" y="18844"/>
                </a:moveTo>
                <a:cubicBezTo>
                  <a:pt x="12390" y="19721"/>
                  <a:pt x="11679" y="20435"/>
                  <a:pt x="10801" y="20435"/>
                </a:cubicBezTo>
                <a:cubicBezTo>
                  <a:pt x="9922" y="20435"/>
                  <a:pt x="9210" y="19721"/>
                  <a:pt x="9210" y="18844"/>
                </a:cubicBezTo>
                <a:cubicBezTo>
                  <a:pt x="9210" y="17964"/>
                  <a:pt x="9922" y="17253"/>
                  <a:pt x="10801" y="17253"/>
                </a:cubicBezTo>
                <a:cubicBezTo>
                  <a:pt x="11679" y="17253"/>
                  <a:pt x="12390" y="17964"/>
                  <a:pt x="12390" y="18844"/>
                </a:cubicBezTo>
                <a:close/>
                <a:moveTo>
                  <a:pt x="9210" y="2756"/>
                </a:moveTo>
                <a:cubicBezTo>
                  <a:pt x="9210" y="1879"/>
                  <a:pt x="9922" y="1165"/>
                  <a:pt x="10801" y="1165"/>
                </a:cubicBezTo>
                <a:cubicBezTo>
                  <a:pt x="11679" y="1165"/>
                  <a:pt x="12390" y="1879"/>
                  <a:pt x="12390" y="2756"/>
                </a:cubicBezTo>
                <a:cubicBezTo>
                  <a:pt x="12390" y="3636"/>
                  <a:pt x="11679" y="4347"/>
                  <a:pt x="10801" y="4347"/>
                </a:cubicBezTo>
                <a:cubicBezTo>
                  <a:pt x="9922" y="4347"/>
                  <a:pt x="9210" y="3636"/>
                  <a:pt x="9210" y="2756"/>
                </a:cubicBezTo>
                <a:close/>
                <a:moveTo>
                  <a:pt x="4348" y="18844"/>
                </a:moveTo>
                <a:cubicBezTo>
                  <a:pt x="4348" y="19721"/>
                  <a:pt x="3636" y="20435"/>
                  <a:pt x="2757" y="20435"/>
                </a:cubicBezTo>
                <a:cubicBezTo>
                  <a:pt x="1879" y="20435"/>
                  <a:pt x="1168" y="19721"/>
                  <a:pt x="1168" y="18844"/>
                </a:cubicBezTo>
                <a:cubicBezTo>
                  <a:pt x="1168" y="17964"/>
                  <a:pt x="1879" y="17253"/>
                  <a:pt x="2757" y="17253"/>
                </a:cubicBezTo>
                <a:cubicBezTo>
                  <a:pt x="3636" y="17253"/>
                  <a:pt x="4348" y="17964"/>
                  <a:pt x="4348" y="18844"/>
                </a:cubicBezTo>
                <a:close/>
                <a:moveTo>
                  <a:pt x="19934" y="16312"/>
                </a:moveTo>
                <a:lnTo>
                  <a:pt x="19934" y="13672"/>
                </a:lnTo>
                <a:cubicBezTo>
                  <a:pt x="19934" y="12078"/>
                  <a:pt x="18879" y="9707"/>
                  <a:pt x="15971" y="9707"/>
                </a:cubicBezTo>
                <a:lnTo>
                  <a:pt x="13673" y="9707"/>
                </a:lnTo>
                <a:cubicBezTo>
                  <a:pt x="12050" y="9707"/>
                  <a:pt x="11899" y="8913"/>
                  <a:pt x="11892" y="8503"/>
                </a:cubicBezTo>
                <a:lnTo>
                  <a:pt x="11892" y="5288"/>
                </a:lnTo>
                <a:cubicBezTo>
                  <a:pt x="12872" y="4867"/>
                  <a:pt x="13558" y="3893"/>
                  <a:pt x="13558" y="2756"/>
                </a:cubicBezTo>
                <a:cubicBezTo>
                  <a:pt x="13558" y="1234"/>
                  <a:pt x="12323" y="0"/>
                  <a:pt x="10801" y="0"/>
                </a:cubicBezTo>
                <a:cubicBezTo>
                  <a:pt x="9277" y="0"/>
                  <a:pt x="8043" y="1234"/>
                  <a:pt x="8043" y="2756"/>
                </a:cubicBezTo>
                <a:cubicBezTo>
                  <a:pt x="8043" y="3893"/>
                  <a:pt x="8730" y="4867"/>
                  <a:pt x="9709" y="5288"/>
                </a:cubicBezTo>
                <a:lnTo>
                  <a:pt x="9709" y="8503"/>
                </a:lnTo>
                <a:cubicBezTo>
                  <a:pt x="9709" y="8799"/>
                  <a:pt x="9623" y="9707"/>
                  <a:pt x="7927" y="9707"/>
                </a:cubicBezTo>
                <a:lnTo>
                  <a:pt x="5631" y="9707"/>
                </a:lnTo>
                <a:cubicBezTo>
                  <a:pt x="2723" y="9707"/>
                  <a:pt x="1666" y="12078"/>
                  <a:pt x="1666" y="13672"/>
                </a:cubicBezTo>
                <a:lnTo>
                  <a:pt x="1666" y="16312"/>
                </a:lnTo>
                <a:cubicBezTo>
                  <a:pt x="686" y="16733"/>
                  <a:pt x="0" y="17707"/>
                  <a:pt x="0" y="18844"/>
                </a:cubicBezTo>
                <a:cubicBezTo>
                  <a:pt x="0" y="20366"/>
                  <a:pt x="1235" y="21600"/>
                  <a:pt x="2757" y="21600"/>
                </a:cubicBezTo>
                <a:cubicBezTo>
                  <a:pt x="4280" y="21600"/>
                  <a:pt x="5516" y="20366"/>
                  <a:pt x="5516" y="18844"/>
                </a:cubicBezTo>
                <a:cubicBezTo>
                  <a:pt x="5516" y="17707"/>
                  <a:pt x="4828" y="16733"/>
                  <a:pt x="3849" y="16312"/>
                </a:cubicBezTo>
                <a:lnTo>
                  <a:pt x="3849" y="13672"/>
                </a:lnTo>
                <a:cubicBezTo>
                  <a:pt x="3849" y="13376"/>
                  <a:pt x="3935" y="11890"/>
                  <a:pt x="5631" y="11890"/>
                </a:cubicBezTo>
                <a:lnTo>
                  <a:pt x="7927" y="11890"/>
                </a:lnTo>
                <a:cubicBezTo>
                  <a:pt x="8626" y="11890"/>
                  <a:pt x="9214" y="11785"/>
                  <a:pt x="9709" y="11608"/>
                </a:cubicBezTo>
                <a:lnTo>
                  <a:pt x="9709" y="16312"/>
                </a:lnTo>
                <a:cubicBezTo>
                  <a:pt x="8730" y="16733"/>
                  <a:pt x="8043" y="17707"/>
                  <a:pt x="8043" y="18844"/>
                </a:cubicBezTo>
                <a:cubicBezTo>
                  <a:pt x="8043" y="20366"/>
                  <a:pt x="9277" y="21600"/>
                  <a:pt x="10801" y="21600"/>
                </a:cubicBezTo>
                <a:cubicBezTo>
                  <a:pt x="12323" y="21600"/>
                  <a:pt x="13558" y="20366"/>
                  <a:pt x="13558" y="18844"/>
                </a:cubicBezTo>
                <a:cubicBezTo>
                  <a:pt x="13558" y="17707"/>
                  <a:pt x="12872" y="16733"/>
                  <a:pt x="11892" y="16312"/>
                </a:cubicBezTo>
                <a:lnTo>
                  <a:pt x="11892" y="11608"/>
                </a:lnTo>
                <a:cubicBezTo>
                  <a:pt x="12388" y="11785"/>
                  <a:pt x="12975" y="11890"/>
                  <a:pt x="13673" y="11890"/>
                </a:cubicBezTo>
                <a:lnTo>
                  <a:pt x="15971" y="11890"/>
                </a:lnTo>
                <a:cubicBezTo>
                  <a:pt x="17592" y="11890"/>
                  <a:pt x="17743" y="13263"/>
                  <a:pt x="17751" y="13672"/>
                </a:cubicBezTo>
                <a:lnTo>
                  <a:pt x="17751" y="16312"/>
                </a:lnTo>
                <a:cubicBezTo>
                  <a:pt x="16772" y="16733"/>
                  <a:pt x="16086" y="17707"/>
                  <a:pt x="16086" y="18844"/>
                </a:cubicBezTo>
                <a:cubicBezTo>
                  <a:pt x="16086" y="20366"/>
                  <a:pt x="17320" y="21600"/>
                  <a:pt x="18843" y="21600"/>
                </a:cubicBezTo>
                <a:cubicBezTo>
                  <a:pt x="20366" y="21600"/>
                  <a:pt x="21600" y="20366"/>
                  <a:pt x="21600" y="18844"/>
                </a:cubicBezTo>
                <a:cubicBezTo>
                  <a:pt x="21600" y="17707"/>
                  <a:pt x="20914" y="16733"/>
                  <a:pt x="19934" y="16312"/>
                </a:cubicBezTo>
                <a:close/>
              </a:path>
            </a:pathLst>
          </a:custGeom>
          <a:solidFill>
            <a:schemeClr val="bg1"/>
          </a:solidFill>
          <a:ln w="12700">
            <a:miter lim="400000"/>
          </a:ln>
        </p:spPr>
        <p:txBody>
          <a:bodyPr lIns="0" tIns="0" rIns="0" bIns="0" anchor="ctr"/>
          <a:lstStyle/>
          <a:p>
            <a:pPr lvl="0">
              <a:lnSpc>
                <a:spcPct val="120000"/>
              </a:lnSpc>
            </a:pPr>
            <a:endParaRPr sz="1300" dirty="0">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xEl>
                                              <p:pRg st="0" end="0"/>
                                            </p:txEl>
                                          </p:spTgt>
                                        </p:tgtEl>
                                        <p:attrNameLst>
                                          <p:attrName>style.visibility</p:attrName>
                                        </p:attrNameLst>
                                      </p:cBhvr>
                                      <p:to>
                                        <p:strVal val="visible"/>
                                      </p:to>
                                    </p:set>
                                    <p:animEffect transition="in" filter="fade">
                                      <p:cBhvr>
                                        <p:cTn id="11" dur="500"/>
                                        <p:tgtEl>
                                          <p:spTgt spid="21">
                                            <p:txEl>
                                              <p:pRg st="0" end="0"/>
                                            </p:txEl>
                                          </p:spTgt>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up)">
                                      <p:cBhvr>
                                        <p:cTn id="21" dur="500"/>
                                        <p:tgtEl>
                                          <p:spTgt spid="2"/>
                                        </p:tgtEl>
                                      </p:cBhvr>
                                    </p:animEffect>
                                  </p:childTnLst>
                                </p:cTn>
                              </p:par>
                            </p:childTnLst>
                          </p:cTn>
                        </p:par>
                        <p:par>
                          <p:cTn id="22" fill="hold">
                            <p:stCondLst>
                              <p:cond delay="2000"/>
                            </p:stCondLst>
                            <p:childTnLst>
                              <p:par>
                                <p:cTn id="23" presetID="18" presetClass="entr" presetSubtype="6" fill="hold" grpId="0" nodeType="afterEffect">
                                  <p:stCondLst>
                                    <p:cond delay="0"/>
                                  </p:stCondLst>
                                  <p:childTnLst>
                                    <p:set>
                                      <p:cBhvr>
                                        <p:cTn id="24" dur="1" fill="hold">
                                          <p:stCondLst>
                                            <p:cond delay="0"/>
                                          </p:stCondLst>
                                        </p:cTn>
                                        <p:tgtEl>
                                          <p:spTgt spid="22">
                                            <p:txEl>
                                              <p:pRg st="0" end="0"/>
                                            </p:txEl>
                                          </p:spTgt>
                                        </p:tgtEl>
                                        <p:attrNameLst>
                                          <p:attrName>style.visibility</p:attrName>
                                        </p:attrNameLst>
                                      </p:cBhvr>
                                      <p:to>
                                        <p:strVal val="visible"/>
                                      </p:to>
                                    </p:set>
                                    <p:animEffect transition="in" filter="strips(downRight)">
                                      <p:cBhvr>
                                        <p:cTn id="25" dur="500"/>
                                        <p:tgtEl>
                                          <p:spTgt spid="22">
                                            <p:txEl>
                                              <p:pRg st="0" end="0"/>
                                            </p:txEl>
                                          </p:spTgt>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3500"/>
                            </p:stCondLst>
                            <p:childTnLst>
                              <p:par>
                                <p:cTn id="35" presetID="53" presetClass="entr" presetSubtype="16"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childTnLst>
                          </p:cTn>
                        </p:par>
                        <p:par>
                          <p:cTn id="40" fill="hold">
                            <p:stCondLst>
                              <p:cond delay="4000"/>
                            </p:stCondLst>
                            <p:childTnLst>
                              <p:par>
                                <p:cTn id="41" presetID="22" presetClass="entr" presetSubtype="1"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wipe(up)">
                                      <p:cBhvr>
                                        <p:cTn id="43" dur="500"/>
                                        <p:tgtEl>
                                          <p:spTgt spid="3"/>
                                        </p:tgtEl>
                                      </p:cBhvr>
                                    </p:animEffect>
                                  </p:childTnLst>
                                </p:cTn>
                              </p:par>
                            </p:childTnLst>
                          </p:cTn>
                        </p:par>
                        <p:par>
                          <p:cTn id="44" fill="hold">
                            <p:stCondLst>
                              <p:cond delay="4500"/>
                            </p:stCondLst>
                            <p:childTnLst>
                              <p:par>
                                <p:cTn id="45" presetID="18" presetClass="entr" presetSubtype="6"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strips(downRight)">
                                      <p:cBhvr>
                                        <p:cTn id="47" dur="500"/>
                                        <p:tgtEl>
                                          <p:spTgt spid="25"/>
                                        </p:tgtEl>
                                      </p:cBhvr>
                                    </p:animEffect>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
                                        <p:tgtEl>
                                          <p:spTgt spid="11"/>
                                        </p:tgtEl>
                                      </p:cBhvr>
                                    </p:animEffect>
                                  </p:childTnLst>
                                </p:cTn>
                              </p:par>
                            </p:childTnLst>
                          </p:cTn>
                        </p:par>
                        <p:par>
                          <p:cTn id="52" fill="hold">
                            <p:stCondLst>
                              <p:cond delay="5500"/>
                            </p:stCondLst>
                            <p:childTnLst>
                              <p:par>
                                <p:cTn id="53" presetID="10" presetClass="entr" presetSubtype="0"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childTnLst>
                          </p:cTn>
                        </p:par>
                        <p:par>
                          <p:cTn id="56" fill="hold">
                            <p:stCondLst>
                              <p:cond delay="6000"/>
                            </p:stCondLst>
                            <p:childTnLst>
                              <p:par>
                                <p:cTn id="57" presetID="10" presetClass="entr" presetSubtype="0"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500"/>
                                        <p:tgtEl>
                                          <p:spTgt spid="32"/>
                                        </p:tgtEl>
                                      </p:cBhvr>
                                    </p:animEffect>
                                  </p:childTnLst>
                                </p:cTn>
                              </p:par>
                            </p:childTnLst>
                          </p:cTn>
                        </p:par>
                        <p:par>
                          <p:cTn id="63" fill="hold">
                            <p:stCondLst>
                              <p:cond delay="6500"/>
                            </p:stCondLst>
                            <p:childTnLst>
                              <p:par>
                                <p:cTn id="64" presetID="22" presetClass="entr" presetSubtype="1" fill="hold" grpId="0" nodeType="after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wipe(up)">
                                      <p:cBhvr>
                                        <p:cTn id="66" dur="500"/>
                                        <p:tgtEl>
                                          <p:spTgt spid="4"/>
                                        </p:tgtEl>
                                      </p:cBhvr>
                                    </p:animEffect>
                                  </p:childTnLst>
                                </p:cTn>
                              </p:par>
                            </p:childTnLst>
                          </p:cTn>
                        </p:par>
                        <p:par>
                          <p:cTn id="67" fill="hold">
                            <p:stCondLst>
                              <p:cond delay="7000"/>
                            </p:stCondLst>
                            <p:childTnLst>
                              <p:par>
                                <p:cTn id="68" presetID="18" presetClass="entr" presetSubtype="6"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strips(downRight)">
                                      <p:cBhvr>
                                        <p:cTn id="70" dur="500"/>
                                        <p:tgtEl>
                                          <p:spTgt spid="26"/>
                                        </p:tgtEl>
                                      </p:cBhvr>
                                    </p:animEffect>
                                  </p:childTnLst>
                                </p:cTn>
                              </p:par>
                            </p:childTnLst>
                          </p:cTn>
                        </p:par>
                        <p:par>
                          <p:cTn id="71" fill="hold">
                            <p:stCondLst>
                              <p:cond delay="7500"/>
                            </p:stCondLst>
                            <p:childTnLst>
                              <p:par>
                                <p:cTn id="72" presetID="10" presetClass="entr" presetSubtype="0" fill="hold" grpId="0" nodeType="after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fade">
                                      <p:cBhvr>
                                        <p:cTn id="74" dur="500"/>
                                        <p:tgtEl>
                                          <p:spTgt spid="12"/>
                                        </p:tgtEl>
                                      </p:cBhvr>
                                    </p:animEffect>
                                  </p:childTnLst>
                                </p:cTn>
                              </p:par>
                            </p:childTnLst>
                          </p:cTn>
                        </p:par>
                        <p:par>
                          <p:cTn id="75" fill="hold">
                            <p:stCondLst>
                              <p:cond delay="8000"/>
                            </p:stCondLst>
                            <p:childTnLst>
                              <p:par>
                                <p:cTn id="76" presetID="10" presetClass="entr" presetSubtype="0" fill="hold" grpId="0" nodeType="after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fade">
                                      <p:cBhvr>
                                        <p:cTn id="78" dur="500"/>
                                        <p:tgtEl>
                                          <p:spTgt spid="24"/>
                                        </p:tgtEl>
                                      </p:cBhvr>
                                    </p:animEffect>
                                  </p:childTnLst>
                                </p:cTn>
                              </p:par>
                            </p:childTnLst>
                          </p:cTn>
                        </p:par>
                        <p:par>
                          <p:cTn id="79" fill="hold">
                            <p:stCondLst>
                              <p:cond delay="8500"/>
                            </p:stCondLst>
                            <p:childTnLst>
                              <p:par>
                                <p:cTn id="80" presetID="53" presetClass="entr" presetSubtype="16" fill="hold" nodeType="after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500" fill="hold"/>
                                        <p:tgtEl>
                                          <p:spTgt spid="18"/>
                                        </p:tgtEl>
                                        <p:attrNameLst>
                                          <p:attrName>ppt_w</p:attrName>
                                        </p:attrNameLst>
                                      </p:cBhvr>
                                      <p:tavLst>
                                        <p:tav tm="0">
                                          <p:val>
                                            <p:fltVal val="0"/>
                                          </p:val>
                                        </p:tav>
                                        <p:tav tm="100000">
                                          <p:val>
                                            <p:strVal val="#ppt_w"/>
                                          </p:val>
                                        </p:tav>
                                      </p:tavLst>
                                    </p:anim>
                                    <p:anim calcmode="lin" valueType="num">
                                      <p:cBhvr>
                                        <p:cTn id="83" dur="500" fill="hold"/>
                                        <p:tgtEl>
                                          <p:spTgt spid="18"/>
                                        </p:tgtEl>
                                        <p:attrNameLst>
                                          <p:attrName>ppt_h</p:attrName>
                                        </p:attrNameLst>
                                      </p:cBhvr>
                                      <p:tavLst>
                                        <p:tav tm="0">
                                          <p:val>
                                            <p:fltVal val="0"/>
                                          </p:val>
                                        </p:tav>
                                        <p:tav tm="100000">
                                          <p:val>
                                            <p:strVal val="#ppt_h"/>
                                          </p:val>
                                        </p:tav>
                                      </p:tavLst>
                                    </p:anim>
                                    <p:animEffect transition="in" filter="fade">
                                      <p:cBhvr>
                                        <p:cTn id="84" dur="500"/>
                                        <p:tgtEl>
                                          <p:spTgt spid="18"/>
                                        </p:tgtEl>
                                      </p:cBhvr>
                                    </p:animEffect>
                                  </p:childTnLst>
                                </p:cTn>
                              </p:par>
                            </p:childTnLst>
                          </p:cTn>
                        </p:par>
                        <p:par>
                          <p:cTn id="85" fill="hold">
                            <p:stCondLst>
                              <p:cond delay="9000"/>
                            </p:stCondLst>
                            <p:childTnLst>
                              <p:par>
                                <p:cTn id="86" presetID="22" presetClass="entr" presetSubtype="1" fill="hold" grpId="0" nodeType="after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wipe(up)">
                                      <p:cBhvr>
                                        <p:cTn id="88" dur="500"/>
                                        <p:tgtEl>
                                          <p:spTgt spid="5"/>
                                        </p:tgtEl>
                                      </p:cBhvr>
                                    </p:animEffect>
                                  </p:childTnLst>
                                </p:cTn>
                              </p:par>
                            </p:childTnLst>
                          </p:cTn>
                        </p:par>
                        <p:par>
                          <p:cTn id="89" fill="hold">
                            <p:stCondLst>
                              <p:cond delay="9500"/>
                            </p:stCondLst>
                            <p:childTnLst>
                              <p:par>
                                <p:cTn id="90" presetID="18" presetClass="entr" presetSubtype="6" fill="hold" grpId="0" nodeType="after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strips(downRight)">
                                      <p:cBhvr>
                                        <p:cTn id="9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10" grpId="0" animBg="1"/>
      <p:bldP spid="11" grpId="0" animBg="1"/>
      <p:bldP spid="12" grpId="0" animBg="1"/>
      <p:bldP spid="21" grpId="0" build="p"/>
      <p:bldP spid="22" grpId="0" build="p"/>
      <p:bldP spid="23" grpId="0"/>
      <p:bldP spid="24" grpId="0"/>
      <p:bldP spid="25" grpId="0"/>
      <p:bldP spid="26" grpId="0"/>
      <p:bldP spid="27" grpId="0"/>
      <p:bldP spid="29" grpId="0"/>
      <p:bldP spid="30" grpId="0" animBg="1"/>
      <p:bldP spid="3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1195712" y="1111560"/>
            <a:ext cx="6754164" cy="3486395"/>
            <a:chOff x="1195504" y="1110874"/>
            <a:chExt cx="6752991" cy="3484244"/>
          </a:xfrm>
        </p:grpSpPr>
        <p:grpSp>
          <p:nvGrpSpPr>
            <p:cNvPr id="3" name="组合 6"/>
            <p:cNvGrpSpPr/>
            <p:nvPr/>
          </p:nvGrpSpPr>
          <p:grpSpPr>
            <a:xfrm>
              <a:off x="1195504" y="1110874"/>
              <a:ext cx="6752991" cy="245553"/>
              <a:chOff x="1195504" y="1043941"/>
              <a:chExt cx="6752991" cy="245553"/>
            </a:xfrm>
          </p:grpSpPr>
          <p:sp>
            <p:nvSpPr>
              <p:cNvPr id="9" name="Freeform 7"/>
              <p:cNvSpPr/>
              <p:nvPr/>
            </p:nvSpPr>
            <p:spPr bwMode="auto">
              <a:xfrm>
                <a:off x="1195504" y="1043941"/>
                <a:ext cx="6752991" cy="245553"/>
              </a:xfrm>
              <a:custGeom>
                <a:avLst/>
                <a:gdLst>
                  <a:gd name="T0" fmla="*/ 5903 w 5951"/>
                  <a:gd name="T1" fmla="*/ 0 h 216"/>
                  <a:gd name="T2" fmla="*/ 48 w 5951"/>
                  <a:gd name="T3" fmla="*/ 0 h 216"/>
                  <a:gd name="T4" fmla="*/ 0 w 5951"/>
                  <a:gd name="T5" fmla="*/ 48 h 216"/>
                  <a:gd name="T6" fmla="*/ 0 w 5951"/>
                  <a:gd name="T7" fmla="*/ 216 h 216"/>
                  <a:gd name="T8" fmla="*/ 5951 w 5951"/>
                  <a:gd name="T9" fmla="*/ 216 h 216"/>
                  <a:gd name="T10" fmla="*/ 5951 w 5951"/>
                  <a:gd name="T11" fmla="*/ 48 h 216"/>
                  <a:gd name="T12" fmla="*/ 5903 w 5951"/>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5951" h="216">
                    <a:moveTo>
                      <a:pt x="5903" y="0"/>
                    </a:moveTo>
                    <a:cubicBezTo>
                      <a:pt x="48" y="0"/>
                      <a:pt x="48" y="0"/>
                      <a:pt x="48" y="0"/>
                    </a:cubicBezTo>
                    <a:cubicBezTo>
                      <a:pt x="21" y="0"/>
                      <a:pt x="0" y="22"/>
                      <a:pt x="0" y="48"/>
                    </a:cubicBezTo>
                    <a:cubicBezTo>
                      <a:pt x="0" y="216"/>
                      <a:pt x="0" y="216"/>
                      <a:pt x="0" y="216"/>
                    </a:cubicBezTo>
                    <a:cubicBezTo>
                      <a:pt x="5951" y="216"/>
                      <a:pt x="5951" y="216"/>
                      <a:pt x="5951" y="216"/>
                    </a:cubicBezTo>
                    <a:cubicBezTo>
                      <a:pt x="5951" y="48"/>
                      <a:pt x="5951" y="48"/>
                      <a:pt x="5951" y="48"/>
                    </a:cubicBezTo>
                    <a:cubicBezTo>
                      <a:pt x="5951" y="22"/>
                      <a:pt x="5930" y="0"/>
                      <a:pt x="5903" y="0"/>
                    </a:cubicBezTo>
                    <a:close/>
                  </a:path>
                </a:pathLst>
              </a:custGeom>
              <a:gradFill>
                <a:gsLst>
                  <a:gs pos="100000">
                    <a:srgbClr val="E4E4E4"/>
                  </a:gs>
                  <a:gs pos="0">
                    <a:schemeClr val="bg1">
                      <a:lumMod val="95000"/>
                    </a:schemeClr>
                  </a:gs>
                </a:gsLst>
                <a:lin ang="5400000" scaled="0"/>
              </a:gradFill>
              <a:ln>
                <a:noFill/>
              </a:ln>
              <a:effectLst>
                <a:outerShdw blurRad="38100" dist="12700" dir="2700000" algn="tl" rotWithShape="0">
                  <a:prstClr val="black">
                    <a:alpha val="20000"/>
                  </a:prstClr>
                </a:outerShdw>
              </a:effectLst>
            </p:spPr>
            <p:txBody>
              <a:bodyPr vert="horz" wrap="square" lIns="91440" tIns="45720" rIns="91440" bIns="45720" numCol="1" anchor="t" anchorCtr="0" compatLnSpc="1"/>
              <a:lstStyle/>
              <a:p>
                <a:endParaRPr lang="zh-CN" altLang="en-US"/>
              </a:p>
            </p:txBody>
          </p:sp>
          <p:sp>
            <p:nvSpPr>
              <p:cNvPr id="10" name="Oval 9"/>
              <p:cNvSpPr>
                <a:spLocks noChangeArrowheads="1"/>
              </p:cNvSpPr>
              <p:nvPr/>
            </p:nvSpPr>
            <p:spPr bwMode="auto">
              <a:xfrm>
                <a:off x="1305521" y="1138079"/>
                <a:ext cx="72588" cy="73156"/>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1" name="Oval 10"/>
              <p:cNvSpPr>
                <a:spLocks noChangeArrowheads="1"/>
              </p:cNvSpPr>
              <p:nvPr/>
            </p:nvSpPr>
            <p:spPr bwMode="auto">
              <a:xfrm>
                <a:off x="1417806" y="1138079"/>
                <a:ext cx="72588" cy="73156"/>
              </a:xfrm>
              <a:prstGeom prst="ellipse">
                <a:avLst/>
              </a:pr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16" name="Oval 11"/>
              <p:cNvSpPr>
                <a:spLocks noChangeArrowheads="1"/>
              </p:cNvSpPr>
              <p:nvPr/>
            </p:nvSpPr>
            <p:spPr bwMode="auto">
              <a:xfrm>
                <a:off x="1531226" y="1138079"/>
                <a:ext cx="73156" cy="73156"/>
              </a:xfrm>
              <a:prstGeom prst="ellipse">
                <a:avLst/>
              </a:prstGeom>
              <a:solidFill>
                <a:schemeClr val="bg1">
                  <a:lumMod val="75000"/>
                </a:schemeClr>
              </a:solidFill>
              <a:ln>
                <a:noFill/>
              </a:ln>
            </p:spPr>
            <p:txBody>
              <a:bodyPr vert="horz" wrap="square" lIns="91440" tIns="45720" rIns="91440" bIns="45720" numCol="1" anchor="t" anchorCtr="0" compatLnSpc="1"/>
              <a:lstStyle/>
              <a:p>
                <a:endParaRPr lang="zh-CN" altLang="en-US"/>
              </a:p>
            </p:txBody>
          </p:sp>
          <p:sp>
            <p:nvSpPr>
              <p:cNvPr id="17" name="Freeform 12"/>
              <p:cNvSpPr/>
              <p:nvPr/>
            </p:nvSpPr>
            <p:spPr bwMode="auto">
              <a:xfrm>
                <a:off x="7710315" y="1132408"/>
                <a:ext cx="79394" cy="84498"/>
              </a:xfrm>
              <a:custGeom>
                <a:avLst/>
                <a:gdLst>
                  <a:gd name="T0" fmla="*/ 67 w 70"/>
                  <a:gd name="T1" fmla="*/ 25 h 74"/>
                  <a:gd name="T2" fmla="*/ 65 w 70"/>
                  <a:gd name="T3" fmla="*/ 24 h 74"/>
                  <a:gd name="T4" fmla="*/ 64 w 70"/>
                  <a:gd name="T5" fmla="*/ 26 h 74"/>
                  <a:gd name="T6" fmla="*/ 67 w 70"/>
                  <a:gd name="T7" fmla="*/ 39 h 74"/>
                  <a:gd name="T8" fmla="*/ 35 w 70"/>
                  <a:gd name="T9" fmla="*/ 71 h 74"/>
                  <a:gd name="T10" fmla="*/ 3 w 70"/>
                  <a:gd name="T11" fmla="*/ 39 h 74"/>
                  <a:gd name="T12" fmla="*/ 16 w 70"/>
                  <a:gd name="T13" fmla="*/ 13 h 74"/>
                  <a:gd name="T14" fmla="*/ 19 w 70"/>
                  <a:gd name="T15" fmla="*/ 23 h 74"/>
                  <a:gd name="T16" fmla="*/ 35 w 70"/>
                  <a:gd name="T17" fmla="*/ 5 h 74"/>
                  <a:gd name="T18" fmla="*/ 12 w 70"/>
                  <a:gd name="T19" fmla="*/ 0 h 74"/>
                  <a:gd name="T20" fmla="*/ 15 w 70"/>
                  <a:gd name="T21" fmla="*/ 10 h 74"/>
                  <a:gd name="T22" fmla="*/ 0 w 70"/>
                  <a:gd name="T23" fmla="*/ 39 h 74"/>
                  <a:gd name="T24" fmla="*/ 35 w 70"/>
                  <a:gd name="T25" fmla="*/ 74 h 74"/>
                  <a:gd name="T26" fmla="*/ 70 w 70"/>
                  <a:gd name="T27" fmla="*/ 39 h 74"/>
                  <a:gd name="T28" fmla="*/ 67 w 70"/>
                  <a:gd name="T29" fmla="*/ 2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74">
                    <a:moveTo>
                      <a:pt x="67" y="25"/>
                    </a:moveTo>
                    <a:cubicBezTo>
                      <a:pt x="67" y="24"/>
                      <a:pt x="66" y="24"/>
                      <a:pt x="65" y="24"/>
                    </a:cubicBezTo>
                    <a:cubicBezTo>
                      <a:pt x="64" y="24"/>
                      <a:pt x="64" y="25"/>
                      <a:pt x="64" y="26"/>
                    </a:cubicBezTo>
                    <a:cubicBezTo>
                      <a:pt x="66" y="30"/>
                      <a:pt x="67" y="34"/>
                      <a:pt x="67" y="39"/>
                    </a:cubicBezTo>
                    <a:cubicBezTo>
                      <a:pt x="67" y="57"/>
                      <a:pt x="53" y="71"/>
                      <a:pt x="35" y="71"/>
                    </a:cubicBezTo>
                    <a:cubicBezTo>
                      <a:pt x="18" y="71"/>
                      <a:pt x="3" y="57"/>
                      <a:pt x="3" y="39"/>
                    </a:cubicBezTo>
                    <a:cubicBezTo>
                      <a:pt x="3" y="29"/>
                      <a:pt x="8" y="19"/>
                      <a:pt x="16" y="13"/>
                    </a:cubicBezTo>
                    <a:cubicBezTo>
                      <a:pt x="19" y="23"/>
                      <a:pt x="19" y="23"/>
                      <a:pt x="19" y="23"/>
                    </a:cubicBezTo>
                    <a:cubicBezTo>
                      <a:pt x="35" y="5"/>
                      <a:pt x="35" y="5"/>
                      <a:pt x="35" y="5"/>
                    </a:cubicBezTo>
                    <a:cubicBezTo>
                      <a:pt x="12" y="0"/>
                      <a:pt x="12" y="0"/>
                      <a:pt x="12" y="0"/>
                    </a:cubicBezTo>
                    <a:cubicBezTo>
                      <a:pt x="15" y="10"/>
                      <a:pt x="15" y="10"/>
                      <a:pt x="15" y="10"/>
                    </a:cubicBezTo>
                    <a:cubicBezTo>
                      <a:pt x="6" y="17"/>
                      <a:pt x="0" y="28"/>
                      <a:pt x="0" y="39"/>
                    </a:cubicBezTo>
                    <a:cubicBezTo>
                      <a:pt x="0" y="58"/>
                      <a:pt x="16" y="74"/>
                      <a:pt x="35" y="74"/>
                    </a:cubicBezTo>
                    <a:cubicBezTo>
                      <a:pt x="54" y="74"/>
                      <a:pt x="70" y="58"/>
                      <a:pt x="70" y="39"/>
                    </a:cubicBezTo>
                    <a:cubicBezTo>
                      <a:pt x="70" y="34"/>
                      <a:pt x="69" y="29"/>
                      <a:pt x="67" y="25"/>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grpSp>
        <p:sp>
          <p:nvSpPr>
            <p:cNvPr id="8" name="Freeform 8"/>
            <p:cNvSpPr/>
            <p:nvPr/>
          </p:nvSpPr>
          <p:spPr bwMode="auto">
            <a:xfrm>
              <a:off x="1195504" y="1356427"/>
              <a:ext cx="6752991" cy="3238691"/>
            </a:xfrm>
            <a:custGeom>
              <a:avLst/>
              <a:gdLst>
                <a:gd name="T0" fmla="*/ 0 w 11908"/>
                <a:gd name="T1" fmla="*/ 0 h 5711"/>
                <a:gd name="T2" fmla="*/ 0 w 11908"/>
                <a:gd name="T3" fmla="*/ 144 h 5711"/>
                <a:gd name="T4" fmla="*/ 0 w 11908"/>
                <a:gd name="T5" fmla="*/ 5711 h 5711"/>
                <a:gd name="T6" fmla="*/ 11908 w 11908"/>
                <a:gd name="T7" fmla="*/ 5711 h 5711"/>
                <a:gd name="T8" fmla="*/ 11908 w 11908"/>
                <a:gd name="T9" fmla="*/ 144 h 5711"/>
                <a:gd name="T10" fmla="*/ 11908 w 11908"/>
                <a:gd name="T11" fmla="*/ 0 h 5711"/>
                <a:gd name="T12" fmla="*/ 0 w 11908"/>
                <a:gd name="T13" fmla="*/ 0 h 5711"/>
              </a:gdLst>
              <a:ahLst/>
              <a:cxnLst>
                <a:cxn ang="0">
                  <a:pos x="T0" y="T1"/>
                </a:cxn>
                <a:cxn ang="0">
                  <a:pos x="T2" y="T3"/>
                </a:cxn>
                <a:cxn ang="0">
                  <a:pos x="T4" y="T5"/>
                </a:cxn>
                <a:cxn ang="0">
                  <a:pos x="T6" y="T7"/>
                </a:cxn>
                <a:cxn ang="0">
                  <a:pos x="T8" y="T9"/>
                </a:cxn>
                <a:cxn ang="0">
                  <a:pos x="T10" y="T11"/>
                </a:cxn>
                <a:cxn ang="0">
                  <a:pos x="T12" y="T13"/>
                </a:cxn>
              </a:cxnLst>
              <a:rect l="0" t="0" r="r" b="b"/>
              <a:pathLst>
                <a:path w="11908" h="5711">
                  <a:moveTo>
                    <a:pt x="0" y="0"/>
                  </a:moveTo>
                  <a:lnTo>
                    <a:pt x="0" y="144"/>
                  </a:lnTo>
                  <a:lnTo>
                    <a:pt x="0" y="5711"/>
                  </a:lnTo>
                  <a:lnTo>
                    <a:pt x="11908" y="5711"/>
                  </a:lnTo>
                  <a:lnTo>
                    <a:pt x="11908" y="144"/>
                  </a:lnTo>
                  <a:lnTo>
                    <a:pt x="11908" y="0"/>
                  </a:lnTo>
                  <a:lnTo>
                    <a:pt x="0" y="0"/>
                  </a:lnTo>
                  <a:close/>
                </a:path>
              </a:pathLst>
            </a:custGeom>
            <a:solidFill>
              <a:srgbClr val="FFFFFF"/>
            </a:solidFill>
            <a:ln>
              <a:noFill/>
            </a:ln>
            <a:effectLst>
              <a:outerShdw blurRad="38100" dist="12700" dir="2700000" algn="tl" rotWithShape="0">
                <a:prstClr val="black">
                  <a:alpha val="2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17"/>
          <p:cNvGrpSpPr/>
          <p:nvPr/>
        </p:nvGrpSpPr>
        <p:grpSpPr>
          <a:xfrm>
            <a:off x="1018747" y="2706086"/>
            <a:ext cx="352795" cy="354655"/>
            <a:chOff x="1018570" y="2637483"/>
            <a:chExt cx="352734" cy="354436"/>
          </a:xfrm>
        </p:grpSpPr>
        <p:sp>
          <p:nvSpPr>
            <p:cNvPr id="19" name="Oval 13"/>
            <p:cNvSpPr>
              <a:spLocks noChangeArrowheads="1"/>
            </p:cNvSpPr>
            <p:nvPr/>
          </p:nvSpPr>
          <p:spPr bwMode="auto">
            <a:xfrm>
              <a:off x="1018570" y="2637483"/>
              <a:ext cx="352734" cy="354436"/>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0" name="Freeform 14"/>
            <p:cNvSpPr/>
            <p:nvPr/>
          </p:nvSpPr>
          <p:spPr bwMode="auto">
            <a:xfrm>
              <a:off x="1147868" y="2749769"/>
              <a:ext cx="95272" cy="132701"/>
            </a:xfrm>
            <a:custGeom>
              <a:avLst/>
              <a:gdLst>
                <a:gd name="T0" fmla="*/ 75 w 84"/>
                <a:gd name="T1" fmla="*/ 117 h 117"/>
                <a:gd name="T2" fmla="*/ 70 w 84"/>
                <a:gd name="T3" fmla="*/ 115 h 117"/>
                <a:gd name="T4" fmla="*/ 3 w 84"/>
                <a:gd name="T5" fmla="*/ 65 h 117"/>
                <a:gd name="T6" fmla="*/ 0 w 84"/>
                <a:gd name="T7" fmla="*/ 59 h 117"/>
                <a:gd name="T8" fmla="*/ 3 w 84"/>
                <a:gd name="T9" fmla="*/ 52 h 117"/>
                <a:gd name="T10" fmla="*/ 70 w 84"/>
                <a:gd name="T11" fmla="*/ 3 h 117"/>
                <a:gd name="T12" fmla="*/ 82 w 84"/>
                <a:gd name="T13" fmla="*/ 5 h 117"/>
                <a:gd name="T14" fmla="*/ 80 w 84"/>
                <a:gd name="T15" fmla="*/ 16 h 117"/>
                <a:gd name="T16" fmla="*/ 21 w 84"/>
                <a:gd name="T17" fmla="*/ 59 h 117"/>
                <a:gd name="T18" fmla="*/ 80 w 84"/>
                <a:gd name="T19" fmla="*/ 102 h 117"/>
                <a:gd name="T20" fmla="*/ 82 w 84"/>
                <a:gd name="T21" fmla="*/ 113 h 117"/>
                <a:gd name="T22" fmla="*/ 75 w 84"/>
                <a:gd name="T23"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7">
                  <a:moveTo>
                    <a:pt x="75" y="117"/>
                  </a:moveTo>
                  <a:cubicBezTo>
                    <a:pt x="73" y="117"/>
                    <a:pt x="72" y="116"/>
                    <a:pt x="70" y="115"/>
                  </a:cubicBezTo>
                  <a:cubicBezTo>
                    <a:pt x="3" y="65"/>
                    <a:pt x="3" y="65"/>
                    <a:pt x="3" y="65"/>
                  </a:cubicBezTo>
                  <a:cubicBezTo>
                    <a:pt x="1" y="64"/>
                    <a:pt x="0" y="61"/>
                    <a:pt x="0" y="59"/>
                  </a:cubicBezTo>
                  <a:cubicBezTo>
                    <a:pt x="0" y="56"/>
                    <a:pt x="1" y="54"/>
                    <a:pt x="3" y="52"/>
                  </a:cubicBezTo>
                  <a:cubicBezTo>
                    <a:pt x="70" y="3"/>
                    <a:pt x="70" y="3"/>
                    <a:pt x="70" y="3"/>
                  </a:cubicBezTo>
                  <a:cubicBezTo>
                    <a:pt x="74" y="0"/>
                    <a:pt x="79" y="1"/>
                    <a:pt x="82" y="5"/>
                  </a:cubicBezTo>
                  <a:cubicBezTo>
                    <a:pt x="84" y="8"/>
                    <a:pt x="83" y="13"/>
                    <a:pt x="80" y="16"/>
                  </a:cubicBezTo>
                  <a:cubicBezTo>
                    <a:pt x="21" y="59"/>
                    <a:pt x="21" y="59"/>
                    <a:pt x="21" y="59"/>
                  </a:cubicBezTo>
                  <a:cubicBezTo>
                    <a:pt x="80" y="102"/>
                    <a:pt x="80" y="102"/>
                    <a:pt x="80" y="102"/>
                  </a:cubicBezTo>
                  <a:cubicBezTo>
                    <a:pt x="83" y="105"/>
                    <a:pt x="84" y="110"/>
                    <a:pt x="82" y="113"/>
                  </a:cubicBezTo>
                  <a:cubicBezTo>
                    <a:pt x="80" y="116"/>
                    <a:pt x="78" y="117"/>
                    <a:pt x="75" y="1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 name="组合 20"/>
          <p:cNvGrpSpPr/>
          <p:nvPr/>
        </p:nvGrpSpPr>
        <p:grpSpPr>
          <a:xfrm>
            <a:off x="7772911" y="2706086"/>
            <a:ext cx="353930" cy="354655"/>
            <a:chOff x="7771561" y="2637483"/>
            <a:chExt cx="353869" cy="354436"/>
          </a:xfrm>
        </p:grpSpPr>
        <p:sp>
          <p:nvSpPr>
            <p:cNvPr id="22" name="Oval 15"/>
            <p:cNvSpPr>
              <a:spLocks noChangeArrowheads="1"/>
            </p:cNvSpPr>
            <p:nvPr/>
          </p:nvSpPr>
          <p:spPr bwMode="auto">
            <a:xfrm>
              <a:off x="7771561" y="2637483"/>
              <a:ext cx="353869" cy="354436"/>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16"/>
            <p:cNvSpPr/>
            <p:nvPr/>
          </p:nvSpPr>
          <p:spPr bwMode="auto">
            <a:xfrm>
              <a:off x="7900860" y="2746366"/>
              <a:ext cx="95272" cy="132701"/>
            </a:xfrm>
            <a:custGeom>
              <a:avLst/>
              <a:gdLst>
                <a:gd name="T0" fmla="*/ 9 w 84"/>
                <a:gd name="T1" fmla="*/ 0 h 117"/>
                <a:gd name="T2" fmla="*/ 13 w 84"/>
                <a:gd name="T3" fmla="*/ 2 h 117"/>
                <a:gd name="T4" fmla="*/ 81 w 84"/>
                <a:gd name="T5" fmla="*/ 52 h 117"/>
                <a:gd name="T6" fmla="*/ 84 w 84"/>
                <a:gd name="T7" fmla="*/ 58 h 117"/>
                <a:gd name="T8" fmla="*/ 81 w 84"/>
                <a:gd name="T9" fmla="*/ 65 h 117"/>
                <a:gd name="T10" fmla="*/ 13 w 84"/>
                <a:gd name="T11" fmla="*/ 114 h 117"/>
                <a:gd name="T12" fmla="*/ 2 w 84"/>
                <a:gd name="T13" fmla="*/ 112 h 117"/>
                <a:gd name="T14" fmla="*/ 4 w 84"/>
                <a:gd name="T15" fmla="*/ 101 h 117"/>
                <a:gd name="T16" fmla="*/ 62 w 84"/>
                <a:gd name="T17" fmla="*/ 58 h 117"/>
                <a:gd name="T18" fmla="*/ 4 w 84"/>
                <a:gd name="T19" fmla="*/ 15 h 117"/>
                <a:gd name="T20" fmla="*/ 2 w 84"/>
                <a:gd name="T21" fmla="*/ 4 h 117"/>
                <a:gd name="T22" fmla="*/ 9 w 84"/>
                <a:gd name="T2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7">
                  <a:moveTo>
                    <a:pt x="9" y="0"/>
                  </a:moveTo>
                  <a:cubicBezTo>
                    <a:pt x="10" y="0"/>
                    <a:pt x="12" y="1"/>
                    <a:pt x="13" y="2"/>
                  </a:cubicBezTo>
                  <a:cubicBezTo>
                    <a:pt x="81" y="52"/>
                    <a:pt x="81" y="52"/>
                    <a:pt x="81" y="52"/>
                  </a:cubicBezTo>
                  <a:cubicBezTo>
                    <a:pt x="83" y="53"/>
                    <a:pt x="84" y="56"/>
                    <a:pt x="84" y="58"/>
                  </a:cubicBezTo>
                  <a:cubicBezTo>
                    <a:pt x="84" y="61"/>
                    <a:pt x="83" y="63"/>
                    <a:pt x="81" y="65"/>
                  </a:cubicBezTo>
                  <a:cubicBezTo>
                    <a:pt x="13" y="114"/>
                    <a:pt x="13" y="114"/>
                    <a:pt x="13" y="114"/>
                  </a:cubicBezTo>
                  <a:cubicBezTo>
                    <a:pt x="10" y="117"/>
                    <a:pt x="5" y="116"/>
                    <a:pt x="2" y="112"/>
                  </a:cubicBezTo>
                  <a:cubicBezTo>
                    <a:pt x="0" y="109"/>
                    <a:pt x="0" y="104"/>
                    <a:pt x="4" y="101"/>
                  </a:cubicBezTo>
                  <a:cubicBezTo>
                    <a:pt x="62" y="58"/>
                    <a:pt x="62" y="58"/>
                    <a:pt x="62" y="58"/>
                  </a:cubicBezTo>
                  <a:cubicBezTo>
                    <a:pt x="4" y="15"/>
                    <a:pt x="4" y="15"/>
                    <a:pt x="4" y="15"/>
                  </a:cubicBezTo>
                  <a:cubicBezTo>
                    <a:pt x="0" y="12"/>
                    <a:pt x="0" y="7"/>
                    <a:pt x="2" y="4"/>
                  </a:cubicBezTo>
                  <a:cubicBezTo>
                    <a:pt x="4" y="1"/>
                    <a:pt x="6"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4" name="Freeform 8"/>
          <p:cNvSpPr/>
          <p:nvPr/>
        </p:nvSpPr>
        <p:spPr bwMode="auto">
          <a:xfrm>
            <a:off x="1598929" y="1635861"/>
            <a:ext cx="1934889" cy="1610618"/>
          </a:xfrm>
          <a:custGeom>
            <a:avLst/>
            <a:gdLst>
              <a:gd name="T0" fmla="*/ 0 w 11908"/>
              <a:gd name="T1" fmla="*/ 0 h 5711"/>
              <a:gd name="T2" fmla="*/ 0 w 11908"/>
              <a:gd name="T3" fmla="*/ 144 h 5711"/>
              <a:gd name="T4" fmla="*/ 0 w 11908"/>
              <a:gd name="T5" fmla="*/ 5711 h 5711"/>
              <a:gd name="T6" fmla="*/ 11908 w 11908"/>
              <a:gd name="T7" fmla="*/ 5711 h 5711"/>
              <a:gd name="T8" fmla="*/ 11908 w 11908"/>
              <a:gd name="T9" fmla="*/ 144 h 5711"/>
              <a:gd name="T10" fmla="*/ 11908 w 11908"/>
              <a:gd name="T11" fmla="*/ 0 h 5711"/>
              <a:gd name="T12" fmla="*/ 0 w 11908"/>
              <a:gd name="T13" fmla="*/ 0 h 5711"/>
            </a:gdLst>
            <a:ahLst/>
            <a:cxnLst>
              <a:cxn ang="0">
                <a:pos x="T0" y="T1"/>
              </a:cxn>
              <a:cxn ang="0">
                <a:pos x="T2" y="T3"/>
              </a:cxn>
              <a:cxn ang="0">
                <a:pos x="T4" y="T5"/>
              </a:cxn>
              <a:cxn ang="0">
                <a:pos x="T6" y="T7"/>
              </a:cxn>
              <a:cxn ang="0">
                <a:pos x="T8" y="T9"/>
              </a:cxn>
              <a:cxn ang="0">
                <a:pos x="T10" y="T11"/>
              </a:cxn>
              <a:cxn ang="0">
                <a:pos x="T12" y="T13"/>
              </a:cxn>
            </a:cxnLst>
            <a:rect l="0" t="0" r="r" b="b"/>
            <a:pathLst>
              <a:path w="11908" h="5711">
                <a:moveTo>
                  <a:pt x="0" y="0"/>
                </a:moveTo>
                <a:lnTo>
                  <a:pt x="0" y="144"/>
                </a:lnTo>
                <a:lnTo>
                  <a:pt x="0" y="5711"/>
                </a:lnTo>
                <a:lnTo>
                  <a:pt x="11908" y="5711"/>
                </a:lnTo>
                <a:lnTo>
                  <a:pt x="11908" y="144"/>
                </a:lnTo>
                <a:lnTo>
                  <a:pt x="11908" y="0"/>
                </a:lnTo>
                <a:lnTo>
                  <a:pt x="0" y="0"/>
                </a:lnTo>
                <a:close/>
              </a:path>
            </a:pathLst>
          </a:custGeom>
          <a:blipFill dpi="0" rotWithShape="1">
            <a:blip r:embed="rId1" cstate="print"/>
            <a:srcRect/>
            <a:stretch>
              <a:fillRect/>
            </a:stretch>
          </a:blipFill>
          <a:ln>
            <a:noFill/>
          </a:ln>
          <a:effectLst/>
        </p:spPr>
        <p:txBody>
          <a:bodyPr vert="horz" wrap="square" lIns="91467" tIns="45734" rIns="91467" bIns="45734" numCol="1" anchor="t" anchorCtr="0" compatLnSpc="1"/>
          <a:lstStyle/>
          <a:p>
            <a:endParaRPr lang="zh-CN" altLang="en-US"/>
          </a:p>
        </p:txBody>
      </p:sp>
      <p:sp>
        <p:nvSpPr>
          <p:cNvPr id="25" name="Rectangle 24"/>
          <p:cNvSpPr>
            <a:spLocks noChangeArrowheads="1"/>
          </p:cNvSpPr>
          <p:nvPr/>
        </p:nvSpPr>
        <p:spPr bwMode="auto">
          <a:xfrm>
            <a:off x="1650792" y="3763889"/>
            <a:ext cx="1807090" cy="430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20000"/>
              </a:lnSpc>
              <a:spcBef>
                <a:spcPts val="500"/>
              </a:spcBef>
              <a:buClr>
                <a:schemeClr val="bg1">
                  <a:lumMod val="50000"/>
                </a:schemeClr>
              </a:buClr>
              <a:buFont typeface="Wingdings" panose="05000000000000000000" pitchFamily="2" charset="2"/>
              <a:buChar char="n"/>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Rectangle 24"/>
          <p:cNvSpPr>
            <a:spLocks noChangeArrowheads="1"/>
          </p:cNvSpPr>
          <p:nvPr/>
        </p:nvSpPr>
        <p:spPr bwMode="auto">
          <a:xfrm>
            <a:off x="1927099" y="3382755"/>
            <a:ext cx="1254474" cy="205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p:txBody>
      </p:sp>
      <p:cxnSp>
        <p:nvCxnSpPr>
          <p:cNvPr id="27" name="直接连接符 26"/>
          <p:cNvCxnSpPr/>
          <p:nvPr/>
        </p:nvCxnSpPr>
        <p:spPr>
          <a:xfrm>
            <a:off x="1927099" y="3653713"/>
            <a:ext cx="1254474"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直角三角形 27"/>
          <p:cNvSpPr/>
          <p:nvPr/>
        </p:nvSpPr>
        <p:spPr>
          <a:xfrm rot="5400000">
            <a:off x="1598817" y="1635973"/>
            <a:ext cx="504367" cy="504144"/>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solidFill>
                <a:schemeClr val="accent2"/>
              </a:solidFill>
            </a:endParaRPr>
          </a:p>
        </p:txBody>
      </p:sp>
      <p:sp>
        <p:nvSpPr>
          <p:cNvPr id="29" name="TextBox 28"/>
          <p:cNvSpPr txBox="1"/>
          <p:nvPr/>
        </p:nvSpPr>
        <p:spPr>
          <a:xfrm>
            <a:off x="1596629" y="1669885"/>
            <a:ext cx="316167" cy="246373"/>
          </a:xfrm>
          <a:prstGeom prst="rect">
            <a:avLst/>
          </a:prstGeom>
          <a:noFill/>
        </p:spPr>
        <p:txBody>
          <a:bodyPr wrap="none" lIns="91467" tIns="45734" rIns="91467" bIns="45734" rtlCol="0">
            <a:spAutoFit/>
          </a:bodyPr>
          <a:lstStyle/>
          <a:p>
            <a:r>
              <a:rPr lang="en-US" altLang="zh-CN" sz="1000" dirty="0" smtClean="0">
                <a:solidFill>
                  <a:schemeClr val="bg1"/>
                </a:solidFill>
              </a:rPr>
              <a:t>01</a:t>
            </a:r>
            <a:endParaRPr lang="zh-CN" altLang="en-US" sz="1000" dirty="0">
              <a:solidFill>
                <a:schemeClr val="bg1"/>
              </a:solidFill>
            </a:endParaRPr>
          </a:p>
        </p:txBody>
      </p:sp>
      <p:sp>
        <p:nvSpPr>
          <p:cNvPr id="30" name="Freeform 8"/>
          <p:cNvSpPr/>
          <p:nvPr/>
        </p:nvSpPr>
        <p:spPr bwMode="auto">
          <a:xfrm>
            <a:off x="3626864" y="1635861"/>
            <a:ext cx="1934889" cy="1610618"/>
          </a:xfrm>
          <a:custGeom>
            <a:avLst/>
            <a:gdLst>
              <a:gd name="T0" fmla="*/ 0 w 11908"/>
              <a:gd name="T1" fmla="*/ 0 h 5711"/>
              <a:gd name="T2" fmla="*/ 0 w 11908"/>
              <a:gd name="T3" fmla="*/ 144 h 5711"/>
              <a:gd name="T4" fmla="*/ 0 w 11908"/>
              <a:gd name="T5" fmla="*/ 5711 h 5711"/>
              <a:gd name="T6" fmla="*/ 11908 w 11908"/>
              <a:gd name="T7" fmla="*/ 5711 h 5711"/>
              <a:gd name="T8" fmla="*/ 11908 w 11908"/>
              <a:gd name="T9" fmla="*/ 144 h 5711"/>
              <a:gd name="T10" fmla="*/ 11908 w 11908"/>
              <a:gd name="T11" fmla="*/ 0 h 5711"/>
              <a:gd name="T12" fmla="*/ 0 w 11908"/>
              <a:gd name="T13" fmla="*/ 0 h 5711"/>
            </a:gdLst>
            <a:ahLst/>
            <a:cxnLst>
              <a:cxn ang="0">
                <a:pos x="T0" y="T1"/>
              </a:cxn>
              <a:cxn ang="0">
                <a:pos x="T2" y="T3"/>
              </a:cxn>
              <a:cxn ang="0">
                <a:pos x="T4" y="T5"/>
              </a:cxn>
              <a:cxn ang="0">
                <a:pos x="T6" y="T7"/>
              </a:cxn>
              <a:cxn ang="0">
                <a:pos x="T8" y="T9"/>
              </a:cxn>
              <a:cxn ang="0">
                <a:pos x="T10" y="T11"/>
              </a:cxn>
              <a:cxn ang="0">
                <a:pos x="T12" y="T13"/>
              </a:cxn>
            </a:cxnLst>
            <a:rect l="0" t="0" r="r" b="b"/>
            <a:pathLst>
              <a:path w="11908" h="5711">
                <a:moveTo>
                  <a:pt x="0" y="0"/>
                </a:moveTo>
                <a:lnTo>
                  <a:pt x="0" y="144"/>
                </a:lnTo>
                <a:lnTo>
                  <a:pt x="0" y="5711"/>
                </a:lnTo>
                <a:lnTo>
                  <a:pt x="11908" y="5711"/>
                </a:lnTo>
                <a:lnTo>
                  <a:pt x="11908" y="144"/>
                </a:lnTo>
                <a:lnTo>
                  <a:pt x="11908" y="0"/>
                </a:lnTo>
                <a:lnTo>
                  <a:pt x="0" y="0"/>
                </a:lnTo>
                <a:close/>
              </a:path>
            </a:pathLst>
          </a:custGeom>
          <a:blipFill dpi="0" rotWithShape="1">
            <a:blip r:embed="rId2" cstate="print"/>
            <a:srcRect/>
            <a:stretch>
              <a:fillRect/>
            </a:stretch>
          </a:blipFill>
          <a:ln>
            <a:noFill/>
          </a:ln>
          <a:effectLst/>
        </p:spPr>
        <p:txBody>
          <a:bodyPr vert="horz" wrap="square" lIns="91467" tIns="45734" rIns="91467" bIns="45734" numCol="1" anchor="t" anchorCtr="0" compatLnSpc="1"/>
          <a:lstStyle/>
          <a:p>
            <a:endParaRPr lang="zh-CN" altLang="en-US"/>
          </a:p>
        </p:txBody>
      </p:sp>
      <p:sp>
        <p:nvSpPr>
          <p:cNvPr id="31" name="Rectangle 24"/>
          <p:cNvSpPr>
            <a:spLocks noChangeArrowheads="1"/>
          </p:cNvSpPr>
          <p:nvPr/>
        </p:nvSpPr>
        <p:spPr bwMode="auto">
          <a:xfrm>
            <a:off x="3678727" y="3763889"/>
            <a:ext cx="1807090" cy="430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20000"/>
              </a:lnSpc>
              <a:spcBef>
                <a:spcPts val="500"/>
              </a:spcBef>
              <a:buClr>
                <a:schemeClr val="bg1">
                  <a:lumMod val="50000"/>
                </a:schemeClr>
              </a:buClr>
              <a:buFont typeface="Wingdings" panose="05000000000000000000" pitchFamily="2" charset="2"/>
              <a:buChar char="n"/>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Rectangle 24"/>
          <p:cNvSpPr>
            <a:spLocks noChangeArrowheads="1"/>
          </p:cNvSpPr>
          <p:nvPr/>
        </p:nvSpPr>
        <p:spPr bwMode="auto">
          <a:xfrm>
            <a:off x="3955034" y="3382755"/>
            <a:ext cx="1254474" cy="205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p:txBody>
      </p:sp>
      <p:cxnSp>
        <p:nvCxnSpPr>
          <p:cNvPr id="33" name="直接连接符 32"/>
          <p:cNvCxnSpPr/>
          <p:nvPr/>
        </p:nvCxnSpPr>
        <p:spPr>
          <a:xfrm>
            <a:off x="3955034" y="3653713"/>
            <a:ext cx="1254474"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4" name="直角三角形 33"/>
          <p:cNvSpPr/>
          <p:nvPr/>
        </p:nvSpPr>
        <p:spPr>
          <a:xfrm rot="5400000">
            <a:off x="3626752" y="1635973"/>
            <a:ext cx="504367" cy="504144"/>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35" name="TextBox 34"/>
          <p:cNvSpPr txBox="1"/>
          <p:nvPr/>
        </p:nvSpPr>
        <p:spPr>
          <a:xfrm>
            <a:off x="3624564" y="1669885"/>
            <a:ext cx="316167" cy="246373"/>
          </a:xfrm>
          <a:prstGeom prst="rect">
            <a:avLst/>
          </a:prstGeom>
          <a:noFill/>
        </p:spPr>
        <p:txBody>
          <a:bodyPr wrap="none" lIns="91467" tIns="45734" rIns="91467" bIns="45734" rtlCol="0">
            <a:spAutoFit/>
          </a:bodyPr>
          <a:lstStyle/>
          <a:p>
            <a:r>
              <a:rPr lang="en-US" altLang="zh-CN" sz="1000" dirty="0" smtClean="0">
                <a:solidFill>
                  <a:schemeClr val="bg1"/>
                </a:solidFill>
              </a:rPr>
              <a:t>02</a:t>
            </a:r>
            <a:endParaRPr lang="zh-CN" altLang="en-US" sz="1000" dirty="0">
              <a:solidFill>
                <a:schemeClr val="bg1"/>
              </a:solidFill>
            </a:endParaRPr>
          </a:p>
        </p:txBody>
      </p:sp>
      <p:sp>
        <p:nvSpPr>
          <p:cNvPr id="36" name="Freeform 8"/>
          <p:cNvSpPr/>
          <p:nvPr/>
        </p:nvSpPr>
        <p:spPr bwMode="auto">
          <a:xfrm>
            <a:off x="5654798" y="1635861"/>
            <a:ext cx="1934889" cy="1610618"/>
          </a:xfrm>
          <a:custGeom>
            <a:avLst/>
            <a:gdLst>
              <a:gd name="T0" fmla="*/ 0 w 11908"/>
              <a:gd name="T1" fmla="*/ 0 h 5711"/>
              <a:gd name="T2" fmla="*/ 0 w 11908"/>
              <a:gd name="T3" fmla="*/ 144 h 5711"/>
              <a:gd name="T4" fmla="*/ 0 w 11908"/>
              <a:gd name="T5" fmla="*/ 5711 h 5711"/>
              <a:gd name="T6" fmla="*/ 11908 w 11908"/>
              <a:gd name="T7" fmla="*/ 5711 h 5711"/>
              <a:gd name="T8" fmla="*/ 11908 w 11908"/>
              <a:gd name="T9" fmla="*/ 144 h 5711"/>
              <a:gd name="T10" fmla="*/ 11908 w 11908"/>
              <a:gd name="T11" fmla="*/ 0 h 5711"/>
              <a:gd name="T12" fmla="*/ 0 w 11908"/>
              <a:gd name="T13" fmla="*/ 0 h 5711"/>
            </a:gdLst>
            <a:ahLst/>
            <a:cxnLst>
              <a:cxn ang="0">
                <a:pos x="T0" y="T1"/>
              </a:cxn>
              <a:cxn ang="0">
                <a:pos x="T2" y="T3"/>
              </a:cxn>
              <a:cxn ang="0">
                <a:pos x="T4" y="T5"/>
              </a:cxn>
              <a:cxn ang="0">
                <a:pos x="T6" y="T7"/>
              </a:cxn>
              <a:cxn ang="0">
                <a:pos x="T8" y="T9"/>
              </a:cxn>
              <a:cxn ang="0">
                <a:pos x="T10" y="T11"/>
              </a:cxn>
              <a:cxn ang="0">
                <a:pos x="T12" y="T13"/>
              </a:cxn>
            </a:cxnLst>
            <a:rect l="0" t="0" r="r" b="b"/>
            <a:pathLst>
              <a:path w="11908" h="5711">
                <a:moveTo>
                  <a:pt x="0" y="0"/>
                </a:moveTo>
                <a:lnTo>
                  <a:pt x="0" y="144"/>
                </a:lnTo>
                <a:lnTo>
                  <a:pt x="0" y="5711"/>
                </a:lnTo>
                <a:lnTo>
                  <a:pt x="11908" y="5711"/>
                </a:lnTo>
                <a:lnTo>
                  <a:pt x="11908" y="144"/>
                </a:lnTo>
                <a:lnTo>
                  <a:pt x="11908" y="0"/>
                </a:lnTo>
                <a:lnTo>
                  <a:pt x="0" y="0"/>
                </a:lnTo>
                <a:close/>
              </a:path>
            </a:pathLst>
          </a:custGeom>
          <a:blipFill dpi="0" rotWithShape="1">
            <a:blip r:embed="rId3" cstate="print"/>
            <a:srcRect/>
            <a:stretch>
              <a:fillRect/>
            </a:stretch>
          </a:blipFill>
          <a:ln>
            <a:noFill/>
          </a:ln>
          <a:effectLst/>
        </p:spPr>
        <p:txBody>
          <a:bodyPr vert="horz" wrap="square" lIns="91467" tIns="45734" rIns="91467" bIns="45734" numCol="1" anchor="t" anchorCtr="0" compatLnSpc="1"/>
          <a:lstStyle/>
          <a:p>
            <a:endParaRPr lang="zh-CN" altLang="en-US"/>
          </a:p>
        </p:txBody>
      </p:sp>
      <p:sp>
        <p:nvSpPr>
          <p:cNvPr id="37" name="Rectangle 24"/>
          <p:cNvSpPr>
            <a:spLocks noChangeArrowheads="1"/>
          </p:cNvSpPr>
          <p:nvPr/>
        </p:nvSpPr>
        <p:spPr bwMode="auto">
          <a:xfrm>
            <a:off x="5706661" y="3763889"/>
            <a:ext cx="1807090" cy="430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20000"/>
              </a:lnSpc>
              <a:spcBef>
                <a:spcPts val="500"/>
              </a:spcBef>
              <a:buClr>
                <a:schemeClr val="bg1">
                  <a:lumMod val="50000"/>
                </a:schemeClr>
              </a:buClr>
              <a:buFont typeface="Wingdings" panose="05000000000000000000" pitchFamily="2" charset="2"/>
              <a:buChar char="n"/>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4"/>
          <p:cNvSpPr>
            <a:spLocks noChangeArrowheads="1"/>
          </p:cNvSpPr>
          <p:nvPr/>
        </p:nvSpPr>
        <p:spPr bwMode="auto">
          <a:xfrm>
            <a:off x="5982968" y="3382755"/>
            <a:ext cx="1254474" cy="205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单击填加标题</a:t>
            </a:r>
            <a:endParaRPr lang="zh-CN" altLang="en-US" sz="1200" b="1" dirty="0" smtClean="0">
              <a:solidFill>
                <a:schemeClr val="bg1">
                  <a:lumMod val="50000"/>
                </a:schemeClr>
              </a:solidFill>
            </a:endParaRPr>
          </a:p>
        </p:txBody>
      </p:sp>
      <p:cxnSp>
        <p:nvCxnSpPr>
          <p:cNvPr id="39" name="直接连接符 38"/>
          <p:cNvCxnSpPr/>
          <p:nvPr/>
        </p:nvCxnSpPr>
        <p:spPr>
          <a:xfrm>
            <a:off x="5982968" y="3653713"/>
            <a:ext cx="1254474"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0" name="直角三角形 39"/>
          <p:cNvSpPr/>
          <p:nvPr/>
        </p:nvSpPr>
        <p:spPr>
          <a:xfrm rot="5400000">
            <a:off x="5654686" y="1635973"/>
            <a:ext cx="504367" cy="504144"/>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41" name="TextBox 40"/>
          <p:cNvSpPr txBox="1"/>
          <p:nvPr/>
        </p:nvSpPr>
        <p:spPr>
          <a:xfrm>
            <a:off x="5652498" y="1669885"/>
            <a:ext cx="316167" cy="246373"/>
          </a:xfrm>
          <a:prstGeom prst="rect">
            <a:avLst/>
          </a:prstGeom>
          <a:noFill/>
        </p:spPr>
        <p:txBody>
          <a:bodyPr wrap="none" lIns="91467" tIns="45734" rIns="91467" bIns="45734" rtlCol="0">
            <a:spAutoFit/>
          </a:bodyPr>
          <a:lstStyle/>
          <a:p>
            <a:r>
              <a:rPr lang="en-US" altLang="zh-CN" sz="1000" dirty="0" smtClean="0">
                <a:solidFill>
                  <a:schemeClr val="bg1"/>
                </a:solidFill>
              </a:rPr>
              <a:t>03</a:t>
            </a:r>
            <a:endParaRPr lang="zh-CN" altLang="en-US" sz="1000" dirty="0">
              <a:solidFill>
                <a:schemeClr val="bg1"/>
              </a:solidFill>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6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2" presetClass="entr" presetSubtype="2" fill="hold" nodeType="withEffect">
                                  <p:stCondLst>
                                    <p:cond delay="11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11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par>
                                <p:cTn id="18" presetID="47" presetClass="entr" presetSubtype="0" fill="hold" grpId="0" nodeType="withEffect">
                                  <p:stCondLst>
                                    <p:cond delay="160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anim calcmode="lin" valueType="num">
                                      <p:cBhvr>
                                        <p:cTn id="21" dur="500" fill="hold"/>
                                        <p:tgtEl>
                                          <p:spTgt spid="24"/>
                                        </p:tgtEl>
                                        <p:attrNameLst>
                                          <p:attrName>ppt_x</p:attrName>
                                        </p:attrNameLst>
                                      </p:cBhvr>
                                      <p:tavLst>
                                        <p:tav tm="0">
                                          <p:val>
                                            <p:strVal val="#ppt_x"/>
                                          </p:val>
                                        </p:tav>
                                        <p:tav tm="100000">
                                          <p:val>
                                            <p:strVal val="#ppt_x"/>
                                          </p:val>
                                        </p:tav>
                                      </p:tavLst>
                                    </p:anim>
                                    <p:anim calcmode="lin" valueType="num">
                                      <p:cBhvr>
                                        <p:cTn id="22" dur="500" fill="hold"/>
                                        <p:tgtEl>
                                          <p:spTgt spid="24"/>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160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500"/>
                                        <p:tgtEl>
                                          <p:spTgt spid="28"/>
                                        </p:tgtEl>
                                      </p:cBhvr>
                                    </p:animEffect>
                                    <p:anim calcmode="lin" valueType="num">
                                      <p:cBhvr>
                                        <p:cTn id="26" dur="500" fill="hold"/>
                                        <p:tgtEl>
                                          <p:spTgt spid="28"/>
                                        </p:tgtEl>
                                        <p:attrNameLst>
                                          <p:attrName>ppt_x</p:attrName>
                                        </p:attrNameLst>
                                      </p:cBhvr>
                                      <p:tavLst>
                                        <p:tav tm="0">
                                          <p:val>
                                            <p:strVal val="#ppt_x"/>
                                          </p:val>
                                        </p:tav>
                                        <p:tav tm="100000">
                                          <p:val>
                                            <p:strVal val="#ppt_x"/>
                                          </p:val>
                                        </p:tav>
                                      </p:tavLst>
                                    </p:anim>
                                    <p:anim calcmode="lin" valueType="num">
                                      <p:cBhvr>
                                        <p:cTn id="27" dur="500" fill="hold"/>
                                        <p:tgtEl>
                                          <p:spTgt spid="28"/>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160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160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500"/>
                                        <p:tgtEl>
                                          <p:spTgt spid="25"/>
                                        </p:tgtEl>
                                      </p:cBhvr>
                                    </p:animEffect>
                                    <p:anim calcmode="lin" valueType="num">
                                      <p:cBhvr>
                                        <p:cTn id="36" dur="500" fill="hold"/>
                                        <p:tgtEl>
                                          <p:spTgt spid="25"/>
                                        </p:tgtEl>
                                        <p:attrNameLst>
                                          <p:attrName>ppt_x</p:attrName>
                                        </p:attrNameLst>
                                      </p:cBhvr>
                                      <p:tavLst>
                                        <p:tav tm="0">
                                          <p:val>
                                            <p:strVal val="#ppt_x"/>
                                          </p:val>
                                        </p:tav>
                                        <p:tav tm="100000">
                                          <p:val>
                                            <p:strVal val="#ppt_x"/>
                                          </p:val>
                                        </p:tav>
                                      </p:tavLst>
                                    </p:anim>
                                    <p:anim calcmode="lin" valueType="num">
                                      <p:cBhvr>
                                        <p:cTn id="37" dur="500" fill="hold"/>
                                        <p:tgtEl>
                                          <p:spTgt spid="2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160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anim calcmode="lin" valueType="num">
                                      <p:cBhvr>
                                        <p:cTn id="41" dur="500" fill="hold"/>
                                        <p:tgtEl>
                                          <p:spTgt spid="26"/>
                                        </p:tgtEl>
                                        <p:attrNameLst>
                                          <p:attrName>ppt_x</p:attrName>
                                        </p:attrNameLst>
                                      </p:cBhvr>
                                      <p:tavLst>
                                        <p:tav tm="0">
                                          <p:val>
                                            <p:strVal val="#ppt_x"/>
                                          </p:val>
                                        </p:tav>
                                        <p:tav tm="100000">
                                          <p:val>
                                            <p:strVal val="#ppt_x"/>
                                          </p:val>
                                        </p:tav>
                                      </p:tavLst>
                                    </p:anim>
                                    <p:anim calcmode="lin" valueType="num">
                                      <p:cBhvr>
                                        <p:cTn id="42" dur="500" fill="hold"/>
                                        <p:tgtEl>
                                          <p:spTgt spid="26"/>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160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anim calcmode="lin" valueType="num">
                                      <p:cBhvr>
                                        <p:cTn id="46" dur="500" fill="hold"/>
                                        <p:tgtEl>
                                          <p:spTgt spid="27"/>
                                        </p:tgtEl>
                                        <p:attrNameLst>
                                          <p:attrName>ppt_x</p:attrName>
                                        </p:attrNameLst>
                                      </p:cBhvr>
                                      <p:tavLst>
                                        <p:tav tm="0">
                                          <p:val>
                                            <p:strVal val="#ppt_x"/>
                                          </p:val>
                                        </p:tav>
                                        <p:tav tm="100000">
                                          <p:val>
                                            <p:strVal val="#ppt_x"/>
                                          </p:val>
                                        </p:tav>
                                      </p:tavLst>
                                    </p:anim>
                                    <p:anim calcmode="lin" valueType="num">
                                      <p:cBhvr>
                                        <p:cTn id="47" dur="500" fill="hold"/>
                                        <p:tgtEl>
                                          <p:spTgt spid="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22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anim calcmode="lin" valueType="num">
                                      <p:cBhvr>
                                        <p:cTn id="51" dur="500" fill="hold"/>
                                        <p:tgtEl>
                                          <p:spTgt spid="30"/>
                                        </p:tgtEl>
                                        <p:attrNameLst>
                                          <p:attrName>ppt_x</p:attrName>
                                        </p:attrNameLst>
                                      </p:cBhvr>
                                      <p:tavLst>
                                        <p:tav tm="0">
                                          <p:val>
                                            <p:strVal val="#ppt_x"/>
                                          </p:val>
                                        </p:tav>
                                        <p:tav tm="100000">
                                          <p:val>
                                            <p:strVal val="#ppt_x"/>
                                          </p:val>
                                        </p:tav>
                                      </p:tavLst>
                                    </p:anim>
                                    <p:anim calcmode="lin" valueType="num">
                                      <p:cBhvr>
                                        <p:cTn id="52" dur="500" fill="hold"/>
                                        <p:tgtEl>
                                          <p:spTgt spid="30"/>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220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220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ppt_x</p:attrName>
                                        </p:attrNameLst>
                                      </p:cBhvr>
                                      <p:tavLst>
                                        <p:tav tm="0">
                                          <p:val>
                                            <p:strVal val="#ppt_x"/>
                                          </p:val>
                                        </p:tav>
                                        <p:tav tm="100000">
                                          <p:val>
                                            <p:strVal val="#ppt_x"/>
                                          </p:val>
                                        </p:tav>
                                      </p:tavLst>
                                    </p:anim>
                                    <p:anim calcmode="lin" valueType="num">
                                      <p:cBhvr>
                                        <p:cTn id="62" dur="500" fill="hold"/>
                                        <p:tgtEl>
                                          <p:spTgt spid="3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220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anim calcmode="lin" valueType="num">
                                      <p:cBhvr>
                                        <p:cTn id="66" dur="500" fill="hold"/>
                                        <p:tgtEl>
                                          <p:spTgt spid="31"/>
                                        </p:tgtEl>
                                        <p:attrNameLst>
                                          <p:attrName>ppt_x</p:attrName>
                                        </p:attrNameLst>
                                      </p:cBhvr>
                                      <p:tavLst>
                                        <p:tav tm="0">
                                          <p:val>
                                            <p:strVal val="#ppt_x"/>
                                          </p:val>
                                        </p:tav>
                                        <p:tav tm="100000">
                                          <p:val>
                                            <p:strVal val="#ppt_x"/>
                                          </p:val>
                                        </p:tav>
                                      </p:tavLst>
                                    </p:anim>
                                    <p:anim calcmode="lin" valueType="num">
                                      <p:cBhvr>
                                        <p:cTn id="67" dur="500" fill="hold"/>
                                        <p:tgtEl>
                                          <p:spTgt spid="3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20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anim calcmode="lin" valueType="num">
                                      <p:cBhvr>
                                        <p:cTn id="71" dur="500" fill="hold"/>
                                        <p:tgtEl>
                                          <p:spTgt spid="32"/>
                                        </p:tgtEl>
                                        <p:attrNameLst>
                                          <p:attrName>ppt_x</p:attrName>
                                        </p:attrNameLst>
                                      </p:cBhvr>
                                      <p:tavLst>
                                        <p:tav tm="0">
                                          <p:val>
                                            <p:strVal val="#ppt_x"/>
                                          </p:val>
                                        </p:tav>
                                        <p:tav tm="100000">
                                          <p:val>
                                            <p:strVal val="#ppt_x"/>
                                          </p:val>
                                        </p:tav>
                                      </p:tavLst>
                                    </p:anim>
                                    <p:anim calcmode="lin" valueType="num">
                                      <p:cBhvr>
                                        <p:cTn id="72" dur="500" fill="hold"/>
                                        <p:tgtEl>
                                          <p:spTgt spid="32"/>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200"/>
                                  </p:stCondLst>
                                  <p:childTnLst>
                                    <p:set>
                                      <p:cBhvr>
                                        <p:cTn id="74" dur="1" fill="hold">
                                          <p:stCondLst>
                                            <p:cond delay="0"/>
                                          </p:stCondLst>
                                        </p:cTn>
                                        <p:tgtEl>
                                          <p:spTgt spid="33"/>
                                        </p:tgtEl>
                                        <p:attrNameLst>
                                          <p:attrName>style.visibility</p:attrName>
                                        </p:attrNameLst>
                                      </p:cBhvr>
                                      <p:to>
                                        <p:strVal val="visible"/>
                                      </p:to>
                                    </p:set>
                                    <p:animEffect transition="in" filter="fade">
                                      <p:cBhvr>
                                        <p:cTn id="75" dur="500"/>
                                        <p:tgtEl>
                                          <p:spTgt spid="33"/>
                                        </p:tgtEl>
                                      </p:cBhvr>
                                    </p:animEffect>
                                    <p:anim calcmode="lin" valueType="num">
                                      <p:cBhvr>
                                        <p:cTn id="76" dur="500" fill="hold"/>
                                        <p:tgtEl>
                                          <p:spTgt spid="33"/>
                                        </p:tgtEl>
                                        <p:attrNameLst>
                                          <p:attrName>ppt_x</p:attrName>
                                        </p:attrNameLst>
                                      </p:cBhvr>
                                      <p:tavLst>
                                        <p:tav tm="0">
                                          <p:val>
                                            <p:strVal val="#ppt_x"/>
                                          </p:val>
                                        </p:tav>
                                        <p:tav tm="100000">
                                          <p:val>
                                            <p:strVal val="#ppt_x"/>
                                          </p:val>
                                        </p:tav>
                                      </p:tavLst>
                                    </p:anim>
                                    <p:anim calcmode="lin" valueType="num">
                                      <p:cBhvr>
                                        <p:cTn id="77" dur="500" fill="hold"/>
                                        <p:tgtEl>
                                          <p:spTgt spid="33"/>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2700"/>
                                  </p:stCondLst>
                                  <p:childTnLst>
                                    <p:set>
                                      <p:cBhvr>
                                        <p:cTn id="79" dur="1" fill="hold">
                                          <p:stCondLst>
                                            <p:cond delay="0"/>
                                          </p:stCondLst>
                                        </p:cTn>
                                        <p:tgtEl>
                                          <p:spTgt spid="36"/>
                                        </p:tgtEl>
                                        <p:attrNameLst>
                                          <p:attrName>style.visibility</p:attrName>
                                        </p:attrNameLst>
                                      </p:cBhvr>
                                      <p:to>
                                        <p:strVal val="visible"/>
                                      </p:to>
                                    </p:set>
                                    <p:animEffect transition="in" filter="fade">
                                      <p:cBhvr>
                                        <p:cTn id="80" dur="500"/>
                                        <p:tgtEl>
                                          <p:spTgt spid="36"/>
                                        </p:tgtEl>
                                      </p:cBhvr>
                                    </p:animEffect>
                                    <p:anim calcmode="lin" valueType="num">
                                      <p:cBhvr>
                                        <p:cTn id="81" dur="500" fill="hold"/>
                                        <p:tgtEl>
                                          <p:spTgt spid="36"/>
                                        </p:tgtEl>
                                        <p:attrNameLst>
                                          <p:attrName>ppt_x</p:attrName>
                                        </p:attrNameLst>
                                      </p:cBhvr>
                                      <p:tavLst>
                                        <p:tav tm="0">
                                          <p:val>
                                            <p:strVal val="#ppt_x"/>
                                          </p:val>
                                        </p:tav>
                                        <p:tav tm="100000">
                                          <p:val>
                                            <p:strVal val="#ppt_x"/>
                                          </p:val>
                                        </p:tav>
                                      </p:tavLst>
                                    </p:anim>
                                    <p:anim calcmode="lin" valueType="num">
                                      <p:cBhvr>
                                        <p:cTn id="82" dur="500" fill="hold"/>
                                        <p:tgtEl>
                                          <p:spTgt spid="36"/>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270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500"/>
                                        <p:tgtEl>
                                          <p:spTgt spid="40"/>
                                        </p:tgtEl>
                                      </p:cBhvr>
                                    </p:animEffect>
                                    <p:anim calcmode="lin" valueType="num">
                                      <p:cBhvr>
                                        <p:cTn id="86" dur="500" fill="hold"/>
                                        <p:tgtEl>
                                          <p:spTgt spid="40"/>
                                        </p:tgtEl>
                                        <p:attrNameLst>
                                          <p:attrName>ppt_x</p:attrName>
                                        </p:attrNameLst>
                                      </p:cBhvr>
                                      <p:tavLst>
                                        <p:tav tm="0">
                                          <p:val>
                                            <p:strVal val="#ppt_x"/>
                                          </p:val>
                                        </p:tav>
                                        <p:tav tm="100000">
                                          <p:val>
                                            <p:strVal val="#ppt_x"/>
                                          </p:val>
                                        </p:tav>
                                      </p:tavLst>
                                    </p:anim>
                                    <p:anim calcmode="lin" valueType="num">
                                      <p:cBhvr>
                                        <p:cTn id="87" dur="500" fill="hold"/>
                                        <p:tgtEl>
                                          <p:spTgt spid="40"/>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700"/>
                                  </p:stCondLst>
                                  <p:childTnLst>
                                    <p:set>
                                      <p:cBhvr>
                                        <p:cTn id="89" dur="1" fill="hold">
                                          <p:stCondLst>
                                            <p:cond delay="0"/>
                                          </p:stCondLst>
                                        </p:cTn>
                                        <p:tgtEl>
                                          <p:spTgt spid="41"/>
                                        </p:tgtEl>
                                        <p:attrNameLst>
                                          <p:attrName>style.visibility</p:attrName>
                                        </p:attrNameLst>
                                      </p:cBhvr>
                                      <p:to>
                                        <p:strVal val="visible"/>
                                      </p:to>
                                    </p:set>
                                    <p:animEffect transition="in" filter="fade">
                                      <p:cBhvr>
                                        <p:cTn id="90" dur="500"/>
                                        <p:tgtEl>
                                          <p:spTgt spid="41"/>
                                        </p:tgtEl>
                                      </p:cBhvr>
                                    </p:animEffect>
                                    <p:anim calcmode="lin" valueType="num">
                                      <p:cBhvr>
                                        <p:cTn id="91" dur="500" fill="hold"/>
                                        <p:tgtEl>
                                          <p:spTgt spid="41"/>
                                        </p:tgtEl>
                                        <p:attrNameLst>
                                          <p:attrName>ppt_x</p:attrName>
                                        </p:attrNameLst>
                                      </p:cBhvr>
                                      <p:tavLst>
                                        <p:tav tm="0">
                                          <p:val>
                                            <p:strVal val="#ppt_x"/>
                                          </p:val>
                                        </p:tav>
                                        <p:tav tm="100000">
                                          <p:val>
                                            <p:strVal val="#ppt_x"/>
                                          </p:val>
                                        </p:tav>
                                      </p:tavLst>
                                    </p:anim>
                                    <p:anim calcmode="lin" valueType="num">
                                      <p:cBhvr>
                                        <p:cTn id="92" dur="500" fill="hold"/>
                                        <p:tgtEl>
                                          <p:spTgt spid="41"/>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2700"/>
                                  </p:stCondLst>
                                  <p:childTnLst>
                                    <p:set>
                                      <p:cBhvr>
                                        <p:cTn id="94" dur="1" fill="hold">
                                          <p:stCondLst>
                                            <p:cond delay="0"/>
                                          </p:stCondLst>
                                        </p:cTn>
                                        <p:tgtEl>
                                          <p:spTgt spid="37"/>
                                        </p:tgtEl>
                                        <p:attrNameLst>
                                          <p:attrName>style.visibility</p:attrName>
                                        </p:attrNameLst>
                                      </p:cBhvr>
                                      <p:to>
                                        <p:strVal val="visible"/>
                                      </p:to>
                                    </p:set>
                                    <p:animEffect transition="in" filter="fade">
                                      <p:cBhvr>
                                        <p:cTn id="95" dur="500"/>
                                        <p:tgtEl>
                                          <p:spTgt spid="37"/>
                                        </p:tgtEl>
                                      </p:cBhvr>
                                    </p:animEffect>
                                    <p:anim calcmode="lin" valueType="num">
                                      <p:cBhvr>
                                        <p:cTn id="96" dur="500" fill="hold"/>
                                        <p:tgtEl>
                                          <p:spTgt spid="37"/>
                                        </p:tgtEl>
                                        <p:attrNameLst>
                                          <p:attrName>ppt_x</p:attrName>
                                        </p:attrNameLst>
                                      </p:cBhvr>
                                      <p:tavLst>
                                        <p:tav tm="0">
                                          <p:val>
                                            <p:strVal val="#ppt_x"/>
                                          </p:val>
                                        </p:tav>
                                        <p:tav tm="100000">
                                          <p:val>
                                            <p:strVal val="#ppt_x"/>
                                          </p:val>
                                        </p:tav>
                                      </p:tavLst>
                                    </p:anim>
                                    <p:anim calcmode="lin" valueType="num">
                                      <p:cBhvr>
                                        <p:cTn id="97" dur="500" fill="hold"/>
                                        <p:tgtEl>
                                          <p:spTgt spid="37"/>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2700"/>
                                  </p:stCondLst>
                                  <p:childTnLst>
                                    <p:set>
                                      <p:cBhvr>
                                        <p:cTn id="99" dur="1" fill="hold">
                                          <p:stCondLst>
                                            <p:cond delay="0"/>
                                          </p:stCondLst>
                                        </p:cTn>
                                        <p:tgtEl>
                                          <p:spTgt spid="38"/>
                                        </p:tgtEl>
                                        <p:attrNameLst>
                                          <p:attrName>style.visibility</p:attrName>
                                        </p:attrNameLst>
                                      </p:cBhvr>
                                      <p:to>
                                        <p:strVal val="visible"/>
                                      </p:to>
                                    </p:set>
                                    <p:animEffect transition="in" filter="fade">
                                      <p:cBhvr>
                                        <p:cTn id="100" dur="500"/>
                                        <p:tgtEl>
                                          <p:spTgt spid="38"/>
                                        </p:tgtEl>
                                      </p:cBhvr>
                                    </p:animEffect>
                                    <p:anim calcmode="lin" valueType="num">
                                      <p:cBhvr>
                                        <p:cTn id="101" dur="500" fill="hold"/>
                                        <p:tgtEl>
                                          <p:spTgt spid="38"/>
                                        </p:tgtEl>
                                        <p:attrNameLst>
                                          <p:attrName>ppt_x</p:attrName>
                                        </p:attrNameLst>
                                      </p:cBhvr>
                                      <p:tavLst>
                                        <p:tav tm="0">
                                          <p:val>
                                            <p:strVal val="#ppt_x"/>
                                          </p:val>
                                        </p:tav>
                                        <p:tav tm="100000">
                                          <p:val>
                                            <p:strVal val="#ppt_x"/>
                                          </p:val>
                                        </p:tav>
                                      </p:tavLst>
                                    </p:anim>
                                    <p:anim calcmode="lin" valueType="num">
                                      <p:cBhvr>
                                        <p:cTn id="102" dur="500" fill="hold"/>
                                        <p:tgtEl>
                                          <p:spTgt spid="38"/>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270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anim calcmode="lin" valueType="num">
                                      <p:cBhvr>
                                        <p:cTn id="106" dur="500" fill="hold"/>
                                        <p:tgtEl>
                                          <p:spTgt spid="39"/>
                                        </p:tgtEl>
                                        <p:attrNameLst>
                                          <p:attrName>ppt_x</p:attrName>
                                        </p:attrNameLst>
                                      </p:cBhvr>
                                      <p:tavLst>
                                        <p:tav tm="0">
                                          <p:val>
                                            <p:strVal val="#ppt_x"/>
                                          </p:val>
                                        </p:tav>
                                        <p:tav tm="100000">
                                          <p:val>
                                            <p:strVal val="#ppt_x"/>
                                          </p:val>
                                        </p:tav>
                                      </p:tavLst>
                                    </p:anim>
                                    <p:anim calcmode="lin" valueType="num">
                                      <p:cBhvr>
                                        <p:cTn id="107"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6" grpId="0"/>
      <p:bldP spid="28" grpId="0" animBg="1"/>
      <p:bldP spid="29" grpId="0"/>
      <p:bldP spid="30" grpId="0" animBg="1"/>
      <p:bldP spid="31" grpId="0"/>
      <p:bldP spid="32" grpId="0"/>
      <p:bldP spid="34" grpId="0" animBg="1"/>
      <p:bldP spid="35" grpId="0"/>
      <p:bldP spid="36" grpId="0" animBg="1"/>
      <p:bldP spid="37" grpId="0"/>
      <p:bldP spid="38" grpId="0"/>
      <p:bldP spid="40" grpId="0" animBg="1"/>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4670811" y="1437987"/>
            <a:ext cx="2044027" cy="1558254"/>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26763"/>
                <a:gd name="connsiteY0-176" fmla="*/ 1574572 h 1589231"/>
                <a:gd name="connsiteX1-177" fmla="*/ 947203 w 2026763"/>
                <a:gd name="connsiteY1-178" fmla="*/ 0 h 1589231"/>
                <a:gd name="connsiteX2-179" fmla="*/ 1931311 w 2026763"/>
                <a:gd name="connsiteY2-180" fmla="*/ 24603 h 1589231"/>
                <a:gd name="connsiteX3-181" fmla="*/ 2026763 w 2026763"/>
                <a:gd name="connsiteY3-182" fmla="*/ 118448 h 1589231"/>
                <a:gd name="connsiteX4-183" fmla="*/ 1029212 w 2026763"/>
                <a:gd name="connsiteY4-184" fmla="*/ 1589231 h 1589231"/>
                <a:gd name="connsiteX5-185" fmla="*/ 0 w 2026763"/>
                <a:gd name="connsiteY5-186" fmla="*/ 1574572 h 1589231"/>
                <a:gd name="connsiteX0-187" fmla="*/ 0 w 2026763"/>
                <a:gd name="connsiteY0-188" fmla="*/ 1574572 h 1601616"/>
                <a:gd name="connsiteX1-189" fmla="*/ 947203 w 2026763"/>
                <a:gd name="connsiteY1-190" fmla="*/ 0 h 1601616"/>
                <a:gd name="connsiteX2-191" fmla="*/ 1931311 w 2026763"/>
                <a:gd name="connsiteY2-192" fmla="*/ 24603 h 1601616"/>
                <a:gd name="connsiteX3-193" fmla="*/ 2026763 w 2026763"/>
                <a:gd name="connsiteY3-194" fmla="*/ 118448 h 1601616"/>
                <a:gd name="connsiteX4-195" fmla="*/ 1029212 w 2026763"/>
                <a:gd name="connsiteY4-196" fmla="*/ 1589231 h 1601616"/>
                <a:gd name="connsiteX5-197" fmla="*/ 0 w 2026763"/>
                <a:gd name="connsiteY5-198" fmla="*/ 1574572 h 1601616"/>
                <a:gd name="connsiteX0-199" fmla="*/ 0 w 2026763"/>
                <a:gd name="connsiteY0-200" fmla="*/ 1574572 h 1593194"/>
                <a:gd name="connsiteX1-201" fmla="*/ 947203 w 2026763"/>
                <a:gd name="connsiteY1-202" fmla="*/ 0 h 1593194"/>
                <a:gd name="connsiteX2-203" fmla="*/ 1931311 w 2026763"/>
                <a:gd name="connsiteY2-204" fmla="*/ 24603 h 1593194"/>
                <a:gd name="connsiteX3-205" fmla="*/ 2026763 w 2026763"/>
                <a:gd name="connsiteY3-206" fmla="*/ 118448 h 1593194"/>
                <a:gd name="connsiteX4-207" fmla="*/ 1029212 w 2026763"/>
                <a:gd name="connsiteY4-208" fmla="*/ 1589231 h 1593194"/>
                <a:gd name="connsiteX5-209" fmla="*/ 0 w 2026763"/>
                <a:gd name="connsiteY5-210" fmla="*/ 1574572 h 1593194"/>
                <a:gd name="connsiteX0-211" fmla="*/ 0 w 2023046"/>
                <a:gd name="connsiteY0-212" fmla="*/ 1563421 h 1589231"/>
                <a:gd name="connsiteX1-213" fmla="*/ 943486 w 2023046"/>
                <a:gd name="connsiteY1-214" fmla="*/ 0 h 1589231"/>
                <a:gd name="connsiteX2-215" fmla="*/ 1927594 w 2023046"/>
                <a:gd name="connsiteY2-216" fmla="*/ 24603 h 1589231"/>
                <a:gd name="connsiteX3-217" fmla="*/ 2023046 w 2023046"/>
                <a:gd name="connsiteY3-218" fmla="*/ 118448 h 1589231"/>
                <a:gd name="connsiteX4-219" fmla="*/ 1025495 w 2023046"/>
                <a:gd name="connsiteY4-220" fmla="*/ 1589231 h 1589231"/>
                <a:gd name="connsiteX5-221" fmla="*/ 0 w 2023046"/>
                <a:gd name="connsiteY5-222" fmla="*/ 1563421 h 1589231"/>
                <a:gd name="connsiteX0-223" fmla="*/ 0 w 2023046"/>
                <a:gd name="connsiteY0-224" fmla="*/ 1563421 h 1574847"/>
                <a:gd name="connsiteX1-225" fmla="*/ 943486 w 2023046"/>
                <a:gd name="connsiteY1-226" fmla="*/ 0 h 1574847"/>
                <a:gd name="connsiteX2-227" fmla="*/ 1927594 w 2023046"/>
                <a:gd name="connsiteY2-228" fmla="*/ 24603 h 1574847"/>
                <a:gd name="connsiteX3-229" fmla="*/ 2023046 w 2023046"/>
                <a:gd name="connsiteY3-230" fmla="*/ 118448 h 1574847"/>
                <a:gd name="connsiteX4-231" fmla="*/ 1029212 w 2023046"/>
                <a:gd name="connsiteY4-232" fmla="*/ 1548343 h 1574847"/>
                <a:gd name="connsiteX5-233" fmla="*/ 0 w 2023046"/>
                <a:gd name="connsiteY5-234" fmla="*/ 1563421 h 1574847"/>
                <a:gd name="connsiteX0-235" fmla="*/ 0 w 2023046"/>
                <a:gd name="connsiteY0-236" fmla="*/ 1563421 h 1563421"/>
                <a:gd name="connsiteX1-237" fmla="*/ 943486 w 2023046"/>
                <a:gd name="connsiteY1-238" fmla="*/ 0 h 1563421"/>
                <a:gd name="connsiteX2-239" fmla="*/ 1927594 w 2023046"/>
                <a:gd name="connsiteY2-240" fmla="*/ 24603 h 1563421"/>
                <a:gd name="connsiteX3-241" fmla="*/ 2023046 w 2023046"/>
                <a:gd name="connsiteY3-242" fmla="*/ 118448 h 1563421"/>
                <a:gd name="connsiteX4-243" fmla="*/ 1029212 w 2023046"/>
                <a:gd name="connsiteY4-244" fmla="*/ 1548343 h 1563421"/>
                <a:gd name="connsiteX5-245" fmla="*/ 0 w 2023046"/>
                <a:gd name="connsiteY5-246" fmla="*/ 1563421 h 1563421"/>
                <a:gd name="connsiteX0-247" fmla="*/ 0 w 2023046"/>
                <a:gd name="connsiteY0-248" fmla="*/ 1563421 h 1568845"/>
                <a:gd name="connsiteX1-249" fmla="*/ 943486 w 2023046"/>
                <a:gd name="connsiteY1-250" fmla="*/ 0 h 1568845"/>
                <a:gd name="connsiteX2-251" fmla="*/ 1927594 w 2023046"/>
                <a:gd name="connsiteY2-252" fmla="*/ 24603 h 1568845"/>
                <a:gd name="connsiteX3-253" fmla="*/ 2023046 w 2023046"/>
                <a:gd name="connsiteY3-254" fmla="*/ 118448 h 1568845"/>
                <a:gd name="connsiteX4-255" fmla="*/ 1012811 w 2023046"/>
                <a:gd name="connsiteY4-256" fmla="*/ 1568845 h 1568845"/>
                <a:gd name="connsiteX5-257" fmla="*/ 0 w 2023046"/>
                <a:gd name="connsiteY5-258" fmla="*/ 1563421 h 1568845"/>
                <a:gd name="connsiteX0-259" fmla="*/ 0 w 2023046"/>
                <a:gd name="connsiteY0-260" fmla="*/ 1575722 h 1575722"/>
                <a:gd name="connsiteX1-261" fmla="*/ 943486 w 2023046"/>
                <a:gd name="connsiteY1-262" fmla="*/ 0 h 1575722"/>
                <a:gd name="connsiteX2-263" fmla="*/ 1927594 w 2023046"/>
                <a:gd name="connsiteY2-264" fmla="*/ 24603 h 1575722"/>
                <a:gd name="connsiteX3-265" fmla="*/ 2023046 w 2023046"/>
                <a:gd name="connsiteY3-266" fmla="*/ 118448 h 1575722"/>
                <a:gd name="connsiteX4-267" fmla="*/ 1012811 w 2023046"/>
                <a:gd name="connsiteY4-268" fmla="*/ 1568845 h 1575722"/>
                <a:gd name="connsiteX5-269" fmla="*/ 0 w 2023046"/>
                <a:gd name="connsiteY5-270" fmla="*/ 1575722 h 1575722"/>
                <a:gd name="connsiteX0-271" fmla="*/ 0 w 2023046"/>
                <a:gd name="connsiteY0-272" fmla="*/ 1557880 h 1557880"/>
                <a:gd name="connsiteX1-273" fmla="*/ 947947 w 2023046"/>
                <a:gd name="connsiteY1-274" fmla="*/ 0 h 1557880"/>
                <a:gd name="connsiteX2-275" fmla="*/ 1927594 w 2023046"/>
                <a:gd name="connsiteY2-276" fmla="*/ 6761 h 1557880"/>
                <a:gd name="connsiteX3-277" fmla="*/ 2023046 w 2023046"/>
                <a:gd name="connsiteY3-278" fmla="*/ 100606 h 1557880"/>
                <a:gd name="connsiteX4-279" fmla="*/ 1012811 w 2023046"/>
                <a:gd name="connsiteY4-280" fmla="*/ 1551003 h 1557880"/>
                <a:gd name="connsiteX5-281" fmla="*/ 0 w 2023046"/>
                <a:gd name="connsiteY5-282" fmla="*/ 1557880 h 155788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grpSp>
      <p:grpSp>
        <p:nvGrpSpPr>
          <p:cNvPr id="3" name="组合 1"/>
          <p:cNvGrpSpPr/>
          <p:nvPr/>
        </p:nvGrpSpPr>
        <p:grpSpPr>
          <a:xfrm>
            <a:off x="2302462" y="1437987"/>
            <a:ext cx="2037103" cy="1550570"/>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16965"/>
                <a:gd name="connsiteY0-176" fmla="*/ 1568040 h 1568040"/>
                <a:gd name="connsiteX1-177" fmla="*/ 937405 w 2016965"/>
                <a:gd name="connsiteY1-178" fmla="*/ 0 h 1568040"/>
                <a:gd name="connsiteX2-179" fmla="*/ 1921513 w 2016965"/>
                <a:gd name="connsiteY2-180" fmla="*/ 24603 h 1568040"/>
                <a:gd name="connsiteX3-181" fmla="*/ 2016965 w 2016965"/>
                <a:gd name="connsiteY3-182" fmla="*/ 118448 h 1568040"/>
                <a:gd name="connsiteX4-183" fmla="*/ 1019414 w 2016965"/>
                <a:gd name="connsiteY4-184" fmla="*/ 1566371 h 1568040"/>
                <a:gd name="connsiteX5-185" fmla="*/ 0 w 2016965"/>
                <a:gd name="connsiteY5-186" fmla="*/ 1568040 h 1568040"/>
                <a:gd name="connsiteX0-187" fmla="*/ 0 w 2016965"/>
                <a:gd name="connsiteY0-188" fmla="*/ 1550198 h 1550198"/>
                <a:gd name="connsiteX1-189" fmla="*/ 932945 w 2016965"/>
                <a:gd name="connsiteY1-190" fmla="*/ 0 h 1550198"/>
                <a:gd name="connsiteX2-191" fmla="*/ 1921513 w 2016965"/>
                <a:gd name="connsiteY2-192" fmla="*/ 6761 h 1550198"/>
                <a:gd name="connsiteX3-193" fmla="*/ 2016965 w 2016965"/>
                <a:gd name="connsiteY3-194" fmla="*/ 100606 h 1550198"/>
                <a:gd name="connsiteX4-195" fmla="*/ 1019414 w 2016965"/>
                <a:gd name="connsiteY4-196" fmla="*/ 1548529 h 1550198"/>
                <a:gd name="connsiteX5-197" fmla="*/ 0 w 2016965"/>
                <a:gd name="connsiteY5-198" fmla="*/ 1550198 h 155019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grpSp>
      <p:grpSp>
        <p:nvGrpSpPr>
          <p:cNvPr id="4" name="组合 4"/>
          <p:cNvGrpSpPr/>
          <p:nvPr/>
        </p:nvGrpSpPr>
        <p:grpSpPr>
          <a:xfrm>
            <a:off x="4670811" y="2960126"/>
            <a:ext cx="2044478" cy="1529150"/>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1994106"/>
                <a:gd name="connsiteY0-176" fmla="*/ 1564775 h 1566371"/>
                <a:gd name="connsiteX1-177" fmla="*/ 914546 w 1994106"/>
                <a:gd name="connsiteY1-178" fmla="*/ 0 h 1566371"/>
                <a:gd name="connsiteX2-179" fmla="*/ 1898654 w 1994106"/>
                <a:gd name="connsiteY2-180" fmla="*/ 24603 h 1566371"/>
                <a:gd name="connsiteX3-181" fmla="*/ 1994106 w 1994106"/>
                <a:gd name="connsiteY3-182" fmla="*/ 118448 h 1566371"/>
                <a:gd name="connsiteX4-183" fmla="*/ 996555 w 1994106"/>
                <a:gd name="connsiteY4-184" fmla="*/ 1566371 h 1566371"/>
                <a:gd name="connsiteX5-185" fmla="*/ 0 w 1994106"/>
                <a:gd name="connsiteY5-186" fmla="*/ 1564775 h 1566371"/>
                <a:gd name="connsiteX0-187" fmla="*/ 0 w 2010434"/>
                <a:gd name="connsiteY0-188" fmla="*/ 1564775 h 1566371"/>
                <a:gd name="connsiteX1-189" fmla="*/ 930874 w 2010434"/>
                <a:gd name="connsiteY1-190" fmla="*/ 0 h 1566371"/>
                <a:gd name="connsiteX2-191" fmla="*/ 1914982 w 2010434"/>
                <a:gd name="connsiteY2-192" fmla="*/ 24603 h 1566371"/>
                <a:gd name="connsiteX3-193" fmla="*/ 2010434 w 2010434"/>
                <a:gd name="connsiteY3-194" fmla="*/ 118448 h 1566371"/>
                <a:gd name="connsiteX4-195" fmla="*/ 1012883 w 2010434"/>
                <a:gd name="connsiteY4-196" fmla="*/ 1566371 h 1566371"/>
                <a:gd name="connsiteX5-197" fmla="*/ 0 w 2010434"/>
                <a:gd name="connsiteY5-198" fmla="*/ 1564775 h 1566371"/>
                <a:gd name="connsiteX0-199" fmla="*/ 0 w 2023497"/>
                <a:gd name="connsiteY0-200" fmla="*/ 1519055 h 1566371"/>
                <a:gd name="connsiteX1-201" fmla="*/ 943937 w 2023497"/>
                <a:gd name="connsiteY1-202" fmla="*/ 0 h 1566371"/>
                <a:gd name="connsiteX2-203" fmla="*/ 1928045 w 2023497"/>
                <a:gd name="connsiteY2-204" fmla="*/ 24603 h 1566371"/>
                <a:gd name="connsiteX3-205" fmla="*/ 2023497 w 2023497"/>
                <a:gd name="connsiteY3-206" fmla="*/ 118448 h 1566371"/>
                <a:gd name="connsiteX4-207" fmla="*/ 1025946 w 2023497"/>
                <a:gd name="connsiteY4-208" fmla="*/ 1566371 h 1566371"/>
                <a:gd name="connsiteX5-209" fmla="*/ 0 w 2023497"/>
                <a:gd name="connsiteY5-210" fmla="*/ 1519055 h 1566371"/>
                <a:gd name="connsiteX0-211" fmla="*/ 0 w 2023497"/>
                <a:gd name="connsiteY0-212" fmla="*/ 1519055 h 1519055"/>
                <a:gd name="connsiteX1-213" fmla="*/ 943937 w 2023497"/>
                <a:gd name="connsiteY1-214" fmla="*/ 0 h 1519055"/>
                <a:gd name="connsiteX2-215" fmla="*/ 1928045 w 2023497"/>
                <a:gd name="connsiteY2-216" fmla="*/ 24603 h 1519055"/>
                <a:gd name="connsiteX3-217" fmla="*/ 2023497 w 2023497"/>
                <a:gd name="connsiteY3-218" fmla="*/ 118448 h 1519055"/>
                <a:gd name="connsiteX4-219" fmla="*/ 1019415 w 2023497"/>
                <a:gd name="connsiteY4-220" fmla="*/ 1491259 h 1519055"/>
                <a:gd name="connsiteX5-221" fmla="*/ 0 w 2023497"/>
                <a:gd name="connsiteY5-222" fmla="*/ 1519055 h 1519055"/>
                <a:gd name="connsiteX0-223" fmla="*/ 0 w 2023497"/>
                <a:gd name="connsiteY0-224" fmla="*/ 1519055 h 1519055"/>
                <a:gd name="connsiteX1-225" fmla="*/ 943937 w 2023497"/>
                <a:gd name="connsiteY1-226" fmla="*/ 0 h 1519055"/>
                <a:gd name="connsiteX2-227" fmla="*/ 1928045 w 2023497"/>
                <a:gd name="connsiteY2-228" fmla="*/ 24603 h 1519055"/>
                <a:gd name="connsiteX3-229" fmla="*/ 2023497 w 2023497"/>
                <a:gd name="connsiteY3-230" fmla="*/ 118448 h 1519055"/>
                <a:gd name="connsiteX4-231" fmla="*/ 1019415 w 2023497"/>
                <a:gd name="connsiteY4-232" fmla="*/ 1504322 h 1519055"/>
                <a:gd name="connsiteX5-233" fmla="*/ 0 w 2023497"/>
                <a:gd name="connsiteY5-234" fmla="*/ 1519055 h 1519055"/>
                <a:gd name="connsiteX0-235" fmla="*/ 0 w 2023497"/>
                <a:gd name="connsiteY0-236" fmla="*/ 1519055 h 1519055"/>
                <a:gd name="connsiteX1-237" fmla="*/ 943937 w 2023497"/>
                <a:gd name="connsiteY1-238" fmla="*/ 0 h 1519055"/>
                <a:gd name="connsiteX2-239" fmla="*/ 1928045 w 2023497"/>
                <a:gd name="connsiteY2-240" fmla="*/ 24603 h 1519055"/>
                <a:gd name="connsiteX3-241" fmla="*/ 2023497 w 2023497"/>
                <a:gd name="connsiteY3-242" fmla="*/ 118448 h 1519055"/>
                <a:gd name="connsiteX4-243" fmla="*/ 1029212 w 2023497"/>
                <a:gd name="connsiteY4-244" fmla="*/ 1507588 h 1519055"/>
                <a:gd name="connsiteX5-245" fmla="*/ 0 w 2023497"/>
                <a:gd name="connsiteY5-246" fmla="*/ 1519055 h 1519055"/>
                <a:gd name="connsiteX0-247" fmla="*/ 0 w 2023497"/>
                <a:gd name="connsiteY0-248" fmla="*/ 1519055 h 1548476"/>
                <a:gd name="connsiteX1-249" fmla="*/ 943937 w 2023497"/>
                <a:gd name="connsiteY1-250" fmla="*/ 0 h 1548476"/>
                <a:gd name="connsiteX2-251" fmla="*/ 1928045 w 2023497"/>
                <a:gd name="connsiteY2-252" fmla="*/ 24603 h 1548476"/>
                <a:gd name="connsiteX3-253" fmla="*/ 2023497 w 2023497"/>
                <a:gd name="connsiteY3-254" fmla="*/ 118448 h 1548476"/>
                <a:gd name="connsiteX4-255" fmla="*/ 1025495 w 2023497"/>
                <a:gd name="connsiteY4-256" fmla="*/ 1548476 h 1548476"/>
                <a:gd name="connsiteX5-257" fmla="*/ 0 w 2023497"/>
                <a:gd name="connsiteY5-258" fmla="*/ 1519055 h 1548476"/>
                <a:gd name="connsiteX0-259" fmla="*/ 0 w 2023497"/>
                <a:gd name="connsiteY0-260" fmla="*/ 1537640 h 1548476"/>
                <a:gd name="connsiteX1-261" fmla="*/ 943937 w 2023497"/>
                <a:gd name="connsiteY1-262" fmla="*/ 0 h 1548476"/>
                <a:gd name="connsiteX2-263" fmla="*/ 1928045 w 2023497"/>
                <a:gd name="connsiteY2-264" fmla="*/ 24603 h 1548476"/>
                <a:gd name="connsiteX3-265" fmla="*/ 2023497 w 2023497"/>
                <a:gd name="connsiteY3-266" fmla="*/ 118448 h 1548476"/>
                <a:gd name="connsiteX4-267" fmla="*/ 1025495 w 2023497"/>
                <a:gd name="connsiteY4-268" fmla="*/ 1548476 h 1548476"/>
                <a:gd name="connsiteX5-269" fmla="*/ 0 w 2023497"/>
                <a:gd name="connsiteY5-270" fmla="*/ 1537640 h 1548476"/>
                <a:gd name="connsiteX0-271" fmla="*/ 0 w 2023497"/>
                <a:gd name="connsiteY0-272" fmla="*/ 1545841 h 1548476"/>
                <a:gd name="connsiteX1-273" fmla="*/ 943937 w 2023497"/>
                <a:gd name="connsiteY1-274" fmla="*/ 0 h 1548476"/>
                <a:gd name="connsiteX2-275" fmla="*/ 1928045 w 2023497"/>
                <a:gd name="connsiteY2-276" fmla="*/ 24603 h 1548476"/>
                <a:gd name="connsiteX3-277" fmla="*/ 2023497 w 2023497"/>
                <a:gd name="connsiteY3-278" fmla="*/ 118448 h 1548476"/>
                <a:gd name="connsiteX4-279" fmla="*/ 1025495 w 2023497"/>
                <a:gd name="connsiteY4-280" fmla="*/ 1548476 h 1548476"/>
                <a:gd name="connsiteX5-281" fmla="*/ 0 w 2023497"/>
                <a:gd name="connsiteY5-282" fmla="*/ 1545841 h 1548476"/>
                <a:gd name="connsiteX0-283" fmla="*/ 0 w 2023497"/>
                <a:gd name="connsiteY0-284" fmla="*/ 1545841 h 1560778"/>
                <a:gd name="connsiteX1-285" fmla="*/ 943937 w 2023497"/>
                <a:gd name="connsiteY1-286" fmla="*/ 0 h 1560778"/>
                <a:gd name="connsiteX2-287" fmla="*/ 1928045 w 2023497"/>
                <a:gd name="connsiteY2-288" fmla="*/ 24603 h 1560778"/>
                <a:gd name="connsiteX3-289" fmla="*/ 2023497 w 2023497"/>
                <a:gd name="connsiteY3-290" fmla="*/ 118448 h 1560778"/>
                <a:gd name="connsiteX4-291" fmla="*/ 1013194 w 2023497"/>
                <a:gd name="connsiteY4-292" fmla="*/ 1560778 h 1560778"/>
                <a:gd name="connsiteX5-293" fmla="*/ 0 w 2023497"/>
                <a:gd name="connsiteY5-294" fmla="*/ 1545841 h 1560778"/>
                <a:gd name="connsiteX0-295" fmla="*/ 0 w 2023497"/>
                <a:gd name="connsiteY0-296" fmla="*/ 1545841 h 1545841"/>
                <a:gd name="connsiteX1-297" fmla="*/ 943937 w 2023497"/>
                <a:gd name="connsiteY1-298" fmla="*/ 0 h 1545841"/>
                <a:gd name="connsiteX2-299" fmla="*/ 1928045 w 2023497"/>
                <a:gd name="connsiteY2-300" fmla="*/ 24603 h 1545841"/>
                <a:gd name="connsiteX3-301" fmla="*/ 2023497 w 2023497"/>
                <a:gd name="connsiteY3-302" fmla="*/ 118448 h 1545841"/>
                <a:gd name="connsiteX4-303" fmla="*/ 1013194 w 2023497"/>
                <a:gd name="connsiteY4-304" fmla="*/ 1544377 h 1545841"/>
                <a:gd name="connsiteX5-305" fmla="*/ 0 w 2023497"/>
                <a:gd name="connsiteY5-306" fmla="*/ 1545841 h 1545841"/>
                <a:gd name="connsiteX0-307" fmla="*/ 0 w 2023497"/>
                <a:gd name="connsiteY0-308" fmla="*/ 1545841 h 1552578"/>
                <a:gd name="connsiteX1-309" fmla="*/ 943937 w 2023497"/>
                <a:gd name="connsiteY1-310" fmla="*/ 0 h 1552578"/>
                <a:gd name="connsiteX2-311" fmla="*/ 1928045 w 2023497"/>
                <a:gd name="connsiteY2-312" fmla="*/ 24603 h 1552578"/>
                <a:gd name="connsiteX3-313" fmla="*/ 2023497 w 2023497"/>
                <a:gd name="connsiteY3-314" fmla="*/ 118448 h 1552578"/>
                <a:gd name="connsiteX4-315" fmla="*/ 1009093 w 2023497"/>
                <a:gd name="connsiteY4-316" fmla="*/ 1552578 h 1552578"/>
                <a:gd name="connsiteX5-317" fmla="*/ 0 w 2023497"/>
                <a:gd name="connsiteY5-318" fmla="*/ 1545841 h 1552578"/>
                <a:gd name="connsiteX0-319" fmla="*/ 0 w 2023497"/>
                <a:gd name="connsiteY0-320" fmla="*/ 1522046 h 1528783"/>
                <a:gd name="connsiteX1-321" fmla="*/ 930340 w 2023497"/>
                <a:gd name="connsiteY1-322" fmla="*/ 0 h 1528783"/>
                <a:gd name="connsiteX2-323" fmla="*/ 1928045 w 2023497"/>
                <a:gd name="connsiteY2-324" fmla="*/ 808 h 1528783"/>
                <a:gd name="connsiteX3-325" fmla="*/ 2023497 w 2023497"/>
                <a:gd name="connsiteY3-326" fmla="*/ 94653 h 1528783"/>
                <a:gd name="connsiteX4-327" fmla="*/ 1009093 w 2023497"/>
                <a:gd name="connsiteY4-328" fmla="*/ 1528783 h 1528783"/>
                <a:gd name="connsiteX5-329" fmla="*/ 0 w 2023497"/>
                <a:gd name="connsiteY5-330" fmla="*/ 1522046 h 15287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grpSp>
      <p:grpSp>
        <p:nvGrpSpPr>
          <p:cNvPr id="5" name="组合 3"/>
          <p:cNvGrpSpPr/>
          <p:nvPr/>
        </p:nvGrpSpPr>
        <p:grpSpPr>
          <a:xfrm>
            <a:off x="2299195" y="2977266"/>
            <a:ext cx="2040370" cy="1557154"/>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20231"/>
                <a:gd name="connsiteY0-176" fmla="*/ 1554978 h 1566371"/>
                <a:gd name="connsiteX1-177" fmla="*/ 940671 w 2020231"/>
                <a:gd name="connsiteY1-178" fmla="*/ 0 h 1566371"/>
                <a:gd name="connsiteX2-179" fmla="*/ 1924779 w 2020231"/>
                <a:gd name="connsiteY2-180" fmla="*/ 24603 h 1566371"/>
                <a:gd name="connsiteX3-181" fmla="*/ 2020231 w 2020231"/>
                <a:gd name="connsiteY3-182" fmla="*/ 118448 h 1566371"/>
                <a:gd name="connsiteX4-183" fmla="*/ 1022680 w 2020231"/>
                <a:gd name="connsiteY4-184" fmla="*/ 1566371 h 1566371"/>
                <a:gd name="connsiteX5-185" fmla="*/ 0 w 2020231"/>
                <a:gd name="connsiteY5-186" fmla="*/ 1554978 h 1566371"/>
                <a:gd name="connsiteX0-187" fmla="*/ 0 w 2020231"/>
                <a:gd name="connsiteY0-188" fmla="*/ 1545387 h 1556780"/>
                <a:gd name="connsiteX1-189" fmla="*/ 931079 w 2020231"/>
                <a:gd name="connsiteY1-190" fmla="*/ 0 h 1556780"/>
                <a:gd name="connsiteX2-191" fmla="*/ 1924779 w 2020231"/>
                <a:gd name="connsiteY2-192" fmla="*/ 15012 h 1556780"/>
                <a:gd name="connsiteX3-193" fmla="*/ 2020231 w 2020231"/>
                <a:gd name="connsiteY3-194" fmla="*/ 108857 h 1556780"/>
                <a:gd name="connsiteX4-195" fmla="*/ 1022680 w 2020231"/>
                <a:gd name="connsiteY4-196" fmla="*/ 1556780 h 1556780"/>
                <a:gd name="connsiteX5-197" fmla="*/ 0 w 2020231"/>
                <a:gd name="connsiteY5-198" fmla="*/ 1545387 h 155678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grpSp>
      <p:grpSp>
        <p:nvGrpSpPr>
          <p:cNvPr id="6" name="组合 7"/>
          <p:cNvGrpSpPr/>
          <p:nvPr/>
        </p:nvGrpSpPr>
        <p:grpSpPr>
          <a:xfrm>
            <a:off x="1659323" y="1676656"/>
            <a:ext cx="5865947" cy="2591830"/>
            <a:chOff x="2332224" y="2356940"/>
            <a:chExt cx="8247556" cy="3643436"/>
          </a:xfrm>
        </p:grpSpPr>
        <p:grpSp>
          <p:nvGrpSpPr>
            <p:cNvPr id="7" name="组合 5"/>
            <p:cNvGrpSpPr/>
            <p:nvPr/>
          </p:nvGrpSpPr>
          <p:grpSpPr>
            <a:xfrm>
              <a:off x="2433471" y="2356940"/>
              <a:ext cx="8081289" cy="3643436"/>
              <a:chOff x="2433471" y="2356940"/>
              <a:chExt cx="8081289" cy="3643436"/>
            </a:xfrm>
          </p:grpSpPr>
          <p:grpSp>
            <p:nvGrpSpPr>
              <p:cNvPr id="8"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grpSp>
          <p:grpSp>
            <p:nvGrpSpPr>
              <p:cNvPr id="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dirty="0">
                <a:solidFill>
                  <a:prstClr val="white"/>
                </a:solidFill>
              </a:endParaRPr>
            </a:p>
          </p:txBody>
        </p:sp>
      </p:grpSp>
      <p:grpSp>
        <p:nvGrpSpPr>
          <p:cNvPr id="10" name="组合 6"/>
          <p:cNvGrpSpPr/>
          <p:nvPr/>
        </p:nvGrpSpPr>
        <p:grpSpPr>
          <a:xfrm>
            <a:off x="2965898" y="1950450"/>
            <a:ext cx="3204218" cy="2000160"/>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dirty="0">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dirty="0">
                <a:solidFill>
                  <a:prstClr val="black"/>
                </a:solidFill>
              </a:endParaRPr>
            </a:p>
          </p:txBody>
        </p:sp>
        <p:grpSp>
          <p:nvGrpSpPr>
            <p:cNvPr id="11"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72" tIns="64286" rIns="128572" bIns="64286" numCol="1" anchor="t" anchorCtr="0" compatLnSpc="1"/>
              <a:lstStyle/>
              <a:p>
                <a:pPr fontAlgn="base">
                  <a:spcBef>
                    <a:spcPct val="0"/>
                  </a:spcBef>
                  <a:spcAft>
                    <a:spcPct val="0"/>
                  </a:spcAft>
                </a:pPr>
                <a:endParaRPr lang="en-US"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72" tIns="64286" rIns="128572" bIns="64286" numCol="1" anchor="t" anchorCtr="0" compatLnSpc="1"/>
              <a:lstStyle/>
              <a:p>
                <a:pPr fontAlgn="base">
                  <a:spcBef>
                    <a:spcPct val="0"/>
                  </a:spcBef>
                  <a:spcAft>
                    <a:spcPct val="0"/>
                  </a:spcAft>
                </a:pPr>
                <a:endParaRPr lang="en-US" dirty="0">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dirty="0">
                <a:solidFill>
                  <a:prstClr val="black"/>
                </a:solidFill>
              </a:endParaRPr>
            </a:p>
          </p:txBody>
        </p:sp>
      </p:grpSp>
      <p:sp>
        <p:nvSpPr>
          <p:cNvPr id="34" name="TextBox 41"/>
          <p:cNvSpPr txBox="1"/>
          <p:nvPr/>
        </p:nvSpPr>
        <p:spPr>
          <a:xfrm>
            <a:off x="595251" y="2154542"/>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595251" y="1965668"/>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595251" y="3475823"/>
            <a:ext cx="1886046" cy="613410"/>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r>
              <a:rPr lang="zh-CN" altLang="en-US" sz="6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a:t>
            </a:r>
            <a:endPar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 </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595251" y="3286949"/>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6661824" y="2154542"/>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6661824" y="1965668"/>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6661824" y="3475823"/>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6661824" y="3286949"/>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up)">
                                      <p:cBhvr>
                                        <p:cTn id="10" dur="5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par>
                                <p:cTn id="14" presetID="22"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500"/>
                                        <p:tgtEl>
                                          <p:spTgt spid="4"/>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par>
                                <p:cTn id="23" presetID="5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9"/>
          <p:cNvGrpSpPr/>
          <p:nvPr/>
        </p:nvGrpSpPr>
        <p:grpSpPr>
          <a:xfrm>
            <a:off x="2609669" y="1575373"/>
            <a:ext cx="2981675" cy="4109647"/>
            <a:chOff x="1079500" y="969962"/>
            <a:chExt cx="8877301" cy="12233276"/>
          </a:xfrm>
        </p:grpSpPr>
        <p:sp>
          <p:nvSpPr>
            <p:cNvPr id="6" name="Freeform 5"/>
            <p:cNvSpPr/>
            <p:nvPr/>
          </p:nvSpPr>
          <p:spPr bwMode="auto">
            <a:xfrm>
              <a:off x="1079500" y="4344988"/>
              <a:ext cx="5178425" cy="7847013"/>
            </a:xfrm>
            <a:custGeom>
              <a:avLst/>
              <a:gdLst>
                <a:gd name="T0" fmla="*/ 245 w 245"/>
                <a:gd name="T1" fmla="*/ 0 h 372"/>
                <a:gd name="T2" fmla="*/ 5 w 245"/>
                <a:gd name="T3" fmla="*/ 353 h 372"/>
                <a:gd name="T4" fmla="*/ 14 w 245"/>
                <a:gd name="T5" fmla="*/ 371 h 372"/>
                <a:gd name="T6" fmla="*/ 15 w 245"/>
                <a:gd name="T7" fmla="*/ 372 h 372"/>
                <a:gd name="T8" fmla="*/ 245 w 245"/>
                <a:gd name="T9" fmla="*/ 0 h 372"/>
              </a:gdLst>
              <a:ahLst/>
              <a:cxnLst>
                <a:cxn ang="0">
                  <a:pos x="T0" y="T1"/>
                </a:cxn>
                <a:cxn ang="0">
                  <a:pos x="T2" y="T3"/>
                </a:cxn>
                <a:cxn ang="0">
                  <a:pos x="T4" y="T5"/>
                </a:cxn>
                <a:cxn ang="0">
                  <a:pos x="T6" y="T7"/>
                </a:cxn>
                <a:cxn ang="0">
                  <a:pos x="T8" y="T9"/>
                </a:cxn>
              </a:cxnLst>
              <a:rect l="0" t="0" r="r" b="b"/>
              <a:pathLst>
                <a:path w="245" h="372">
                  <a:moveTo>
                    <a:pt x="245" y="0"/>
                  </a:moveTo>
                  <a:cubicBezTo>
                    <a:pt x="97" y="179"/>
                    <a:pt x="1" y="321"/>
                    <a:pt x="5" y="353"/>
                  </a:cubicBezTo>
                  <a:cubicBezTo>
                    <a:pt x="7" y="358"/>
                    <a:pt x="11" y="366"/>
                    <a:pt x="14" y="371"/>
                  </a:cubicBezTo>
                  <a:cubicBezTo>
                    <a:pt x="15" y="372"/>
                    <a:pt x="15" y="372"/>
                    <a:pt x="15" y="372"/>
                  </a:cubicBezTo>
                  <a:cubicBezTo>
                    <a:pt x="0" y="335"/>
                    <a:pt x="129" y="148"/>
                    <a:pt x="245" y="0"/>
                  </a:cubicBezTo>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
            <p:cNvSpPr/>
            <p:nvPr/>
          </p:nvSpPr>
          <p:spPr bwMode="auto">
            <a:xfrm>
              <a:off x="1565275" y="5335588"/>
              <a:ext cx="5178425" cy="7867650"/>
            </a:xfrm>
            <a:custGeom>
              <a:avLst/>
              <a:gdLst>
                <a:gd name="T0" fmla="*/ 245 w 245"/>
                <a:gd name="T1" fmla="*/ 0 h 373"/>
                <a:gd name="T2" fmla="*/ 5 w 245"/>
                <a:gd name="T3" fmla="*/ 353 h 373"/>
                <a:gd name="T4" fmla="*/ 14 w 245"/>
                <a:gd name="T5" fmla="*/ 372 h 373"/>
                <a:gd name="T6" fmla="*/ 15 w 245"/>
                <a:gd name="T7" fmla="*/ 373 h 373"/>
                <a:gd name="T8" fmla="*/ 245 w 245"/>
                <a:gd name="T9" fmla="*/ 0 h 373"/>
              </a:gdLst>
              <a:ahLst/>
              <a:cxnLst>
                <a:cxn ang="0">
                  <a:pos x="T0" y="T1"/>
                </a:cxn>
                <a:cxn ang="0">
                  <a:pos x="T2" y="T3"/>
                </a:cxn>
                <a:cxn ang="0">
                  <a:pos x="T4" y="T5"/>
                </a:cxn>
                <a:cxn ang="0">
                  <a:pos x="T6" y="T7"/>
                </a:cxn>
                <a:cxn ang="0">
                  <a:pos x="T8" y="T9"/>
                </a:cxn>
              </a:cxnLst>
              <a:rect l="0" t="0" r="r" b="b"/>
              <a:pathLst>
                <a:path w="245" h="373">
                  <a:moveTo>
                    <a:pt x="245" y="0"/>
                  </a:moveTo>
                  <a:cubicBezTo>
                    <a:pt x="97" y="180"/>
                    <a:pt x="1" y="322"/>
                    <a:pt x="5" y="353"/>
                  </a:cubicBezTo>
                  <a:cubicBezTo>
                    <a:pt x="7" y="359"/>
                    <a:pt x="11" y="367"/>
                    <a:pt x="14" y="372"/>
                  </a:cubicBezTo>
                  <a:cubicBezTo>
                    <a:pt x="15" y="373"/>
                    <a:pt x="15" y="373"/>
                    <a:pt x="15" y="373"/>
                  </a:cubicBezTo>
                  <a:cubicBezTo>
                    <a:pt x="0" y="335"/>
                    <a:pt x="130" y="149"/>
                    <a:pt x="245" y="0"/>
                  </a:cubicBezTo>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a:spLocks noEditPoints="1"/>
            </p:cNvSpPr>
            <p:nvPr/>
          </p:nvSpPr>
          <p:spPr bwMode="auto">
            <a:xfrm>
              <a:off x="3954463" y="1011237"/>
              <a:ext cx="5283199" cy="6391276"/>
            </a:xfrm>
            <a:custGeom>
              <a:avLst/>
              <a:gdLst>
                <a:gd name="T0" fmla="*/ 84 w 250"/>
                <a:gd name="T1" fmla="*/ 232 h 303"/>
                <a:gd name="T2" fmla="*/ 79 w 250"/>
                <a:gd name="T3" fmla="*/ 226 h 303"/>
                <a:gd name="T4" fmla="*/ 66 w 250"/>
                <a:gd name="T5" fmla="*/ 218 h 303"/>
                <a:gd name="T6" fmla="*/ 66 w 250"/>
                <a:gd name="T7" fmla="*/ 218 h 303"/>
                <a:gd name="T8" fmla="*/ 132 w 250"/>
                <a:gd name="T9" fmla="*/ 225 h 303"/>
                <a:gd name="T10" fmla="*/ 177 w 250"/>
                <a:gd name="T11" fmla="*/ 217 h 303"/>
                <a:gd name="T12" fmla="*/ 65 w 250"/>
                <a:gd name="T13" fmla="*/ 192 h 303"/>
                <a:gd name="T14" fmla="*/ 65 w 250"/>
                <a:gd name="T15" fmla="*/ 192 h 303"/>
                <a:gd name="T16" fmla="*/ 65 w 250"/>
                <a:gd name="T17" fmla="*/ 190 h 303"/>
                <a:gd name="T18" fmla="*/ 65 w 250"/>
                <a:gd name="T19" fmla="*/ 191 h 303"/>
                <a:gd name="T20" fmla="*/ 67 w 250"/>
                <a:gd name="T21" fmla="*/ 186 h 303"/>
                <a:gd name="T22" fmla="*/ 66 w 250"/>
                <a:gd name="T23" fmla="*/ 187 h 303"/>
                <a:gd name="T24" fmla="*/ 68 w 250"/>
                <a:gd name="T25" fmla="*/ 185 h 303"/>
                <a:gd name="T26" fmla="*/ 68 w 250"/>
                <a:gd name="T27" fmla="*/ 185 h 303"/>
                <a:gd name="T28" fmla="*/ 68 w 250"/>
                <a:gd name="T29" fmla="*/ 184 h 303"/>
                <a:gd name="T30" fmla="*/ 68 w 250"/>
                <a:gd name="T31" fmla="*/ 184 h 303"/>
                <a:gd name="T32" fmla="*/ 69 w 250"/>
                <a:gd name="T33" fmla="*/ 182 h 303"/>
                <a:gd name="T34" fmla="*/ 70 w 250"/>
                <a:gd name="T35" fmla="*/ 180 h 303"/>
                <a:gd name="T36" fmla="*/ 69 w 250"/>
                <a:gd name="T37" fmla="*/ 182 h 303"/>
                <a:gd name="T38" fmla="*/ 70 w 250"/>
                <a:gd name="T39" fmla="*/ 179 h 303"/>
                <a:gd name="T40" fmla="*/ 72 w 250"/>
                <a:gd name="T41" fmla="*/ 177 h 303"/>
                <a:gd name="T42" fmla="*/ 73 w 250"/>
                <a:gd name="T43" fmla="*/ 174 h 303"/>
                <a:gd name="T44" fmla="*/ 73 w 250"/>
                <a:gd name="T45" fmla="*/ 173 h 303"/>
                <a:gd name="T46" fmla="*/ 73 w 250"/>
                <a:gd name="T47" fmla="*/ 173 h 303"/>
                <a:gd name="T48" fmla="*/ 47 w 250"/>
                <a:gd name="T49" fmla="*/ 146 h 303"/>
                <a:gd name="T50" fmla="*/ 47 w 250"/>
                <a:gd name="T51" fmla="*/ 146 h 303"/>
                <a:gd name="T52" fmla="*/ 62 w 250"/>
                <a:gd name="T53" fmla="*/ 133 h 303"/>
                <a:gd name="T54" fmla="*/ 80 w 250"/>
                <a:gd name="T55" fmla="*/ 126 h 303"/>
                <a:gd name="T56" fmla="*/ 80 w 250"/>
                <a:gd name="T57" fmla="*/ 126 h 303"/>
                <a:gd name="T58" fmla="*/ 97 w 250"/>
                <a:gd name="T59" fmla="*/ 128 h 303"/>
                <a:gd name="T60" fmla="*/ 103 w 250"/>
                <a:gd name="T61" fmla="*/ 119 h 303"/>
                <a:gd name="T62" fmla="*/ 103 w 250"/>
                <a:gd name="T63" fmla="*/ 119 h 303"/>
                <a:gd name="T64" fmla="*/ 108 w 250"/>
                <a:gd name="T65" fmla="*/ 110 h 303"/>
                <a:gd name="T66" fmla="*/ 103 w 250"/>
                <a:gd name="T67" fmla="*/ 118 h 303"/>
                <a:gd name="T68" fmla="*/ 128 w 250"/>
                <a:gd name="T69" fmla="*/ 79 h 303"/>
                <a:gd name="T70" fmla="*/ 123 w 250"/>
                <a:gd name="T71" fmla="*/ 87 h 303"/>
                <a:gd name="T72" fmla="*/ 113 w 250"/>
                <a:gd name="T73" fmla="*/ 102 h 303"/>
                <a:gd name="T74" fmla="*/ 133 w 250"/>
                <a:gd name="T75" fmla="*/ 72 h 303"/>
                <a:gd name="T76" fmla="*/ 140 w 250"/>
                <a:gd name="T77" fmla="*/ 62 h 303"/>
                <a:gd name="T78" fmla="*/ 140 w 250"/>
                <a:gd name="T79" fmla="*/ 62 h 303"/>
                <a:gd name="T80" fmla="*/ 161 w 250"/>
                <a:gd name="T81" fmla="*/ 37 h 303"/>
                <a:gd name="T82" fmla="*/ 178 w 250"/>
                <a:gd name="T83" fmla="*/ 22 h 303"/>
                <a:gd name="T84" fmla="*/ 178 w 250"/>
                <a:gd name="T85" fmla="*/ 22 h 303"/>
                <a:gd name="T86" fmla="*/ 181 w 250"/>
                <a:gd name="T87" fmla="*/ 19 h 303"/>
                <a:gd name="T88" fmla="*/ 183 w 250"/>
                <a:gd name="T89" fmla="*/ 18 h 303"/>
                <a:gd name="T90" fmla="*/ 189 w 250"/>
                <a:gd name="T91" fmla="*/ 15 h 303"/>
                <a:gd name="T92" fmla="*/ 207 w 250"/>
                <a:gd name="T93" fmla="*/ 8 h 303"/>
                <a:gd name="T94" fmla="*/ 229 w 250"/>
                <a:gd name="T95" fmla="*/ 3 h 303"/>
                <a:gd name="T96" fmla="*/ 219 w 250"/>
                <a:gd name="T97" fmla="*/ 5 h 303"/>
                <a:gd name="T98" fmla="*/ 228 w 250"/>
                <a:gd name="T99" fmla="*/ 2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50" h="303">
                  <a:moveTo>
                    <a:pt x="79" y="226"/>
                  </a:moveTo>
                  <a:cubicBezTo>
                    <a:pt x="77" y="227"/>
                    <a:pt x="77" y="227"/>
                    <a:pt x="77" y="227"/>
                  </a:cubicBezTo>
                  <a:cubicBezTo>
                    <a:pt x="84" y="232"/>
                    <a:pt x="84" y="232"/>
                    <a:pt x="84" y="232"/>
                  </a:cubicBezTo>
                  <a:cubicBezTo>
                    <a:pt x="92" y="239"/>
                    <a:pt x="92" y="239"/>
                    <a:pt x="92" y="239"/>
                  </a:cubicBezTo>
                  <a:cubicBezTo>
                    <a:pt x="94" y="239"/>
                    <a:pt x="94" y="239"/>
                    <a:pt x="94" y="239"/>
                  </a:cubicBezTo>
                  <a:cubicBezTo>
                    <a:pt x="79" y="226"/>
                    <a:pt x="79" y="226"/>
                    <a:pt x="79" y="226"/>
                  </a:cubicBezTo>
                  <a:moveTo>
                    <a:pt x="66" y="214"/>
                  </a:moveTo>
                  <a:cubicBezTo>
                    <a:pt x="66" y="214"/>
                    <a:pt x="66" y="214"/>
                    <a:pt x="66" y="214"/>
                  </a:cubicBezTo>
                  <a:cubicBezTo>
                    <a:pt x="66" y="218"/>
                    <a:pt x="66" y="218"/>
                    <a:pt x="66" y="218"/>
                  </a:cubicBezTo>
                  <a:cubicBezTo>
                    <a:pt x="67" y="218"/>
                    <a:pt x="67" y="218"/>
                    <a:pt x="67" y="218"/>
                  </a:cubicBezTo>
                  <a:cubicBezTo>
                    <a:pt x="67" y="218"/>
                    <a:pt x="67" y="218"/>
                    <a:pt x="67" y="218"/>
                  </a:cubicBezTo>
                  <a:cubicBezTo>
                    <a:pt x="66" y="218"/>
                    <a:pt x="66" y="218"/>
                    <a:pt x="66" y="218"/>
                  </a:cubicBezTo>
                  <a:cubicBezTo>
                    <a:pt x="66" y="214"/>
                    <a:pt x="66" y="214"/>
                    <a:pt x="66" y="214"/>
                  </a:cubicBezTo>
                  <a:moveTo>
                    <a:pt x="171" y="194"/>
                  </a:moveTo>
                  <a:cubicBezTo>
                    <a:pt x="156" y="207"/>
                    <a:pt x="142" y="217"/>
                    <a:pt x="132" y="225"/>
                  </a:cubicBezTo>
                  <a:cubicBezTo>
                    <a:pt x="133" y="238"/>
                    <a:pt x="98" y="287"/>
                    <a:pt x="98" y="287"/>
                  </a:cubicBezTo>
                  <a:cubicBezTo>
                    <a:pt x="98" y="303"/>
                    <a:pt x="98" y="303"/>
                    <a:pt x="98" y="303"/>
                  </a:cubicBezTo>
                  <a:cubicBezTo>
                    <a:pt x="129" y="271"/>
                    <a:pt x="171" y="249"/>
                    <a:pt x="177" y="217"/>
                  </a:cubicBezTo>
                  <a:cubicBezTo>
                    <a:pt x="179" y="205"/>
                    <a:pt x="176" y="198"/>
                    <a:pt x="171" y="194"/>
                  </a:cubicBezTo>
                  <a:moveTo>
                    <a:pt x="65" y="192"/>
                  </a:moveTo>
                  <a:cubicBezTo>
                    <a:pt x="65" y="192"/>
                    <a:pt x="65" y="192"/>
                    <a:pt x="65" y="192"/>
                  </a:cubicBezTo>
                  <a:cubicBezTo>
                    <a:pt x="66" y="211"/>
                    <a:pt x="66" y="211"/>
                    <a:pt x="66" y="211"/>
                  </a:cubicBezTo>
                  <a:cubicBezTo>
                    <a:pt x="66" y="211"/>
                    <a:pt x="66" y="211"/>
                    <a:pt x="66" y="211"/>
                  </a:cubicBezTo>
                  <a:cubicBezTo>
                    <a:pt x="65" y="192"/>
                    <a:pt x="65" y="192"/>
                    <a:pt x="65" y="192"/>
                  </a:cubicBezTo>
                  <a:moveTo>
                    <a:pt x="66" y="188"/>
                  </a:moveTo>
                  <a:cubicBezTo>
                    <a:pt x="66" y="188"/>
                    <a:pt x="66" y="188"/>
                    <a:pt x="66" y="188"/>
                  </a:cubicBezTo>
                  <a:cubicBezTo>
                    <a:pt x="66" y="189"/>
                    <a:pt x="65" y="190"/>
                    <a:pt x="65" y="190"/>
                  </a:cubicBezTo>
                  <a:cubicBezTo>
                    <a:pt x="65" y="190"/>
                    <a:pt x="65" y="190"/>
                    <a:pt x="65" y="190"/>
                  </a:cubicBezTo>
                  <a:cubicBezTo>
                    <a:pt x="65" y="191"/>
                    <a:pt x="65" y="191"/>
                    <a:pt x="65" y="191"/>
                  </a:cubicBezTo>
                  <a:cubicBezTo>
                    <a:pt x="65" y="191"/>
                    <a:pt x="65" y="191"/>
                    <a:pt x="65" y="191"/>
                  </a:cubicBezTo>
                  <a:cubicBezTo>
                    <a:pt x="65" y="191"/>
                    <a:pt x="65" y="191"/>
                    <a:pt x="65" y="191"/>
                  </a:cubicBezTo>
                  <a:cubicBezTo>
                    <a:pt x="65" y="190"/>
                    <a:pt x="65" y="189"/>
                    <a:pt x="66" y="188"/>
                  </a:cubicBezTo>
                  <a:moveTo>
                    <a:pt x="67" y="186"/>
                  </a:moveTo>
                  <a:cubicBezTo>
                    <a:pt x="67" y="186"/>
                    <a:pt x="67" y="186"/>
                    <a:pt x="67" y="186"/>
                  </a:cubicBezTo>
                  <a:cubicBezTo>
                    <a:pt x="67" y="187"/>
                    <a:pt x="67" y="187"/>
                    <a:pt x="67" y="187"/>
                  </a:cubicBezTo>
                  <a:cubicBezTo>
                    <a:pt x="67" y="187"/>
                    <a:pt x="66" y="187"/>
                    <a:pt x="66" y="187"/>
                  </a:cubicBezTo>
                  <a:cubicBezTo>
                    <a:pt x="67" y="187"/>
                    <a:pt x="67" y="186"/>
                    <a:pt x="67" y="186"/>
                  </a:cubicBezTo>
                  <a:moveTo>
                    <a:pt x="68" y="185"/>
                  </a:moveTo>
                  <a:cubicBezTo>
                    <a:pt x="68" y="185"/>
                    <a:pt x="68" y="185"/>
                    <a:pt x="68" y="185"/>
                  </a:cubicBezTo>
                  <a:cubicBezTo>
                    <a:pt x="68" y="185"/>
                    <a:pt x="68" y="185"/>
                    <a:pt x="68" y="185"/>
                  </a:cubicBezTo>
                  <a:cubicBezTo>
                    <a:pt x="67" y="185"/>
                    <a:pt x="67" y="185"/>
                    <a:pt x="67" y="185"/>
                  </a:cubicBezTo>
                  <a:cubicBezTo>
                    <a:pt x="67" y="185"/>
                    <a:pt x="67" y="185"/>
                    <a:pt x="68" y="185"/>
                  </a:cubicBezTo>
                  <a:cubicBezTo>
                    <a:pt x="68" y="185"/>
                    <a:pt x="68" y="185"/>
                    <a:pt x="68" y="185"/>
                  </a:cubicBezTo>
                  <a:moveTo>
                    <a:pt x="68" y="184"/>
                  </a:moveTo>
                  <a:cubicBezTo>
                    <a:pt x="68" y="184"/>
                    <a:pt x="68" y="184"/>
                    <a:pt x="68" y="184"/>
                  </a:cubicBezTo>
                  <a:cubicBezTo>
                    <a:pt x="68" y="184"/>
                    <a:pt x="68" y="184"/>
                    <a:pt x="68" y="184"/>
                  </a:cubicBezTo>
                  <a:cubicBezTo>
                    <a:pt x="68" y="185"/>
                    <a:pt x="68" y="185"/>
                    <a:pt x="68" y="185"/>
                  </a:cubicBezTo>
                  <a:cubicBezTo>
                    <a:pt x="68" y="184"/>
                    <a:pt x="68" y="184"/>
                    <a:pt x="68" y="184"/>
                  </a:cubicBezTo>
                  <a:cubicBezTo>
                    <a:pt x="68" y="184"/>
                    <a:pt x="68" y="184"/>
                    <a:pt x="68" y="184"/>
                  </a:cubicBezTo>
                  <a:moveTo>
                    <a:pt x="69" y="182"/>
                  </a:moveTo>
                  <a:cubicBezTo>
                    <a:pt x="69" y="182"/>
                    <a:pt x="69" y="182"/>
                    <a:pt x="69" y="182"/>
                  </a:cubicBezTo>
                  <a:cubicBezTo>
                    <a:pt x="69" y="182"/>
                    <a:pt x="69" y="182"/>
                    <a:pt x="69" y="182"/>
                  </a:cubicBezTo>
                  <a:cubicBezTo>
                    <a:pt x="69" y="182"/>
                    <a:pt x="69" y="182"/>
                    <a:pt x="69" y="182"/>
                  </a:cubicBezTo>
                  <a:moveTo>
                    <a:pt x="70" y="180"/>
                  </a:moveTo>
                  <a:cubicBezTo>
                    <a:pt x="70" y="180"/>
                    <a:pt x="70" y="180"/>
                    <a:pt x="70" y="180"/>
                  </a:cubicBezTo>
                  <a:cubicBezTo>
                    <a:pt x="70" y="180"/>
                    <a:pt x="70" y="181"/>
                    <a:pt x="69" y="181"/>
                  </a:cubicBezTo>
                  <a:cubicBezTo>
                    <a:pt x="69" y="182"/>
                    <a:pt x="69" y="182"/>
                    <a:pt x="69" y="182"/>
                  </a:cubicBezTo>
                  <a:cubicBezTo>
                    <a:pt x="70" y="181"/>
                    <a:pt x="70" y="180"/>
                    <a:pt x="70" y="180"/>
                  </a:cubicBezTo>
                  <a:moveTo>
                    <a:pt x="71" y="179"/>
                  </a:moveTo>
                  <a:cubicBezTo>
                    <a:pt x="70" y="179"/>
                    <a:pt x="70" y="179"/>
                    <a:pt x="70" y="179"/>
                  </a:cubicBezTo>
                  <a:cubicBezTo>
                    <a:pt x="70" y="180"/>
                    <a:pt x="70" y="180"/>
                    <a:pt x="70" y="180"/>
                  </a:cubicBezTo>
                  <a:cubicBezTo>
                    <a:pt x="71" y="179"/>
                    <a:pt x="71" y="179"/>
                    <a:pt x="71" y="179"/>
                  </a:cubicBezTo>
                  <a:moveTo>
                    <a:pt x="72" y="177"/>
                  </a:moveTo>
                  <a:cubicBezTo>
                    <a:pt x="71" y="177"/>
                    <a:pt x="71" y="178"/>
                    <a:pt x="71" y="178"/>
                  </a:cubicBezTo>
                  <a:cubicBezTo>
                    <a:pt x="71" y="178"/>
                    <a:pt x="71" y="177"/>
                    <a:pt x="72" y="177"/>
                  </a:cubicBezTo>
                  <a:moveTo>
                    <a:pt x="73" y="174"/>
                  </a:moveTo>
                  <a:cubicBezTo>
                    <a:pt x="73" y="174"/>
                    <a:pt x="73" y="175"/>
                    <a:pt x="72" y="175"/>
                  </a:cubicBezTo>
                  <a:cubicBezTo>
                    <a:pt x="73" y="175"/>
                    <a:pt x="73" y="174"/>
                    <a:pt x="73" y="174"/>
                  </a:cubicBezTo>
                  <a:moveTo>
                    <a:pt x="73" y="173"/>
                  </a:moveTo>
                  <a:cubicBezTo>
                    <a:pt x="73" y="173"/>
                    <a:pt x="73" y="173"/>
                    <a:pt x="73" y="173"/>
                  </a:cubicBezTo>
                  <a:cubicBezTo>
                    <a:pt x="73" y="173"/>
                    <a:pt x="73" y="173"/>
                    <a:pt x="73" y="173"/>
                  </a:cubicBezTo>
                  <a:cubicBezTo>
                    <a:pt x="73" y="173"/>
                    <a:pt x="73" y="173"/>
                    <a:pt x="73" y="173"/>
                  </a:cubicBezTo>
                  <a:cubicBezTo>
                    <a:pt x="73" y="173"/>
                    <a:pt x="73" y="173"/>
                    <a:pt x="73" y="173"/>
                  </a:cubicBezTo>
                  <a:cubicBezTo>
                    <a:pt x="73" y="173"/>
                    <a:pt x="73" y="173"/>
                    <a:pt x="73" y="173"/>
                  </a:cubicBezTo>
                  <a:moveTo>
                    <a:pt x="47" y="146"/>
                  </a:moveTo>
                  <a:cubicBezTo>
                    <a:pt x="31" y="166"/>
                    <a:pt x="18" y="195"/>
                    <a:pt x="0" y="220"/>
                  </a:cubicBezTo>
                  <a:cubicBezTo>
                    <a:pt x="0" y="220"/>
                    <a:pt x="0" y="220"/>
                    <a:pt x="0" y="220"/>
                  </a:cubicBezTo>
                  <a:cubicBezTo>
                    <a:pt x="18" y="195"/>
                    <a:pt x="31" y="166"/>
                    <a:pt x="47" y="146"/>
                  </a:cubicBezTo>
                  <a:moveTo>
                    <a:pt x="73" y="128"/>
                  </a:moveTo>
                  <a:cubicBezTo>
                    <a:pt x="72" y="128"/>
                    <a:pt x="72" y="128"/>
                    <a:pt x="72" y="128"/>
                  </a:cubicBezTo>
                  <a:cubicBezTo>
                    <a:pt x="68" y="129"/>
                    <a:pt x="65" y="131"/>
                    <a:pt x="62" y="133"/>
                  </a:cubicBezTo>
                  <a:cubicBezTo>
                    <a:pt x="65" y="131"/>
                    <a:pt x="68" y="129"/>
                    <a:pt x="72" y="128"/>
                  </a:cubicBezTo>
                  <a:cubicBezTo>
                    <a:pt x="72" y="128"/>
                    <a:pt x="72" y="128"/>
                    <a:pt x="73" y="128"/>
                  </a:cubicBezTo>
                  <a:moveTo>
                    <a:pt x="80" y="126"/>
                  </a:moveTo>
                  <a:cubicBezTo>
                    <a:pt x="80" y="126"/>
                    <a:pt x="80" y="126"/>
                    <a:pt x="80" y="126"/>
                  </a:cubicBezTo>
                  <a:cubicBezTo>
                    <a:pt x="80" y="126"/>
                    <a:pt x="79" y="126"/>
                    <a:pt x="79" y="126"/>
                  </a:cubicBezTo>
                  <a:cubicBezTo>
                    <a:pt x="79" y="126"/>
                    <a:pt x="80" y="126"/>
                    <a:pt x="80" y="126"/>
                  </a:cubicBezTo>
                  <a:moveTo>
                    <a:pt x="100" y="123"/>
                  </a:moveTo>
                  <a:cubicBezTo>
                    <a:pt x="100" y="124"/>
                    <a:pt x="100" y="124"/>
                    <a:pt x="100" y="124"/>
                  </a:cubicBezTo>
                  <a:cubicBezTo>
                    <a:pt x="99" y="126"/>
                    <a:pt x="98" y="127"/>
                    <a:pt x="97" y="128"/>
                  </a:cubicBezTo>
                  <a:cubicBezTo>
                    <a:pt x="98" y="127"/>
                    <a:pt x="99" y="126"/>
                    <a:pt x="100" y="124"/>
                  </a:cubicBezTo>
                  <a:cubicBezTo>
                    <a:pt x="100" y="124"/>
                    <a:pt x="100" y="124"/>
                    <a:pt x="100" y="123"/>
                  </a:cubicBezTo>
                  <a:moveTo>
                    <a:pt x="103" y="119"/>
                  </a:moveTo>
                  <a:cubicBezTo>
                    <a:pt x="102" y="120"/>
                    <a:pt x="101" y="122"/>
                    <a:pt x="101" y="123"/>
                  </a:cubicBezTo>
                  <a:cubicBezTo>
                    <a:pt x="101" y="123"/>
                    <a:pt x="101" y="123"/>
                    <a:pt x="101" y="123"/>
                  </a:cubicBezTo>
                  <a:cubicBezTo>
                    <a:pt x="101" y="122"/>
                    <a:pt x="102" y="121"/>
                    <a:pt x="103" y="119"/>
                  </a:cubicBezTo>
                  <a:moveTo>
                    <a:pt x="111" y="106"/>
                  </a:moveTo>
                  <a:cubicBezTo>
                    <a:pt x="110" y="107"/>
                    <a:pt x="109" y="108"/>
                    <a:pt x="108" y="110"/>
                  </a:cubicBezTo>
                  <a:cubicBezTo>
                    <a:pt x="108" y="110"/>
                    <a:pt x="108" y="110"/>
                    <a:pt x="108" y="110"/>
                  </a:cubicBezTo>
                  <a:cubicBezTo>
                    <a:pt x="107" y="113"/>
                    <a:pt x="105" y="115"/>
                    <a:pt x="104" y="118"/>
                  </a:cubicBezTo>
                  <a:cubicBezTo>
                    <a:pt x="103" y="118"/>
                    <a:pt x="103" y="118"/>
                    <a:pt x="103" y="118"/>
                  </a:cubicBezTo>
                  <a:cubicBezTo>
                    <a:pt x="103" y="118"/>
                    <a:pt x="103" y="118"/>
                    <a:pt x="103" y="118"/>
                  </a:cubicBezTo>
                  <a:cubicBezTo>
                    <a:pt x="103" y="118"/>
                    <a:pt x="103" y="118"/>
                    <a:pt x="103" y="118"/>
                  </a:cubicBezTo>
                  <a:cubicBezTo>
                    <a:pt x="106" y="114"/>
                    <a:pt x="108" y="110"/>
                    <a:pt x="111" y="106"/>
                  </a:cubicBezTo>
                  <a:moveTo>
                    <a:pt x="128" y="79"/>
                  </a:moveTo>
                  <a:cubicBezTo>
                    <a:pt x="128" y="79"/>
                    <a:pt x="128" y="79"/>
                    <a:pt x="128" y="79"/>
                  </a:cubicBezTo>
                  <a:cubicBezTo>
                    <a:pt x="127" y="81"/>
                    <a:pt x="125" y="83"/>
                    <a:pt x="123" y="86"/>
                  </a:cubicBezTo>
                  <a:cubicBezTo>
                    <a:pt x="123" y="87"/>
                    <a:pt x="123" y="87"/>
                    <a:pt x="123" y="87"/>
                  </a:cubicBezTo>
                  <a:cubicBezTo>
                    <a:pt x="121" y="89"/>
                    <a:pt x="120" y="91"/>
                    <a:pt x="118" y="94"/>
                  </a:cubicBezTo>
                  <a:cubicBezTo>
                    <a:pt x="118" y="94"/>
                    <a:pt x="118" y="94"/>
                    <a:pt x="118" y="94"/>
                  </a:cubicBezTo>
                  <a:cubicBezTo>
                    <a:pt x="116" y="97"/>
                    <a:pt x="115" y="99"/>
                    <a:pt x="113" y="102"/>
                  </a:cubicBezTo>
                  <a:cubicBezTo>
                    <a:pt x="113" y="102"/>
                    <a:pt x="113" y="102"/>
                    <a:pt x="113" y="102"/>
                  </a:cubicBezTo>
                  <a:cubicBezTo>
                    <a:pt x="118" y="94"/>
                    <a:pt x="123" y="86"/>
                    <a:pt x="128" y="79"/>
                  </a:cubicBezTo>
                  <a:moveTo>
                    <a:pt x="133" y="72"/>
                  </a:moveTo>
                  <a:cubicBezTo>
                    <a:pt x="132" y="73"/>
                    <a:pt x="132" y="74"/>
                    <a:pt x="131" y="75"/>
                  </a:cubicBezTo>
                  <a:cubicBezTo>
                    <a:pt x="132" y="74"/>
                    <a:pt x="132" y="73"/>
                    <a:pt x="133" y="72"/>
                  </a:cubicBezTo>
                  <a:moveTo>
                    <a:pt x="140" y="62"/>
                  </a:moveTo>
                  <a:cubicBezTo>
                    <a:pt x="140" y="62"/>
                    <a:pt x="140" y="63"/>
                    <a:pt x="139" y="63"/>
                  </a:cubicBezTo>
                  <a:cubicBezTo>
                    <a:pt x="139" y="63"/>
                    <a:pt x="139" y="63"/>
                    <a:pt x="139" y="63"/>
                  </a:cubicBezTo>
                  <a:cubicBezTo>
                    <a:pt x="139" y="63"/>
                    <a:pt x="140" y="63"/>
                    <a:pt x="140" y="62"/>
                  </a:cubicBezTo>
                  <a:moveTo>
                    <a:pt x="161" y="37"/>
                  </a:moveTo>
                  <a:cubicBezTo>
                    <a:pt x="161" y="37"/>
                    <a:pt x="161" y="37"/>
                    <a:pt x="161" y="37"/>
                  </a:cubicBezTo>
                  <a:cubicBezTo>
                    <a:pt x="161" y="37"/>
                    <a:pt x="161" y="37"/>
                    <a:pt x="161" y="37"/>
                  </a:cubicBezTo>
                  <a:cubicBezTo>
                    <a:pt x="161" y="37"/>
                    <a:pt x="161" y="37"/>
                    <a:pt x="161" y="37"/>
                  </a:cubicBezTo>
                  <a:moveTo>
                    <a:pt x="178" y="22"/>
                  </a:moveTo>
                  <a:cubicBezTo>
                    <a:pt x="178" y="22"/>
                    <a:pt x="178" y="22"/>
                    <a:pt x="178" y="22"/>
                  </a:cubicBezTo>
                  <a:cubicBezTo>
                    <a:pt x="176" y="23"/>
                    <a:pt x="174" y="25"/>
                    <a:pt x="172" y="26"/>
                  </a:cubicBezTo>
                  <a:cubicBezTo>
                    <a:pt x="172" y="26"/>
                    <a:pt x="172" y="26"/>
                    <a:pt x="172" y="26"/>
                  </a:cubicBezTo>
                  <a:cubicBezTo>
                    <a:pt x="174" y="25"/>
                    <a:pt x="176" y="23"/>
                    <a:pt x="178" y="22"/>
                  </a:cubicBezTo>
                  <a:moveTo>
                    <a:pt x="181" y="19"/>
                  </a:moveTo>
                  <a:cubicBezTo>
                    <a:pt x="180" y="20"/>
                    <a:pt x="179" y="21"/>
                    <a:pt x="178" y="22"/>
                  </a:cubicBezTo>
                  <a:cubicBezTo>
                    <a:pt x="179" y="21"/>
                    <a:pt x="180" y="20"/>
                    <a:pt x="181" y="19"/>
                  </a:cubicBezTo>
                  <a:moveTo>
                    <a:pt x="189" y="15"/>
                  </a:moveTo>
                  <a:cubicBezTo>
                    <a:pt x="189" y="15"/>
                    <a:pt x="189" y="15"/>
                    <a:pt x="189" y="15"/>
                  </a:cubicBezTo>
                  <a:cubicBezTo>
                    <a:pt x="187" y="16"/>
                    <a:pt x="185" y="17"/>
                    <a:pt x="183" y="18"/>
                  </a:cubicBezTo>
                  <a:cubicBezTo>
                    <a:pt x="183" y="18"/>
                    <a:pt x="183" y="18"/>
                    <a:pt x="183" y="18"/>
                  </a:cubicBezTo>
                  <a:cubicBezTo>
                    <a:pt x="185" y="17"/>
                    <a:pt x="187" y="16"/>
                    <a:pt x="189" y="15"/>
                  </a:cubicBezTo>
                  <a:cubicBezTo>
                    <a:pt x="189" y="15"/>
                    <a:pt x="189" y="15"/>
                    <a:pt x="189" y="15"/>
                  </a:cubicBezTo>
                  <a:moveTo>
                    <a:pt x="208" y="8"/>
                  </a:moveTo>
                  <a:cubicBezTo>
                    <a:pt x="208" y="8"/>
                    <a:pt x="208" y="8"/>
                    <a:pt x="208" y="8"/>
                  </a:cubicBezTo>
                  <a:cubicBezTo>
                    <a:pt x="208" y="8"/>
                    <a:pt x="208" y="8"/>
                    <a:pt x="207" y="8"/>
                  </a:cubicBezTo>
                  <a:cubicBezTo>
                    <a:pt x="208" y="8"/>
                    <a:pt x="208" y="8"/>
                    <a:pt x="208" y="8"/>
                  </a:cubicBezTo>
                  <a:moveTo>
                    <a:pt x="229" y="3"/>
                  </a:moveTo>
                  <a:cubicBezTo>
                    <a:pt x="229" y="3"/>
                    <a:pt x="229" y="3"/>
                    <a:pt x="229" y="3"/>
                  </a:cubicBezTo>
                  <a:cubicBezTo>
                    <a:pt x="227" y="3"/>
                    <a:pt x="226" y="4"/>
                    <a:pt x="224" y="4"/>
                  </a:cubicBezTo>
                  <a:cubicBezTo>
                    <a:pt x="223" y="4"/>
                    <a:pt x="223" y="4"/>
                    <a:pt x="223" y="4"/>
                  </a:cubicBezTo>
                  <a:cubicBezTo>
                    <a:pt x="222" y="4"/>
                    <a:pt x="221" y="4"/>
                    <a:pt x="219" y="5"/>
                  </a:cubicBezTo>
                  <a:cubicBezTo>
                    <a:pt x="222" y="4"/>
                    <a:pt x="226" y="3"/>
                    <a:pt x="229" y="3"/>
                  </a:cubicBezTo>
                  <a:moveTo>
                    <a:pt x="250" y="0"/>
                  </a:moveTo>
                  <a:cubicBezTo>
                    <a:pt x="244" y="0"/>
                    <a:pt x="236" y="1"/>
                    <a:pt x="228" y="2"/>
                  </a:cubicBezTo>
                  <a:cubicBezTo>
                    <a:pt x="236" y="1"/>
                    <a:pt x="243" y="0"/>
                    <a:pt x="250" y="0"/>
                  </a:cubicBezTo>
                  <a:cubicBezTo>
                    <a:pt x="250" y="0"/>
                    <a:pt x="250" y="0"/>
                    <a:pt x="250" y="0"/>
                  </a:cubicBezTo>
                </a:path>
              </a:pathLst>
            </a:custGeom>
            <a:solidFill>
              <a:srgbClr val="A7A9AC"/>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
            <p:cNvSpPr/>
            <p:nvPr/>
          </p:nvSpPr>
          <p:spPr bwMode="auto">
            <a:xfrm>
              <a:off x="5348288" y="5462588"/>
              <a:ext cx="0" cy="63500"/>
            </a:xfrm>
            <a:custGeom>
              <a:avLst/>
              <a:gdLst>
                <a:gd name="T0" fmla="*/ 0 h 3"/>
                <a:gd name="T1" fmla="*/ 0 h 3"/>
                <a:gd name="T2" fmla="*/ 3 h 3"/>
                <a:gd name="T3" fmla="*/ 3 h 3"/>
                <a:gd name="T4" fmla="*/ 0 h 3"/>
              </a:gdLst>
              <a:ahLst/>
              <a:cxnLst>
                <a:cxn ang="0">
                  <a:pos x="0" y="T0"/>
                </a:cxn>
                <a:cxn ang="0">
                  <a:pos x="0" y="T1"/>
                </a:cxn>
                <a:cxn ang="0">
                  <a:pos x="0" y="T2"/>
                </a:cxn>
                <a:cxn ang="0">
                  <a:pos x="0" y="T3"/>
                </a:cxn>
                <a:cxn ang="0">
                  <a:pos x="0" y="T4"/>
                </a:cxn>
              </a:cxnLst>
              <a:rect l="0" t="0" r="r" b="b"/>
              <a:pathLst>
                <a:path h="3">
                  <a:moveTo>
                    <a:pt x="0" y="0"/>
                  </a:moveTo>
                  <a:cubicBezTo>
                    <a:pt x="0" y="0"/>
                    <a:pt x="0" y="0"/>
                    <a:pt x="0" y="0"/>
                  </a:cubicBezTo>
                  <a:cubicBezTo>
                    <a:pt x="0" y="3"/>
                    <a:pt x="0" y="3"/>
                    <a:pt x="0" y="3"/>
                  </a:cubicBezTo>
                  <a:cubicBezTo>
                    <a:pt x="0" y="3"/>
                    <a:pt x="0" y="3"/>
                    <a:pt x="0" y="3"/>
                  </a:cubicBezTo>
                  <a:cubicBezTo>
                    <a:pt x="0" y="0"/>
                    <a:pt x="0" y="0"/>
                    <a:pt x="0" y="0"/>
                  </a:cubicBezTo>
                </a:path>
              </a:pathLst>
            </a:custGeom>
            <a:solidFill>
              <a:srgbClr val="6D5237"/>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9"/>
            <p:cNvSpPr/>
            <p:nvPr/>
          </p:nvSpPr>
          <p:spPr bwMode="auto">
            <a:xfrm>
              <a:off x="4481513" y="5630863"/>
              <a:ext cx="866775" cy="1455738"/>
            </a:xfrm>
            <a:custGeom>
              <a:avLst/>
              <a:gdLst>
                <a:gd name="T0" fmla="*/ 39 w 41"/>
                <a:gd name="T1" fmla="*/ 0 h 69"/>
                <a:gd name="T2" fmla="*/ 31 w 41"/>
                <a:gd name="T3" fmla="*/ 8 h 69"/>
                <a:gd name="T4" fmla="*/ 13 w 41"/>
                <a:gd name="T5" fmla="*/ 33 h 69"/>
                <a:gd name="T6" fmla="*/ 3 w 41"/>
                <a:gd name="T7" fmla="*/ 69 h 69"/>
                <a:gd name="T8" fmla="*/ 5 w 41"/>
                <a:gd name="T9" fmla="*/ 69 h 69"/>
                <a:gd name="T10" fmla="*/ 41 w 41"/>
                <a:gd name="T11" fmla="*/ 1 h 69"/>
                <a:gd name="T12" fmla="*/ 39 w 41"/>
                <a:gd name="T13" fmla="*/ 0 h 69"/>
              </a:gdLst>
              <a:ahLst/>
              <a:cxnLst>
                <a:cxn ang="0">
                  <a:pos x="T0" y="T1"/>
                </a:cxn>
                <a:cxn ang="0">
                  <a:pos x="T2" y="T3"/>
                </a:cxn>
                <a:cxn ang="0">
                  <a:pos x="T4" y="T5"/>
                </a:cxn>
                <a:cxn ang="0">
                  <a:pos x="T6" y="T7"/>
                </a:cxn>
                <a:cxn ang="0">
                  <a:pos x="T8" y="T9"/>
                </a:cxn>
                <a:cxn ang="0">
                  <a:pos x="T10" y="T11"/>
                </a:cxn>
                <a:cxn ang="0">
                  <a:pos x="T12" y="T13"/>
                </a:cxn>
              </a:cxnLst>
              <a:rect l="0" t="0" r="r" b="b"/>
              <a:pathLst>
                <a:path w="41" h="69">
                  <a:moveTo>
                    <a:pt x="39" y="0"/>
                  </a:moveTo>
                  <a:cubicBezTo>
                    <a:pt x="36" y="2"/>
                    <a:pt x="34" y="5"/>
                    <a:pt x="31" y="8"/>
                  </a:cubicBezTo>
                  <a:cubicBezTo>
                    <a:pt x="25" y="16"/>
                    <a:pt x="19" y="24"/>
                    <a:pt x="13" y="33"/>
                  </a:cubicBezTo>
                  <a:cubicBezTo>
                    <a:pt x="0" y="55"/>
                    <a:pt x="3" y="69"/>
                    <a:pt x="3" y="69"/>
                  </a:cubicBezTo>
                  <a:cubicBezTo>
                    <a:pt x="3" y="69"/>
                    <a:pt x="3" y="69"/>
                    <a:pt x="5" y="69"/>
                  </a:cubicBezTo>
                  <a:cubicBezTo>
                    <a:pt x="5" y="66"/>
                    <a:pt x="3" y="37"/>
                    <a:pt x="41" y="1"/>
                  </a:cubicBezTo>
                  <a:cubicBezTo>
                    <a:pt x="39" y="0"/>
                    <a:pt x="39" y="0"/>
                    <a:pt x="39" y="0"/>
                  </a:cubicBezTo>
                </a:path>
              </a:pathLst>
            </a:custGeom>
            <a:solidFill>
              <a:srgbClr val="A7A9AC"/>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0"/>
            <p:cNvSpPr/>
            <p:nvPr/>
          </p:nvSpPr>
          <p:spPr bwMode="auto">
            <a:xfrm>
              <a:off x="4756150" y="5800725"/>
              <a:ext cx="381000" cy="527050"/>
            </a:xfrm>
            <a:custGeom>
              <a:avLst/>
              <a:gdLst>
                <a:gd name="T0" fmla="*/ 18 w 18"/>
                <a:gd name="T1" fmla="*/ 0 h 25"/>
                <a:gd name="T2" fmla="*/ 0 w 18"/>
                <a:gd name="T3" fmla="*/ 25 h 25"/>
                <a:gd name="T4" fmla="*/ 18 w 18"/>
                <a:gd name="T5" fmla="*/ 0 h 25"/>
              </a:gdLst>
              <a:ahLst/>
              <a:cxnLst>
                <a:cxn ang="0">
                  <a:pos x="T0" y="T1"/>
                </a:cxn>
                <a:cxn ang="0">
                  <a:pos x="T2" y="T3"/>
                </a:cxn>
                <a:cxn ang="0">
                  <a:pos x="T4" y="T5"/>
                </a:cxn>
              </a:cxnLst>
              <a:rect l="0" t="0" r="r" b="b"/>
              <a:pathLst>
                <a:path w="18" h="25">
                  <a:moveTo>
                    <a:pt x="18" y="0"/>
                  </a:moveTo>
                  <a:cubicBezTo>
                    <a:pt x="10" y="9"/>
                    <a:pt x="4" y="17"/>
                    <a:pt x="0" y="25"/>
                  </a:cubicBezTo>
                  <a:cubicBezTo>
                    <a:pt x="6" y="16"/>
                    <a:pt x="12" y="8"/>
                    <a:pt x="18" y="0"/>
                  </a:cubicBezTo>
                </a:path>
              </a:pathLst>
            </a:custGeom>
            <a:solidFill>
              <a:srgbClr val="6D5237"/>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p:nvPr/>
          </p:nvSpPr>
          <p:spPr bwMode="auto">
            <a:xfrm>
              <a:off x="5370514" y="5060950"/>
              <a:ext cx="1098550" cy="992188"/>
            </a:xfrm>
            <a:custGeom>
              <a:avLst/>
              <a:gdLst>
                <a:gd name="T0" fmla="*/ 692 w 692"/>
                <a:gd name="T1" fmla="*/ 585 h 625"/>
                <a:gd name="T2" fmla="*/ 0 w 692"/>
                <a:gd name="T3" fmla="*/ 0 h 625"/>
                <a:gd name="T4" fmla="*/ 26 w 692"/>
                <a:gd name="T5" fmla="*/ 333 h 625"/>
                <a:gd name="T6" fmla="*/ 359 w 692"/>
                <a:gd name="T7" fmla="*/ 625 h 625"/>
                <a:gd name="T8" fmla="*/ 692 w 692"/>
                <a:gd name="T9" fmla="*/ 585 h 625"/>
              </a:gdLst>
              <a:ahLst/>
              <a:cxnLst>
                <a:cxn ang="0">
                  <a:pos x="T0" y="T1"/>
                </a:cxn>
                <a:cxn ang="0">
                  <a:pos x="T2" y="T3"/>
                </a:cxn>
                <a:cxn ang="0">
                  <a:pos x="T4" y="T5"/>
                </a:cxn>
                <a:cxn ang="0">
                  <a:pos x="T6" y="T7"/>
                </a:cxn>
                <a:cxn ang="0">
                  <a:pos x="T8" y="T9"/>
                </a:cxn>
              </a:cxnLst>
              <a:rect l="0" t="0" r="r" b="b"/>
              <a:pathLst>
                <a:path w="692" h="625">
                  <a:moveTo>
                    <a:pt x="692" y="585"/>
                  </a:moveTo>
                  <a:lnTo>
                    <a:pt x="0" y="0"/>
                  </a:lnTo>
                  <a:lnTo>
                    <a:pt x="26" y="333"/>
                  </a:lnTo>
                  <a:lnTo>
                    <a:pt x="359" y="625"/>
                  </a:lnTo>
                  <a:lnTo>
                    <a:pt x="692" y="585"/>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2"/>
            <p:cNvSpPr/>
            <p:nvPr/>
          </p:nvSpPr>
          <p:spPr bwMode="auto">
            <a:xfrm>
              <a:off x="5370513" y="5060950"/>
              <a:ext cx="1098550" cy="992188"/>
            </a:xfrm>
            <a:custGeom>
              <a:avLst/>
              <a:gdLst>
                <a:gd name="T0" fmla="*/ 692 w 692"/>
                <a:gd name="T1" fmla="*/ 585 h 625"/>
                <a:gd name="T2" fmla="*/ 0 w 692"/>
                <a:gd name="T3" fmla="*/ 0 h 625"/>
                <a:gd name="T4" fmla="*/ 26 w 692"/>
                <a:gd name="T5" fmla="*/ 333 h 625"/>
                <a:gd name="T6" fmla="*/ 359 w 692"/>
                <a:gd name="T7" fmla="*/ 625 h 625"/>
                <a:gd name="T8" fmla="*/ 692 w 692"/>
                <a:gd name="T9" fmla="*/ 585 h 625"/>
              </a:gdLst>
              <a:ahLst/>
              <a:cxnLst>
                <a:cxn ang="0">
                  <a:pos x="T0" y="T1"/>
                </a:cxn>
                <a:cxn ang="0">
                  <a:pos x="T2" y="T3"/>
                </a:cxn>
                <a:cxn ang="0">
                  <a:pos x="T4" y="T5"/>
                </a:cxn>
                <a:cxn ang="0">
                  <a:pos x="T6" y="T7"/>
                </a:cxn>
                <a:cxn ang="0">
                  <a:pos x="T8" y="T9"/>
                </a:cxn>
              </a:cxnLst>
              <a:rect l="0" t="0" r="r" b="b"/>
              <a:pathLst>
                <a:path w="692" h="625">
                  <a:moveTo>
                    <a:pt x="692" y="585"/>
                  </a:moveTo>
                  <a:lnTo>
                    <a:pt x="0" y="0"/>
                  </a:lnTo>
                  <a:lnTo>
                    <a:pt x="26" y="333"/>
                  </a:lnTo>
                  <a:lnTo>
                    <a:pt x="359" y="625"/>
                  </a:lnTo>
                  <a:lnTo>
                    <a:pt x="692" y="58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3"/>
            <p:cNvSpPr/>
            <p:nvPr/>
          </p:nvSpPr>
          <p:spPr bwMode="auto">
            <a:xfrm>
              <a:off x="5370513" y="969962"/>
              <a:ext cx="4586288" cy="4999038"/>
            </a:xfrm>
            <a:custGeom>
              <a:avLst/>
              <a:gdLst>
                <a:gd name="T0" fmla="*/ 51 w 217"/>
                <a:gd name="T1" fmla="*/ 237 h 237"/>
                <a:gd name="T2" fmla="*/ 0 w 217"/>
                <a:gd name="T3" fmla="*/ 194 h 237"/>
                <a:gd name="T4" fmla="*/ 124 w 217"/>
                <a:gd name="T5" fmla="*/ 17 h 237"/>
                <a:gd name="T6" fmla="*/ 207 w 217"/>
                <a:gd name="T7" fmla="*/ 1 h 237"/>
                <a:gd name="T8" fmla="*/ 206 w 217"/>
                <a:gd name="T9" fmla="*/ 86 h 237"/>
                <a:gd name="T10" fmla="*/ 51 w 217"/>
                <a:gd name="T11" fmla="*/ 237 h 237"/>
              </a:gdLst>
              <a:ahLst/>
              <a:cxnLst>
                <a:cxn ang="0">
                  <a:pos x="T0" y="T1"/>
                </a:cxn>
                <a:cxn ang="0">
                  <a:pos x="T2" y="T3"/>
                </a:cxn>
                <a:cxn ang="0">
                  <a:pos x="T4" y="T5"/>
                </a:cxn>
                <a:cxn ang="0">
                  <a:pos x="T6" y="T7"/>
                </a:cxn>
                <a:cxn ang="0">
                  <a:pos x="T8" y="T9"/>
                </a:cxn>
                <a:cxn ang="0">
                  <a:pos x="T10" y="T11"/>
                </a:cxn>
              </a:cxnLst>
              <a:rect l="0" t="0" r="r" b="b"/>
              <a:pathLst>
                <a:path w="217" h="237">
                  <a:moveTo>
                    <a:pt x="51" y="237"/>
                  </a:moveTo>
                  <a:cubicBezTo>
                    <a:pt x="0" y="194"/>
                    <a:pt x="0" y="194"/>
                    <a:pt x="0" y="194"/>
                  </a:cubicBezTo>
                  <a:cubicBezTo>
                    <a:pt x="0" y="194"/>
                    <a:pt x="69" y="45"/>
                    <a:pt x="124" y="17"/>
                  </a:cubicBezTo>
                  <a:cubicBezTo>
                    <a:pt x="156" y="0"/>
                    <a:pt x="207" y="1"/>
                    <a:pt x="207" y="1"/>
                  </a:cubicBezTo>
                  <a:cubicBezTo>
                    <a:pt x="207" y="1"/>
                    <a:pt x="217" y="53"/>
                    <a:pt x="206" y="86"/>
                  </a:cubicBezTo>
                  <a:cubicBezTo>
                    <a:pt x="187" y="138"/>
                    <a:pt x="51" y="237"/>
                    <a:pt x="51" y="237"/>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4"/>
            <p:cNvSpPr/>
            <p:nvPr/>
          </p:nvSpPr>
          <p:spPr bwMode="auto">
            <a:xfrm>
              <a:off x="7483475" y="1960563"/>
              <a:ext cx="1543050" cy="1519238"/>
            </a:xfrm>
            <a:custGeom>
              <a:avLst/>
              <a:gdLst>
                <a:gd name="T0" fmla="*/ 61 w 73"/>
                <a:gd name="T1" fmla="*/ 57 h 72"/>
                <a:gd name="T2" fmla="*/ 16 w 73"/>
                <a:gd name="T3" fmla="*/ 61 h 72"/>
                <a:gd name="T4" fmla="*/ 12 w 73"/>
                <a:gd name="T5" fmla="*/ 16 h 72"/>
                <a:gd name="T6" fmla="*/ 57 w 73"/>
                <a:gd name="T7" fmla="*/ 12 h 72"/>
                <a:gd name="T8" fmla="*/ 61 w 73"/>
                <a:gd name="T9" fmla="*/ 57 h 72"/>
              </a:gdLst>
              <a:ahLst/>
              <a:cxnLst>
                <a:cxn ang="0">
                  <a:pos x="T0" y="T1"/>
                </a:cxn>
                <a:cxn ang="0">
                  <a:pos x="T2" y="T3"/>
                </a:cxn>
                <a:cxn ang="0">
                  <a:pos x="T4" y="T5"/>
                </a:cxn>
                <a:cxn ang="0">
                  <a:pos x="T6" y="T7"/>
                </a:cxn>
                <a:cxn ang="0">
                  <a:pos x="T8" y="T9"/>
                </a:cxn>
              </a:cxnLst>
              <a:rect l="0" t="0" r="r" b="b"/>
              <a:pathLst>
                <a:path w="73" h="72">
                  <a:moveTo>
                    <a:pt x="61" y="57"/>
                  </a:moveTo>
                  <a:cubicBezTo>
                    <a:pt x="50" y="71"/>
                    <a:pt x="29" y="72"/>
                    <a:pt x="16" y="61"/>
                  </a:cubicBezTo>
                  <a:cubicBezTo>
                    <a:pt x="2" y="49"/>
                    <a:pt x="0" y="29"/>
                    <a:pt x="12" y="16"/>
                  </a:cubicBezTo>
                  <a:cubicBezTo>
                    <a:pt x="23" y="2"/>
                    <a:pt x="44" y="0"/>
                    <a:pt x="57" y="12"/>
                  </a:cubicBezTo>
                  <a:cubicBezTo>
                    <a:pt x="71" y="23"/>
                    <a:pt x="73" y="44"/>
                    <a:pt x="61" y="57"/>
                  </a:cubicBezTo>
                </a:path>
              </a:pathLst>
            </a:custGeom>
            <a:solidFill>
              <a:srgbClr val="113A52"/>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5"/>
            <p:cNvSpPr/>
            <p:nvPr/>
          </p:nvSpPr>
          <p:spPr bwMode="auto">
            <a:xfrm>
              <a:off x="7631113" y="2108200"/>
              <a:ext cx="1247775" cy="1244600"/>
            </a:xfrm>
            <a:custGeom>
              <a:avLst/>
              <a:gdLst>
                <a:gd name="T0" fmla="*/ 49 w 59"/>
                <a:gd name="T1" fmla="*/ 46 h 59"/>
                <a:gd name="T2" fmla="*/ 13 w 59"/>
                <a:gd name="T3" fmla="*/ 49 h 59"/>
                <a:gd name="T4" fmla="*/ 10 w 59"/>
                <a:gd name="T5" fmla="*/ 13 h 59"/>
                <a:gd name="T6" fmla="*/ 46 w 59"/>
                <a:gd name="T7" fmla="*/ 10 h 59"/>
                <a:gd name="T8" fmla="*/ 49 w 59"/>
                <a:gd name="T9" fmla="*/ 46 h 59"/>
              </a:gdLst>
              <a:ahLst/>
              <a:cxnLst>
                <a:cxn ang="0">
                  <a:pos x="T0" y="T1"/>
                </a:cxn>
                <a:cxn ang="0">
                  <a:pos x="T2" y="T3"/>
                </a:cxn>
                <a:cxn ang="0">
                  <a:pos x="T4" y="T5"/>
                </a:cxn>
                <a:cxn ang="0">
                  <a:pos x="T6" y="T7"/>
                </a:cxn>
                <a:cxn ang="0">
                  <a:pos x="T8" y="T9"/>
                </a:cxn>
              </a:cxnLst>
              <a:rect l="0" t="0" r="r" b="b"/>
              <a:pathLst>
                <a:path w="59" h="59">
                  <a:moveTo>
                    <a:pt x="49" y="46"/>
                  </a:moveTo>
                  <a:cubicBezTo>
                    <a:pt x="40" y="57"/>
                    <a:pt x="24" y="59"/>
                    <a:pt x="13" y="49"/>
                  </a:cubicBezTo>
                  <a:cubicBezTo>
                    <a:pt x="2" y="40"/>
                    <a:pt x="0" y="24"/>
                    <a:pt x="10" y="13"/>
                  </a:cubicBezTo>
                  <a:cubicBezTo>
                    <a:pt x="19" y="2"/>
                    <a:pt x="35" y="0"/>
                    <a:pt x="46" y="10"/>
                  </a:cubicBezTo>
                  <a:cubicBezTo>
                    <a:pt x="57" y="19"/>
                    <a:pt x="59" y="35"/>
                    <a:pt x="49" y="46"/>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6"/>
            <p:cNvSpPr/>
            <p:nvPr/>
          </p:nvSpPr>
          <p:spPr bwMode="auto">
            <a:xfrm>
              <a:off x="8836025" y="969962"/>
              <a:ext cx="973138" cy="927100"/>
            </a:xfrm>
            <a:custGeom>
              <a:avLst/>
              <a:gdLst>
                <a:gd name="T0" fmla="*/ 46 w 46"/>
                <a:gd name="T1" fmla="*/ 44 h 44"/>
                <a:gd name="T2" fmla="*/ 42 w 46"/>
                <a:gd name="T3" fmla="*/ 1 h 44"/>
                <a:gd name="T4" fmla="*/ 0 w 46"/>
                <a:gd name="T5" fmla="*/ 4 h 44"/>
                <a:gd name="T6" fmla="*/ 46 w 46"/>
                <a:gd name="T7" fmla="*/ 44 h 44"/>
              </a:gdLst>
              <a:ahLst/>
              <a:cxnLst>
                <a:cxn ang="0">
                  <a:pos x="T0" y="T1"/>
                </a:cxn>
                <a:cxn ang="0">
                  <a:pos x="T2" y="T3"/>
                </a:cxn>
                <a:cxn ang="0">
                  <a:pos x="T4" y="T5"/>
                </a:cxn>
                <a:cxn ang="0">
                  <a:pos x="T6" y="T7"/>
                </a:cxn>
              </a:cxnLst>
              <a:rect l="0" t="0" r="r" b="b"/>
              <a:pathLst>
                <a:path w="46" h="44">
                  <a:moveTo>
                    <a:pt x="46" y="44"/>
                  </a:moveTo>
                  <a:cubicBezTo>
                    <a:pt x="46" y="21"/>
                    <a:pt x="42" y="1"/>
                    <a:pt x="42" y="1"/>
                  </a:cubicBezTo>
                  <a:cubicBezTo>
                    <a:pt x="42" y="1"/>
                    <a:pt x="22" y="0"/>
                    <a:pt x="0" y="4"/>
                  </a:cubicBezTo>
                  <a:cubicBezTo>
                    <a:pt x="46" y="44"/>
                    <a:pt x="46" y="44"/>
                    <a:pt x="46" y="44"/>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17"/>
            <p:cNvSpPr/>
            <p:nvPr/>
          </p:nvSpPr>
          <p:spPr bwMode="auto">
            <a:xfrm>
              <a:off x="5411788" y="3500438"/>
              <a:ext cx="2430463" cy="2405063"/>
            </a:xfrm>
            <a:custGeom>
              <a:avLst/>
              <a:gdLst>
                <a:gd name="T0" fmla="*/ 0 w 115"/>
                <a:gd name="T1" fmla="*/ 69 h 114"/>
                <a:gd name="T2" fmla="*/ 54 w 115"/>
                <a:gd name="T3" fmla="*/ 114 h 114"/>
                <a:gd name="T4" fmla="*/ 115 w 115"/>
                <a:gd name="T5" fmla="*/ 65 h 114"/>
                <a:gd name="T6" fmla="*/ 37 w 115"/>
                <a:gd name="T7" fmla="*/ 0 h 114"/>
                <a:gd name="T8" fmla="*/ 0 w 115"/>
                <a:gd name="T9" fmla="*/ 69 h 114"/>
              </a:gdLst>
              <a:ahLst/>
              <a:cxnLst>
                <a:cxn ang="0">
                  <a:pos x="T0" y="T1"/>
                </a:cxn>
                <a:cxn ang="0">
                  <a:pos x="T2" y="T3"/>
                </a:cxn>
                <a:cxn ang="0">
                  <a:pos x="T4" y="T5"/>
                </a:cxn>
                <a:cxn ang="0">
                  <a:pos x="T6" y="T7"/>
                </a:cxn>
                <a:cxn ang="0">
                  <a:pos x="T8" y="T9"/>
                </a:cxn>
              </a:cxnLst>
              <a:rect l="0" t="0" r="r" b="b"/>
              <a:pathLst>
                <a:path w="115" h="114">
                  <a:moveTo>
                    <a:pt x="0" y="69"/>
                  </a:moveTo>
                  <a:cubicBezTo>
                    <a:pt x="54" y="114"/>
                    <a:pt x="54" y="114"/>
                    <a:pt x="54" y="114"/>
                  </a:cubicBezTo>
                  <a:cubicBezTo>
                    <a:pt x="63" y="107"/>
                    <a:pt x="88" y="88"/>
                    <a:pt x="115" y="65"/>
                  </a:cubicBezTo>
                  <a:cubicBezTo>
                    <a:pt x="37" y="0"/>
                    <a:pt x="37" y="0"/>
                    <a:pt x="37" y="0"/>
                  </a:cubicBezTo>
                  <a:cubicBezTo>
                    <a:pt x="19" y="30"/>
                    <a:pt x="6" y="58"/>
                    <a:pt x="0" y="69"/>
                  </a:cubicBezTo>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18"/>
            <p:cNvSpPr/>
            <p:nvPr/>
          </p:nvSpPr>
          <p:spPr bwMode="auto">
            <a:xfrm>
              <a:off x="4016375" y="3479800"/>
              <a:ext cx="2198688" cy="2171700"/>
            </a:xfrm>
            <a:custGeom>
              <a:avLst/>
              <a:gdLst>
                <a:gd name="T0" fmla="*/ 72 w 104"/>
                <a:gd name="T1" fmla="*/ 71 h 103"/>
                <a:gd name="T2" fmla="*/ 16 w 104"/>
                <a:gd name="T3" fmla="*/ 100 h 103"/>
                <a:gd name="T4" fmla="*/ 0 w 104"/>
                <a:gd name="T5" fmla="*/ 103 h 103"/>
                <a:gd name="T6" fmla="*/ 71 w 104"/>
                <a:gd name="T7" fmla="*/ 11 h 103"/>
                <a:gd name="T8" fmla="*/ 104 w 104"/>
                <a:gd name="T9" fmla="*/ 33 h 103"/>
                <a:gd name="T10" fmla="*/ 72 w 104"/>
                <a:gd name="T11" fmla="*/ 71 h 103"/>
              </a:gdLst>
              <a:ahLst/>
              <a:cxnLst>
                <a:cxn ang="0">
                  <a:pos x="T0" y="T1"/>
                </a:cxn>
                <a:cxn ang="0">
                  <a:pos x="T2" y="T3"/>
                </a:cxn>
                <a:cxn ang="0">
                  <a:pos x="T4" y="T5"/>
                </a:cxn>
                <a:cxn ang="0">
                  <a:pos x="T6" y="T7"/>
                </a:cxn>
                <a:cxn ang="0">
                  <a:pos x="T8" y="T9"/>
                </a:cxn>
                <a:cxn ang="0">
                  <a:pos x="T10" y="T11"/>
                </a:cxn>
              </a:cxnLst>
              <a:rect l="0" t="0" r="r" b="b"/>
              <a:pathLst>
                <a:path w="104" h="103">
                  <a:moveTo>
                    <a:pt x="72" y="71"/>
                  </a:moveTo>
                  <a:cubicBezTo>
                    <a:pt x="92" y="25"/>
                    <a:pt x="16" y="100"/>
                    <a:pt x="16" y="100"/>
                  </a:cubicBezTo>
                  <a:cubicBezTo>
                    <a:pt x="0" y="103"/>
                    <a:pt x="0" y="103"/>
                    <a:pt x="0" y="103"/>
                  </a:cubicBezTo>
                  <a:cubicBezTo>
                    <a:pt x="26" y="67"/>
                    <a:pt x="41" y="22"/>
                    <a:pt x="71" y="11"/>
                  </a:cubicBezTo>
                  <a:cubicBezTo>
                    <a:pt x="103" y="0"/>
                    <a:pt x="104" y="33"/>
                    <a:pt x="104" y="33"/>
                  </a:cubicBezTo>
                  <a:cubicBezTo>
                    <a:pt x="72" y="71"/>
                    <a:pt x="72" y="71"/>
                    <a:pt x="72" y="71"/>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19"/>
            <p:cNvSpPr/>
            <p:nvPr/>
          </p:nvSpPr>
          <p:spPr bwMode="auto">
            <a:xfrm>
              <a:off x="6067425" y="4913313"/>
              <a:ext cx="1797050" cy="2489200"/>
            </a:xfrm>
            <a:custGeom>
              <a:avLst/>
              <a:gdLst>
                <a:gd name="T0" fmla="*/ 20 w 85"/>
                <a:gd name="T1" fmla="*/ 42 h 118"/>
                <a:gd name="T2" fmla="*/ 1 w 85"/>
                <a:gd name="T3" fmla="*/ 101 h 118"/>
                <a:gd name="T4" fmla="*/ 0 w 85"/>
                <a:gd name="T5" fmla="*/ 118 h 118"/>
                <a:gd name="T6" fmla="*/ 80 w 85"/>
                <a:gd name="T7" fmla="*/ 32 h 118"/>
                <a:gd name="T8" fmla="*/ 52 w 85"/>
                <a:gd name="T9" fmla="*/ 4 h 118"/>
                <a:gd name="T10" fmla="*/ 20 w 85"/>
                <a:gd name="T11" fmla="*/ 42 h 118"/>
              </a:gdLst>
              <a:ahLst/>
              <a:cxnLst>
                <a:cxn ang="0">
                  <a:pos x="T0" y="T1"/>
                </a:cxn>
                <a:cxn ang="0">
                  <a:pos x="T2" y="T3"/>
                </a:cxn>
                <a:cxn ang="0">
                  <a:pos x="T4" y="T5"/>
                </a:cxn>
                <a:cxn ang="0">
                  <a:pos x="T6" y="T7"/>
                </a:cxn>
                <a:cxn ang="0">
                  <a:pos x="T8" y="T9"/>
                </a:cxn>
                <a:cxn ang="0">
                  <a:pos x="T10" y="T11"/>
                </a:cxn>
              </a:cxnLst>
              <a:rect l="0" t="0" r="r" b="b"/>
              <a:pathLst>
                <a:path w="85" h="118">
                  <a:moveTo>
                    <a:pt x="20" y="42"/>
                  </a:moveTo>
                  <a:cubicBezTo>
                    <a:pt x="63" y="14"/>
                    <a:pt x="1" y="101"/>
                    <a:pt x="1" y="101"/>
                  </a:cubicBezTo>
                  <a:cubicBezTo>
                    <a:pt x="0" y="118"/>
                    <a:pt x="0" y="118"/>
                    <a:pt x="0" y="118"/>
                  </a:cubicBezTo>
                  <a:cubicBezTo>
                    <a:pt x="32" y="86"/>
                    <a:pt x="74" y="64"/>
                    <a:pt x="80" y="32"/>
                  </a:cubicBezTo>
                  <a:cubicBezTo>
                    <a:pt x="85" y="0"/>
                    <a:pt x="52" y="4"/>
                    <a:pt x="52" y="4"/>
                  </a:cubicBezTo>
                  <a:lnTo>
                    <a:pt x="20" y="4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20"/>
            <p:cNvSpPr/>
            <p:nvPr/>
          </p:nvSpPr>
          <p:spPr bwMode="auto">
            <a:xfrm>
              <a:off x="4503738" y="5610225"/>
              <a:ext cx="1416050" cy="1476375"/>
            </a:xfrm>
            <a:custGeom>
              <a:avLst/>
              <a:gdLst>
                <a:gd name="T0" fmla="*/ 41 w 67"/>
                <a:gd name="T1" fmla="*/ 0 h 70"/>
                <a:gd name="T2" fmla="*/ 67 w 67"/>
                <a:gd name="T3" fmla="*/ 22 h 70"/>
                <a:gd name="T4" fmla="*/ 4 w 67"/>
                <a:gd name="T5" fmla="*/ 70 h 70"/>
                <a:gd name="T6" fmla="*/ 41 w 67"/>
                <a:gd name="T7" fmla="*/ 0 h 70"/>
              </a:gdLst>
              <a:ahLst/>
              <a:cxnLst>
                <a:cxn ang="0">
                  <a:pos x="T0" y="T1"/>
                </a:cxn>
                <a:cxn ang="0">
                  <a:pos x="T2" y="T3"/>
                </a:cxn>
                <a:cxn ang="0">
                  <a:pos x="T4" y="T5"/>
                </a:cxn>
                <a:cxn ang="0">
                  <a:pos x="T6" y="T7"/>
                </a:cxn>
              </a:cxnLst>
              <a:rect l="0" t="0" r="r" b="b"/>
              <a:pathLst>
                <a:path w="67" h="70">
                  <a:moveTo>
                    <a:pt x="41" y="0"/>
                  </a:moveTo>
                  <a:cubicBezTo>
                    <a:pt x="67" y="22"/>
                    <a:pt x="67" y="22"/>
                    <a:pt x="67" y="22"/>
                  </a:cubicBezTo>
                  <a:cubicBezTo>
                    <a:pt x="33" y="67"/>
                    <a:pt x="4" y="70"/>
                    <a:pt x="4" y="70"/>
                  </a:cubicBezTo>
                  <a:cubicBezTo>
                    <a:pt x="4" y="70"/>
                    <a:pt x="0" y="40"/>
                    <a:pt x="41" y="0"/>
                  </a:cubicBezTo>
                </a:path>
              </a:pathLst>
            </a:custGeom>
            <a:solidFill>
              <a:srgbClr val="FFD372"/>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1"/>
            <p:cNvSpPr/>
            <p:nvPr/>
          </p:nvSpPr>
          <p:spPr bwMode="auto">
            <a:xfrm>
              <a:off x="4926013" y="5651500"/>
              <a:ext cx="950913" cy="1055688"/>
            </a:xfrm>
            <a:custGeom>
              <a:avLst/>
              <a:gdLst>
                <a:gd name="T0" fmla="*/ 23 w 45"/>
                <a:gd name="T1" fmla="*/ 0 h 50"/>
                <a:gd name="T2" fmla="*/ 45 w 45"/>
                <a:gd name="T3" fmla="*/ 19 h 50"/>
                <a:gd name="T4" fmla="*/ 0 w 45"/>
                <a:gd name="T5" fmla="*/ 50 h 50"/>
                <a:gd name="T6" fmla="*/ 23 w 45"/>
                <a:gd name="T7" fmla="*/ 0 h 50"/>
              </a:gdLst>
              <a:ahLst/>
              <a:cxnLst>
                <a:cxn ang="0">
                  <a:pos x="T0" y="T1"/>
                </a:cxn>
                <a:cxn ang="0">
                  <a:pos x="T2" y="T3"/>
                </a:cxn>
                <a:cxn ang="0">
                  <a:pos x="T4" y="T5"/>
                </a:cxn>
                <a:cxn ang="0">
                  <a:pos x="T6" y="T7"/>
                </a:cxn>
              </a:cxnLst>
              <a:rect l="0" t="0" r="r" b="b"/>
              <a:pathLst>
                <a:path w="45" h="50">
                  <a:moveTo>
                    <a:pt x="23" y="0"/>
                  </a:moveTo>
                  <a:cubicBezTo>
                    <a:pt x="45" y="19"/>
                    <a:pt x="45" y="19"/>
                    <a:pt x="45" y="19"/>
                  </a:cubicBezTo>
                  <a:cubicBezTo>
                    <a:pt x="29" y="38"/>
                    <a:pt x="0" y="50"/>
                    <a:pt x="0" y="50"/>
                  </a:cubicBezTo>
                  <a:cubicBezTo>
                    <a:pt x="0" y="50"/>
                    <a:pt x="7" y="16"/>
                    <a:pt x="23" y="0"/>
                  </a:cubicBezTo>
                </a:path>
              </a:pathLst>
            </a:custGeom>
            <a:solidFill>
              <a:srgbClr val="FFAC15"/>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2"/>
            <p:cNvSpPr/>
            <p:nvPr/>
          </p:nvSpPr>
          <p:spPr bwMode="auto">
            <a:xfrm>
              <a:off x="5116513" y="5694363"/>
              <a:ext cx="719138" cy="781050"/>
            </a:xfrm>
            <a:custGeom>
              <a:avLst/>
              <a:gdLst>
                <a:gd name="T0" fmla="*/ 16 w 34"/>
                <a:gd name="T1" fmla="*/ 0 h 37"/>
                <a:gd name="T2" fmla="*/ 34 w 34"/>
                <a:gd name="T3" fmla="*/ 15 h 37"/>
                <a:gd name="T4" fmla="*/ 0 w 34"/>
                <a:gd name="T5" fmla="*/ 37 h 37"/>
                <a:gd name="T6" fmla="*/ 16 w 34"/>
                <a:gd name="T7" fmla="*/ 0 h 37"/>
              </a:gdLst>
              <a:ahLst/>
              <a:cxnLst>
                <a:cxn ang="0">
                  <a:pos x="T0" y="T1"/>
                </a:cxn>
                <a:cxn ang="0">
                  <a:pos x="T2" y="T3"/>
                </a:cxn>
                <a:cxn ang="0">
                  <a:pos x="T4" y="T5"/>
                </a:cxn>
                <a:cxn ang="0">
                  <a:pos x="T6" y="T7"/>
                </a:cxn>
              </a:cxnLst>
              <a:rect l="0" t="0" r="r" b="b"/>
              <a:pathLst>
                <a:path w="34" h="37">
                  <a:moveTo>
                    <a:pt x="16" y="0"/>
                  </a:moveTo>
                  <a:cubicBezTo>
                    <a:pt x="34" y="15"/>
                    <a:pt x="34" y="15"/>
                    <a:pt x="34" y="15"/>
                  </a:cubicBezTo>
                  <a:cubicBezTo>
                    <a:pt x="18" y="34"/>
                    <a:pt x="0" y="37"/>
                    <a:pt x="0" y="37"/>
                  </a:cubicBezTo>
                  <a:cubicBezTo>
                    <a:pt x="0" y="37"/>
                    <a:pt x="1" y="16"/>
                    <a:pt x="16" y="0"/>
                  </a:cubicBezTo>
                </a:path>
              </a:pathLst>
            </a:custGeom>
            <a:solidFill>
              <a:srgbClr val="E06153"/>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23"/>
            <p:cNvSpPr>
              <a:spLocks noEditPoints="1"/>
            </p:cNvSpPr>
            <p:nvPr/>
          </p:nvSpPr>
          <p:spPr bwMode="auto">
            <a:xfrm>
              <a:off x="5307013" y="1117600"/>
              <a:ext cx="3275013" cy="3943350"/>
            </a:xfrm>
            <a:custGeom>
              <a:avLst/>
              <a:gdLst>
                <a:gd name="T0" fmla="*/ 0 w 155"/>
                <a:gd name="T1" fmla="*/ 187 h 187"/>
                <a:gd name="T2" fmla="*/ 0 w 155"/>
                <a:gd name="T3" fmla="*/ 187 h 187"/>
                <a:gd name="T4" fmla="*/ 1 w 155"/>
                <a:gd name="T5" fmla="*/ 186 h 187"/>
                <a:gd name="T6" fmla="*/ 2 w 155"/>
                <a:gd name="T7" fmla="*/ 183 h 187"/>
                <a:gd name="T8" fmla="*/ 2 w 155"/>
                <a:gd name="T9" fmla="*/ 182 h 187"/>
                <a:gd name="T10" fmla="*/ 3 w 155"/>
                <a:gd name="T11" fmla="*/ 181 h 187"/>
                <a:gd name="T12" fmla="*/ 3 w 155"/>
                <a:gd name="T13" fmla="*/ 180 h 187"/>
                <a:gd name="T14" fmla="*/ 4 w 155"/>
                <a:gd name="T15" fmla="*/ 180 h 187"/>
                <a:gd name="T16" fmla="*/ 4 w 155"/>
                <a:gd name="T17" fmla="*/ 180 h 187"/>
                <a:gd name="T18" fmla="*/ 5 w 155"/>
                <a:gd name="T19" fmla="*/ 177 h 187"/>
                <a:gd name="T20" fmla="*/ 5 w 155"/>
                <a:gd name="T21" fmla="*/ 177 h 187"/>
                <a:gd name="T22" fmla="*/ 5 w 155"/>
                <a:gd name="T23" fmla="*/ 177 h 187"/>
                <a:gd name="T24" fmla="*/ 5 w 155"/>
                <a:gd name="T25" fmla="*/ 177 h 187"/>
                <a:gd name="T26" fmla="*/ 5 w 155"/>
                <a:gd name="T27" fmla="*/ 177 h 187"/>
                <a:gd name="T28" fmla="*/ 7 w 155"/>
                <a:gd name="T29" fmla="*/ 174 h 187"/>
                <a:gd name="T30" fmla="*/ 7 w 155"/>
                <a:gd name="T31" fmla="*/ 173 h 187"/>
                <a:gd name="T32" fmla="*/ 8 w 155"/>
                <a:gd name="T33" fmla="*/ 170 h 187"/>
                <a:gd name="T34" fmla="*/ 8 w 155"/>
                <a:gd name="T35" fmla="*/ 172 h 187"/>
                <a:gd name="T36" fmla="*/ 8 w 155"/>
                <a:gd name="T37" fmla="*/ 171 h 187"/>
                <a:gd name="T38" fmla="*/ 8 w 155"/>
                <a:gd name="T39" fmla="*/ 170 h 187"/>
                <a:gd name="T40" fmla="*/ 9 w 155"/>
                <a:gd name="T41" fmla="*/ 169 h 187"/>
                <a:gd name="T42" fmla="*/ 9 w 155"/>
                <a:gd name="T43" fmla="*/ 169 h 187"/>
                <a:gd name="T44" fmla="*/ 33 w 155"/>
                <a:gd name="T45" fmla="*/ 123 h 187"/>
                <a:gd name="T46" fmla="*/ 33 w 155"/>
                <a:gd name="T47" fmla="*/ 124 h 187"/>
                <a:gd name="T48" fmla="*/ 33 w 155"/>
                <a:gd name="T49" fmla="*/ 123 h 187"/>
                <a:gd name="T50" fmla="*/ 37 w 155"/>
                <a:gd name="T51" fmla="*/ 118 h 187"/>
                <a:gd name="T52" fmla="*/ 36 w 155"/>
                <a:gd name="T53" fmla="*/ 118 h 187"/>
                <a:gd name="T54" fmla="*/ 37 w 155"/>
                <a:gd name="T55" fmla="*/ 118 h 187"/>
                <a:gd name="T56" fmla="*/ 39 w 155"/>
                <a:gd name="T57" fmla="*/ 113 h 187"/>
                <a:gd name="T58" fmla="*/ 39 w 155"/>
                <a:gd name="T59" fmla="*/ 114 h 187"/>
                <a:gd name="T60" fmla="*/ 39 w 155"/>
                <a:gd name="T61" fmla="*/ 113 h 187"/>
                <a:gd name="T62" fmla="*/ 47 w 155"/>
                <a:gd name="T63" fmla="*/ 101 h 187"/>
                <a:gd name="T64" fmla="*/ 49 w 155"/>
                <a:gd name="T65" fmla="*/ 97 h 187"/>
                <a:gd name="T66" fmla="*/ 64 w 155"/>
                <a:gd name="T67" fmla="*/ 74 h 187"/>
                <a:gd name="T68" fmla="*/ 67 w 155"/>
                <a:gd name="T69" fmla="*/ 70 h 187"/>
                <a:gd name="T70" fmla="*/ 69 w 155"/>
                <a:gd name="T71" fmla="*/ 67 h 187"/>
                <a:gd name="T72" fmla="*/ 70 w 155"/>
                <a:gd name="T73" fmla="*/ 65 h 187"/>
                <a:gd name="T74" fmla="*/ 75 w 155"/>
                <a:gd name="T75" fmla="*/ 58 h 187"/>
                <a:gd name="T76" fmla="*/ 76 w 155"/>
                <a:gd name="T77" fmla="*/ 57 h 187"/>
                <a:gd name="T78" fmla="*/ 81 w 155"/>
                <a:gd name="T79" fmla="*/ 51 h 187"/>
                <a:gd name="T80" fmla="*/ 86 w 155"/>
                <a:gd name="T81" fmla="*/ 44 h 187"/>
                <a:gd name="T82" fmla="*/ 92 w 155"/>
                <a:gd name="T83" fmla="*/ 38 h 187"/>
                <a:gd name="T84" fmla="*/ 108 w 155"/>
                <a:gd name="T85" fmla="*/ 21 h 187"/>
                <a:gd name="T86" fmla="*/ 97 w 155"/>
                <a:gd name="T87" fmla="*/ 32 h 187"/>
                <a:gd name="T88" fmla="*/ 103 w 155"/>
                <a:gd name="T89" fmla="*/ 26 h 187"/>
                <a:gd name="T90" fmla="*/ 108 w 155"/>
                <a:gd name="T91" fmla="*/ 21 h 187"/>
                <a:gd name="T92" fmla="*/ 114 w 155"/>
                <a:gd name="T93" fmla="*/ 17 h 187"/>
                <a:gd name="T94" fmla="*/ 114 w 155"/>
                <a:gd name="T95" fmla="*/ 17 h 187"/>
                <a:gd name="T96" fmla="*/ 117 w 155"/>
                <a:gd name="T97" fmla="*/ 14 h 187"/>
                <a:gd name="T98" fmla="*/ 119 w 155"/>
                <a:gd name="T99" fmla="*/ 13 h 187"/>
                <a:gd name="T100" fmla="*/ 125 w 155"/>
                <a:gd name="T101" fmla="*/ 10 h 187"/>
                <a:gd name="T102" fmla="*/ 130 w 155"/>
                <a:gd name="T103" fmla="*/ 8 h 187"/>
                <a:gd name="T104" fmla="*/ 134 w 155"/>
                <a:gd name="T105" fmla="*/ 6 h 187"/>
                <a:gd name="T106" fmla="*/ 139 w 155"/>
                <a:gd name="T107" fmla="*/ 4 h 187"/>
                <a:gd name="T108" fmla="*/ 155 w 155"/>
                <a:gd name="T109" fmla="*/ 0 h 187"/>
                <a:gd name="T110" fmla="*/ 144 w 155"/>
                <a:gd name="T111" fmla="*/ 3 h 187"/>
                <a:gd name="T112" fmla="*/ 150 w 155"/>
                <a:gd name="T113" fmla="*/ 1 h 187"/>
                <a:gd name="T114" fmla="*/ 154 w 155"/>
                <a:gd name="T11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5" h="187">
                  <a:moveTo>
                    <a:pt x="1" y="186"/>
                  </a:moveTo>
                  <a:cubicBezTo>
                    <a:pt x="0" y="187"/>
                    <a:pt x="0" y="187"/>
                    <a:pt x="0" y="187"/>
                  </a:cubicBezTo>
                  <a:cubicBezTo>
                    <a:pt x="1" y="187"/>
                    <a:pt x="1" y="187"/>
                    <a:pt x="1" y="187"/>
                  </a:cubicBezTo>
                  <a:cubicBezTo>
                    <a:pt x="0" y="187"/>
                    <a:pt x="0" y="187"/>
                    <a:pt x="0" y="187"/>
                  </a:cubicBezTo>
                  <a:cubicBezTo>
                    <a:pt x="0" y="187"/>
                    <a:pt x="0" y="187"/>
                    <a:pt x="0" y="187"/>
                  </a:cubicBezTo>
                  <a:cubicBezTo>
                    <a:pt x="1" y="186"/>
                    <a:pt x="1" y="186"/>
                    <a:pt x="1" y="186"/>
                  </a:cubicBezTo>
                  <a:moveTo>
                    <a:pt x="2" y="182"/>
                  </a:moveTo>
                  <a:cubicBezTo>
                    <a:pt x="2" y="183"/>
                    <a:pt x="2" y="183"/>
                    <a:pt x="2" y="183"/>
                  </a:cubicBezTo>
                  <a:cubicBezTo>
                    <a:pt x="2" y="183"/>
                    <a:pt x="2" y="183"/>
                    <a:pt x="2" y="183"/>
                  </a:cubicBezTo>
                  <a:cubicBezTo>
                    <a:pt x="2" y="183"/>
                    <a:pt x="2" y="183"/>
                    <a:pt x="2" y="182"/>
                  </a:cubicBezTo>
                  <a:moveTo>
                    <a:pt x="3" y="180"/>
                  </a:moveTo>
                  <a:cubicBezTo>
                    <a:pt x="3" y="180"/>
                    <a:pt x="3" y="181"/>
                    <a:pt x="3" y="181"/>
                  </a:cubicBezTo>
                  <a:cubicBezTo>
                    <a:pt x="3" y="180"/>
                    <a:pt x="3" y="180"/>
                    <a:pt x="3" y="180"/>
                  </a:cubicBezTo>
                  <a:cubicBezTo>
                    <a:pt x="3" y="180"/>
                    <a:pt x="3" y="180"/>
                    <a:pt x="3" y="180"/>
                  </a:cubicBezTo>
                  <a:moveTo>
                    <a:pt x="4" y="180"/>
                  </a:moveTo>
                  <a:cubicBezTo>
                    <a:pt x="4" y="180"/>
                    <a:pt x="4" y="180"/>
                    <a:pt x="4" y="180"/>
                  </a:cubicBezTo>
                  <a:cubicBezTo>
                    <a:pt x="4" y="180"/>
                    <a:pt x="4" y="180"/>
                    <a:pt x="4" y="180"/>
                  </a:cubicBezTo>
                  <a:cubicBezTo>
                    <a:pt x="4" y="180"/>
                    <a:pt x="4" y="180"/>
                    <a:pt x="4" y="180"/>
                  </a:cubicBezTo>
                  <a:moveTo>
                    <a:pt x="5" y="177"/>
                  </a:moveTo>
                  <a:cubicBezTo>
                    <a:pt x="5" y="177"/>
                    <a:pt x="5" y="177"/>
                    <a:pt x="5" y="177"/>
                  </a:cubicBezTo>
                  <a:cubicBezTo>
                    <a:pt x="5" y="178"/>
                    <a:pt x="4" y="178"/>
                    <a:pt x="4" y="179"/>
                  </a:cubicBezTo>
                  <a:cubicBezTo>
                    <a:pt x="4" y="178"/>
                    <a:pt x="5" y="178"/>
                    <a:pt x="5" y="177"/>
                  </a:cubicBezTo>
                  <a:cubicBezTo>
                    <a:pt x="5" y="177"/>
                    <a:pt x="5" y="177"/>
                    <a:pt x="5" y="177"/>
                  </a:cubicBezTo>
                  <a:moveTo>
                    <a:pt x="5" y="177"/>
                  </a:moveTo>
                  <a:cubicBezTo>
                    <a:pt x="5" y="177"/>
                    <a:pt x="5" y="177"/>
                    <a:pt x="5" y="177"/>
                  </a:cubicBezTo>
                  <a:cubicBezTo>
                    <a:pt x="5" y="177"/>
                    <a:pt x="5" y="177"/>
                    <a:pt x="5" y="177"/>
                  </a:cubicBezTo>
                  <a:cubicBezTo>
                    <a:pt x="5" y="177"/>
                    <a:pt x="5" y="177"/>
                    <a:pt x="5" y="177"/>
                  </a:cubicBezTo>
                  <a:cubicBezTo>
                    <a:pt x="5" y="177"/>
                    <a:pt x="5" y="177"/>
                    <a:pt x="5" y="177"/>
                  </a:cubicBezTo>
                  <a:moveTo>
                    <a:pt x="7" y="173"/>
                  </a:moveTo>
                  <a:cubicBezTo>
                    <a:pt x="7" y="173"/>
                    <a:pt x="7" y="174"/>
                    <a:pt x="7" y="174"/>
                  </a:cubicBezTo>
                  <a:cubicBezTo>
                    <a:pt x="7" y="174"/>
                    <a:pt x="7" y="174"/>
                    <a:pt x="7" y="174"/>
                  </a:cubicBezTo>
                  <a:cubicBezTo>
                    <a:pt x="7" y="174"/>
                    <a:pt x="7" y="173"/>
                    <a:pt x="7" y="173"/>
                  </a:cubicBezTo>
                  <a:moveTo>
                    <a:pt x="8" y="170"/>
                  </a:moveTo>
                  <a:cubicBezTo>
                    <a:pt x="8" y="170"/>
                    <a:pt x="8" y="170"/>
                    <a:pt x="8" y="170"/>
                  </a:cubicBezTo>
                  <a:cubicBezTo>
                    <a:pt x="8" y="171"/>
                    <a:pt x="8" y="171"/>
                    <a:pt x="8" y="171"/>
                  </a:cubicBezTo>
                  <a:cubicBezTo>
                    <a:pt x="8" y="171"/>
                    <a:pt x="8" y="172"/>
                    <a:pt x="8" y="172"/>
                  </a:cubicBezTo>
                  <a:cubicBezTo>
                    <a:pt x="8" y="172"/>
                    <a:pt x="8" y="172"/>
                    <a:pt x="8" y="171"/>
                  </a:cubicBezTo>
                  <a:cubicBezTo>
                    <a:pt x="8" y="171"/>
                    <a:pt x="8" y="171"/>
                    <a:pt x="8" y="171"/>
                  </a:cubicBezTo>
                  <a:cubicBezTo>
                    <a:pt x="8" y="170"/>
                    <a:pt x="8" y="170"/>
                    <a:pt x="8" y="170"/>
                  </a:cubicBezTo>
                  <a:cubicBezTo>
                    <a:pt x="8" y="170"/>
                    <a:pt x="8" y="170"/>
                    <a:pt x="8" y="170"/>
                  </a:cubicBezTo>
                  <a:moveTo>
                    <a:pt x="9" y="168"/>
                  </a:moveTo>
                  <a:cubicBezTo>
                    <a:pt x="9" y="169"/>
                    <a:pt x="9" y="169"/>
                    <a:pt x="9" y="169"/>
                  </a:cubicBezTo>
                  <a:cubicBezTo>
                    <a:pt x="9" y="169"/>
                    <a:pt x="9" y="169"/>
                    <a:pt x="9" y="169"/>
                  </a:cubicBezTo>
                  <a:cubicBezTo>
                    <a:pt x="9" y="169"/>
                    <a:pt x="9" y="169"/>
                    <a:pt x="9" y="169"/>
                  </a:cubicBezTo>
                  <a:cubicBezTo>
                    <a:pt x="9" y="168"/>
                    <a:pt x="9" y="168"/>
                    <a:pt x="9" y="168"/>
                  </a:cubicBezTo>
                  <a:moveTo>
                    <a:pt x="33" y="123"/>
                  </a:moveTo>
                  <a:cubicBezTo>
                    <a:pt x="33" y="123"/>
                    <a:pt x="33" y="123"/>
                    <a:pt x="33" y="123"/>
                  </a:cubicBezTo>
                  <a:cubicBezTo>
                    <a:pt x="33" y="124"/>
                    <a:pt x="33" y="124"/>
                    <a:pt x="33" y="124"/>
                  </a:cubicBezTo>
                  <a:cubicBezTo>
                    <a:pt x="33" y="124"/>
                    <a:pt x="33" y="124"/>
                    <a:pt x="33" y="124"/>
                  </a:cubicBezTo>
                  <a:cubicBezTo>
                    <a:pt x="33" y="123"/>
                    <a:pt x="33" y="123"/>
                    <a:pt x="33" y="123"/>
                  </a:cubicBezTo>
                  <a:cubicBezTo>
                    <a:pt x="33" y="123"/>
                    <a:pt x="33" y="123"/>
                    <a:pt x="33" y="123"/>
                  </a:cubicBezTo>
                  <a:moveTo>
                    <a:pt x="37" y="118"/>
                  </a:moveTo>
                  <a:cubicBezTo>
                    <a:pt x="37" y="118"/>
                    <a:pt x="37" y="118"/>
                    <a:pt x="37" y="118"/>
                  </a:cubicBezTo>
                  <a:cubicBezTo>
                    <a:pt x="37" y="118"/>
                    <a:pt x="36" y="118"/>
                    <a:pt x="36" y="118"/>
                  </a:cubicBezTo>
                  <a:cubicBezTo>
                    <a:pt x="36" y="118"/>
                    <a:pt x="36" y="118"/>
                    <a:pt x="37" y="118"/>
                  </a:cubicBezTo>
                  <a:cubicBezTo>
                    <a:pt x="37" y="118"/>
                    <a:pt x="37" y="118"/>
                    <a:pt x="37" y="118"/>
                  </a:cubicBezTo>
                  <a:cubicBezTo>
                    <a:pt x="37" y="118"/>
                    <a:pt x="37" y="118"/>
                    <a:pt x="37" y="118"/>
                  </a:cubicBezTo>
                  <a:moveTo>
                    <a:pt x="39" y="113"/>
                  </a:moveTo>
                  <a:cubicBezTo>
                    <a:pt x="39" y="113"/>
                    <a:pt x="39" y="113"/>
                    <a:pt x="39" y="113"/>
                  </a:cubicBezTo>
                  <a:cubicBezTo>
                    <a:pt x="39" y="113"/>
                    <a:pt x="39" y="114"/>
                    <a:pt x="39" y="114"/>
                  </a:cubicBezTo>
                  <a:cubicBezTo>
                    <a:pt x="39" y="114"/>
                    <a:pt x="39" y="114"/>
                    <a:pt x="39" y="113"/>
                  </a:cubicBezTo>
                  <a:cubicBezTo>
                    <a:pt x="39" y="113"/>
                    <a:pt x="39" y="113"/>
                    <a:pt x="39" y="113"/>
                  </a:cubicBezTo>
                  <a:moveTo>
                    <a:pt x="49" y="97"/>
                  </a:moveTo>
                  <a:cubicBezTo>
                    <a:pt x="48" y="98"/>
                    <a:pt x="47" y="100"/>
                    <a:pt x="47" y="101"/>
                  </a:cubicBezTo>
                  <a:cubicBezTo>
                    <a:pt x="47" y="100"/>
                    <a:pt x="48" y="99"/>
                    <a:pt x="49" y="97"/>
                  </a:cubicBezTo>
                  <a:cubicBezTo>
                    <a:pt x="49" y="97"/>
                    <a:pt x="49" y="97"/>
                    <a:pt x="49" y="97"/>
                  </a:cubicBezTo>
                  <a:moveTo>
                    <a:pt x="67" y="70"/>
                  </a:moveTo>
                  <a:cubicBezTo>
                    <a:pt x="66" y="71"/>
                    <a:pt x="65" y="72"/>
                    <a:pt x="64" y="74"/>
                  </a:cubicBezTo>
                  <a:cubicBezTo>
                    <a:pt x="65" y="73"/>
                    <a:pt x="65" y="73"/>
                    <a:pt x="65" y="73"/>
                  </a:cubicBezTo>
                  <a:cubicBezTo>
                    <a:pt x="65" y="72"/>
                    <a:pt x="66" y="71"/>
                    <a:pt x="67" y="70"/>
                  </a:cubicBezTo>
                  <a:moveTo>
                    <a:pt x="75" y="58"/>
                  </a:moveTo>
                  <a:cubicBezTo>
                    <a:pt x="73" y="61"/>
                    <a:pt x="71" y="64"/>
                    <a:pt x="69" y="67"/>
                  </a:cubicBezTo>
                  <a:cubicBezTo>
                    <a:pt x="69" y="67"/>
                    <a:pt x="69" y="67"/>
                    <a:pt x="69" y="66"/>
                  </a:cubicBezTo>
                  <a:cubicBezTo>
                    <a:pt x="70" y="65"/>
                    <a:pt x="70" y="65"/>
                    <a:pt x="70" y="65"/>
                  </a:cubicBezTo>
                  <a:cubicBezTo>
                    <a:pt x="72" y="63"/>
                    <a:pt x="73" y="61"/>
                    <a:pt x="75" y="59"/>
                  </a:cubicBezTo>
                  <a:cubicBezTo>
                    <a:pt x="75" y="58"/>
                    <a:pt x="75" y="58"/>
                    <a:pt x="75" y="58"/>
                  </a:cubicBezTo>
                  <a:moveTo>
                    <a:pt x="97" y="32"/>
                  </a:moveTo>
                  <a:cubicBezTo>
                    <a:pt x="90" y="40"/>
                    <a:pt x="83" y="48"/>
                    <a:pt x="76" y="57"/>
                  </a:cubicBezTo>
                  <a:cubicBezTo>
                    <a:pt x="77" y="55"/>
                    <a:pt x="79" y="54"/>
                    <a:pt x="80" y="52"/>
                  </a:cubicBezTo>
                  <a:cubicBezTo>
                    <a:pt x="81" y="51"/>
                    <a:pt x="81" y="51"/>
                    <a:pt x="81" y="51"/>
                  </a:cubicBezTo>
                  <a:cubicBezTo>
                    <a:pt x="82" y="49"/>
                    <a:pt x="84" y="47"/>
                    <a:pt x="86" y="45"/>
                  </a:cubicBezTo>
                  <a:cubicBezTo>
                    <a:pt x="86" y="44"/>
                    <a:pt x="86" y="44"/>
                    <a:pt x="86" y="44"/>
                  </a:cubicBezTo>
                  <a:cubicBezTo>
                    <a:pt x="88" y="42"/>
                    <a:pt x="90" y="40"/>
                    <a:pt x="91" y="38"/>
                  </a:cubicBezTo>
                  <a:cubicBezTo>
                    <a:pt x="92" y="38"/>
                    <a:pt x="92" y="38"/>
                    <a:pt x="92" y="38"/>
                  </a:cubicBezTo>
                  <a:cubicBezTo>
                    <a:pt x="93" y="36"/>
                    <a:pt x="95" y="34"/>
                    <a:pt x="97" y="32"/>
                  </a:cubicBezTo>
                  <a:moveTo>
                    <a:pt x="108" y="21"/>
                  </a:moveTo>
                  <a:cubicBezTo>
                    <a:pt x="104" y="25"/>
                    <a:pt x="101" y="28"/>
                    <a:pt x="97" y="32"/>
                  </a:cubicBezTo>
                  <a:cubicBezTo>
                    <a:pt x="97" y="32"/>
                    <a:pt x="97" y="32"/>
                    <a:pt x="97" y="32"/>
                  </a:cubicBezTo>
                  <a:cubicBezTo>
                    <a:pt x="99" y="30"/>
                    <a:pt x="101" y="28"/>
                    <a:pt x="102" y="27"/>
                  </a:cubicBezTo>
                  <a:cubicBezTo>
                    <a:pt x="103" y="26"/>
                    <a:pt x="103" y="26"/>
                    <a:pt x="103" y="26"/>
                  </a:cubicBezTo>
                  <a:cubicBezTo>
                    <a:pt x="105" y="25"/>
                    <a:pt x="106" y="23"/>
                    <a:pt x="108" y="22"/>
                  </a:cubicBezTo>
                  <a:cubicBezTo>
                    <a:pt x="108" y="21"/>
                    <a:pt x="108" y="21"/>
                    <a:pt x="108" y="21"/>
                  </a:cubicBezTo>
                  <a:moveTo>
                    <a:pt x="114" y="17"/>
                  </a:moveTo>
                  <a:cubicBezTo>
                    <a:pt x="114" y="17"/>
                    <a:pt x="114" y="17"/>
                    <a:pt x="114" y="17"/>
                  </a:cubicBezTo>
                  <a:cubicBezTo>
                    <a:pt x="114" y="17"/>
                    <a:pt x="114" y="17"/>
                    <a:pt x="114" y="17"/>
                  </a:cubicBezTo>
                  <a:cubicBezTo>
                    <a:pt x="114" y="17"/>
                    <a:pt x="114" y="17"/>
                    <a:pt x="114" y="17"/>
                  </a:cubicBezTo>
                  <a:moveTo>
                    <a:pt x="119" y="13"/>
                  </a:moveTo>
                  <a:cubicBezTo>
                    <a:pt x="119" y="14"/>
                    <a:pt x="118" y="14"/>
                    <a:pt x="117" y="14"/>
                  </a:cubicBezTo>
                  <a:cubicBezTo>
                    <a:pt x="118" y="14"/>
                    <a:pt x="119" y="14"/>
                    <a:pt x="119" y="13"/>
                  </a:cubicBezTo>
                  <a:cubicBezTo>
                    <a:pt x="119" y="13"/>
                    <a:pt x="119" y="13"/>
                    <a:pt x="119" y="13"/>
                  </a:cubicBezTo>
                  <a:moveTo>
                    <a:pt x="143" y="3"/>
                  </a:moveTo>
                  <a:cubicBezTo>
                    <a:pt x="137" y="5"/>
                    <a:pt x="131" y="7"/>
                    <a:pt x="125" y="10"/>
                  </a:cubicBezTo>
                  <a:cubicBezTo>
                    <a:pt x="126" y="9"/>
                    <a:pt x="128" y="9"/>
                    <a:pt x="129" y="8"/>
                  </a:cubicBezTo>
                  <a:cubicBezTo>
                    <a:pt x="129" y="8"/>
                    <a:pt x="129" y="8"/>
                    <a:pt x="130" y="8"/>
                  </a:cubicBezTo>
                  <a:cubicBezTo>
                    <a:pt x="131" y="7"/>
                    <a:pt x="132" y="6"/>
                    <a:pt x="134" y="6"/>
                  </a:cubicBezTo>
                  <a:cubicBezTo>
                    <a:pt x="134" y="6"/>
                    <a:pt x="134" y="6"/>
                    <a:pt x="134" y="6"/>
                  </a:cubicBezTo>
                  <a:cubicBezTo>
                    <a:pt x="135" y="5"/>
                    <a:pt x="137" y="5"/>
                    <a:pt x="138" y="4"/>
                  </a:cubicBezTo>
                  <a:cubicBezTo>
                    <a:pt x="139" y="4"/>
                    <a:pt x="139" y="4"/>
                    <a:pt x="139" y="4"/>
                  </a:cubicBezTo>
                  <a:cubicBezTo>
                    <a:pt x="141" y="3"/>
                    <a:pt x="142" y="3"/>
                    <a:pt x="143" y="3"/>
                  </a:cubicBezTo>
                  <a:moveTo>
                    <a:pt x="155" y="0"/>
                  </a:moveTo>
                  <a:cubicBezTo>
                    <a:pt x="152" y="1"/>
                    <a:pt x="148" y="1"/>
                    <a:pt x="144" y="3"/>
                  </a:cubicBezTo>
                  <a:cubicBezTo>
                    <a:pt x="144" y="3"/>
                    <a:pt x="144" y="3"/>
                    <a:pt x="144" y="3"/>
                  </a:cubicBezTo>
                  <a:cubicBezTo>
                    <a:pt x="145" y="2"/>
                    <a:pt x="147" y="2"/>
                    <a:pt x="149" y="1"/>
                  </a:cubicBezTo>
                  <a:cubicBezTo>
                    <a:pt x="149" y="1"/>
                    <a:pt x="149" y="1"/>
                    <a:pt x="150" y="1"/>
                  </a:cubicBezTo>
                  <a:cubicBezTo>
                    <a:pt x="151" y="1"/>
                    <a:pt x="153" y="0"/>
                    <a:pt x="154" y="0"/>
                  </a:cubicBezTo>
                  <a:cubicBezTo>
                    <a:pt x="154" y="0"/>
                    <a:pt x="154" y="0"/>
                    <a:pt x="154" y="0"/>
                  </a:cubicBezTo>
                  <a:cubicBezTo>
                    <a:pt x="155" y="0"/>
                    <a:pt x="155" y="0"/>
                    <a:pt x="155"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4"/>
            <p:cNvSpPr>
              <a:spLocks noEditPoints="1"/>
            </p:cNvSpPr>
            <p:nvPr/>
          </p:nvSpPr>
          <p:spPr bwMode="auto">
            <a:xfrm>
              <a:off x="5307013" y="1011238"/>
              <a:ext cx="3930650" cy="4789488"/>
            </a:xfrm>
            <a:custGeom>
              <a:avLst/>
              <a:gdLst>
                <a:gd name="T0" fmla="*/ 2 w 186"/>
                <a:gd name="T1" fmla="*/ 218 h 227"/>
                <a:gd name="T2" fmla="*/ 7 w 186"/>
                <a:gd name="T3" fmla="*/ 222 h 227"/>
                <a:gd name="T4" fmla="*/ 15 w 186"/>
                <a:gd name="T5" fmla="*/ 226 h 227"/>
                <a:gd name="T6" fmla="*/ 12 w 186"/>
                <a:gd name="T7" fmla="*/ 200 h 227"/>
                <a:gd name="T8" fmla="*/ 12 w 186"/>
                <a:gd name="T9" fmla="*/ 200 h 227"/>
                <a:gd name="T10" fmla="*/ 9 w 186"/>
                <a:gd name="T11" fmla="*/ 173 h 227"/>
                <a:gd name="T12" fmla="*/ 9 w 186"/>
                <a:gd name="T13" fmla="*/ 174 h 227"/>
                <a:gd name="T14" fmla="*/ 8 w 186"/>
                <a:gd name="T15" fmla="*/ 175 h 227"/>
                <a:gd name="T16" fmla="*/ 8 w 186"/>
                <a:gd name="T17" fmla="*/ 177 h 227"/>
                <a:gd name="T18" fmla="*/ 7 w 186"/>
                <a:gd name="T19" fmla="*/ 179 h 227"/>
                <a:gd name="T20" fmla="*/ 5 w 186"/>
                <a:gd name="T21" fmla="*/ 182 h 227"/>
                <a:gd name="T22" fmla="*/ 5 w 186"/>
                <a:gd name="T23" fmla="*/ 182 h 227"/>
                <a:gd name="T24" fmla="*/ 4 w 186"/>
                <a:gd name="T25" fmla="*/ 185 h 227"/>
                <a:gd name="T26" fmla="*/ 4 w 186"/>
                <a:gd name="T27" fmla="*/ 185 h 227"/>
                <a:gd name="T28" fmla="*/ 3 w 186"/>
                <a:gd name="T29" fmla="*/ 186 h 227"/>
                <a:gd name="T30" fmla="*/ 2 w 186"/>
                <a:gd name="T31" fmla="*/ 188 h 227"/>
                <a:gd name="T32" fmla="*/ 0 w 186"/>
                <a:gd name="T33" fmla="*/ 192 h 227"/>
                <a:gd name="T34" fmla="*/ 4 w 186"/>
                <a:gd name="T35" fmla="*/ 208 h 227"/>
                <a:gd name="T36" fmla="*/ 11 w 186"/>
                <a:gd name="T37" fmla="*/ 199 h 227"/>
                <a:gd name="T38" fmla="*/ 11 w 186"/>
                <a:gd name="T39" fmla="*/ 173 h 227"/>
                <a:gd name="T40" fmla="*/ 164 w 186"/>
                <a:gd name="T41" fmla="*/ 2 h 227"/>
                <a:gd name="T42" fmla="*/ 155 w 186"/>
                <a:gd name="T43" fmla="*/ 5 h 227"/>
                <a:gd name="T44" fmla="*/ 150 w 186"/>
                <a:gd name="T45" fmla="*/ 6 h 227"/>
                <a:gd name="T46" fmla="*/ 144 w 186"/>
                <a:gd name="T47" fmla="*/ 8 h 227"/>
                <a:gd name="T48" fmla="*/ 138 w 186"/>
                <a:gd name="T49" fmla="*/ 9 h 227"/>
                <a:gd name="T50" fmla="*/ 130 w 186"/>
                <a:gd name="T51" fmla="*/ 13 h 227"/>
                <a:gd name="T52" fmla="*/ 125 w 186"/>
                <a:gd name="T53" fmla="*/ 15 h 227"/>
                <a:gd name="T54" fmla="*/ 117 w 186"/>
                <a:gd name="T55" fmla="*/ 19 h 227"/>
                <a:gd name="T56" fmla="*/ 114 w 186"/>
                <a:gd name="T57" fmla="*/ 22 h 227"/>
                <a:gd name="T58" fmla="*/ 103 w 186"/>
                <a:gd name="T59" fmla="*/ 31 h 227"/>
                <a:gd name="T60" fmla="*/ 97 w 186"/>
                <a:gd name="T61" fmla="*/ 37 h 227"/>
                <a:gd name="T62" fmla="*/ 91 w 186"/>
                <a:gd name="T63" fmla="*/ 43 h 227"/>
                <a:gd name="T64" fmla="*/ 81 w 186"/>
                <a:gd name="T65" fmla="*/ 56 h 227"/>
                <a:gd name="T66" fmla="*/ 75 w 186"/>
                <a:gd name="T67" fmla="*/ 63 h 227"/>
                <a:gd name="T68" fmla="*/ 69 w 186"/>
                <a:gd name="T69" fmla="*/ 71 h 227"/>
                <a:gd name="T70" fmla="*/ 65 w 186"/>
                <a:gd name="T71" fmla="*/ 78 h 227"/>
                <a:gd name="T72" fmla="*/ 49 w 186"/>
                <a:gd name="T73" fmla="*/ 102 h 227"/>
                <a:gd name="T74" fmla="*/ 39 w 186"/>
                <a:gd name="T75" fmla="*/ 118 h 227"/>
                <a:gd name="T76" fmla="*/ 37 w 186"/>
                <a:gd name="T77" fmla="*/ 123 h 227"/>
                <a:gd name="T78" fmla="*/ 36 w 186"/>
                <a:gd name="T79" fmla="*/ 123 h 227"/>
                <a:gd name="T80" fmla="*/ 33 w 186"/>
                <a:gd name="T81" fmla="*/ 128 h 227"/>
                <a:gd name="T82" fmla="*/ 127 w 186"/>
                <a:gd name="T83" fmla="*/ 15 h 227"/>
                <a:gd name="T84" fmla="*/ 186 w 186"/>
                <a:gd name="T85"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227">
                  <a:moveTo>
                    <a:pt x="4" y="211"/>
                  </a:moveTo>
                  <a:cubicBezTo>
                    <a:pt x="3" y="212"/>
                    <a:pt x="3" y="213"/>
                    <a:pt x="2" y="214"/>
                  </a:cubicBezTo>
                  <a:cubicBezTo>
                    <a:pt x="2" y="218"/>
                    <a:pt x="2" y="218"/>
                    <a:pt x="2" y="218"/>
                  </a:cubicBezTo>
                  <a:cubicBezTo>
                    <a:pt x="3" y="218"/>
                    <a:pt x="3" y="218"/>
                    <a:pt x="3" y="218"/>
                  </a:cubicBezTo>
                  <a:cubicBezTo>
                    <a:pt x="3" y="218"/>
                    <a:pt x="3" y="218"/>
                    <a:pt x="3" y="218"/>
                  </a:cubicBezTo>
                  <a:cubicBezTo>
                    <a:pt x="7" y="222"/>
                    <a:pt x="7" y="222"/>
                    <a:pt x="7" y="222"/>
                  </a:cubicBezTo>
                  <a:cubicBezTo>
                    <a:pt x="7" y="222"/>
                    <a:pt x="7" y="222"/>
                    <a:pt x="7" y="222"/>
                  </a:cubicBezTo>
                  <a:cubicBezTo>
                    <a:pt x="13" y="227"/>
                    <a:pt x="13" y="227"/>
                    <a:pt x="13" y="227"/>
                  </a:cubicBezTo>
                  <a:cubicBezTo>
                    <a:pt x="15" y="226"/>
                    <a:pt x="15" y="226"/>
                    <a:pt x="15" y="226"/>
                  </a:cubicBezTo>
                  <a:cubicBezTo>
                    <a:pt x="5" y="217"/>
                    <a:pt x="5" y="217"/>
                    <a:pt x="5" y="217"/>
                  </a:cubicBezTo>
                  <a:cubicBezTo>
                    <a:pt x="4" y="211"/>
                    <a:pt x="4" y="211"/>
                    <a:pt x="4" y="211"/>
                  </a:cubicBezTo>
                  <a:moveTo>
                    <a:pt x="12" y="200"/>
                  </a:moveTo>
                  <a:cubicBezTo>
                    <a:pt x="12" y="200"/>
                    <a:pt x="12" y="200"/>
                    <a:pt x="12" y="200"/>
                  </a:cubicBezTo>
                  <a:cubicBezTo>
                    <a:pt x="26" y="211"/>
                    <a:pt x="26" y="211"/>
                    <a:pt x="26" y="211"/>
                  </a:cubicBezTo>
                  <a:cubicBezTo>
                    <a:pt x="12" y="200"/>
                    <a:pt x="12" y="200"/>
                    <a:pt x="12" y="200"/>
                  </a:cubicBezTo>
                  <a:moveTo>
                    <a:pt x="11" y="173"/>
                  </a:moveTo>
                  <a:cubicBezTo>
                    <a:pt x="11" y="173"/>
                    <a:pt x="10" y="173"/>
                    <a:pt x="9" y="173"/>
                  </a:cubicBezTo>
                  <a:cubicBezTo>
                    <a:pt x="9" y="173"/>
                    <a:pt x="9" y="173"/>
                    <a:pt x="9" y="173"/>
                  </a:cubicBezTo>
                  <a:cubicBezTo>
                    <a:pt x="9" y="173"/>
                    <a:pt x="9" y="173"/>
                    <a:pt x="9" y="173"/>
                  </a:cubicBezTo>
                  <a:cubicBezTo>
                    <a:pt x="9" y="174"/>
                    <a:pt x="9" y="174"/>
                    <a:pt x="9" y="174"/>
                  </a:cubicBezTo>
                  <a:cubicBezTo>
                    <a:pt x="9" y="174"/>
                    <a:pt x="9" y="174"/>
                    <a:pt x="9" y="174"/>
                  </a:cubicBezTo>
                  <a:cubicBezTo>
                    <a:pt x="9" y="174"/>
                    <a:pt x="9" y="174"/>
                    <a:pt x="9" y="174"/>
                  </a:cubicBezTo>
                  <a:cubicBezTo>
                    <a:pt x="9" y="174"/>
                    <a:pt x="9" y="175"/>
                    <a:pt x="8" y="175"/>
                  </a:cubicBezTo>
                  <a:cubicBezTo>
                    <a:pt x="8" y="175"/>
                    <a:pt x="8" y="175"/>
                    <a:pt x="8" y="175"/>
                  </a:cubicBezTo>
                  <a:cubicBezTo>
                    <a:pt x="8" y="176"/>
                    <a:pt x="8" y="176"/>
                    <a:pt x="8" y="176"/>
                  </a:cubicBezTo>
                  <a:cubicBezTo>
                    <a:pt x="8" y="176"/>
                    <a:pt x="8" y="176"/>
                    <a:pt x="8" y="176"/>
                  </a:cubicBezTo>
                  <a:cubicBezTo>
                    <a:pt x="8" y="177"/>
                    <a:pt x="8" y="177"/>
                    <a:pt x="8" y="177"/>
                  </a:cubicBezTo>
                  <a:cubicBezTo>
                    <a:pt x="7" y="177"/>
                    <a:pt x="7" y="178"/>
                    <a:pt x="7" y="178"/>
                  </a:cubicBezTo>
                  <a:cubicBezTo>
                    <a:pt x="7" y="178"/>
                    <a:pt x="7" y="179"/>
                    <a:pt x="7" y="179"/>
                  </a:cubicBezTo>
                  <a:cubicBezTo>
                    <a:pt x="7" y="179"/>
                    <a:pt x="7" y="179"/>
                    <a:pt x="7" y="179"/>
                  </a:cubicBezTo>
                  <a:cubicBezTo>
                    <a:pt x="6" y="180"/>
                    <a:pt x="6" y="180"/>
                    <a:pt x="6" y="180"/>
                  </a:cubicBezTo>
                  <a:cubicBezTo>
                    <a:pt x="6" y="180"/>
                    <a:pt x="6" y="181"/>
                    <a:pt x="5" y="182"/>
                  </a:cubicBezTo>
                  <a:cubicBezTo>
                    <a:pt x="5" y="182"/>
                    <a:pt x="5" y="182"/>
                    <a:pt x="5" y="182"/>
                  </a:cubicBezTo>
                  <a:cubicBezTo>
                    <a:pt x="5" y="182"/>
                    <a:pt x="5" y="182"/>
                    <a:pt x="5" y="182"/>
                  </a:cubicBezTo>
                  <a:cubicBezTo>
                    <a:pt x="5" y="182"/>
                    <a:pt x="5" y="182"/>
                    <a:pt x="5" y="182"/>
                  </a:cubicBezTo>
                  <a:cubicBezTo>
                    <a:pt x="5" y="182"/>
                    <a:pt x="5" y="182"/>
                    <a:pt x="5" y="182"/>
                  </a:cubicBezTo>
                  <a:cubicBezTo>
                    <a:pt x="5" y="183"/>
                    <a:pt x="4" y="183"/>
                    <a:pt x="4" y="184"/>
                  </a:cubicBezTo>
                  <a:cubicBezTo>
                    <a:pt x="4" y="184"/>
                    <a:pt x="4" y="184"/>
                    <a:pt x="4" y="184"/>
                  </a:cubicBezTo>
                  <a:cubicBezTo>
                    <a:pt x="4" y="185"/>
                    <a:pt x="4" y="185"/>
                    <a:pt x="4" y="185"/>
                  </a:cubicBezTo>
                  <a:cubicBezTo>
                    <a:pt x="4" y="185"/>
                    <a:pt x="4" y="185"/>
                    <a:pt x="4" y="185"/>
                  </a:cubicBezTo>
                  <a:cubicBezTo>
                    <a:pt x="4" y="185"/>
                    <a:pt x="4" y="185"/>
                    <a:pt x="4" y="185"/>
                  </a:cubicBezTo>
                  <a:cubicBezTo>
                    <a:pt x="4" y="185"/>
                    <a:pt x="4" y="185"/>
                    <a:pt x="4" y="185"/>
                  </a:cubicBezTo>
                  <a:cubicBezTo>
                    <a:pt x="3" y="185"/>
                    <a:pt x="3" y="185"/>
                    <a:pt x="3" y="185"/>
                  </a:cubicBezTo>
                  <a:cubicBezTo>
                    <a:pt x="3" y="185"/>
                    <a:pt x="3" y="185"/>
                    <a:pt x="3" y="185"/>
                  </a:cubicBezTo>
                  <a:cubicBezTo>
                    <a:pt x="3" y="186"/>
                    <a:pt x="3" y="186"/>
                    <a:pt x="3" y="186"/>
                  </a:cubicBezTo>
                  <a:cubicBezTo>
                    <a:pt x="3" y="186"/>
                    <a:pt x="3" y="187"/>
                    <a:pt x="2" y="187"/>
                  </a:cubicBezTo>
                  <a:cubicBezTo>
                    <a:pt x="2" y="188"/>
                    <a:pt x="2" y="188"/>
                    <a:pt x="2" y="188"/>
                  </a:cubicBezTo>
                  <a:cubicBezTo>
                    <a:pt x="2" y="188"/>
                    <a:pt x="2" y="188"/>
                    <a:pt x="2" y="188"/>
                  </a:cubicBezTo>
                  <a:cubicBezTo>
                    <a:pt x="1" y="189"/>
                    <a:pt x="1" y="190"/>
                    <a:pt x="1" y="191"/>
                  </a:cubicBezTo>
                  <a:cubicBezTo>
                    <a:pt x="0" y="192"/>
                    <a:pt x="0" y="192"/>
                    <a:pt x="0" y="192"/>
                  </a:cubicBezTo>
                  <a:cubicBezTo>
                    <a:pt x="0" y="192"/>
                    <a:pt x="0" y="192"/>
                    <a:pt x="0" y="192"/>
                  </a:cubicBezTo>
                  <a:cubicBezTo>
                    <a:pt x="1" y="192"/>
                    <a:pt x="1" y="192"/>
                    <a:pt x="1" y="192"/>
                  </a:cubicBezTo>
                  <a:cubicBezTo>
                    <a:pt x="2" y="211"/>
                    <a:pt x="2" y="211"/>
                    <a:pt x="2" y="211"/>
                  </a:cubicBezTo>
                  <a:cubicBezTo>
                    <a:pt x="2" y="210"/>
                    <a:pt x="3" y="209"/>
                    <a:pt x="4" y="208"/>
                  </a:cubicBezTo>
                  <a:cubicBezTo>
                    <a:pt x="3" y="192"/>
                    <a:pt x="3" y="192"/>
                    <a:pt x="3" y="192"/>
                  </a:cubicBezTo>
                  <a:cubicBezTo>
                    <a:pt x="11" y="199"/>
                    <a:pt x="11" y="199"/>
                    <a:pt x="11" y="199"/>
                  </a:cubicBezTo>
                  <a:cubicBezTo>
                    <a:pt x="11" y="199"/>
                    <a:pt x="11" y="199"/>
                    <a:pt x="11" y="199"/>
                  </a:cubicBezTo>
                  <a:cubicBezTo>
                    <a:pt x="3" y="192"/>
                    <a:pt x="3" y="192"/>
                    <a:pt x="3" y="192"/>
                  </a:cubicBezTo>
                  <a:cubicBezTo>
                    <a:pt x="3" y="192"/>
                    <a:pt x="6" y="185"/>
                    <a:pt x="12" y="173"/>
                  </a:cubicBezTo>
                  <a:cubicBezTo>
                    <a:pt x="12" y="173"/>
                    <a:pt x="12" y="173"/>
                    <a:pt x="11" y="173"/>
                  </a:cubicBezTo>
                  <a:moveTo>
                    <a:pt x="186" y="0"/>
                  </a:moveTo>
                  <a:cubicBezTo>
                    <a:pt x="179" y="0"/>
                    <a:pt x="172" y="1"/>
                    <a:pt x="164" y="2"/>
                  </a:cubicBezTo>
                  <a:cubicBezTo>
                    <a:pt x="164" y="2"/>
                    <a:pt x="164" y="2"/>
                    <a:pt x="164" y="2"/>
                  </a:cubicBezTo>
                  <a:cubicBezTo>
                    <a:pt x="165" y="3"/>
                    <a:pt x="165" y="3"/>
                    <a:pt x="165" y="3"/>
                  </a:cubicBezTo>
                  <a:cubicBezTo>
                    <a:pt x="165" y="3"/>
                    <a:pt x="165" y="3"/>
                    <a:pt x="165" y="3"/>
                  </a:cubicBezTo>
                  <a:cubicBezTo>
                    <a:pt x="162" y="3"/>
                    <a:pt x="158" y="4"/>
                    <a:pt x="155" y="5"/>
                  </a:cubicBezTo>
                  <a:cubicBezTo>
                    <a:pt x="155" y="5"/>
                    <a:pt x="155" y="5"/>
                    <a:pt x="154" y="5"/>
                  </a:cubicBezTo>
                  <a:cubicBezTo>
                    <a:pt x="154" y="5"/>
                    <a:pt x="154" y="5"/>
                    <a:pt x="154" y="5"/>
                  </a:cubicBezTo>
                  <a:cubicBezTo>
                    <a:pt x="153" y="5"/>
                    <a:pt x="151" y="6"/>
                    <a:pt x="150" y="6"/>
                  </a:cubicBezTo>
                  <a:cubicBezTo>
                    <a:pt x="149" y="6"/>
                    <a:pt x="149" y="6"/>
                    <a:pt x="149" y="6"/>
                  </a:cubicBezTo>
                  <a:cubicBezTo>
                    <a:pt x="147" y="7"/>
                    <a:pt x="145" y="7"/>
                    <a:pt x="144" y="8"/>
                  </a:cubicBezTo>
                  <a:cubicBezTo>
                    <a:pt x="144" y="8"/>
                    <a:pt x="144" y="8"/>
                    <a:pt x="144" y="8"/>
                  </a:cubicBezTo>
                  <a:cubicBezTo>
                    <a:pt x="144" y="8"/>
                    <a:pt x="144" y="8"/>
                    <a:pt x="143" y="8"/>
                  </a:cubicBezTo>
                  <a:cubicBezTo>
                    <a:pt x="142" y="8"/>
                    <a:pt x="141" y="8"/>
                    <a:pt x="139" y="9"/>
                  </a:cubicBezTo>
                  <a:cubicBezTo>
                    <a:pt x="139" y="9"/>
                    <a:pt x="139" y="9"/>
                    <a:pt x="138" y="9"/>
                  </a:cubicBezTo>
                  <a:cubicBezTo>
                    <a:pt x="137" y="10"/>
                    <a:pt x="135" y="10"/>
                    <a:pt x="134" y="11"/>
                  </a:cubicBezTo>
                  <a:cubicBezTo>
                    <a:pt x="134" y="11"/>
                    <a:pt x="134" y="11"/>
                    <a:pt x="134" y="11"/>
                  </a:cubicBezTo>
                  <a:cubicBezTo>
                    <a:pt x="132" y="11"/>
                    <a:pt x="131" y="12"/>
                    <a:pt x="130" y="13"/>
                  </a:cubicBezTo>
                  <a:cubicBezTo>
                    <a:pt x="129" y="13"/>
                    <a:pt x="129" y="13"/>
                    <a:pt x="129" y="13"/>
                  </a:cubicBezTo>
                  <a:cubicBezTo>
                    <a:pt x="128" y="14"/>
                    <a:pt x="126" y="14"/>
                    <a:pt x="125" y="15"/>
                  </a:cubicBezTo>
                  <a:cubicBezTo>
                    <a:pt x="125" y="15"/>
                    <a:pt x="125" y="15"/>
                    <a:pt x="125" y="15"/>
                  </a:cubicBezTo>
                  <a:cubicBezTo>
                    <a:pt x="123" y="16"/>
                    <a:pt x="121" y="17"/>
                    <a:pt x="119" y="18"/>
                  </a:cubicBezTo>
                  <a:cubicBezTo>
                    <a:pt x="119" y="18"/>
                    <a:pt x="119" y="18"/>
                    <a:pt x="119" y="18"/>
                  </a:cubicBezTo>
                  <a:cubicBezTo>
                    <a:pt x="119" y="19"/>
                    <a:pt x="118" y="19"/>
                    <a:pt x="117" y="19"/>
                  </a:cubicBezTo>
                  <a:cubicBezTo>
                    <a:pt x="116" y="20"/>
                    <a:pt x="115" y="21"/>
                    <a:pt x="114" y="22"/>
                  </a:cubicBezTo>
                  <a:cubicBezTo>
                    <a:pt x="114" y="22"/>
                    <a:pt x="114" y="22"/>
                    <a:pt x="114" y="22"/>
                  </a:cubicBezTo>
                  <a:cubicBezTo>
                    <a:pt x="114" y="22"/>
                    <a:pt x="114" y="22"/>
                    <a:pt x="114" y="22"/>
                  </a:cubicBezTo>
                  <a:cubicBezTo>
                    <a:pt x="112" y="23"/>
                    <a:pt x="110" y="25"/>
                    <a:pt x="108" y="26"/>
                  </a:cubicBezTo>
                  <a:cubicBezTo>
                    <a:pt x="108" y="27"/>
                    <a:pt x="108" y="27"/>
                    <a:pt x="108" y="27"/>
                  </a:cubicBezTo>
                  <a:cubicBezTo>
                    <a:pt x="106" y="28"/>
                    <a:pt x="105" y="30"/>
                    <a:pt x="103" y="31"/>
                  </a:cubicBezTo>
                  <a:cubicBezTo>
                    <a:pt x="102" y="32"/>
                    <a:pt x="102" y="32"/>
                    <a:pt x="102" y="32"/>
                  </a:cubicBezTo>
                  <a:cubicBezTo>
                    <a:pt x="101" y="33"/>
                    <a:pt x="99" y="35"/>
                    <a:pt x="97" y="37"/>
                  </a:cubicBezTo>
                  <a:cubicBezTo>
                    <a:pt x="97" y="37"/>
                    <a:pt x="97" y="37"/>
                    <a:pt x="97" y="37"/>
                  </a:cubicBezTo>
                  <a:cubicBezTo>
                    <a:pt x="97" y="37"/>
                    <a:pt x="97" y="37"/>
                    <a:pt x="97" y="37"/>
                  </a:cubicBezTo>
                  <a:cubicBezTo>
                    <a:pt x="95" y="39"/>
                    <a:pt x="93" y="41"/>
                    <a:pt x="92" y="43"/>
                  </a:cubicBezTo>
                  <a:cubicBezTo>
                    <a:pt x="91" y="43"/>
                    <a:pt x="91" y="43"/>
                    <a:pt x="91" y="43"/>
                  </a:cubicBezTo>
                  <a:cubicBezTo>
                    <a:pt x="90" y="45"/>
                    <a:pt x="88" y="47"/>
                    <a:pt x="86" y="49"/>
                  </a:cubicBezTo>
                  <a:cubicBezTo>
                    <a:pt x="86" y="50"/>
                    <a:pt x="86" y="50"/>
                    <a:pt x="86" y="50"/>
                  </a:cubicBezTo>
                  <a:cubicBezTo>
                    <a:pt x="84" y="52"/>
                    <a:pt x="82" y="54"/>
                    <a:pt x="81" y="56"/>
                  </a:cubicBezTo>
                  <a:cubicBezTo>
                    <a:pt x="80" y="57"/>
                    <a:pt x="80" y="57"/>
                    <a:pt x="80" y="57"/>
                  </a:cubicBezTo>
                  <a:cubicBezTo>
                    <a:pt x="79" y="59"/>
                    <a:pt x="77" y="60"/>
                    <a:pt x="76" y="62"/>
                  </a:cubicBezTo>
                  <a:cubicBezTo>
                    <a:pt x="76" y="63"/>
                    <a:pt x="75" y="63"/>
                    <a:pt x="75" y="63"/>
                  </a:cubicBezTo>
                  <a:cubicBezTo>
                    <a:pt x="75" y="64"/>
                    <a:pt x="75" y="64"/>
                    <a:pt x="75" y="64"/>
                  </a:cubicBezTo>
                  <a:cubicBezTo>
                    <a:pt x="73" y="66"/>
                    <a:pt x="72" y="68"/>
                    <a:pt x="70" y="70"/>
                  </a:cubicBezTo>
                  <a:cubicBezTo>
                    <a:pt x="69" y="71"/>
                    <a:pt x="69" y="71"/>
                    <a:pt x="69" y="71"/>
                  </a:cubicBezTo>
                  <a:cubicBezTo>
                    <a:pt x="69" y="72"/>
                    <a:pt x="69" y="72"/>
                    <a:pt x="69" y="72"/>
                  </a:cubicBezTo>
                  <a:cubicBezTo>
                    <a:pt x="68" y="73"/>
                    <a:pt x="68" y="74"/>
                    <a:pt x="67" y="75"/>
                  </a:cubicBezTo>
                  <a:cubicBezTo>
                    <a:pt x="66" y="76"/>
                    <a:pt x="65" y="77"/>
                    <a:pt x="65" y="78"/>
                  </a:cubicBezTo>
                  <a:cubicBezTo>
                    <a:pt x="64" y="79"/>
                    <a:pt x="64" y="79"/>
                    <a:pt x="64" y="79"/>
                  </a:cubicBezTo>
                  <a:cubicBezTo>
                    <a:pt x="59" y="86"/>
                    <a:pt x="54" y="94"/>
                    <a:pt x="49" y="102"/>
                  </a:cubicBezTo>
                  <a:cubicBezTo>
                    <a:pt x="49" y="102"/>
                    <a:pt x="49" y="102"/>
                    <a:pt x="49" y="102"/>
                  </a:cubicBezTo>
                  <a:cubicBezTo>
                    <a:pt x="48" y="104"/>
                    <a:pt x="47" y="105"/>
                    <a:pt x="47" y="106"/>
                  </a:cubicBezTo>
                  <a:cubicBezTo>
                    <a:pt x="44" y="110"/>
                    <a:pt x="42" y="114"/>
                    <a:pt x="39" y="118"/>
                  </a:cubicBezTo>
                  <a:cubicBezTo>
                    <a:pt x="39" y="118"/>
                    <a:pt x="39" y="118"/>
                    <a:pt x="39" y="118"/>
                  </a:cubicBezTo>
                  <a:cubicBezTo>
                    <a:pt x="39" y="118"/>
                    <a:pt x="39" y="118"/>
                    <a:pt x="39" y="118"/>
                  </a:cubicBezTo>
                  <a:cubicBezTo>
                    <a:pt x="39" y="119"/>
                    <a:pt x="39" y="119"/>
                    <a:pt x="39" y="119"/>
                  </a:cubicBezTo>
                  <a:cubicBezTo>
                    <a:pt x="38" y="121"/>
                    <a:pt x="37" y="122"/>
                    <a:pt x="37" y="123"/>
                  </a:cubicBezTo>
                  <a:cubicBezTo>
                    <a:pt x="37" y="123"/>
                    <a:pt x="37" y="123"/>
                    <a:pt x="37" y="123"/>
                  </a:cubicBezTo>
                  <a:cubicBezTo>
                    <a:pt x="37" y="123"/>
                    <a:pt x="37" y="123"/>
                    <a:pt x="37" y="123"/>
                  </a:cubicBezTo>
                  <a:cubicBezTo>
                    <a:pt x="36" y="123"/>
                    <a:pt x="36" y="123"/>
                    <a:pt x="36" y="123"/>
                  </a:cubicBezTo>
                  <a:cubicBezTo>
                    <a:pt x="36" y="124"/>
                    <a:pt x="36" y="124"/>
                    <a:pt x="36" y="124"/>
                  </a:cubicBezTo>
                  <a:cubicBezTo>
                    <a:pt x="35" y="126"/>
                    <a:pt x="34" y="127"/>
                    <a:pt x="33" y="128"/>
                  </a:cubicBezTo>
                  <a:cubicBezTo>
                    <a:pt x="33" y="128"/>
                    <a:pt x="33" y="128"/>
                    <a:pt x="33" y="128"/>
                  </a:cubicBezTo>
                  <a:cubicBezTo>
                    <a:pt x="33" y="129"/>
                    <a:pt x="33" y="129"/>
                    <a:pt x="33" y="129"/>
                  </a:cubicBezTo>
                  <a:cubicBezTo>
                    <a:pt x="34" y="130"/>
                    <a:pt x="34" y="130"/>
                    <a:pt x="35" y="131"/>
                  </a:cubicBezTo>
                  <a:cubicBezTo>
                    <a:pt x="60" y="86"/>
                    <a:pt x="96" y="31"/>
                    <a:pt x="127" y="15"/>
                  </a:cubicBezTo>
                  <a:cubicBezTo>
                    <a:pt x="139" y="9"/>
                    <a:pt x="154" y="5"/>
                    <a:pt x="167" y="3"/>
                  </a:cubicBezTo>
                  <a:cubicBezTo>
                    <a:pt x="167" y="2"/>
                    <a:pt x="167" y="2"/>
                    <a:pt x="167" y="2"/>
                  </a:cubicBezTo>
                  <a:cubicBezTo>
                    <a:pt x="173" y="1"/>
                    <a:pt x="180" y="0"/>
                    <a:pt x="186" y="0"/>
                  </a:cubicBezTo>
                </a:path>
              </a:pathLst>
            </a:custGeom>
            <a:solidFill>
              <a:srgbClr val="898C8F"/>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5"/>
            <p:cNvSpPr>
              <a:spLocks noEditPoints="1"/>
            </p:cNvSpPr>
            <p:nvPr/>
          </p:nvSpPr>
          <p:spPr bwMode="auto">
            <a:xfrm>
              <a:off x="5348288" y="5208588"/>
              <a:ext cx="211138" cy="317500"/>
            </a:xfrm>
            <a:custGeom>
              <a:avLst/>
              <a:gdLst>
                <a:gd name="T0" fmla="*/ 2 w 10"/>
                <a:gd name="T1" fmla="*/ 9 h 15"/>
                <a:gd name="T2" fmla="*/ 0 w 10"/>
                <a:gd name="T3" fmla="*/ 12 h 15"/>
                <a:gd name="T4" fmla="*/ 0 w 10"/>
                <a:gd name="T5" fmla="*/ 15 h 15"/>
                <a:gd name="T6" fmla="*/ 2 w 10"/>
                <a:gd name="T7" fmla="*/ 12 h 15"/>
                <a:gd name="T8" fmla="*/ 2 w 10"/>
                <a:gd name="T9" fmla="*/ 9 h 15"/>
                <a:gd name="T10" fmla="*/ 9 w 10"/>
                <a:gd name="T11" fmla="*/ 0 h 15"/>
                <a:gd name="T12" fmla="*/ 9 w 10"/>
                <a:gd name="T13" fmla="*/ 0 h 15"/>
                <a:gd name="T14" fmla="*/ 10 w 10"/>
                <a:gd name="T15" fmla="*/ 1 h 15"/>
                <a:gd name="T16" fmla="*/ 10 w 10"/>
                <a:gd name="T17" fmla="*/ 1 h 15"/>
                <a:gd name="T18" fmla="*/ 9 w 10"/>
                <a:gd name="T19"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5">
                  <a:moveTo>
                    <a:pt x="2" y="9"/>
                  </a:moveTo>
                  <a:cubicBezTo>
                    <a:pt x="1" y="10"/>
                    <a:pt x="0" y="11"/>
                    <a:pt x="0" y="12"/>
                  </a:cubicBezTo>
                  <a:cubicBezTo>
                    <a:pt x="0" y="15"/>
                    <a:pt x="0" y="15"/>
                    <a:pt x="0" y="15"/>
                  </a:cubicBezTo>
                  <a:cubicBezTo>
                    <a:pt x="1" y="14"/>
                    <a:pt x="1" y="13"/>
                    <a:pt x="2" y="12"/>
                  </a:cubicBezTo>
                  <a:cubicBezTo>
                    <a:pt x="2" y="9"/>
                    <a:pt x="2" y="9"/>
                    <a:pt x="2" y="9"/>
                  </a:cubicBezTo>
                  <a:moveTo>
                    <a:pt x="9" y="0"/>
                  </a:moveTo>
                  <a:cubicBezTo>
                    <a:pt x="9" y="0"/>
                    <a:pt x="9" y="0"/>
                    <a:pt x="9" y="0"/>
                  </a:cubicBezTo>
                  <a:cubicBezTo>
                    <a:pt x="10" y="1"/>
                    <a:pt x="10" y="1"/>
                    <a:pt x="10" y="1"/>
                  </a:cubicBezTo>
                  <a:cubicBezTo>
                    <a:pt x="10" y="1"/>
                    <a:pt x="10" y="1"/>
                    <a:pt x="10" y="1"/>
                  </a:cubicBezTo>
                  <a:cubicBezTo>
                    <a:pt x="9" y="0"/>
                    <a:pt x="9" y="0"/>
                    <a:pt x="9" y="0"/>
                  </a:cubicBezTo>
                </a:path>
              </a:pathLst>
            </a:custGeom>
            <a:solidFill>
              <a:srgbClr val="59442E"/>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26"/>
            <p:cNvSpPr/>
            <p:nvPr/>
          </p:nvSpPr>
          <p:spPr bwMode="auto">
            <a:xfrm>
              <a:off x="5370513" y="5060950"/>
              <a:ext cx="485775" cy="717550"/>
            </a:xfrm>
            <a:custGeom>
              <a:avLst/>
              <a:gdLst>
                <a:gd name="T0" fmla="*/ 0 w 306"/>
                <a:gd name="T1" fmla="*/ 0 h 452"/>
                <a:gd name="T2" fmla="*/ 13 w 306"/>
                <a:gd name="T3" fmla="*/ 213 h 452"/>
                <a:gd name="T4" fmla="*/ 13 w 306"/>
                <a:gd name="T5" fmla="*/ 253 h 452"/>
                <a:gd name="T6" fmla="*/ 26 w 306"/>
                <a:gd name="T7" fmla="*/ 333 h 452"/>
                <a:gd name="T8" fmla="*/ 159 w 306"/>
                <a:gd name="T9" fmla="*/ 452 h 452"/>
                <a:gd name="T10" fmla="*/ 306 w 306"/>
                <a:gd name="T11" fmla="*/ 266 h 452"/>
                <a:gd name="T12" fmla="*/ 306 w 306"/>
                <a:gd name="T13" fmla="*/ 253 h 452"/>
                <a:gd name="T14" fmla="*/ 119 w 306"/>
                <a:gd name="T15" fmla="*/ 107 h 452"/>
                <a:gd name="T16" fmla="*/ 106 w 306"/>
                <a:gd name="T17" fmla="*/ 93 h 452"/>
                <a:gd name="T18" fmla="*/ 0 w 306"/>
                <a:gd name="T19" fmla="*/ 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6" h="452">
                  <a:moveTo>
                    <a:pt x="0" y="0"/>
                  </a:moveTo>
                  <a:lnTo>
                    <a:pt x="13" y="213"/>
                  </a:lnTo>
                  <a:lnTo>
                    <a:pt x="13" y="253"/>
                  </a:lnTo>
                  <a:lnTo>
                    <a:pt x="26" y="333"/>
                  </a:lnTo>
                  <a:lnTo>
                    <a:pt x="159" y="452"/>
                  </a:lnTo>
                  <a:lnTo>
                    <a:pt x="306" y="266"/>
                  </a:lnTo>
                  <a:lnTo>
                    <a:pt x="306" y="253"/>
                  </a:lnTo>
                  <a:lnTo>
                    <a:pt x="119" y="107"/>
                  </a:lnTo>
                  <a:lnTo>
                    <a:pt x="106" y="93"/>
                  </a:lnTo>
                  <a:lnTo>
                    <a:pt x="0" y="0"/>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27"/>
            <p:cNvSpPr/>
            <p:nvPr/>
          </p:nvSpPr>
          <p:spPr bwMode="auto">
            <a:xfrm>
              <a:off x="5370513" y="5060950"/>
              <a:ext cx="485775" cy="717550"/>
            </a:xfrm>
            <a:custGeom>
              <a:avLst/>
              <a:gdLst>
                <a:gd name="T0" fmla="*/ 0 w 306"/>
                <a:gd name="T1" fmla="*/ 0 h 452"/>
                <a:gd name="T2" fmla="*/ 13 w 306"/>
                <a:gd name="T3" fmla="*/ 213 h 452"/>
                <a:gd name="T4" fmla="*/ 13 w 306"/>
                <a:gd name="T5" fmla="*/ 253 h 452"/>
                <a:gd name="T6" fmla="*/ 26 w 306"/>
                <a:gd name="T7" fmla="*/ 333 h 452"/>
                <a:gd name="T8" fmla="*/ 159 w 306"/>
                <a:gd name="T9" fmla="*/ 452 h 452"/>
                <a:gd name="T10" fmla="*/ 306 w 306"/>
                <a:gd name="T11" fmla="*/ 266 h 452"/>
                <a:gd name="T12" fmla="*/ 306 w 306"/>
                <a:gd name="T13" fmla="*/ 253 h 452"/>
                <a:gd name="T14" fmla="*/ 119 w 306"/>
                <a:gd name="T15" fmla="*/ 107 h 452"/>
                <a:gd name="T16" fmla="*/ 106 w 306"/>
                <a:gd name="T17" fmla="*/ 93 h 452"/>
                <a:gd name="T18" fmla="*/ 0 w 306"/>
                <a:gd name="T19" fmla="*/ 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6" h="452">
                  <a:moveTo>
                    <a:pt x="0" y="0"/>
                  </a:moveTo>
                  <a:lnTo>
                    <a:pt x="13" y="213"/>
                  </a:lnTo>
                  <a:lnTo>
                    <a:pt x="13" y="253"/>
                  </a:lnTo>
                  <a:lnTo>
                    <a:pt x="26" y="333"/>
                  </a:lnTo>
                  <a:lnTo>
                    <a:pt x="159" y="452"/>
                  </a:lnTo>
                  <a:lnTo>
                    <a:pt x="306" y="266"/>
                  </a:lnTo>
                  <a:lnTo>
                    <a:pt x="306" y="253"/>
                  </a:lnTo>
                  <a:lnTo>
                    <a:pt x="119" y="107"/>
                  </a:lnTo>
                  <a:lnTo>
                    <a:pt x="106" y="9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8"/>
            <p:cNvSpPr>
              <a:spLocks noEditPoints="1"/>
            </p:cNvSpPr>
            <p:nvPr/>
          </p:nvSpPr>
          <p:spPr bwMode="auto">
            <a:xfrm>
              <a:off x="5370513" y="1074738"/>
              <a:ext cx="3910013" cy="4408489"/>
            </a:xfrm>
            <a:custGeom>
              <a:avLst/>
              <a:gdLst>
                <a:gd name="T0" fmla="*/ 9 w 185"/>
                <a:gd name="T1" fmla="*/ 170 h 209"/>
                <a:gd name="T2" fmla="*/ 0 w 185"/>
                <a:gd name="T3" fmla="*/ 189 h 209"/>
                <a:gd name="T4" fmla="*/ 8 w 185"/>
                <a:gd name="T5" fmla="*/ 196 h 209"/>
                <a:gd name="T6" fmla="*/ 9 w 185"/>
                <a:gd name="T7" fmla="*/ 197 h 209"/>
                <a:gd name="T8" fmla="*/ 23 w 185"/>
                <a:gd name="T9" fmla="*/ 208 h 209"/>
                <a:gd name="T10" fmla="*/ 23 w 185"/>
                <a:gd name="T11" fmla="*/ 209 h 209"/>
                <a:gd name="T12" fmla="*/ 27 w 185"/>
                <a:gd name="T13" fmla="*/ 205 h 209"/>
                <a:gd name="T14" fmla="*/ 2 w 185"/>
                <a:gd name="T15" fmla="*/ 184 h 209"/>
                <a:gd name="T16" fmla="*/ 9 w 185"/>
                <a:gd name="T17" fmla="*/ 170 h 209"/>
                <a:gd name="T18" fmla="*/ 9 w 185"/>
                <a:gd name="T19" fmla="*/ 170 h 209"/>
                <a:gd name="T20" fmla="*/ 164 w 185"/>
                <a:gd name="T21" fmla="*/ 0 h 209"/>
                <a:gd name="T22" fmla="*/ 124 w 185"/>
                <a:gd name="T23" fmla="*/ 12 h 209"/>
                <a:gd name="T24" fmla="*/ 32 w 185"/>
                <a:gd name="T25" fmla="*/ 128 h 209"/>
                <a:gd name="T26" fmla="*/ 32 w 185"/>
                <a:gd name="T27" fmla="*/ 128 h 209"/>
                <a:gd name="T28" fmla="*/ 39 w 185"/>
                <a:gd name="T29" fmla="*/ 115 h 209"/>
                <a:gd name="T30" fmla="*/ 76 w 185"/>
                <a:gd name="T31" fmla="*/ 146 h 209"/>
                <a:gd name="T32" fmla="*/ 114 w 185"/>
                <a:gd name="T33" fmla="*/ 102 h 209"/>
                <a:gd name="T34" fmla="*/ 112 w 185"/>
                <a:gd name="T35" fmla="*/ 58 h 209"/>
                <a:gd name="T36" fmla="*/ 137 w 185"/>
                <a:gd name="T37" fmla="*/ 46 h 209"/>
                <a:gd name="T38" fmla="*/ 156 w 185"/>
                <a:gd name="T39" fmla="*/ 53 h 209"/>
                <a:gd name="T40" fmla="*/ 185 w 185"/>
                <a:gd name="T41" fmla="*/ 18 h 209"/>
                <a:gd name="T42" fmla="*/ 164 w 185"/>
                <a:gd name="T43" fmla="*/ 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5" h="209">
                  <a:moveTo>
                    <a:pt x="9" y="170"/>
                  </a:moveTo>
                  <a:cubicBezTo>
                    <a:pt x="3" y="182"/>
                    <a:pt x="0" y="189"/>
                    <a:pt x="0" y="189"/>
                  </a:cubicBezTo>
                  <a:cubicBezTo>
                    <a:pt x="8" y="196"/>
                    <a:pt x="8" y="196"/>
                    <a:pt x="8" y="196"/>
                  </a:cubicBezTo>
                  <a:cubicBezTo>
                    <a:pt x="9" y="197"/>
                    <a:pt x="9" y="197"/>
                    <a:pt x="9" y="197"/>
                  </a:cubicBezTo>
                  <a:cubicBezTo>
                    <a:pt x="23" y="208"/>
                    <a:pt x="23" y="208"/>
                    <a:pt x="23" y="208"/>
                  </a:cubicBezTo>
                  <a:cubicBezTo>
                    <a:pt x="23" y="209"/>
                    <a:pt x="23" y="209"/>
                    <a:pt x="23" y="209"/>
                  </a:cubicBezTo>
                  <a:cubicBezTo>
                    <a:pt x="27" y="205"/>
                    <a:pt x="27" y="205"/>
                    <a:pt x="27" y="205"/>
                  </a:cubicBezTo>
                  <a:cubicBezTo>
                    <a:pt x="2" y="184"/>
                    <a:pt x="2" y="184"/>
                    <a:pt x="2" y="184"/>
                  </a:cubicBezTo>
                  <a:cubicBezTo>
                    <a:pt x="4" y="181"/>
                    <a:pt x="6" y="176"/>
                    <a:pt x="9" y="170"/>
                  </a:cubicBezTo>
                  <a:cubicBezTo>
                    <a:pt x="9" y="170"/>
                    <a:pt x="9" y="170"/>
                    <a:pt x="9" y="170"/>
                  </a:cubicBezTo>
                  <a:moveTo>
                    <a:pt x="164" y="0"/>
                  </a:moveTo>
                  <a:cubicBezTo>
                    <a:pt x="151" y="2"/>
                    <a:pt x="136" y="6"/>
                    <a:pt x="124" y="12"/>
                  </a:cubicBezTo>
                  <a:cubicBezTo>
                    <a:pt x="93" y="28"/>
                    <a:pt x="57" y="83"/>
                    <a:pt x="32" y="128"/>
                  </a:cubicBezTo>
                  <a:cubicBezTo>
                    <a:pt x="32" y="128"/>
                    <a:pt x="32" y="128"/>
                    <a:pt x="32" y="128"/>
                  </a:cubicBezTo>
                  <a:cubicBezTo>
                    <a:pt x="34" y="123"/>
                    <a:pt x="37" y="119"/>
                    <a:pt x="39" y="115"/>
                  </a:cubicBezTo>
                  <a:cubicBezTo>
                    <a:pt x="76" y="146"/>
                    <a:pt x="76" y="146"/>
                    <a:pt x="76" y="146"/>
                  </a:cubicBezTo>
                  <a:cubicBezTo>
                    <a:pt x="114" y="102"/>
                    <a:pt x="114" y="102"/>
                    <a:pt x="114" y="102"/>
                  </a:cubicBezTo>
                  <a:cubicBezTo>
                    <a:pt x="102" y="90"/>
                    <a:pt x="101" y="71"/>
                    <a:pt x="112" y="58"/>
                  </a:cubicBezTo>
                  <a:cubicBezTo>
                    <a:pt x="118" y="50"/>
                    <a:pt x="127" y="46"/>
                    <a:pt x="137" y="46"/>
                  </a:cubicBezTo>
                  <a:cubicBezTo>
                    <a:pt x="143" y="46"/>
                    <a:pt x="150" y="48"/>
                    <a:pt x="156" y="53"/>
                  </a:cubicBezTo>
                  <a:cubicBezTo>
                    <a:pt x="185" y="18"/>
                    <a:pt x="185" y="18"/>
                    <a:pt x="185" y="18"/>
                  </a:cubicBezTo>
                  <a:cubicBezTo>
                    <a:pt x="164" y="0"/>
                    <a:pt x="164" y="0"/>
                    <a:pt x="164" y="0"/>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29"/>
            <p:cNvSpPr/>
            <p:nvPr/>
          </p:nvSpPr>
          <p:spPr bwMode="auto">
            <a:xfrm>
              <a:off x="7504113" y="2044700"/>
              <a:ext cx="1163638" cy="1181100"/>
            </a:xfrm>
            <a:custGeom>
              <a:avLst/>
              <a:gdLst>
                <a:gd name="T0" fmla="*/ 36 w 55"/>
                <a:gd name="T1" fmla="*/ 0 h 56"/>
                <a:gd name="T2" fmla="*/ 11 w 55"/>
                <a:gd name="T3" fmla="*/ 12 h 56"/>
                <a:gd name="T4" fmla="*/ 13 w 55"/>
                <a:gd name="T5" fmla="*/ 56 h 56"/>
                <a:gd name="T6" fmla="*/ 17 w 55"/>
                <a:gd name="T7" fmla="*/ 51 h 56"/>
                <a:gd name="T8" fmla="*/ 16 w 55"/>
                <a:gd name="T9" fmla="*/ 16 h 56"/>
                <a:gd name="T10" fmla="*/ 36 w 55"/>
                <a:gd name="T11" fmla="*/ 7 h 56"/>
                <a:gd name="T12" fmla="*/ 51 w 55"/>
                <a:gd name="T13" fmla="*/ 11 h 56"/>
                <a:gd name="T14" fmla="*/ 55 w 55"/>
                <a:gd name="T15" fmla="*/ 7 h 56"/>
                <a:gd name="T16" fmla="*/ 36 w 55"/>
                <a:gd name="T17"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6">
                  <a:moveTo>
                    <a:pt x="36" y="0"/>
                  </a:moveTo>
                  <a:cubicBezTo>
                    <a:pt x="26" y="0"/>
                    <a:pt x="17" y="4"/>
                    <a:pt x="11" y="12"/>
                  </a:cubicBezTo>
                  <a:cubicBezTo>
                    <a:pt x="0" y="25"/>
                    <a:pt x="1" y="44"/>
                    <a:pt x="13" y="56"/>
                  </a:cubicBezTo>
                  <a:cubicBezTo>
                    <a:pt x="17" y="51"/>
                    <a:pt x="17" y="51"/>
                    <a:pt x="17" y="51"/>
                  </a:cubicBezTo>
                  <a:cubicBezTo>
                    <a:pt x="8" y="41"/>
                    <a:pt x="7" y="26"/>
                    <a:pt x="16" y="16"/>
                  </a:cubicBezTo>
                  <a:cubicBezTo>
                    <a:pt x="21" y="10"/>
                    <a:pt x="28" y="7"/>
                    <a:pt x="36" y="7"/>
                  </a:cubicBezTo>
                  <a:cubicBezTo>
                    <a:pt x="41" y="7"/>
                    <a:pt x="46" y="8"/>
                    <a:pt x="51" y="11"/>
                  </a:cubicBezTo>
                  <a:cubicBezTo>
                    <a:pt x="55" y="7"/>
                    <a:pt x="55" y="7"/>
                    <a:pt x="55" y="7"/>
                  </a:cubicBezTo>
                  <a:cubicBezTo>
                    <a:pt x="49" y="2"/>
                    <a:pt x="42" y="0"/>
                    <a:pt x="36" y="0"/>
                  </a:cubicBezTo>
                </a:path>
              </a:pathLst>
            </a:custGeom>
            <a:solidFill>
              <a:srgbClr val="0E3044"/>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30"/>
            <p:cNvSpPr/>
            <p:nvPr/>
          </p:nvSpPr>
          <p:spPr bwMode="auto">
            <a:xfrm>
              <a:off x="7653338" y="2192338"/>
              <a:ext cx="928688" cy="928688"/>
            </a:xfrm>
            <a:custGeom>
              <a:avLst/>
              <a:gdLst>
                <a:gd name="T0" fmla="*/ 29 w 44"/>
                <a:gd name="T1" fmla="*/ 0 h 44"/>
                <a:gd name="T2" fmla="*/ 9 w 44"/>
                <a:gd name="T3" fmla="*/ 9 h 44"/>
                <a:gd name="T4" fmla="*/ 10 w 44"/>
                <a:gd name="T5" fmla="*/ 44 h 44"/>
                <a:gd name="T6" fmla="*/ 44 w 44"/>
                <a:gd name="T7" fmla="*/ 4 h 44"/>
                <a:gd name="T8" fmla="*/ 29 w 44"/>
                <a:gd name="T9" fmla="*/ 0 h 44"/>
              </a:gdLst>
              <a:ahLst/>
              <a:cxnLst>
                <a:cxn ang="0">
                  <a:pos x="T0" y="T1"/>
                </a:cxn>
                <a:cxn ang="0">
                  <a:pos x="T2" y="T3"/>
                </a:cxn>
                <a:cxn ang="0">
                  <a:pos x="T4" y="T5"/>
                </a:cxn>
                <a:cxn ang="0">
                  <a:pos x="T6" y="T7"/>
                </a:cxn>
                <a:cxn ang="0">
                  <a:pos x="T8" y="T9"/>
                </a:cxn>
              </a:cxnLst>
              <a:rect l="0" t="0" r="r" b="b"/>
              <a:pathLst>
                <a:path w="44" h="44">
                  <a:moveTo>
                    <a:pt x="29" y="0"/>
                  </a:moveTo>
                  <a:cubicBezTo>
                    <a:pt x="21" y="0"/>
                    <a:pt x="14" y="3"/>
                    <a:pt x="9" y="9"/>
                  </a:cubicBezTo>
                  <a:cubicBezTo>
                    <a:pt x="0" y="19"/>
                    <a:pt x="1" y="34"/>
                    <a:pt x="10" y="44"/>
                  </a:cubicBezTo>
                  <a:cubicBezTo>
                    <a:pt x="44" y="4"/>
                    <a:pt x="44" y="4"/>
                    <a:pt x="44" y="4"/>
                  </a:cubicBezTo>
                  <a:cubicBezTo>
                    <a:pt x="39" y="1"/>
                    <a:pt x="34" y="0"/>
                    <a:pt x="29"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31"/>
            <p:cNvSpPr/>
            <p:nvPr/>
          </p:nvSpPr>
          <p:spPr bwMode="auto">
            <a:xfrm>
              <a:off x="8836025" y="990600"/>
              <a:ext cx="846138" cy="463550"/>
            </a:xfrm>
            <a:custGeom>
              <a:avLst/>
              <a:gdLst>
                <a:gd name="T0" fmla="*/ 38 w 40"/>
                <a:gd name="T1" fmla="*/ 0 h 22"/>
                <a:gd name="T2" fmla="*/ 19 w 40"/>
                <a:gd name="T3" fmla="*/ 1 h 22"/>
                <a:gd name="T4" fmla="*/ 0 w 40"/>
                <a:gd name="T5" fmla="*/ 3 h 22"/>
                <a:gd name="T6" fmla="*/ 0 w 40"/>
                <a:gd name="T7" fmla="*/ 4 h 22"/>
                <a:gd name="T8" fmla="*/ 21 w 40"/>
                <a:gd name="T9" fmla="*/ 22 h 22"/>
                <a:gd name="T10" fmla="*/ 40 w 40"/>
                <a:gd name="T11" fmla="*/ 0 h 22"/>
                <a:gd name="T12" fmla="*/ 40 w 40"/>
                <a:gd name="T13" fmla="*/ 0 h 22"/>
                <a:gd name="T14" fmla="*/ 38 w 40"/>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2">
                  <a:moveTo>
                    <a:pt x="38" y="0"/>
                  </a:moveTo>
                  <a:cubicBezTo>
                    <a:pt x="35" y="0"/>
                    <a:pt x="28" y="0"/>
                    <a:pt x="19" y="1"/>
                  </a:cubicBezTo>
                  <a:cubicBezTo>
                    <a:pt x="13" y="1"/>
                    <a:pt x="6" y="2"/>
                    <a:pt x="0" y="3"/>
                  </a:cubicBezTo>
                  <a:cubicBezTo>
                    <a:pt x="0" y="4"/>
                    <a:pt x="0" y="4"/>
                    <a:pt x="0" y="4"/>
                  </a:cubicBezTo>
                  <a:cubicBezTo>
                    <a:pt x="21" y="22"/>
                    <a:pt x="21" y="22"/>
                    <a:pt x="21" y="22"/>
                  </a:cubicBezTo>
                  <a:cubicBezTo>
                    <a:pt x="40" y="0"/>
                    <a:pt x="40" y="0"/>
                    <a:pt x="40" y="0"/>
                  </a:cubicBezTo>
                  <a:cubicBezTo>
                    <a:pt x="40" y="0"/>
                    <a:pt x="40" y="0"/>
                    <a:pt x="40" y="0"/>
                  </a:cubicBezTo>
                  <a:cubicBezTo>
                    <a:pt x="40" y="0"/>
                    <a:pt x="39" y="0"/>
                    <a:pt x="38" y="0"/>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32"/>
            <p:cNvSpPr/>
            <p:nvPr/>
          </p:nvSpPr>
          <p:spPr bwMode="auto">
            <a:xfrm>
              <a:off x="5411788" y="3500438"/>
              <a:ext cx="1565275" cy="1898650"/>
            </a:xfrm>
            <a:custGeom>
              <a:avLst/>
              <a:gdLst>
                <a:gd name="T0" fmla="*/ 37 w 74"/>
                <a:gd name="T1" fmla="*/ 0 h 90"/>
                <a:gd name="T2" fmla="*/ 30 w 74"/>
                <a:gd name="T3" fmla="*/ 13 h 90"/>
                <a:gd name="T4" fmla="*/ 38 w 74"/>
                <a:gd name="T5" fmla="*/ 32 h 90"/>
                <a:gd name="T6" fmla="*/ 6 w 74"/>
                <a:gd name="T7" fmla="*/ 70 h 90"/>
                <a:gd name="T8" fmla="*/ 7 w 74"/>
                <a:gd name="T9" fmla="*/ 55 h 90"/>
                <a:gd name="T10" fmla="*/ 0 w 74"/>
                <a:gd name="T11" fmla="*/ 69 h 90"/>
                <a:gd name="T12" fmla="*/ 25 w 74"/>
                <a:gd name="T13" fmla="*/ 90 h 90"/>
                <a:gd name="T14" fmla="*/ 74 w 74"/>
                <a:gd name="T15" fmla="*/ 31 h 90"/>
                <a:gd name="T16" fmla="*/ 37 w 74"/>
                <a:gd name="T1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90">
                  <a:moveTo>
                    <a:pt x="37" y="0"/>
                  </a:moveTo>
                  <a:cubicBezTo>
                    <a:pt x="35" y="4"/>
                    <a:pt x="32" y="8"/>
                    <a:pt x="30" y="13"/>
                  </a:cubicBezTo>
                  <a:cubicBezTo>
                    <a:pt x="37" y="20"/>
                    <a:pt x="38" y="32"/>
                    <a:pt x="38" y="32"/>
                  </a:cubicBezTo>
                  <a:cubicBezTo>
                    <a:pt x="6" y="70"/>
                    <a:pt x="6" y="70"/>
                    <a:pt x="6" y="70"/>
                  </a:cubicBezTo>
                  <a:cubicBezTo>
                    <a:pt x="10" y="60"/>
                    <a:pt x="10" y="56"/>
                    <a:pt x="7" y="55"/>
                  </a:cubicBezTo>
                  <a:cubicBezTo>
                    <a:pt x="4" y="61"/>
                    <a:pt x="2" y="66"/>
                    <a:pt x="0" y="69"/>
                  </a:cubicBezTo>
                  <a:cubicBezTo>
                    <a:pt x="25" y="90"/>
                    <a:pt x="25" y="90"/>
                    <a:pt x="25" y="90"/>
                  </a:cubicBezTo>
                  <a:cubicBezTo>
                    <a:pt x="74" y="31"/>
                    <a:pt x="74" y="31"/>
                    <a:pt x="74" y="31"/>
                  </a:cubicBezTo>
                  <a:cubicBezTo>
                    <a:pt x="37" y="0"/>
                    <a:pt x="37" y="0"/>
                    <a:pt x="37" y="0"/>
                  </a:cubicBezTo>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33"/>
            <p:cNvSpPr>
              <a:spLocks noEditPoints="1"/>
            </p:cNvSpPr>
            <p:nvPr/>
          </p:nvSpPr>
          <p:spPr bwMode="auto">
            <a:xfrm>
              <a:off x="3954463" y="3668713"/>
              <a:ext cx="1731963" cy="1982788"/>
            </a:xfrm>
            <a:custGeom>
              <a:avLst/>
              <a:gdLst>
                <a:gd name="T0" fmla="*/ 3 w 82"/>
                <a:gd name="T1" fmla="*/ 94 h 94"/>
                <a:gd name="T2" fmla="*/ 0 w 82"/>
                <a:gd name="T3" fmla="*/ 94 h 94"/>
                <a:gd name="T4" fmla="*/ 0 w 82"/>
                <a:gd name="T5" fmla="*/ 94 h 94"/>
                <a:gd name="T6" fmla="*/ 3 w 82"/>
                <a:gd name="T7" fmla="*/ 94 h 94"/>
                <a:gd name="T8" fmla="*/ 3 w 82"/>
                <a:gd name="T9" fmla="*/ 94 h 94"/>
                <a:gd name="T10" fmla="*/ 62 w 82"/>
                <a:gd name="T11" fmla="*/ 7 h 94"/>
                <a:gd name="T12" fmla="*/ 47 w 82"/>
                <a:gd name="T13" fmla="*/ 20 h 94"/>
                <a:gd name="T14" fmla="*/ 62 w 82"/>
                <a:gd name="T15" fmla="*/ 7 h 94"/>
                <a:gd name="T16" fmla="*/ 79 w 82"/>
                <a:gd name="T17" fmla="*/ 0 h 94"/>
                <a:gd name="T18" fmla="*/ 73 w 82"/>
                <a:gd name="T19" fmla="*/ 2 h 94"/>
                <a:gd name="T20" fmla="*/ 76 w 82"/>
                <a:gd name="T21" fmla="*/ 1 h 94"/>
                <a:gd name="T22" fmla="*/ 76 w 82"/>
                <a:gd name="T23" fmla="*/ 1 h 94"/>
                <a:gd name="T24" fmla="*/ 79 w 82"/>
                <a:gd name="T25" fmla="*/ 0 h 94"/>
                <a:gd name="T26" fmla="*/ 82 w 82"/>
                <a:gd name="T27" fmla="*/ 0 h 94"/>
                <a:gd name="T28" fmla="*/ 80 w 82"/>
                <a:gd name="T29" fmla="*/ 0 h 94"/>
                <a:gd name="T30" fmla="*/ 80 w 82"/>
                <a:gd name="T31" fmla="*/ 0 h 94"/>
                <a:gd name="T32" fmla="*/ 82 w 82"/>
                <a:gd name="T33" fmla="*/ 0 h 94"/>
                <a:gd name="T34" fmla="*/ 82 w 82"/>
                <a:gd name="T3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94">
                  <a:moveTo>
                    <a:pt x="3" y="94"/>
                  </a:moveTo>
                  <a:cubicBezTo>
                    <a:pt x="0" y="94"/>
                    <a:pt x="0" y="94"/>
                    <a:pt x="0" y="94"/>
                  </a:cubicBezTo>
                  <a:cubicBezTo>
                    <a:pt x="0" y="94"/>
                    <a:pt x="0" y="94"/>
                    <a:pt x="0" y="94"/>
                  </a:cubicBezTo>
                  <a:cubicBezTo>
                    <a:pt x="3" y="94"/>
                    <a:pt x="3" y="94"/>
                    <a:pt x="3" y="94"/>
                  </a:cubicBezTo>
                  <a:cubicBezTo>
                    <a:pt x="3" y="94"/>
                    <a:pt x="3" y="94"/>
                    <a:pt x="3" y="94"/>
                  </a:cubicBezTo>
                  <a:moveTo>
                    <a:pt x="62" y="7"/>
                  </a:moveTo>
                  <a:cubicBezTo>
                    <a:pt x="57" y="10"/>
                    <a:pt x="52" y="15"/>
                    <a:pt x="47" y="20"/>
                  </a:cubicBezTo>
                  <a:cubicBezTo>
                    <a:pt x="52" y="15"/>
                    <a:pt x="57" y="10"/>
                    <a:pt x="62" y="7"/>
                  </a:cubicBezTo>
                  <a:moveTo>
                    <a:pt x="79" y="0"/>
                  </a:moveTo>
                  <a:cubicBezTo>
                    <a:pt x="77" y="1"/>
                    <a:pt x="75" y="1"/>
                    <a:pt x="73" y="2"/>
                  </a:cubicBezTo>
                  <a:cubicBezTo>
                    <a:pt x="74" y="1"/>
                    <a:pt x="75" y="1"/>
                    <a:pt x="76" y="1"/>
                  </a:cubicBezTo>
                  <a:cubicBezTo>
                    <a:pt x="76" y="1"/>
                    <a:pt x="76" y="1"/>
                    <a:pt x="76" y="1"/>
                  </a:cubicBezTo>
                  <a:cubicBezTo>
                    <a:pt x="77" y="1"/>
                    <a:pt x="78" y="0"/>
                    <a:pt x="79" y="0"/>
                  </a:cubicBezTo>
                  <a:moveTo>
                    <a:pt x="82" y="0"/>
                  </a:moveTo>
                  <a:cubicBezTo>
                    <a:pt x="82" y="0"/>
                    <a:pt x="81" y="0"/>
                    <a:pt x="80" y="0"/>
                  </a:cubicBezTo>
                  <a:cubicBezTo>
                    <a:pt x="80" y="0"/>
                    <a:pt x="80" y="0"/>
                    <a:pt x="80" y="0"/>
                  </a:cubicBezTo>
                  <a:cubicBezTo>
                    <a:pt x="81" y="0"/>
                    <a:pt x="82" y="0"/>
                    <a:pt x="82" y="0"/>
                  </a:cubicBezTo>
                  <a:cubicBezTo>
                    <a:pt x="82" y="0"/>
                    <a:pt x="82" y="0"/>
                    <a:pt x="82"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34"/>
            <p:cNvSpPr/>
            <p:nvPr/>
          </p:nvSpPr>
          <p:spPr bwMode="auto">
            <a:xfrm>
              <a:off x="3954463" y="3668713"/>
              <a:ext cx="1731963" cy="1982788"/>
            </a:xfrm>
            <a:custGeom>
              <a:avLst/>
              <a:gdLst>
                <a:gd name="T0" fmla="*/ 82 w 82"/>
                <a:gd name="T1" fmla="*/ 0 h 94"/>
                <a:gd name="T2" fmla="*/ 80 w 82"/>
                <a:gd name="T3" fmla="*/ 0 h 94"/>
                <a:gd name="T4" fmla="*/ 80 w 82"/>
                <a:gd name="T5" fmla="*/ 0 h 94"/>
                <a:gd name="T6" fmla="*/ 79 w 82"/>
                <a:gd name="T7" fmla="*/ 0 h 94"/>
                <a:gd name="T8" fmla="*/ 76 w 82"/>
                <a:gd name="T9" fmla="*/ 1 h 94"/>
                <a:gd name="T10" fmla="*/ 76 w 82"/>
                <a:gd name="T11" fmla="*/ 1 h 94"/>
                <a:gd name="T12" fmla="*/ 73 w 82"/>
                <a:gd name="T13" fmla="*/ 2 h 94"/>
                <a:gd name="T14" fmla="*/ 72 w 82"/>
                <a:gd name="T15" fmla="*/ 2 h 94"/>
                <a:gd name="T16" fmla="*/ 62 w 82"/>
                <a:gd name="T17" fmla="*/ 7 h 94"/>
                <a:gd name="T18" fmla="*/ 47 w 82"/>
                <a:gd name="T19" fmla="*/ 20 h 94"/>
                <a:gd name="T20" fmla="*/ 0 w 82"/>
                <a:gd name="T21" fmla="*/ 94 h 94"/>
                <a:gd name="T22" fmla="*/ 3 w 82"/>
                <a:gd name="T23" fmla="*/ 94 h 94"/>
                <a:gd name="T24" fmla="*/ 74 w 82"/>
                <a:gd name="T25" fmla="*/ 2 h 94"/>
                <a:gd name="T26" fmla="*/ 82 w 82"/>
                <a:gd name="T2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94">
                  <a:moveTo>
                    <a:pt x="82" y="0"/>
                  </a:moveTo>
                  <a:cubicBezTo>
                    <a:pt x="82" y="0"/>
                    <a:pt x="81" y="0"/>
                    <a:pt x="80" y="0"/>
                  </a:cubicBezTo>
                  <a:cubicBezTo>
                    <a:pt x="80" y="0"/>
                    <a:pt x="80" y="0"/>
                    <a:pt x="80" y="0"/>
                  </a:cubicBezTo>
                  <a:cubicBezTo>
                    <a:pt x="80" y="0"/>
                    <a:pt x="79" y="0"/>
                    <a:pt x="79" y="0"/>
                  </a:cubicBezTo>
                  <a:cubicBezTo>
                    <a:pt x="78" y="0"/>
                    <a:pt x="77" y="1"/>
                    <a:pt x="76" y="1"/>
                  </a:cubicBezTo>
                  <a:cubicBezTo>
                    <a:pt x="76" y="1"/>
                    <a:pt x="76" y="1"/>
                    <a:pt x="76" y="1"/>
                  </a:cubicBezTo>
                  <a:cubicBezTo>
                    <a:pt x="75" y="1"/>
                    <a:pt x="74" y="1"/>
                    <a:pt x="73" y="2"/>
                  </a:cubicBezTo>
                  <a:cubicBezTo>
                    <a:pt x="72" y="2"/>
                    <a:pt x="72" y="2"/>
                    <a:pt x="72" y="2"/>
                  </a:cubicBezTo>
                  <a:cubicBezTo>
                    <a:pt x="68" y="3"/>
                    <a:pt x="65" y="5"/>
                    <a:pt x="62" y="7"/>
                  </a:cubicBezTo>
                  <a:cubicBezTo>
                    <a:pt x="57" y="10"/>
                    <a:pt x="52" y="15"/>
                    <a:pt x="47" y="20"/>
                  </a:cubicBezTo>
                  <a:cubicBezTo>
                    <a:pt x="31" y="40"/>
                    <a:pt x="18" y="69"/>
                    <a:pt x="0" y="94"/>
                  </a:cubicBezTo>
                  <a:cubicBezTo>
                    <a:pt x="3" y="94"/>
                    <a:pt x="3" y="94"/>
                    <a:pt x="3" y="94"/>
                  </a:cubicBezTo>
                  <a:cubicBezTo>
                    <a:pt x="29" y="57"/>
                    <a:pt x="44" y="12"/>
                    <a:pt x="74" y="2"/>
                  </a:cubicBezTo>
                  <a:cubicBezTo>
                    <a:pt x="77" y="1"/>
                    <a:pt x="80" y="0"/>
                    <a:pt x="82" y="0"/>
                  </a:cubicBezTo>
                </a:path>
              </a:pathLst>
            </a:custGeom>
            <a:solidFill>
              <a:srgbClr val="898C8F"/>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35"/>
            <p:cNvSpPr/>
            <p:nvPr/>
          </p:nvSpPr>
          <p:spPr bwMode="auto">
            <a:xfrm>
              <a:off x="4016375" y="3668713"/>
              <a:ext cx="2198688" cy="1982788"/>
            </a:xfrm>
            <a:custGeom>
              <a:avLst/>
              <a:gdLst>
                <a:gd name="T0" fmla="*/ 80 w 104"/>
                <a:gd name="T1" fmla="*/ 0 h 94"/>
                <a:gd name="T2" fmla="*/ 79 w 104"/>
                <a:gd name="T3" fmla="*/ 0 h 94"/>
                <a:gd name="T4" fmla="*/ 79 w 104"/>
                <a:gd name="T5" fmla="*/ 0 h 94"/>
                <a:gd name="T6" fmla="*/ 71 w 104"/>
                <a:gd name="T7" fmla="*/ 2 h 94"/>
                <a:gd name="T8" fmla="*/ 0 w 104"/>
                <a:gd name="T9" fmla="*/ 94 h 94"/>
                <a:gd name="T10" fmla="*/ 0 w 104"/>
                <a:gd name="T11" fmla="*/ 94 h 94"/>
                <a:gd name="T12" fmla="*/ 13 w 104"/>
                <a:gd name="T13" fmla="*/ 91 h 94"/>
                <a:gd name="T14" fmla="*/ 70 w 104"/>
                <a:gd name="T15" fmla="*/ 47 h 94"/>
                <a:gd name="T16" fmla="*/ 70 w 104"/>
                <a:gd name="T17" fmla="*/ 47 h 94"/>
                <a:gd name="T18" fmla="*/ 72 w 104"/>
                <a:gd name="T19" fmla="*/ 47 h 94"/>
                <a:gd name="T20" fmla="*/ 73 w 104"/>
                <a:gd name="T21" fmla="*/ 47 h 94"/>
                <a:gd name="T22" fmla="*/ 73 w 104"/>
                <a:gd name="T23" fmla="*/ 47 h 94"/>
                <a:gd name="T24" fmla="*/ 72 w 104"/>
                <a:gd name="T25" fmla="*/ 62 h 94"/>
                <a:gd name="T26" fmla="*/ 104 w 104"/>
                <a:gd name="T27" fmla="*/ 24 h 94"/>
                <a:gd name="T28" fmla="*/ 96 w 104"/>
                <a:gd name="T29" fmla="*/ 5 h 94"/>
                <a:gd name="T30" fmla="*/ 96 w 104"/>
                <a:gd name="T31" fmla="*/ 5 h 94"/>
                <a:gd name="T32" fmla="*/ 94 w 104"/>
                <a:gd name="T33" fmla="*/ 3 h 94"/>
                <a:gd name="T34" fmla="*/ 94 w 104"/>
                <a:gd name="T35" fmla="*/ 3 h 94"/>
                <a:gd name="T36" fmla="*/ 94 w 104"/>
                <a:gd name="T37" fmla="*/ 3 h 94"/>
                <a:gd name="T38" fmla="*/ 93 w 104"/>
                <a:gd name="T39" fmla="*/ 5 h 94"/>
                <a:gd name="T40" fmla="*/ 80 w 104"/>
                <a:gd name="T41"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4" h="94">
                  <a:moveTo>
                    <a:pt x="80" y="0"/>
                  </a:moveTo>
                  <a:cubicBezTo>
                    <a:pt x="80" y="0"/>
                    <a:pt x="80" y="0"/>
                    <a:pt x="79" y="0"/>
                  </a:cubicBezTo>
                  <a:cubicBezTo>
                    <a:pt x="79" y="0"/>
                    <a:pt x="79" y="0"/>
                    <a:pt x="79" y="0"/>
                  </a:cubicBezTo>
                  <a:cubicBezTo>
                    <a:pt x="77" y="0"/>
                    <a:pt x="74" y="1"/>
                    <a:pt x="71" y="2"/>
                  </a:cubicBezTo>
                  <a:cubicBezTo>
                    <a:pt x="41" y="12"/>
                    <a:pt x="26" y="57"/>
                    <a:pt x="0" y="94"/>
                  </a:cubicBezTo>
                  <a:cubicBezTo>
                    <a:pt x="0" y="94"/>
                    <a:pt x="0" y="94"/>
                    <a:pt x="0" y="94"/>
                  </a:cubicBezTo>
                  <a:cubicBezTo>
                    <a:pt x="13" y="91"/>
                    <a:pt x="13" y="91"/>
                    <a:pt x="13" y="91"/>
                  </a:cubicBezTo>
                  <a:cubicBezTo>
                    <a:pt x="13" y="91"/>
                    <a:pt x="58" y="47"/>
                    <a:pt x="70" y="47"/>
                  </a:cubicBezTo>
                  <a:cubicBezTo>
                    <a:pt x="70" y="47"/>
                    <a:pt x="70" y="47"/>
                    <a:pt x="70" y="47"/>
                  </a:cubicBezTo>
                  <a:cubicBezTo>
                    <a:pt x="71" y="47"/>
                    <a:pt x="72" y="47"/>
                    <a:pt x="72" y="47"/>
                  </a:cubicBezTo>
                  <a:cubicBezTo>
                    <a:pt x="73" y="47"/>
                    <a:pt x="73" y="47"/>
                    <a:pt x="73" y="47"/>
                  </a:cubicBezTo>
                  <a:cubicBezTo>
                    <a:pt x="73" y="47"/>
                    <a:pt x="73" y="47"/>
                    <a:pt x="73" y="47"/>
                  </a:cubicBezTo>
                  <a:cubicBezTo>
                    <a:pt x="76" y="48"/>
                    <a:pt x="76" y="52"/>
                    <a:pt x="72" y="62"/>
                  </a:cubicBezTo>
                  <a:cubicBezTo>
                    <a:pt x="104" y="24"/>
                    <a:pt x="104" y="24"/>
                    <a:pt x="104" y="24"/>
                  </a:cubicBezTo>
                  <a:cubicBezTo>
                    <a:pt x="104" y="24"/>
                    <a:pt x="103" y="12"/>
                    <a:pt x="96" y="5"/>
                  </a:cubicBezTo>
                  <a:cubicBezTo>
                    <a:pt x="96" y="5"/>
                    <a:pt x="96" y="5"/>
                    <a:pt x="96" y="5"/>
                  </a:cubicBezTo>
                  <a:cubicBezTo>
                    <a:pt x="95" y="4"/>
                    <a:pt x="95" y="4"/>
                    <a:pt x="94" y="3"/>
                  </a:cubicBezTo>
                  <a:cubicBezTo>
                    <a:pt x="94" y="3"/>
                    <a:pt x="94" y="3"/>
                    <a:pt x="94" y="3"/>
                  </a:cubicBezTo>
                  <a:cubicBezTo>
                    <a:pt x="94" y="3"/>
                    <a:pt x="94" y="3"/>
                    <a:pt x="94" y="3"/>
                  </a:cubicBezTo>
                  <a:cubicBezTo>
                    <a:pt x="94" y="4"/>
                    <a:pt x="93" y="4"/>
                    <a:pt x="93" y="5"/>
                  </a:cubicBezTo>
                  <a:cubicBezTo>
                    <a:pt x="90" y="2"/>
                    <a:pt x="86" y="0"/>
                    <a:pt x="80" y="0"/>
                  </a:cubicBezTo>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36"/>
            <p:cNvSpPr/>
            <p:nvPr/>
          </p:nvSpPr>
          <p:spPr bwMode="auto">
            <a:xfrm>
              <a:off x="5370513" y="5610225"/>
              <a:ext cx="84138" cy="84138"/>
            </a:xfrm>
            <a:custGeom>
              <a:avLst/>
              <a:gdLst>
                <a:gd name="T0" fmla="*/ 0 w 4"/>
                <a:gd name="T1" fmla="*/ 0 h 4"/>
                <a:gd name="T2" fmla="*/ 0 w 4"/>
                <a:gd name="T3" fmla="*/ 0 h 4"/>
                <a:gd name="T4" fmla="*/ 2 w 4"/>
                <a:gd name="T5" fmla="*/ 2 h 4"/>
                <a:gd name="T6" fmla="*/ 2 w 4"/>
                <a:gd name="T7" fmla="*/ 2 h 4"/>
                <a:gd name="T8" fmla="*/ 4 w 4"/>
                <a:gd name="T9" fmla="*/ 4 h 4"/>
                <a:gd name="T10" fmla="*/ 4 w 4"/>
                <a:gd name="T11" fmla="*/ 4 h 4"/>
                <a:gd name="T12" fmla="*/ 0 w 4"/>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0" y="0"/>
                  </a:moveTo>
                  <a:cubicBezTo>
                    <a:pt x="0" y="0"/>
                    <a:pt x="0" y="0"/>
                    <a:pt x="0" y="0"/>
                  </a:cubicBezTo>
                  <a:cubicBezTo>
                    <a:pt x="2" y="2"/>
                    <a:pt x="2" y="2"/>
                    <a:pt x="2" y="2"/>
                  </a:cubicBezTo>
                  <a:cubicBezTo>
                    <a:pt x="2" y="2"/>
                    <a:pt x="2" y="2"/>
                    <a:pt x="2" y="2"/>
                  </a:cubicBezTo>
                  <a:cubicBezTo>
                    <a:pt x="4" y="4"/>
                    <a:pt x="4" y="4"/>
                    <a:pt x="4" y="4"/>
                  </a:cubicBezTo>
                  <a:cubicBezTo>
                    <a:pt x="4" y="4"/>
                    <a:pt x="4" y="4"/>
                    <a:pt x="4" y="4"/>
                  </a:cubicBezTo>
                  <a:cubicBezTo>
                    <a:pt x="0" y="0"/>
                    <a:pt x="0" y="0"/>
                    <a:pt x="0" y="0"/>
                  </a:cubicBezTo>
                </a:path>
              </a:pathLst>
            </a:custGeom>
            <a:solidFill>
              <a:srgbClr val="D1AF5F"/>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37"/>
            <p:cNvSpPr/>
            <p:nvPr/>
          </p:nvSpPr>
          <p:spPr bwMode="auto">
            <a:xfrm>
              <a:off x="5411788" y="5651500"/>
              <a:ext cx="42863" cy="42863"/>
            </a:xfrm>
            <a:custGeom>
              <a:avLst/>
              <a:gdLst>
                <a:gd name="T0" fmla="*/ 0 w 2"/>
                <a:gd name="T1" fmla="*/ 0 h 2"/>
                <a:gd name="T2" fmla="*/ 0 w 2"/>
                <a:gd name="T3" fmla="*/ 0 h 2"/>
                <a:gd name="T4" fmla="*/ 2 w 2"/>
                <a:gd name="T5" fmla="*/ 2 h 2"/>
                <a:gd name="T6" fmla="*/ 2 w 2"/>
                <a:gd name="T7" fmla="*/ 2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0"/>
                    <a:pt x="0" y="0"/>
                  </a:cubicBezTo>
                  <a:cubicBezTo>
                    <a:pt x="2" y="2"/>
                    <a:pt x="2" y="2"/>
                    <a:pt x="2" y="2"/>
                  </a:cubicBezTo>
                  <a:cubicBezTo>
                    <a:pt x="2" y="2"/>
                    <a:pt x="2" y="2"/>
                    <a:pt x="2" y="2"/>
                  </a:cubicBezTo>
                  <a:cubicBezTo>
                    <a:pt x="0" y="0"/>
                    <a:pt x="0" y="0"/>
                    <a:pt x="0" y="0"/>
                  </a:cubicBezTo>
                </a:path>
              </a:pathLst>
            </a:custGeom>
            <a:solidFill>
              <a:srgbClr val="D18E1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38"/>
            <p:cNvSpPr/>
            <p:nvPr/>
          </p:nvSpPr>
          <p:spPr bwMode="auto">
            <a:xfrm>
              <a:off x="5454650" y="5694363"/>
              <a:ext cx="127000" cy="106363"/>
            </a:xfrm>
            <a:custGeom>
              <a:avLst/>
              <a:gdLst>
                <a:gd name="T0" fmla="*/ 0 w 6"/>
                <a:gd name="T1" fmla="*/ 0 h 5"/>
                <a:gd name="T2" fmla="*/ 0 w 6"/>
                <a:gd name="T3" fmla="*/ 0 h 5"/>
                <a:gd name="T4" fmla="*/ 0 w 6"/>
                <a:gd name="T5" fmla="*/ 0 h 5"/>
                <a:gd name="T6" fmla="*/ 0 w 6"/>
                <a:gd name="T7" fmla="*/ 0 h 5"/>
                <a:gd name="T8" fmla="*/ 6 w 6"/>
                <a:gd name="T9" fmla="*/ 5 h 5"/>
                <a:gd name="T10" fmla="*/ 6 w 6"/>
                <a:gd name="T11" fmla="*/ 5 h 5"/>
                <a:gd name="T12" fmla="*/ 0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0" y="0"/>
                  </a:moveTo>
                  <a:cubicBezTo>
                    <a:pt x="0" y="0"/>
                    <a:pt x="0" y="0"/>
                    <a:pt x="0" y="0"/>
                  </a:cubicBezTo>
                  <a:cubicBezTo>
                    <a:pt x="0" y="0"/>
                    <a:pt x="0" y="0"/>
                    <a:pt x="0" y="0"/>
                  </a:cubicBezTo>
                  <a:cubicBezTo>
                    <a:pt x="0" y="0"/>
                    <a:pt x="0" y="0"/>
                    <a:pt x="0" y="0"/>
                  </a:cubicBezTo>
                  <a:cubicBezTo>
                    <a:pt x="6" y="5"/>
                    <a:pt x="6" y="5"/>
                    <a:pt x="6" y="5"/>
                  </a:cubicBezTo>
                  <a:cubicBezTo>
                    <a:pt x="6" y="5"/>
                    <a:pt x="6" y="5"/>
                    <a:pt x="6" y="5"/>
                  </a:cubicBezTo>
                  <a:cubicBezTo>
                    <a:pt x="0" y="0"/>
                    <a:pt x="0" y="0"/>
                    <a:pt x="0" y="0"/>
                  </a:cubicBezTo>
                </a:path>
              </a:pathLst>
            </a:custGeom>
            <a:solidFill>
              <a:srgbClr val="B85045"/>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0" name="Rectangle 59"/>
          <p:cNvSpPr/>
          <p:nvPr/>
        </p:nvSpPr>
        <p:spPr>
          <a:xfrm>
            <a:off x="1348377" y="3834301"/>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60"/>
          <p:cNvSpPr txBox="1"/>
          <p:nvPr/>
        </p:nvSpPr>
        <p:spPr>
          <a:xfrm>
            <a:off x="1344853" y="3646110"/>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TextBox 66"/>
          <p:cNvSpPr txBox="1"/>
          <p:nvPr/>
        </p:nvSpPr>
        <p:spPr>
          <a:xfrm>
            <a:off x="756427" y="3722357"/>
            <a:ext cx="512961" cy="332399"/>
          </a:xfrm>
          <a:prstGeom prst="rect">
            <a:avLst/>
          </a:prstGeom>
          <a:noFill/>
        </p:spPr>
        <p:txBody>
          <a:bodyPr wrap="none" lIns="0" tIns="0" rIns="0" bIns="0" rtlCol="0">
            <a:spAutoFit/>
          </a:bodyPr>
          <a:lstStyle/>
          <a:p>
            <a:pPr>
              <a:lnSpc>
                <a:spcPct val="120000"/>
              </a:lnSpc>
            </a:pPr>
            <a:r>
              <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2009</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Rectangle 67"/>
          <p:cNvSpPr/>
          <p:nvPr/>
        </p:nvSpPr>
        <p:spPr>
          <a:xfrm>
            <a:off x="1828901" y="3033183"/>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1825377" y="2844991"/>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1236950" y="2921238"/>
            <a:ext cx="512961" cy="332399"/>
          </a:xfrm>
          <a:prstGeom prst="rect">
            <a:avLst/>
          </a:prstGeom>
          <a:noFill/>
        </p:spPr>
        <p:txBody>
          <a:bodyPr wrap="none" lIns="0" tIns="0" rIns="0" bIns="0" rtlCol="0">
            <a:spAutoFit/>
          </a:bodyPr>
          <a:lstStyle/>
          <a:p>
            <a:pPr>
              <a:lnSpc>
                <a:spcPct val="120000"/>
              </a:lnSpc>
            </a:pPr>
            <a:r>
              <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2010</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Rectangle 72"/>
          <p:cNvSpPr/>
          <p:nvPr/>
        </p:nvSpPr>
        <p:spPr>
          <a:xfrm>
            <a:off x="2316661" y="2223330"/>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TextBox 73"/>
          <p:cNvSpPr txBox="1"/>
          <p:nvPr/>
        </p:nvSpPr>
        <p:spPr>
          <a:xfrm>
            <a:off x="2313137" y="2035139"/>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74"/>
          <p:cNvSpPr txBox="1"/>
          <p:nvPr/>
        </p:nvSpPr>
        <p:spPr>
          <a:xfrm>
            <a:off x="1724711" y="2111385"/>
            <a:ext cx="512961" cy="332399"/>
          </a:xfrm>
          <a:prstGeom prst="rect">
            <a:avLst/>
          </a:prstGeom>
          <a:noFill/>
        </p:spPr>
        <p:txBody>
          <a:bodyPr wrap="none" lIns="0" tIns="0" rIns="0" bIns="0" rtlCol="0">
            <a:spAutoFit/>
          </a:bodyPr>
          <a:lstStyle/>
          <a:p>
            <a:pP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2012</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Rectangle 75"/>
          <p:cNvSpPr/>
          <p:nvPr/>
        </p:nvSpPr>
        <p:spPr>
          <a:xfrm>
            <a:off x="5822073" y="3834301"/>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5818549" y="3646110"/>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5230122" y="3722357"/>
            <a:ext cx="512961" cy="332399"/>
          </a:xfrm>
          <a:prstGeom prst="rect">
            <a:avLst/>
          </a:prstGeom>
          <a:noFill/>
        </p:spPr>
        <p:txBody>
          <a:bodyPr wrap="none" lIns="0" tIns="0" rIns="0" bIns="0" rtlCol="0">
            <a:spAutoFit/>
          </a:bodyPr>
          <a:lstStyle/>
          <a:p>
            <a:pP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2014</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Rectangle 78"/>
          <p:cNvSpPr/>
          <p:nvPr/>
        </p:nvSpPr>
        <p:spPr>
          <a:xfrm>
            <a:off x="6302597" y="3033183"/>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6299073" y="2844991"/>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Box 80"/>
          <p:cNvSpPr txBox="1"/>
          <p:nvPr/>
        </p:nvSpPr>
        <p:spPr>
          <a:xfrm>
            <a:off x="5710646" y="2921238"/>
            <a:ext cx="512961" cy="332399"/>
          </a:xfrm>
          <a:prstGeom prst="rect">
            <a:avLst/>
          </a:prstGeom>
          <a:noFill/>
        </p:spPr>
        <p:txBody>
          <a:bodyPr wrap="none" lIns="0" tIns="0" rIns="0" bIns="0" rtlCol="0">
            <a:spAutoFit/>
          </a:bodyPr>
          <a:lstStyle/>
          <a:p>
            <a:pP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2016</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Rectangle 81"/>
          <p:cNvSpPr/>
          <p:nvPr/>
        </p:nvSpPr>
        <p:spPr>
          <a:xfrm>
            <a:off x="6790357" y="2223330"/>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6786833" y="2035139"/>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TextBox 83"/>
          <p:cNvSpPr txBox="1"/>
          <p:nvPr/>
        </p:nvSpPr>
        <p:spPr>
          <a:xfrm>
            <a:off x="6198407" y="2111385"/>
            <a:ext cx="551433" cy="332399"/>
          </a:xfrm>
          <a:prstGeom prst="rect">
            <a:avLst/>
          </a:prstGeom>
          <a:noFill/>
        </p:spPr>
        <p:txBody>
          <a:bodyPr wrap="none" lIns="0" tIns="0" rIns="0" bIns="0" rtlCol="0">
            <a:spAutoFit/>
          </a:bodyPr>
          <a:lstStyle/>
          <a:p>
            <a:pP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201N</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fade">
                                      <p:cBhvr>
                                        <p:cTn id="11" dur="500"/>
                                        <p:tgtEl>
                                          <p:spTgt spid="8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4"/>
                                        </p:tgtEl>
                                        <p:attrNameLst>
                                          <p:attrName>style.visibility</p:attrName>
                                        </p:attrNameLst>
                                      </p:cBhvr>
                                      <p:to>
                                        <p:strVal val="visible"/>
                                      </p:to>
                                    </p:set>
                                    <p:animEffect transition="in" filter="fade">
                                      <p:cBhvr>
                                        <p:cTn id="15" dur="500"/>
                                        <p:tgtEl>
                                          <p:spTgt spid="8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2"/>
                                        </p:tgtEl>
                                        <p:attrNameLst>
                                          <p:attrName>style.visibility</p:attrName>
                                        </p:attrNameLst>
                                      </p:cBhvr>
                                      <p:to>
                                        <p:strVal val="visible"/>
                                      </p:to>
                                    </p:set>
                                    <p:animEffect transition="in" filter="fade">
                                      <p:cBhvr>
                                        <p:cTn id="19" dur="500"/>
                                        <p:tgtEl>
                                          <p:spTgt spid="8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fade">
                                      <p:cBhvr>
                                        <p:cTn id="27" dur="500"/>
                                        <p:tgtEl>
                                          <p:spTgt spid="8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77"/>
                                        </p:tgtEl>
                                        <p:attrNameLst>
                                          <p:attrName>style.visibility</p:attrName>
                                        </p:attrNameLst>
                                      </p:cBhvr>
                                      <p:to>
                                        <p:strVal val="visible"/>
                                      </p:to>
                                    </p:set>
                                    <p:animEffect transition="in" filter="fade">
                                      <p:cBhvr>
                                        <p:cTn id="39" dur="500"/>
                                        <p:tgtEl>
                                          <p:spTgt spid="77"/>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fade">
                                      <p:cBhvr>
                                        <p:cTn id="43" dur="500"/>
                                        <p:tgtEl>
                                          <p:spTgt spid="76"/>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fade">
                                      <p:cBhvr>
                                        <p:cTn id="47" dur="500"/>
                                        <p:tgtEl>
                                          <p:spTgt spid="75"/>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fade">
                                      <p:cBhvr>
                                        <p:cTn id="51" dur="500"/>
                                        <p:tgtEl>
                                          <p:spTgt spid="74"/>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73"/>
                                        </p:tgtEl>
                                        <p:attrNameLst>
                                          <p:attrName>style.visibility</p:attrName>
                                        </p:attrNameLst>
                                      </p:cBhvr>
                                      <p:to>
                                        <p:strVal val="visible"/>
                                      </p:to>
                                    </p:set>
                                    <p:animEffect transition="in" filter="fade">
                                      <p:cBhvr>
                                        <p:cTn id="55" dur="500"/>
                                        <p:tgtEl>
                                          <p:spTgt spid="73"/>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fade">
                                      <p:cBhvr>
                                        <p:cTn id="59" dur="500"/>
                                        <p:tgtEl>
                                          <p:spTgt spid="70"/>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69"/>
                                        </p:tgtEl>
                                        <p:attrNameLst>
                                          <p:attrName>style.visibility</p:attrName>
                                        </p:attrNameLst>
                                      </p:cBhvr>
                                      <p:to>
                                        <p:strVal val="visible"/>
                                      </p:to>
                                    </p:set>
                                    <p:animEffect transition="in" filter="fade">
                                      <p:cBhvr>
                                        <p:cTn id="63" dur="500"/>
                                        <p:tgtEl>
                                          <p:spTgt spid="69"/>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68"/>
                                        </p:tgtEl>
                                        <p:attrNameLst>
                                          <p:attrName>style.visibility</p:attrName>
                                        </p:attrNameLst>
                                      </p:cBhvr>
                                      <p:to>
                                        <p:strVal val="visible"/>
                                      </p:to>
                                    </p:set>
                                    <p:animEffect transition="in" filter="fade">
                                      <p:cBhvr>
                                        <p:cTn id="67" dur="500"/>
                                        <p:tgtEl>
                                          <p:spTgt spid="68"/>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67"/>
                                        </p:tgtEl>
                                        <p:attrNameLst>
                                          <p:attrName>style.visibility</p:attrName>
                                        </p:attrNameLst>
                                      </p:cBhvr>
                                      <p:to>
                                        <p:strVal val="visible"/>
                                      </p:to>
                                    </p:set>
                                    <p:animEffect transition="in" filter="fade">
                                      <p:cBhvr>
                                        <p:cTn id="71" dur="500"/>
                                        <p:tgtEl>
                                          <p:spTgt spid="67"/>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61"/>
                                        </p:tgtEl>
                                        <p:attrNameLst>
                                          <p:attrName>style.visibility</p:attrName>
                                        </p:attrNameLst>
                                      </p:cBhvr>
                                      <p:to>
                                        <p:strVal val="visible"/>
                                      </p:to>
                                    </p:set>
                                    <p:animEffect transition="in" filter="fade">
                                      <p:cBhvr>
                                        <p:cTn id="75" dur="500"/>
                                        <p:tgtEl>
                                          <p:spTgt spid="61"/>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60"/>
                                        </p:tgtEl>
                                        <p:attrNameLst>
                                          <p:attrName>style.visibility</p:attrName>
                                        </p:attrNameLst>
                                      </p:cBhvr>
                                      <p:to>
                                        <p:strVal val="visible"/>
                                      </p:to>
                                    </p:set>
                                    <p:animEffect transition="in" filter="fade">
                                      <p:cBhvr>
                                        <p:cTn id="7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7" grpId="0"/>
      <p:bldP spid="68" grpId="0"/>
      <p:bldP spid="69" grpId="0"/>
      <p:bldP spid="70"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029667" y="2942303"/>
            <a:ext cx="2264861" cy="481355"/>
          </a:xfrm>
          <a:prstGeom prst="rect">
            <a:avLst/>
          </a:prstGeom>
        </p:spPr>
        <p:txBody>
          <a:bodyPr wrap="square" lIns="65032" tIns="32516" rIns="65032" bIns="32516">
            <a:spAutoFit/>
          </a:bodyPr>
          <a:lstStyle/>
          <a:p>
            <a:r>
              <a:rPr lang="zh-CN" altLang="en-US" sz="27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27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26"/>
          <p:cNvSpPr txBox="1"/>
          <p:nvPr/>
        </p:nvSpPr>
        <p:spPr>
          <a:xfrm>
            <a:off x="4029666" y="3404551"/>
            <a:ext cx="3852513" cy="687705"/>
          </a:xfrm>
          <a:prstGeom prst="rect">
            <a:avLst/>
          </a:prstGeom>
          <a:noFill/>
        </p:spPr>
        <p:txBody>
          <a:bodyPr wrap="square" lIns="65032" tIns="32516" rIns="65032" bIns="32516" rtlCol="0">
            <a:spAutoFit/>
          </a:bodyPr>
          <a:lstStyle/>
          <a:p>
            <a:pPr>
              <a:lnSpc>
                <a:spcPct val="150000"/>
              </a:lnSpc>
            </a:pPr>
            <a:r>
              <a:rPr lang="en-US" altLang="zh-CN" sz="900" dirty="0" smtClean="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 TEXT, CLICK ON ADD RELATED TITLE WORDS.</a:t>
            </a:r>
            <a:r>
              <a:rPr lang="zh-CN" altLang="en-US" sz="900" dirty="0">
                <a:solidFill>
                  <a:schemeClr val="tx1">
                    <a:lumMod val="65000"/>
                    <a:lumOff val="35000"/>
                  </a:schemeClr>
                </a:solidFill>
                <a:latin typeface="Arial" panose="020B0604020202020204" pitchFamily="34" charset="0"/>
                <a:cs typeface="Arial" panose="020B0604020202020204" pitchFamily="34" charset="0"/>
                <a:sym typeface="+mn-lt"/>
              </a:rPr>
              <a:t> </a:t>
            </a:r>
            <a:endParaRPr lang="zh-CN" altLang="en-US" sz="900"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7" name="Rectangle 10"/>
          <p:cNvSpPr>
            <a:spLocks noChangeArrowheads="1"/>
          </p:cNvSpPr>
          <p:nvPr/>
        </p:nvSpPr>
        <p:spPr bwMode="auto">
          <a:xfrm>
            <a:off x="980137" y="1728173"/>
            <a:ext cx="2855114" cy="2855658"/>
          </a:xfrm>
          <a:prstGeom prst="rect">
            <a:avLst/>
          </a:prstGeom>
          <a:blipFill dpi="0" rotWithShape="1">
            <a:blip r:embed="rId1" cstate="print"/>
            <a:srcRect/>
            <a:stretch>
              <a:fillRect/>
            </a:stretch>
          </a:blipFill>
          <a:ln w="0">
            <a:noFill/>
            <a:prstDash val="solid"/>
            <a:miter lim="800000"/>
          </a:ln>
        </p:spPr>
        <p:txBody>
          <a:bodyPr vert="horz" wrap="square" lIns="65032" tIns="32516" rIns="65032" bIns="32516" numCol="1" anchor="t" anchorCtr="0" compatLnSpc="1"/>
          <a:lstStyle/>
          <a:p>
            <a:endParaRPr lang="zh-CN" altLang="en-US">
              <a:cs typeface="+mn-ea"/>
              <a:sym typeface="+mn-lt"/>
            </a:endParaRPr>
          </a:p>
        </p:txBody>
      </p:sp>
      <p:sp>
        <p:nvSpPr>
          <p:cNvPr id="8" name="Rectangle 11"/>
          <p:cNvSpPr>
            <a:spLocks noChangeArrowheads="1"/>
          </p:cNvSpPr>
          <p:nvPr/>
        </p:nvSpPr>
        <p:spPr bwMode="auto">
          <a:xfrm>
            <a:off x="3855790" y="561258"/>
            <a:ext cx="1166694" cy="1158698"/>
          </a:xfrm>
          <a:prstGeom prst="rect">
            <a:avLst/>
          </a:prstGeom>
          <a:solidFill>
            <a:schemeClr val="accent1">
              <a:lumMod val="75000"/>
            </a:schemeClr>
          </a:solidFill>
          <a:ln w="0">
            <a:noFill/>
            <a:prstDash val="solid"/>
            <a:miter lim="800000"/>
          </a:ln>
        </p:spPr>
        <p:txBody>
          <a:bodyPr vert="horz" wrap="square" lIns="65032" tIns="32516" rIns="65032" bIns="32516" numCol="1" anchor="t" anchorCtr="0" compatLnSpc="1"/>
          <a:lstStyle/>
          <a:p>
            <a:endParaRPr lang="zh-CN" altLang="en-US">
              <a:solidFill>
                <a:srgbClr val="E60000"/>
              </a:solidFill>
              <a:cs typeface="+mn-ea"/>
              <a:sym typeface="+mn-lt"/>
            </a:endParaRPr>
          </a:p>
        </p:txBody>
      </p:sp>
      <p:sp>
        <p:nvSpPr>
          <p:cNvPr id="9" name="Rectangle 12"/>
          <p:cNvSpPr>
            <a:spLocks noChangeArrowheads="1"/>
          </p:cNvSpPr>
          <p:nvPr/>
        </p:nvSpPr>
        <p:spPr bwMode="auto">
          <a:xfrm>
            <a:off x="5038916" y="1744609"/>
            <a:ext cx="497078" cy="497173"/>
          </a:xfrm>
          <a:prstGeom prst="rect">
            <a:avLst/>
          </a:prstGeom>
          <a:solidFill>
            <a:schemeClr val="accent2"/>
          </a:solidFill>
          <a:ln w="0">
            <a:noFill/>
            <a:prstDash val="solid"/>
            <a:miter lim="800000"/>
          </a:ln>
        </p:spPr>
        <p:txBody>
          <a:bodyPr vert="horz" wrap="square" lIns="65032" tIns="32516" rIns="65032" bIns="32516" numCol="1" anchor="t" anchorCtr="0" compatLnSpc="1"/>
          <a:lstStyle/>
          <a:p>
            <a:endParaRPr lang="zh-CN" altLang="en-US">
              <a:cs typeface="+mn-ea"/>
              <a:sym typeface="+mn-lt"/>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strVal val="4*#ppt_w"/>
                                          </p:val>
                                        </p:tav>
                                        <p:tav tm="100000">
                                          <p:val>
                                            <p:strVal val="#ppt_w"/>
                                          </p:val>
                                        </p:tav>
                                      </p:tavLst>
                                    </p:anim>
                                    <p:anim calcmode="lin" valueType="num">
                                      <p:cBhvr>
                                        <p:cTn id="26" dur="500" fill="hold"/>
                                        <p:tgtEl>
                                          <p:spTgt spid="26"/>
                                        </p:tgtEl>
                                        <p:attrNameLst>
                                          <p:attrName>ppt_h</p:attrName>
                                        </p:attrNameLst>
                                      </p:cBhvr>
                                      <p:tavLst>
                                        <p:tav tm="0">
                                          <p:val>
                                            <p:strVal val="4*#ppt_h"/>
                                          </p:val>
                                        </p:tav>
                                        <p:tav tm="100000">
                                          <p:val>
                                            <p:strVal val="#ppt_h"/>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ppt_x"/>
                                          </p:val>
                                        </p:tav>
                                        <p:tav tm="100000">
                                          <p:val>
                                            <p:strVal val="#ppt_x"/>
                                          </p:val>
                                        </p:tav>
                                      </p:tavLst>
                                    </p:anim>
                                    <p:anim calcmode="lin" valueType="num">
                                      <p:cBhvr additive="base">
                                        <p:cTn id="3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7" grpId="0" animBg="1"/>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3"/>
          <p:cNvGrpSpPr/>
          <p:nvPr/>
        </p:nvGrpSpPr>
        <p:grpSpPr bwMode="auto">
          <a:xfrm>
            <a:off x="1397490" y="2111525"/>
            <a:ext cx="2707552" cy="1801618"/>
            <a:chOff x="2462" y="1898"/>
            <a:chExt cx="2641" cy="1757"/>
          </a:xfrm>
        </p:grpSpPr>
        <p:sp>
          <p:nvSpPr>
            <p:cNvPr id="75" name="Freeform 7"/>
            <p:cNvSpPr/>
            <p:nvPr/>
          </p:nvSpPr>
          <p:spPr bwMode="auto">
            <a:xfrm>
              <a:off x="2462" y="2543"/>
              <a:ext cx="1339" cy="1112"/>
            </a:xfrm>
            <a:custGeom>
              <a:avLst/>
              <a:gdLst>
                <a:gd name="T0" fmla="*/ 26 w 1339"/>
                <a:gd name="T1" fmla="*/ 229 h 1112"/>
                <a:gd name="T2" fmla="*/ 1339 w 1339"/>
                <a:gd name="T3" fmla="*/ 1112 h 1112"/>
                <a:gd name="T4" fmla="*/ 1339 w 1339"/>
                <a:gd name="T5" fmla="*/ 864 h 1112"/>
                <a:gd name="T6" fmla="*/ 0 w 1339"/>
                <a:gd name="T7" fmla="*/ 0 h 1112"/>
                <a:gd name="T8" fmla="*/ 26 w 1339"/>
                <a:gd name="T9" fmla="*/ 229 h 1112"/>
              </a:gdLst>
              <a:ahLst/>
              <a:cxnLst>
                <a:cxn ang="0">
                  <a:pos x="T0" y="T1"/>
                </a:cxn>
                <a:cxn ang="0">
                  <a:pos x="T2" y="T3"/>
                </a:cxn>
                <a:cxn ang="0">
                  <a:pos x="T4" y="T5"/>
                </a:cxn>
                <a:cxn ang="0">
                  <a:pos x="T6" y="T7"/>
                </a:cxn>
                <a:cxn ang="0">
                  <a:pos x="T8" y="T9"/>
                </a:cxn>
              </a:cxnLst>
              <a:rect l="0" t="0" r="r" b="b"/>
              <a:pathLst>
                <a:path w="1339" h="1112">
                  <a:moveTo>
                    <a:pt x="26" y="229"/>
                  </a:moveTo>
                  <a:lnTo>
                    <a:pt x="1339" y="1112"/>
                  </a:lnTo>
                  <a:lnTo>
                    <a:pt x="1339" y="864"/>
                  </a:lnTo>
                  <a:lnTo>
                    <a:pt x="0" y="0"/>
                  </a:lnTo>
                  <a:lnTo>
                    <a:pt x="26" y="229"/>
                  </a:lnTo>
                  <a:close/>
                </a:path>
              </a:pathLst>
            </a:custGeom>
            <a:solidFill>
              <a:schemeClr val="tx1">
                <a:lumMod val="65000"/>
                <a:lumOff val="35000"/>
              </a:schemeClr>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Freeform 8"/>
            <p:cNvSpPr/>
            <p:nvPr/>
          </p:nvSpPr>
          <p:spPr bwMode="auto">
            <a:xfrm>
              <a:off x="3801" y="2529"/>
              <a:ext cx="1302" cy="1126"/>
            </a:xfrm>
            <a:custGeom>
              <a:avLst/>
              <a:gdLst>
                <a:gd name="T0" fmla="*/ 0 w 1302"/>
                <a:gd name="T1" fmla="*/ 878 h 1126"/>
                <a:gd name="T2" fmla="*/ 0 w 1302"/>
                <a:gd name="T3" fmla="*/ 1126 h 1126"/>
                <a:gd name="T4" fmla="*/ 1273 w 1302"/>
                <a:gd name="T5" fmla="*/ 229 h 1126"/>
                <a:gd name="T6" fmla="*/ 1302 w 1302"/>
                <a:gd name="T7" fmla="*/ 0 h 1126"/>
                <a:gd name="T8" fmla="*/ 0 w 1302"/>
                <a:gd name="T9" fmla="*/ 878 h 1126"/>
              </a:gdLst>
              <a:ahLst/>
              <a:cxnLst>
                <a:cxn ang="0">
                  <a:pos x="T0" y="T1"/>
                </a:cxn>
                <a:cxn ang="0">
                  <a:pos x="T2" y="T3"/>
                </a:cxn>
                <a:cxn ang="0">
                  <a:pos x="T4" y="T5"/>
                </a:cxn>
                <a:cxn ang="0">
                  <a:pos x="T6" y="T7"/>
                </a:cxn>
                <a:cxn ang="0">
                  <a:pos x="T8" y="T9"/>
                </a:cxn>
              </a:cxnLst>
              <a:rect l="0" t="0" r="r" b="b"/>
              <a:pathLst>
                <a:path w="1302" h="1126">
                  <a:moveTo>
                    <a:pt x="0" y="878"/>
                  </a:moveTo>
                  <a:lnTo>
                    <a:pt x="0" y="1126"/>
                  </a:lnTo>
                  <a:lnTo>
                    <a:pt x="1273" y="229"/>
                  </a:lnTo>
                  <a:lnTo>
                    <a:pt x="1302" y="0"/>
                  </a:lnTo>
                  <a:lnTo>
                    <a:pt x="0" y="878"/>
                  </a:lnTo>
                  <a:close/>
                </a:path>
              </a:pathLst>
            </a:custGeom>
            <a:solidFill>
              <a:schemeClr val="tx1">
                <a:lumMod val="75000"/>
                <a:lumOff val="25000"/>
              </a:schemeClr>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Freeform 9"/>
            <p:cNvSpPr/>
            <p:nvPr/>
          </p:nvSpPr>
          <p:spPr bwMode="auto">
            <a:xfrm>
              <a:off x="2462" y="1898"/>
              <a:ext cx="2641" cy="1509"/>
            </a:xfrm>
            <a:custGeom>
              <a:avLst/>
              <a:gdLst>
                <a:gd name="T0" fmla="*/ 1309 w 2641"/>
                <a:gd name="T1" fmla="*/ 0 h 1509"/>
                <a:gd name="T2" fmla="*/ 0 w 2641"/>
                <a:gd name="T3" fmla="*/ 645 h 1509"/>
                <a:gd name="T4" fmla="*/ 1339 w 2641"/>
                <a:gd name="T5" fmla="*/ 1509 h 1509"/>
                <a:gd name="T6" fmla="*/ 2641 w 2641"/>
                <a:gd name="T7" fmla="*/ 631 h 1509"/>
                <a:gd name="T8" fmla="*/ 1309 w 2641"/>
                <a:gd name="T9" fmla="*/ 0 h 1509"/>
              </a:gdLst>
              <a:ahLst/>
              <a:cxnLst>
                <a:cxn ang="0">
                  <a:pos x="T0" y="T1"/>
                </a:cxn>
                <a:cxn ang="0">
                  <a:pos x="T2" y="T3"/>
                </a:cxn>
                <a:cxn ang="0">
                  <a:pos x="T4" y="T5"/>
                </a:cxn>
                <a:cxn ang="0">
                  <a:pos x="T6" y="T7"/>
                </a:cxn>
                <a:cxn ang="0">
                  <a:pos x="T8" y="T9"/>
                </a:cxn>
              </a:cxnLst>
              <a:rect l="0" t="0" r="r" b="b"/>
              <a:pathLst>
                <a:path w="2641" h="1509">
                  <a:moveTo>
                    <a:pt x="1309" y="0"/>
                  </a:moveTo>
                  <a:lnTo>
                    <a:pt x="0" y="645"/>
                  </a:lnTo>
                  <a:lnTo>
                    <a:pt x="1339" y="1509"/>
                  </a:lnTo>
                  <a:lnTo>
                    <a:pt x="2641" y="631"/>
                  </a:lnTo>
                  <a:lnTo>
                    <a:pt x="1309" y="0"/>
                  </a:lnTo>
                  <a:close/>
                </a:path>
              </a:pathLst>
            </a:custGeom>
            <a:gradFill rotWithShape="1">
              <a:gsLst>
                <a:gs pos="0">
                  <a:srgbClr val="B0B0B0"/>
                </a:gs>
                <a:gs pos="100000">
                  <a:srgbClr val="828282"/>
                </a:gs>
              </a:gsLst>
              <a:lin ang="2700000" scaled="1"/>
            </a:gra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197"/>
          <p:cNvGrpSpPr/>
          <p:nvPr/>
        </p:nvGrpSpPr>
        <p:grpSpPr bwMode="auto">
          <a:xfrm>
            <a:off x="2224682" y="1970905"/>
            <a:ext cx="1061081" cy="798784"/>
            <a:chOff x="3260" y="1752"/>
            <a:chExt cx="1035" cy="779"/>
          </a:xfrm>
        </p:grpSpPr>
        <p:grpSp>
          <p:nvGrpSpPr>
            <p:cNvPr id="4" name="Group 194"/>
            <p:cNvGrpSpPr/>
            <p:nvPr/>
          </p:nvGrpSpPr>
          <p:grpSpPr bwMode="auto">
            <a:xfrm>
              <a:off x="3260" y="1752"/>
              <a:ext cx="1035" cy="779"/>
              <a:chOff x="3260" y="1752"/>
              <a:chExt cx="1035" cy="779"/>
            </a:xfrm>
          </p:grpSpPr>
          <p:sp>
            <p:nvSpPr>
              <p:cNvPr id="72" name="Freeform 10"/>
              <p:cNvSpPr/>
              <p:nvPr/>
            </p:nvSpPr>
            <p:spPr bwMode="auto">
              <a:xfrm>
                <a:off x="3260" y="1995"/>
                <a:ext cx="525" cy="536"/>
              </a:xfrm>
              <a:custGeom>
                <a:avLst/>
                <a:gdLst>
                  <a:gd name="T0" fmla="*/ 525 w 525"/>
                  <a:gd name="T1" fmla="*/ 536 h 536"/>
                  <a:gd name="T2" fmla="*/ 525 w 525"/>
                  <a:gd name="T3" fmla="*/ 272 h 536"/>
                  <a:gd name="T4" fmla="*/ 0 w 525"/>
                  <a:gd name="T5" fmla="*/ 0 h 536"/>
                  <a:gd name="T6" fmla="*/ 12 w 525"/>
                  <a:gd name="T7" fmla="*/ 255 h 536"/>
                  <a:gd name="T8" fmla="*/ 525 w 525"/>
                  <a:gd name="T9" fmla="*/ 536 h 536"/>
                </a:gdLst>
                <a:ahLst/>
                <a:cxnLst>
                  <a:cxn ang="0">
                    <a:pos x="T0" y="T1"/>
                  </a:cxn>
                  <a:cxn ang="0">
                    <a:pos x="T2" y="T3"/>
                  </a:cxn>
                  <a:cxn ang="0">
                    <a:pos x="T4" y="T5"/>
                  </a:cxn>
                  <a:cxn ang="0">
                    <a:pos x="T6" y="T7"/>
                  </a:cxn>
                  <a:cxn ang="0">
                    <a:pos x="T8" y="T9"/>
                  </a:cxn>
                </a:cxnLst>
                <a:rect l="0" t="0" r="r" b="b"/>
                <a:pathLst>
                  <a:path w="525" h="536">
                    <a:moveTo>
                      <a:pt x="525" y="536"/>
                    </a:moveTo>
                    <a:lnTo>
                      <a:pt x="525" y="272"/>
                    </a:lnTo>
                    <a:lnTo>
                      <a:pt x="0" y="0"/>
                    </a:lnTo>
                    <a:lnTo>
                      <a:pt x="12" y="255"/>
                    </a:lnTo>
                    <a:lnTo>
                      <a:pt x="525" y="536"/>
                    </a:lnTo>
                    <a:close/>
                  </a:path>
                </a:pathLst>
              </a:custGeom>
              <a:solidFill>
                <a:schemeClr val="accent2">
                  <a:lumMod val="75000"/>
                </a:schemeClr>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11"/>
              <p:cNvSpPr/>
              <p:nvPr/>
            </p:nvSpPr>
            <p:spPr bwMode="auto">
              <a:xfrm>
                <a:off x="3785" y="1990"/>
                <a:ext cx="510" cy="541"/>
              </a:xfrm>
              <a:custGeom>
                <a:avLst/>
                <a:gdLst>
                  <a:gd name="T0" fmla="*/ 510 w 510"/>
                  <a:gd name="T1" fmla="*/ 0 h 541"/>
                  <a:gd name="T2" fmla="*/ 0 w 510"/>
                  <a:gd name="T3" fmla="*/ 277 h 541"/>
                  <a:gd name="T4" fmla="*/ 0 w 510"/>
                  <a:gd name="T5" fmla="*/ 541 h 541"/>
                  <a:gd name="T6" fmla="*/ 498 w 510"/>
                  <a:gd name="T7" fmla="*/ 255 h 541"/>
                  <a:gd name="T8" fmla="*/ 510 w 510"/>
                  <a:gd name="T9" fmla="*/ 0 h 541"/>
                </a:gdLst>
                <a:ahLst/>
                <a:cxnLst>
                  <a:cxn ang="0">
                    <a:pos x="T0" y="T1"/>
                  </a:cxn>
                  <a:cxn ang="0">
                    <a:pos x="T2" y="T3"/>
                  </a:cxn>
                  <a:cxn ang="0">
                    <a:pos x="T4" y="T5"/>
                  </a:cxn>
                  <a:cxn ang="0">
                    <a:pos x="T6" y="T7"/>
                  </a:cxn>
                  <a:cxn ang="0">
                    <a:pos x="T8" y="T9"/>
                  </a:cxn>
                </a:cxnLst>
                <a:rect l="0" t="0" r="r" b="b"/>
                <a:pathLst>
                  <a:path w="510" h="541">
                    <a:moveTo>
                      <a:pt x="510" y="0"/>
                    </a:moveTo>
                    <a:lnTo>
                      <a:pt x="0" y="277"/>
                    </a:lnTo>
                    <a:lnTo>
                      <a:pt x="0" y="541"/>
                    </a:lnTo>
                    <a:lnTo>
                      <a:pt x="498" y="255"/>
                    </a:lnTo>
                    <a:lnTo>
                      <a:pt x="510" y="0"/>
                    </a:lnTo>
                    <a:close/>
                  </a:path>
                </a:pathLst>
              </a:custGeom>
              <a:gradFill rotWithShape="1">
                <a:gsLst>
                  <a:gs pos="0">
                    <a:srgbClr val="5E5E5E"/>
                  </a:gs>
                  <a:gs pos="100000">
                    <a:srgbClr val="7F7F7F"/>
                  </a:gs>
                </a:gsLst>
                <a:lin ang="5400000" scaled="1"/>
              </a:gra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12"/>
              <p:cNvSpPr/>
              <p:nvPr/>
            </p:nvSpPr>
            <p:spPr bwMode="auto">
              <a:xfrm>
                <a:off x="3260" y="1752"/>
                <a:ext cx="1035" cy="515"/>
              </a:xfrm>
              <a:custGeom>
                <a:avLst/>
                <a:gdLst>
                  <a:gd name="T0" fmla="*/ 1035 w 1035"/>
                  <a:gd name="T1" fmla="*/ 238 h 515"/>
                  <a:gd name="T2" fmla="*/ 513 w 1035"/>
                  <a:gd name="T3" fmla="*/ 0 h 515"/>
                  <a:gd name="T4" fmla="*/ 0 w 1035"/>
                  <a:gd name="T5" fmla="*/ 243 h 515"/>
                  <a:gd name="T6" fmla="*/ 525 w 1035"/>
                  <a:gd name="T7" fmla="*/ 515 h 515"/>
                  <a:gd name="T8" fmla="*/ 1035 w 1035"/>
                  <a:gd name="T9" fmla="*/ 238 h 515"/>
                </a:gdLst>
                <a:ahLst/>
                <a:cxnLst>
                  <a:cxn ang="0">
                    <a:pos x="T0" y="T1"/>
                  </a:cxn>
                  <a:cxn ang="0">
                    <a:pos x="T2" y="T3"/>
                  </a:cxn>
                  <a:cxn ang="0">
                    <a:pos x="T4" y="T5"/>
                  </a:cxn>
                  <a:cxn ang="0">
                    <a:pos x="T6" y="T7"/>
                  </a:cxn>
                  <a:cxn ang="0">
                    <a:pos x="T8" y="T9"/>
                  </a:cxn>
                </a:cxnLst>
                <a:rect l="0" t="0" r="r" b="b"/>
                <a:pathLst>
                  <a:path w="1035" h="515">
                    <a:moveTo>
                      <a:pt x="1035" y="238"/>
                    </a:moveTo>
                    <a:lnTo>
                      <a:pt x="513" y="0"/>
                    </a:lnTo>
                    <a:lnTo>
                      <a:pt x="0" y="243"/>
                    </a:lnTo>
                    <a:lnTo>
                      <a:pt x="525" y="515"/>
                    </a:lnTo>
                    <a:lnTo>
                      <a:pt x="1035" y="238"/>
                    </a:lnTo>
                    <a:close/>
                  </a:path>
                </a:pathLst>
              </a:custGeom>
              <a:solidFill>
                <a:schemeClr val="accent2"/>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Text Box 27"/>
            <p:cNvSpPr txBox="1">
              <a:spLocks noChangeArrowheads="1"/>
            </p:cNvSpPr>
            <p:nvPr/>
          </p:nvSpPr>
          <p:spPr bwMode="auto">
            <a:xfrm>
              <a:off x="3432" y="1895"/>
              <a:ext cx="739" cy="180"/>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589915">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altLang="zh-CN" sz="1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grpSp>
        <p:nvGrpSpPr>
          <p:cNvPr id="5" name="Group 196"/>
          <p:cNvGrpSpPr/>
          <p:nvPr/>
        </p:nvGrpSpPr>
        <p:grpSpPr bwMode="auto">
          <a:xfrm>
            <a:off x="1429273" y="2209265"/>
            <a:ext cx="1130795" cy="881839"/>
            <a:chOff x="2670" y="2002"/>
            <a:chExt cx="1103" cy="860"/>
          </a:xfrm>
        </p:grpSpPr>
        <p:grpSp>
          <p:nvGrpSpPr>
            <p:cNvPr id="6" name="Group 193"/>
            <p:cNvGrpSpPr/>
            <p:nvPr/>
          </p:nvGrpSpPr>
          <p:grpSpPr bwMode="auto">
            <a:xfrm>
              <a:off x="2670" y="2002"/>
              <a:ext cx="1103" cy="860"/>
              <a:chOff x="2670" y="2002"/>
              <a:chExt cx="1103" cy="860"/>
            </a:xfrm>
          </p:grpSpPr>
          <p:sp>
            <p:nvSpPr>
              <p:cNvPr id="67" name="Freeform 13"/>
              <p:cNvSpPr/>
              <p:nvPr/>
            </p:nvSpPr>
            <p:spPr bwMode="auto">
              <a:xfrm>
                <a:off x="2670" y="2278"/>
                <a:ext cx="534" cy="584"/>
              </a:xfrm>
              <a:custGeom>
                <a:avLst/>
                <a:gdLst>
                  <a:gd name="T0" fmla="*/ 534 w 534"/>
                  <a:gd name="T1" fmla="*/ 584 h 584"/>
                  <a:gd name="T2" fmla="*/ 519 w 534"/>
                  <a:gd name="T3" fmla="*/ 307 h 584"/>
                  <a:gd name="T4" fmla="*/ 0 w 534"/>
                  <a:gd name="T5" fmla="*/ 0 h 584"/>
                  <a:gd name="T6" fmla="*/ 23 w 534"/>
                  <a:gd name="T7" fmla="*/ 265 h 584"/>
                  <a:gd name="T8" fmla="*/ 534 w 534"/>
                  <a:gd name="T9" fmla="*/ 584 h 584"/>
                </a:gdLst>
                <a:ahLst/>
                <a:cxnLst>
                  <a:cxn ang="0">
                    <a:pos x="T0" y="T1"/>
                  </a:cxn>
                  <a:cxn ang="0">
                    <a:pos x="T2" y="T3"/>
                  </a:cxn>
                  <a:cxn ang="0">
                    <a:pos x="T4" y="T5"/>
                  </a:cxn>
                  <a:cxn ang="0">
                    <a:pos x="T6" y="T7"/>
                  </a:cxn>
                  <a:cxn ang="0">
                    <a:pos x="T8" y="T9"/>
                  </a:cxn>
                </a:cxnLst>
                <a:rect l="0" t="0" r="r" b="b"/>
                <a:pathLst>
                  <a:path w="534" h="584">
                    <a:moveTo>
                      <a:pt x="534" y="584"/>
                    </a:moveTo>
                    <a:lnTo>
                      <a:pt x="519" y="307"/>
                    </a:lnTo>
                    <a:lnTo>
                      <a:pt x="0" y="0"/>
                    </a:lnTo>
                    <a:lnTo>
                      <a:pt x="23" y="265"/>
                    </a:lnTo>
                    <a:lnTo>
                      <a:pt x="534" y="584"/>
                    </a:lnTo>
                    <a:close/>
                  </a:path>
                </a:pathLst>
              </a:custGeom>
              <a:solidFill>
                <a:schemeClr val="accent1">
                  <a:lumMod val="75000"/>
                </a:schemeClr>
              </a:solidFill>
              <a:ln>
                <a:noFill/>
              </a:ln>
              <a:effectLst/>
              <a:extLst>
                <a:ext uri="{91240B29-F687-4F45-9708-019B960494DF}">
                  <a14:hiddenLine xmlns:a14="http://schemas.microsoft.com/office/drawing/2010/main" w="9525">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14"/>
              <p:cNvSpPr/>
              <p:nvPr/>
            </p:nvSpPr>
            <p:spPr bwMode="auto">
              <a:xfrm>
                <a:off x="3189" y="2271"/>
                <a:ext cx="584" cy="591"/>
              </a:xfrm>
              <a:custGeom>
                <a:avLst/>
                <a:gdLst>
                  <a:gd name="T0" fmla="*/ 15 w 584"/>
                  <a:gd name="T1" fmla="*/ 591 h 591"/>
                  <a:gd name="T2" fmla="*/ 584 w 584"/>
                  <a:gd name="T3" fmla="*/ 265 h 591"/>
                  <a:gd name="T4" fmla="*/ 584 w 584"/>
                  <a:gd name="T5" fmla="*/ 0 h 591"/>
                  <a:gd name="T6" fmla="*/ 0 w 584"/>
                  <a:gd name="T7" fmla="*/ 314 h 591"/>
                  <a:gd name="T8" fmla="*/ 15 w 584"/>
                  <a:gd name="T9" fmla="*/ 591 h 591"/>
                </a:gdLst>
                <a:ahLst/>
                <a:cxnLst>
                  <a:cxn ang="0">
                    <a:pos x="T0" y="T1"/>
                  </a:cxn>
                  <a:cxn ang="0">
                    <a:pos x="T2" y="T3"/>
                  </a:cxn>
                  <a:cxn ang="0">
                    <a:pos x="T4" y="T5"/>
                  </a:cxn>
                  <a:cxn ang="0">
                    <a:pos x="T6" y="T7"/>
                  </a:cxn>
                  <a:cxn ang="0">
                    <a:pos x="T8" y="T9"/>
                  </a:cxn>
                </a:cxnLst>
                <a:rect l="0" t="0" r="r" b="b"/>
                <a:pathLst>
                  <a:path w="584" h="591">
                    <a:moveTo>
                      <a:pt x="15" y="591"/>
                    </a:moveTo>
                    <a:lnTo>
                      <a:pt x="584" y="265"/>
                    </a:lnTo>
                    <a:lnTo>
                      <a:pt x="584" y="0"/>
                    </a:lnTo>
                    <a:lnTo>
                      <a:pt x="0" y="314"/>
                    </a:lnTo>
                    <a:lnTo>
                      <a:pt x="15" y="591"/>
                    </a:lnTo>
                    <a:close/>
                  </a:path>
                </a:pathLst>
              </a:custGeom>
              <a:solidFill>
                <a:schemeClr val="accent1">
                  <a:lumMod val="60000"/>
                  <a:lumOff val="40000"/>
                </a:schemeClr>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5"/>
              <p:cNvSpPr/>
              <p:nvPr/>
            </p:nvSpPr>
            <p:spPr bwMode="auto">
              <a:xfrm>
                <a:off x="2670" y="2002"/>
                <a:ext cx="1103" cy="583"/>
              </a:xfrm>
              <a:custGeom>
                <a:avLst/>
                <a:gdLst>
                  <a:gd name="T0" fmla="*/ 579 w 1103"/>
                  <a:gd name="T1" fmla="*/ 0 h 583"/>
                  <a:gd name="T2" fmla="*/ 0 w 1103"/>
                  <a:gd name="T3" fmla="*/ 276 h 583"/>
                  <a:gd name="T4" fmla="*/ 519 w 1103"/>
                  <a:gd name="T5" fmla="*/ 583 h 583"/>
                  <a:gd name="T6" fmla="*/ 1103 w 1103"/>
                  <a:gd name="T7" fmla="*/ 269 h 583"/>
                  <a:gd name="T8" fmla="*/ 579 w 1103"/>
                  <a:gd name="T9" fmla="*/ 0 h 583"/>
                </a:gdLst>
                <a:ahLst/>
                <a:cxnLst>
                  <a:cxn ang="0">
                    <a:pos x="T0" y="T1"/>
                  </a:cxn>
                  <a:cxn ang="0">
                    <a:pos x="T2" y="T3"/>
                  </a:cxn>
                  <a:cxn ang="0">
                    <a:pos x="T4" y="T5"/>
                  </a:cxn>
                  <a:cxn ang="0">
                    <a:pos x="T6" y="T7"/>
                  </a:cxn>
                  <a:cxn ang="0">
                    <a:pos x="T8" y="T9"/>
                  </a:cxn>
                </a:cxnLst>
                <a:rect l="0" t="0" r="r" b="b"/>
                <a:pathLst>
                  <a:path w="1103" h="583">
                    <a:moveTo>
                      <a:pt x="579" y="0"/>
                    </a:moveTo>
                    <a:lnTo>
                      <a:pt x="0" y="276"/>
                    </a:lnTo>
                    <a:lnTo>
                      <a:pt x="519" y="583"/>
                    </a:lnTo>
                    <a:lnTo>
                      <a:pt x="1103" y="269"/>
                    </a:lnTo>
                    <a:lnTo>
                      <a:pt x="579" y="0"/>
                    </a:lnTo>
                    <a:close/>
                  </a:path>
                </a:pathLst>
              </a:custGeom>
              <a:solidFill>
                <a:schemeClr val="accent1"/>
              </a:solidFill>
              <a:ln>
                <a:noFill/>
              </a:ln>
              <a:effectLst/>
              <a:extLst>
                <a:ext uri="{91240B29-F687-4F45-9708-019B960494DF}">
                  <a14:hiddenLine xmlns:a14="http://schemas.microsoft.com/office/drawing/2010/main" w="9525">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Text Box 30"/>
            <p:cNvSpPr txBox="1">
              <a:spLocks noChangeArrowheads="1"/>
            </p:cNvSpPr>
            <p:nvPr/>
          </p:nvSpPr>
          <p:spPr bwMode="auto">
            <a:xfrm>
              <a:off x="2965" y="2177"/>
              <a:ext cx="496" cy="180"/>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589915">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altLang="zh-CN" sz="1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grpSp>
        <p:nvGrpSpPr>
          <p:cNvPr id="7" name="Group 195"/>
          <p:cNvGrpSpPr/>
          <p:nvPr/>
        </p:nvGrpSpPr>
        <p:grpSpPr bwMode="auto">
          <a:xfrm>
            <a:off x="2763057" y="2213037"/>
            <a:ext cx="1130795" cy="879787"/>
            <a:chOff x="3794" y="1997"/>
            <a:chExt cx="1103" cy="858"/>
          </a:xfrm>
        </p:grpSpPr>
        <p:grpSp>
          <p:nvGrpSpPr>
            <p:cNvPr id="8" name="Group 187"/>
            <p:cNvGrpSpPr/>
            <p:nvPr/>
          </p:nvGrpSpPr>
          <p:grpSpPr bwMode="auto">
            <a:xfrm>
              <a:off x="3794" y="1997"/>
              <a:ext cx="1103" cy="858"/>
              <a:chOff x="3794" y="1997"/>
              <a:chExt cx="1103" cy="858"/>
            </a:xfrm>
          </p:grpSpPr>
          <p:sp>
            <p:nvSpPr>
              <p:cNvPr id="62" name="Freeform 16"/>
              <p:cNvSpPr/>
              <p:nvPr/>
            </p:nvSpPr>
            <p:spPr bwMode="auto">
              <a:xfrm>
                <a:off x="4378" y="2267"/>
                <a:ext cx="519" cy="588"/>
              </a:xfrm>
              <a:custGeom>
                <a:avLst/>
                <a:gdLst>
                  <a:gd name="T0" fmla="*/ 493 w 519"/>
                  <a:gd name="T1" fmla="*/ 264 h 588"/>
                  <a:gd name="T2" fmla="*/ 519 w 519"/>
                  <a:gd name="T3" fmla="*/ 0 h 588"/>
                  <a:gd name="T4" fmla="*/ 14 w 519"/>
                  <a:gd name="T5" fmla="*/ 314 h 588"/>
                  <a:gd name="T6" fmla="*/ 0 w 519"/>
                  <a:gd name="T7" fmla="*/ 588 h 588"/>
                  <a:gd name="T8" fmla="*/ 493 w 519"/>
                  <a:gd name="T9" fmla="*/ 264 h 588"/>
                </a:gdLst>
                <a:ahLst/>
                <a:cxnLst>
                  <a:cxn ang="0">
                    <a:pos x="T0" y="T1"/>
                  </a:cxn>
                  <a:cxn ang="0">
                    <a:pos x="T2" y="T3"/>
                  </a:cxn>
                  <a:cxn ang="0">
                    <a:pos x="T4" y="T5"/>
                  </a:cxn>
                  <a:cxn ang="0">
                    <a:pos x="T6" y="T7"/>
                  </a:cxn>
                  <a:cxn ang="0">
                    <a:pos x="T8" y="T9"/>
                  </a:cxn>
                </a:cxnLst>
                <a:rect l="0" t="0" r="r" b="b"/>
                <a:pathLst>
                  <a:path w="519" h="588">
                    <a:moveTo>
                      <a:pt x="493" y="264"/>
                    </a:moveTo>
                    <a:lnTo>
                      <a:pt x="519" y="0"/>
                    </a:lnTo>
                    <a:lnTo>
                      <a:pt x="14" y="314"/>
                    </a:lnTo>
                    <a:lnTo>
                      <a:pt x="0" y="588"/>
                    </a:lnTo>
                    <a:lnTo>
                      <a:pt x="493" y="264"/>
                    </a:lnTo>
                    <a:close/>
                  </a:path>
                </a:pathLst>
              </a:custGeom>
              <a:solidFill>
                <a:schemeClr val="accent3">
                  <a:lumMod val="75000"/>
                </a:schemeClr>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7"/>
              <p:cNvSpPr/>
              <p:nvPr/>
            </p:nvSpPr>
            <p:spPr bwMode="auto">
              <a:xfrm>
                <a:off x="3794" y="2271"/>
                <a:ext cx="598" cy="584"/>
              </a:xfrm>
              <a:custGeom>
                <a:avLst/>
                <a:gdLst>
                  <a:gd name="T0" fmla="*/ 2 w 598"/>
                  <a:gd name="T1" fmla="*/ 0 h 584"/>
                  <a:gd name="T2" fmla="*/ 0 w 598"/>
                  <a:gd name="T3" fmla="*/ 265 h 584"/>
                  <a:gd name="T4" fmla="*/ 584 w 598"/>
                  <a:gd name="T5" fmla="*/ 584 h 584"/>
                  <a:gd name="T6" fmla="*/ 598 w 598"/>
                  <a:gd name="T7" fmla="*/ 310 h 584"/>
                  <a:gd name="T8" fmla="*/ 2 w 598"/>
                  <a:gd name="T9" fmla="*/ 0 h 584"/>
                </a:gdLst>
                <a:ahLst/>
                <a:cxnLst>
                  <a:cxn ang="0">
                    <a:pos x="T0" y="T1"/>
                  </a:cxn>
                  <a:cxn ang="0">
                    <a:pos x="T2" y="T3"/>
                  </a:cxn>
                  <a:cxn ang="0">
                    <a:pos x="T4" y="T5"/>
                  </a:cxn>
                  <a:cxn ang="0">
                    <a:pos x="T6" y="T7"/>
                  </a:cxn>
                  <a:cxn ang="0">
                    <a:pos x="T8" y="T9"/>
                  </a:cxn>
                </a:cxnLst>
                <a:rect l="0" t="0" r="r" b="b"/>
                <a:pathLst>
                  <a:path w="598" h="584">
                    <a:moveTo>
                      <a:pt x="2" y="0"/>
                    </a:moveTo>
                    <a:lnTo>
                      <a:pt x="0" y="265"/>
                    </a:lnTo>
                    <a:lnTo>
                      <a:pt x="584" y="584"/>
                    </a:lnTo>
                    <a:lnTo>
                      <a:pt x="598" y="310"/>
                    </a:lnTo>
                    <a:lnTo>
                      <a:pt x="2" y="0"/>
                    </a:lnTo>
                    <a:close/>
                  </a:path>
                </a:pathLst>
              </a:custGeom>
              <a:solidFill>
                <a:schemeClr val="accent3">
                  <a:lumMod val="50000"/>
                </a:schemeClr>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8"/>
              <p:cNvSpPr/>
              <p:nvPr/>
            </p:nvSpPr>
            <p:spPr bwMode="auto">
              <a:xfrm>
                <a:off x="3796" y="1997"/>
                <a:ext cx="1101" cy="584"/>
              </a:xfrm>
              <a:custGeom>
                <a:avLst/>
                <a:gdLst>
                  <a:gd name="T0" fmla="*/ 511 w 1101"/>
                  <a:gd name="T1" fmla="*/ 0 h 584"/>
                  <a:gd name="T2" fmla="*/ 0 w 1101"/>
                  <a:gd name="T3" fmla="*/ 274 h 584"/>
                  <a:gd name="T4" fmla="*/ 596 w 1101"/>
                  <a:gd name="T5" fmla="*/ 584 h 584"/>
                  <a:gd name="T6" fmla="*/ 1101 w 1101"/>
                  <a:gd name="T7" fmla="*/ 270 h 584"/>
                  <a:gd name="T8" fmla="*/ 511 w 1101"/>
                  <a:gd name="T9" fmla="*/ 0 h 584"/>
                </a:gdLst>
                <a:ahLst/>
                <a:cxnLst>
                  <a:cxn ang="0">
                    <a:pos x="T0" y="T1"/>
                  </a:cxn>
                  <a:cxn ang="0">
                    <a:pos x="T2" y="T3"/>
                  </a:cxn>
                  <a:cxn ang="0">
                    <a:pos x="T4" y="T5"/>
                  </a:cxn>
                  <a:cxn ang="0">
                    <a:pos x="T6" y="T7"/>
                  </a:cxn>
                  <a:cxn ang="0">
                    <a:pos x="T8" y="T9"/>
                  </a:cxn>
                </a:cxnLst>
                <a:rect l="0" t="0" r="r" b="b"/>
                <a:pathLst>
                  <a:path w="1101" h="584">
                    <a:moveTo>
                      <a:pt x="511" y="0"/>
                    </a:moveTo>
                    <a:lnTo>
                      <a:pt x="0" y="274"/>
                    </a:lnTo>
                    <a:lnTo>
                      <a:pt x="596" y="584"/>
                    </a:lnTo>
                    <a:lnTo>
                      <a:pt x="1101" y="270"/>
                    </a:lnTo>
                    <a:lnTo>
                      <a:pt x="511" y="0"/>
                    </a:lnTo>
                    <a:close/>
                  </a:path>
                </a:pathLst>
              </a:custGeom>
              <a:solidFill>
                <a:schemeClr val="accent3"/>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Box 28"/>
            <p:cNvSpPr txBox="1">
              <a:spLocks noChangeArrowheads="1"/>
            </p:cNvSpPr>
            <p:nvPr/>
          </p:nvSpPr>
          <p:spPr bwMode="auto">
            <a:xfrm>
              <a:off x="3976" y="2167"/>
              <a:ext cx="688" cy="180"/>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589915">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altLang="zh-CN" sz="1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grpSp>
        <p:nvGrpSpPr>
          <p:cNvPr id="9" name="Group 186"/>
          <p:cNvGrpSpPr/>
          <p:nvPr/>
        </p:nvGrpSpPr>
        <p:grpSpPr bwMode="auto">
          <a:xfrm>
            <a:off x="2155114" y="2501174"/>
            <a:ext cx="1208710" cy="979252"/>
            <a:chOff x="3201" y="2278"/>
            <a:chExt cx="1179" cy="955"/>
          </a:xfrm>
        </p:grpSpPr>
        <p:grpSp>
          <p:nvGrpSpPr>
            <p:cNvPr id="10" name="Group 54"/>
            <p:cNvGrpSpPr/>
            <p:nvPr/>
          </p:nvGrpSpPr>
          <p:grpSpPr bwMode="auto">
            <a:xfrm>
              <a:off x="3201" y="2278"/>
              <a:ext cx="1179" cy="955"/>
              <a:chOff x="3201" y="2278"/>
              <a:chExt cx="1179" cy="955"/>
            </a:xfrm>
          </p:grpSpPr>
          <p:sp>
            <p:nvSpPr>
              <p:cNvPr id="57" name="Freeform 19"/>
              <p:cNvSpPr/>
              <p:nvPr/>
            </p:nvSpPr>
            <p:spPr bwMode="auto">
              <a:xfrm>
                <a:off x="3799" y="2588"/>
                <a:ext cx="581" cy="645"/>
              </a:xfrm>
              <a:custGeom>
                <a:avLst/>
                <a:gdLst>
                  <a:gd name="T0" fmla="*/ 581 w 581"/>
                  <a:gd name="T1" fmla="*/ 0 h 645"/>
                  <a:gd name="T2" fmla="*/ 0 w 581"/>
                  <a:gd name="T3" fmla="*/ 359 h 645"/>
                  <a:gd name="T4" fmla="*/ 0 w 581"/>
                  <a:gd name="T5" fmla="*/ 645 h 645"/>
                  <a:gd name="T6" fmla="*/ 567 w 581"/>
                  <a:gd name="T7" fmla="*/ 274 h 645"/>
                  <a:gd name="T8" fmla="*/ 581 w 581"/>
                  <a:gd name="T9" fmla="*/ 0 h 645"/>
                </a:gdLst>
                <a:ahLst/>
                <a:cxnLst>
                  <a:cxn ang="0">
                    <a:pos x="T0" y="T1"/>
                  </a:cxn>
                  <a:cxn ang="0">
                    <a:pos x="T2" y="T3"/>
                  </a:cxn>
                  <a:cxn ang="0">
                    <a:pos x="T4" y="T5"/>
                  </a:cxn>
                  <a:cxn ang="0">
                    <a:pos x="T6" y="T7"/>
                  </a:cxn>
                  <a:cxn ang="0">
                    <a:pos x="T8" y="T9"/>
                  </a:cxn>
                </a:cxnLst>
                <a:rect l="0" t="0" r="r" b="b"/>
                <a:pathLst>
                  <a:path w="581" h="645">
                    <a:moveTo>
                      <a:pt x="581" y="0"/>
                    </a:moveTo>
                    <a:lnTo>
                      <a:pt x="0" y="359"/>
                    </a:lnTo>
                    <a:lnTo>
                      <a:pt x="0" y="645"/>
                    </a:lnTo>
                    <a:lnTo>
                      <a:pt x="567" y="274"/>
                    </a:lnTo>
                    <a:lnTo>
                      <a:pt x="581" y="0"/>
                    </a:lnTo>
                    <a:close/>
                  </a:path>
                </a:pathLst>
              </a:custGeom>
              <a:solidFill>
                <a:schemeClr val="accent4">
                  <a:lumMod val="75000"/>
                </a:schemeClr>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0"/>
              <p:cNvSpPr/>
              <p:nvPr/>
            </p:nvSpPr>
            <p:spPr bwMode="auto">
              <a:xfrm>
                <a:off x="3201" y="2592"/>
                <a:ext cx="598" cy="641"/>
              </a:xfrm>
              <a:custGeom>
                <a:avLst/>
                <a:gdLst>
                  <a:gd name="T0" fmla="*/ 598 w 598"/>
                  <a:gd name="T1" fmla="*/ 641 h 641"/>
                  <a:gd name="T2" fmla="*/ 598 w 598"/>
                  <a:gd name="T3" fmla="*/ 355 h 641"/>
                  <a:gd name="T4" fmla="*/ 0 w 598"/>
                  <a:gd name="T5" fmla="*/ 0 h 641"/>
                  <a:gd name="T6" fmla="*/ 14 w 598"/>
                  <a:gd name="T7" fmla="*/ 277 h 641"/>
                  <a:gd name="T8" fmla="*/ 598 w 598"/>
                  <a:gd name="T9" fmla="*/ 641 h 641"/>
                </a:gdLst>
                <a:ahLst/>
                <a:cxnLst>
                  <a:cxn ang="0">
                    <a:pos x="T0" y="T1"/>
                  </a:cxn>
                  <a:cxn ang="0">
                    <a:pos x="T2" y="T3"/>
                  </a:cxn>
                  <a:cxn ang="0">
                    <a:pos x="T4" y="T5"/>
                  </a:cxn>
                  <a:cxn ang="0">
                    <a:pos x="T6" y="T7"/>
                  </a:cxn>
                  <a:cxn ang="0">
                    <a:pos x="T8" y="T9"/>
                  </a:cxn>
                </a:cxnLst>
                <a:rect l="0" t="0" r="r" b="b"/>
                <a:pathLst>
                  <a:path w="598" h="641">
                    <a:moveTo>
                      <a:pt x="598" y="641"/>
                    </a:moveTo>
                    <a:lnTo>
                      <a:pt x="598" y="355"/>
                    </a:lnTo>
                    <a:lnTo>
                      <a:pt x="0" y="0"/>
                    </a:lnTo>
                    <a:lnTo>
                      <a:pt x="14" y="277"/>
                    </a:lnTo>
                    <a:lnTo>
                      <a:pt x="598" y="641"/>
                    </a:lnTo>
                    <a:close/>
                  </a:path>
                </a:pathLst>
              </a:custGeom>
              <a:solidFill>
                <a:schemeClr val="accent4">
                  <a:lumMod val="50000"/>
                </a:schemeClr>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p:nvPr/>
            </p:nvSpPr>
            <p:spPr bwMode="auto">
              <a:xfrm>
                <a:off x="3201" y="2278"/>
                <a:ext cx="1179" cy="669"/>
              </a:xfrm>
              <a:custGeom>
                <a:avLst/>
                <a:gdLst>
                  <a:gd name="T0" fmla="*/ 0 w 1179"/>
                  <a:gd name="T1" fmla="*/ 314 h 669"/>
                  <a:gd name="T2" fmla="*/ 598 w 1179"/>
                  <a:gd name="T3" fmla="*/ 669 h 669"/>
                  <a:gd name="T4" fmla="*/ 1179 w 1179"/>
                  <a:gd name="T5" fmla="*/ 310 h 669"/>
                  <a:gd name="T6" fmla="*/ 584 w 1179"/>
                  <a:gd name="T7" fmla="*/ 0 h 669"/>
                  <a:gd name="T8" fmla="*/ 0 w 1179"/>
                  <a:gd name="T9" fmla="*/ 314 h 669"/>
                </a:gdLst>
                <a:ahLst/>
                <a:cxnLst>
                  <a:cxn ang="0">
                    <a:pos x="T0" y="T1"/>
                  </a:cxn>
                  <a:cxn ang="0">
                    <a:pos x="T2" y="T3"/>
                  </a:cxn>
                  <a:cxn ang="0">
                    <a:pos x="T4" y="T5"/>
                  </a:cxn>
                  <a:cxn ang="0">
                    <a:pos x="T6" y="T7"/>
                  </a:cxn>
                  <a:cxn ang="0">
                    <a:pos x="T8" y="T9"/>
                  </a:cxn>
                </a:cxnLst>
                <a:rect l="0" t="0" r="r" b="b"/>
                <a:pathLst>
                  <a:path w="1179" h="669">
                    <a:moveTo>
                      <a:pt x="0" y="314"/>
                    </a:moveTo>
                    <a:lnTo>
                      <a:pt x="598" y="669"/>
                    </a:lnTo>
                    <a:lnTo>
                      <a:pt x="1179" y="310"/>
                    </a:lnTo>
                    <a:lnTo>
                      <a:pt x="584" y="0"/>
                    </a:lnTo>
                    <a:lnTo>
                      <a:pt x="0" y="314"/>
                    </a:lnTo>
                    <a:close/>
                  </a:path>
                </a:pathLst>
              </a:custGeom>
              <a:solidFill>
                <a:schemeClr val="accent4"/>
              </a:solidFill>
              <a:ln>
                <a:noFill/>
              </a:ln>
              <a:extLst>
                <a:ext uri="{91240B29-F687-4F45-9708-019B960494DF}">
                  <a14:hiddenLine xmlns:a14="http://schemas.microsoft.com/office/drawing/2010/main" w="8001">
                    <a:solidFill>
                      <a:srgbClr val="000000"/>
                    </a:solidFill>
                    <a:prstDash val="solid"/>
                    <a:miter lim="800000"/>
                    <a:headEnd/>
                    <a:tailEnd/>
                  </a14:hiddenLine>
                </a:ext>
              </a:extLst>
            </p:spPr>
            <p:txBody>
              <a:bodyPr/>
              <a:lstStyle/>
              <a:p>
                <a:pPr algn="ctr" defTabSz="589915">
                  <a:lnSpc>
                    <a:spcPct val="120000"/>
                  </a:lnSpc>
                  <a:defRPr/>
                </a:pPr>
                <a:endParaRPr lang="zh-CN" altLang="en-US" sz="10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 Box 29"/>
            <p:cNvSpPr txBox="1">
              <a:spLocks noChangeArrowheads="1"/>
            </p:cNvSpPr>
            <p:nvPr/>
          </p:nvSpPr>
          <p:spPr bwMode="auto">
            <a:xfrm>
              <a:off x="3433" y="2515"/>
              <a:ext cx="727" cy="180"/>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589915">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altLang="zh-CN" sz="1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grpSp>
        <p:nvGrpSpPr>
          <p:cNvPr id="11" name="Group 77"/>
          <p:cNvGrpSpPr/>
          <p:nvPr/>
        </p:nvGrpSpPr>
        <p:grpSpPr>
          <a:xfrm>
            <a:off x="4531928" y="2083860"/>
            <a:ext cx="1667805" cy="770471"/>
            <a:chOff x="837185" y="862698"/>
            <a:chExt cx="1817401" cy="1192829"/>
          </a:xfrm>
        </p:grpSpPr>
        <p:sp>
          <p:nvSpPr>
            <p:cNvPr id="79" name="Rectangle 1436"/>
            <p:cNvSpPr>
              <a:spLocks noChangeArrowheads="1"/>
            </p:cNvSpPr>
            <p:nvPr/>
          </p:nvSpPr>
          <p:spPr bwMode="auto">
            <a:xfrm>
              <a:off x="1279470" y="1150997"/>
              <a:ext cx="880380" cy="257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p>
              <a:pPr defTabSz="589915">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sz="9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0" name="Rectangle 1436"/>
            <p:cNvSpPr>
              <a:spLocks noChangeArrowheads="1"/>
            </p:cNvSpPr>
            <p:nvPr/>
          </p:nvSpPr>
          <p:spPr bwMode="auto">
            <a:xfrm>
              <a:off x="837185" y="862698"/>
              <a:ext cx="436697" cy="800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p>
              <a:pPr defTabSz="589915">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a:t>
              </a:r>
              <a:r>
                <a:rPr lang="id-ID"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1</a:t>
              </a:r>
              <a:endParaRPr lang="en-US"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1" name="Content Placeholder 2"/>
            <p:cNvSpPr txBox="1"/>
            <p:nvPr/>
          </p:nvSpPr>
          <p:spPr>
            <a:xfrm>
              <a:off x="848100" y="1540913"/>
              <a:ext cx="1806486" cy="514614"/>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81"/>
          <p:cNvGrpSpPr/>
          <p:nvPr/>
        </p:nvGrpSpPr>
        <p:grpSpPr>
          <a:xfrm>
            <a:off x="6412288" y="2083860"/>
            <a:ext cx="1651608" cy="770471"/>
            <a:chOff x="817796" y="862698"/>
            <a:chExt cx="1799750" cy="1192829"/>
          </a:xfrm>
        </p:grpSpPr>
        <p:sp>
          <p:nvSpPr>
            <p:cNvPr id="83" name="Rectangle 1436"/>
            <p:cNvSpPr>
              <a:spLocks noChangeArrowheads="1"/>
            </p:cNvSpPr>
            <p:nvPr/>
          </p:nvSpPr>
          <p:spPr bwMode="auto">
            <a:xfrm>
              <a:off x="1240590" y="1150997"/>
              <a:ext cx="880379" cy="257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p>
              <a:pPr defTabSz="589915">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sz="9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4" name="Rectangle 1436"/>
            <p:cNvSpPr>
              <a:spLocks noChangeArrowheads="1"/>
            </p:cNvSpPr>
            <p:nvPr/>
          </p:nvSpPr>
          <p:spPr bwMode="auto">
            <a:xfrm>
              <a:off x="817796" y="862698"/>
              <a:ext cx="436697" cy="800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p>
              <a:pPr defTabSz="589915">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a:t>
              </a:r>
              <a:r>
                <a:rPr lang="id-ID"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2</a:t>
              </a:r>
              <a:endParaRPr lang="en-US"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5" name="Content Placeholder 2"/>
            <p:cNvSpPr txBox="1"/>
            <p:nvPr/>
          </p:nvSpPr>
          <p:spPr>
            <a:xfrm>
              <a:off x="848100" y="1540913"/>
              <a:ext cx="1769446" cy="514614"/>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85"/>
          <p:cNvGrpSpPr/>
          <p:nvPr/>
        </p:nvGrpSpPr>
        <p:grpSpPr>
          <a:xfrm>
            <a:off x="4517659" y="2955239"/>
            <a:ext cx="1682075" cy="748304"/>
            <a:chOff x="821636" y="862698"/>
            <a:chExt cx="1832950" cy="1158512"/>
          </a:xfrm>
        </p:grpSpPr>
        <p:sp>
          <p:nvSpPr>
            <p:cNvPr id="87" name="Rectangle 1436"/>
            <p:cNvSpPr>
              <a:spLocks noChangeArrowheads="1"/>
            </p:cNvSpPr>
            <p:nvPr/>
          </p:nvSpPr>
          <p:spPr bwMode="auto">
            <a:xfrm>
              <a:off x="1299893" y="1150998"/>
              <a:ext cx="880379" cy="257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p>
              <a:pPr defTabSz="589915">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sz="9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8" name="Rectangle 1436"/>
            <p:cNvSpPr>
              <a:spLocks noChangeArrowheads="1"/>
            </p:cNvSpPr>
            <p:nvPr/>
          </p:nvSpPr>
          <p:spPr bwMode="auto">
            <a:xfrm>
              <a:off x="821636" y="862698"/>
              <a:ext cx="436697" cy="80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p>
              <a:pPr defTabSz="589915">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a:t>
              </a:r>
              <a:r>
                <a:rPr lang="id-ID"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3</a:t>
              </a:r>
              <a:endParaRPr lang="en-US"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9" name="Content Placeholder 2"/>
            <p:cNvSpPr txBox="1"/>
            <p:nvPr/>
          </p:nvSpPr>
          <p:spPr>
            <a:xfrm>
              <a:off x="848100" y="1506595"/>
              <a:ext cx="1806486" cy="514615"/>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 name="Group 89"/>
          <p:cNvGrpSpPr/>
          <p:nvPr/>
        </p:nvGrpSpPr>
        <p:grpSpPr>
          <a:xfrm>
            <a:off x="6412289" y="2955239"/>
            <a:ext cx="1651607" cy="748304"/>
            <a:chOff x="817796" y="862698"/>
            <a:chExt cx="1799750" cy="1158512"/>
          </a:xfrm>
        </p:grpSpPr>
        <p:sp>
          <p:nvSpPr>
            <p:cNvPr id="91" name="Rectangle 1436"/>
            <p:cNvSpPr>
              <a:spLocks noChangeArrowheads="1"/>
            </p:cNvSpPr>
            <p:nvPr/>
          </p:nvSpPr>
          <p:spPr bwMode="auto">
            <a:xfrm>
              <a:off x="1260081" y="1150998"/>
              <a:ext cx="880380" cy="257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p>
              <a:pPr defTabSz="589915">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sz="9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2" name="Rectangle 1436"/>
            <p:cNvSpPr>
              <a:spLocks noChangeArrowheads="1"/>
            </p:cNvSpPr>
            <p:nvPr/>
          </p:nvSpPr>
          <p:spPr bwMode="auto">
            <a:xfrm>
              <a:off x="817796" y="862698"/>
              <a:ext cx="436697" cy="800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p>
              <a:pPr defTabSz="589915">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a:t>
              </a:r>
              <a:r>
                <a:rPr lang="id-ID"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4</a:t>
              </a:r>
              <a:endParaRPr lang="en-US" sz="2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3" name="Content Placeholder 2"/>
            <p:cNvSpPr txBox="1"/>
            <p:nvPr/>
          </p:nvSpPr>
          <p:spPr>
            <a:xfrm>
              <a:off x="848100" y="1506595"/>
              <a:ext cx="1769446" cy="514615"/>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1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20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25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0-#ppt_h/2"/>
                                          </p:val>
                                        </p:tav>
                                        <p:tav tm="100000">
                                          <p:val>
                                            <p:strVal val="#ppt_y"/>
                                          </p:val>
                                        </p:tav>
                                      </p:tavLst>
                                    </p:anim>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2000"/>
                            </p:stCondLst>
                            <p:childTnLst>
                              <p:par>
                                <p:cTn id="34" presetID="10"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childTnLst>
                          </p:cTn>
                        </p:par>
                        <p:par>
                          <p:cTn id="37" fill="hold">
                            <p:stCondLst>
                              <p:cond delay="2500"/>
                            </p:stCondLst>
                            <p:childTnLst>
                              <p:par>
                                <p:cTn id="38" presetID="10" presetClass="entr" presetSubtype="0"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611666" y="1595102"/>
            <a:ext cx="1078819" cy="1079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17" name="矩形 16"/>
          <p:cNvSpPr/>
          <p:nvPr/>
        </p:nvSpPr>
        <p:spPr>
          <a:xfrm>
            <a:off x="1709540" y="1595102"/>
            <a:ext cx="2863255" cy="1079298"/>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18" name="Rectangle 24"/>
          <p:cNvSpPr>
            <a:spLocks noChangeArrowheads="1"/>
          </p:cNvSpPr>
          <p:nvPr/>
        </p:nvSpPr>
        <p:spPr bwMode="auto">
          <a:xfrm>
            <a:off x="1853579" y="1695025"/>
            <a:ext cx="2575174" cy="961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fontAlgn="auto">
              <a:lnSpc>
                <a:spcPct val="120000"/>
              </a:lnSpc>
              <a:spcBef>
                <a:spcPts val="300"/>
              </a:spcBef>
              <a:spcAft>
                <a:spcPts val="0"/>
              </a:spcAft>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fontAlgn="auto">
              <a:lnSpc>
                <a:spcPct val="120000"/>
              </a:lnSpc>
              <a:spcBef>
                <a:spcPts val="300"/>
              </a:spcBef>
              <a:spcAft>
                <a:spcPts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fontAlgn="auto">
              <a:lnSpc>
                <a:spcPct val="120000"/>
              </a:lnSpc>
              <a:spcBef>
                <a:spcPts val="300"/>
              </a:spcBef>
              <a:spcAft>
                <a:spcPts val="0"/>
              </a:spcAft>
              <a:defRPr/>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611666" y="2822680"/>
            <a:ext cx="1078819" cy="10792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20" name="矩形 19"/>
          <p:cNvSpPr/>
          <p:nvPr/>
        </p:nvSpPr>
        <p:spPr>
          <a:xfrm>
            <a:off x="1709540" y="2822680"/>
            <a:ext cx="2863255" cy="1079298"/>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21" name="Rectangle 24"/>
          <p:cNvSpPr>
            <a:spLocks noChangeArrowheads="1"/>
          </p:cNvSpPr>
          <p:nvPr/>
        </p:nvSpPr>
        <p:spPr bwMode="auto">
          <a:xfrm>
            <a:off x="1853579" y="2922602"/>
            <a:ext cx="2575174" cy="764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fontAlgn="auto">
              <a:lnSpc>
                <a:spcPct val="120000"/>
              </a:lnSpc>
              <a:spcBef>
                <a:spcPts val="300"/>
              </a:spcBef>
              <a:spcAft>
                <a:spcPts val="0"/>
              </a:spcAft>
              <a:defRPr/>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defTabSz="914400" fontAlgn="auto">
              <a:lnSpc>
                <a:spcPct val="120000"/>
              </a:lnSpc>
              <a:spcBef>
                <a:spcPts val="300"/>
              </a:spcBef>
              <a:spcAft>
                <a:spcPts val="0"/>
              </a:spcAft>
              <a:defRPr/>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4716835" y="1595102"/>
            <a:ext cx="3815578" cy="2306876"/>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23" name="Freeform 14"/>
          <p:cNvSpPr>
            <a:spLocks noEditPoints="1"/>
          </p:cNvSpPr>
          <p:nvPr/>
        </p:nvSpPr>
        <p:spPr bwMode="auto">
          <a:xfrm>
            <a:off x="1040471" y="2001078"/>
            <a:ext cx="221209" cy="267346"/>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24" name="Freeform 19"/>
          <p:cNvSpPr>
            <a:spLocks noEditPoints="1"/>
          </p:cNvSpPr>
          <p:nvPr/>
        </p:nvSpPr>
        <p:spPr bwMode="auto">
          <a:xfrm>
            <a:off x="1017866" y="3227444"/>
            <a:ext cx="267227" cy="269769"/>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60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8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22" presetClass="entr" presetSubtype="8" fill="hold" grpId="0" nodeType="withEffect">
                                  <p:stCondLst>
                                    <p:cond delay="110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par>
                                <p:cTn id="18" presetID="12" presetClass="entr" presetSubtype="2" fill="hold" grpId="0" nodeType="withEffect">
                                  <p:stCondLst>
                                    <p:cond delay="110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p:tgtEl>
                                          <p:spTgt spid="18"/>
                                        </p:tgtEl>
                                        <p:attrNameLst>
                                          <p:attrName>ppt_x</p:attrName>
                                        </p:attrNameLst>
                                      </p:cBhvr>
                                      <p:tavLst>
                                        <p:tav tm="0">
                                          <p:val>
                                            <p:strVal val="#ppt_x+#ppt_w*1.125000"/>
                                          </p:val>
                                        </p:tav>
                                        <p:tav tm="100000">
                                          <p:val>
                                            <p:strVal val="#ppt_x"/>
                                          </p:val>
                                        </p:tav>
                                      </p:tavLst>
                                    </p:anim>
                                    <p:animEffect transition="in" filter="wipe(left)">
                                      <p:cBhvr>
                                        <p:cTn id="21" dur="500"/>
                                        <p:tgtEl>
                                          <p:spTgt spid="18"/>
                                        </p:tgtEl>
                                      </p:cBhvr>
                                    </p:animEffect>
                                  </p:childTnLst>
                                </p:cTn>
                              </p:par>
                              <p:par>
                                <p:cTn id="22" presetID="53" presetClass="entr" presetSubtype="16" fill="hold" grpId="0" nodeType="withEffect">
                                  <p:stCondLst>
                                    <p:cond delay="6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par>
                                <p:cTn id="27" presetID="53" presetClass="entr" presetSubtype="16" fill="hold" grpId="0" nodeType="withEffect">
                                  <p:stCondLst>
                                    <p:cond delay="80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par>
                                <p:cTn id="32" presetID="22" presetClass="entr" presetSubtype="8" fill="hold" grpId="0" nodeType="withEffect">
                                  <p:stCondLst>
                                    <p:cond delay="110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par>
                                <p:cTn id="35" presetID="12" presetClass="entr" presetSubtype="2" fill="hold" grpId="0" nodeType="withEffect">
                                  <p:stCondLst>
                                    <p:cond delay="11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p:tgtEl>
                                          <p:spTgt spid="21"/>
                                        </p:tgtEl>
                                        <p:attrNameLst>
                                          <p:attrName>ppt_x</p:attrName>
                                        </p:attrNameLst>
                                      </p:cBhvr>
                                      <p:tavLst>
                                        <p:tav tm="0">
                                          <p:val>
                                            <p:strVal val="#ppt_x+#ppt_w*1.125000"/>
                                          </p:val>
                                        </p:tav>
                                        <p:tav tm="100000">
                                          <p:val>
                                            <p:strVal val="#ppt_x"/>
                                          </p:val>
                                        </p:tav>
                                      </p:tavLst>
                                    </p:anim>
                                    <p:animEffect transition="in" filter="wipe(left)">
                                      <p:cBhvr>
                                        <p:cTn id="38" dur="500"/>
                                        <p:tgtEl>
                                          <p:spTgt spid="21"/>
                                        </p:tgtEl>
                                      </p:cBhvr>
                                    </p:animEffect>
                                  </p:childTnLst>
                                </p:cTn>
                              </p:par>
                              <p:par>
                                <p:cTn id="39" presetID="42" presetClass="entr" presetSubtype="0" fill="hold" grpId="0" nodeType="withEffect">
                                  <p:stCondLst>
                                    <p:cond delay="16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anim calcmode="lin" valueType="num">
                                      <p:cBhvr>
                                        <p:cTn id="42" dur="500" fill="hold"/>
                                        <p:tgtEl>
                                          <p:spTgt spid="22"/>
                                        </p:tgtEl>
                                        <p:attrNameLst>
                                          <p:attrName>ppt_x</p:attrName>
                                        </p:attrNameLst>
                                      </p:cBhvr>
                                      <p:tavLst>
                                        <p:tav tm="0">
                                          <p:val>
                                            <p:strVal val="#ppt_x"/>
                                          </p:val>
                                        </p:tav>
                                        <p:tav tm="100000">
                                          <p:val>
                                            <p:strVal val="#ppt_x"/>
                                          </p:val>
                                        </p:tav>
                                      </p:tavLst>
                                    </p:anim>
                                    <p:anim calcmode="lin" valueType="num">
                                      <p:cBhvr>
                                        <p:cTn id="43"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p:bldP spid="19" grpId="0" animBg="1"/>
      <p:bldP spid="20" grpId="0" animBg="1"/>
      <p:bldP spid="21" grpId="0"/>
      <p:bldP spid="22" grpId="0" animBg="1"/>
      <p:bldP spid="23" grpId="0" animBg="1"/>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bwMode="auto">
          <a:xfrm>
            <a:off x="5892333" y="3584138"/>
            <a:ext cx="422924" cy="423004"/>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59558" tIns="29779" rIns="59558" bIns="29779" numCol="1" anchor="t" anchorCtr="0" compatLnSpc="1">
            <a:noAutofit/>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4"/>
          <p:cNvSpPr/>
          <p:nvPr/>
        </p:nvSpPr>
        <p:spPr bwMode="auto">
          <a:xfrm>
            <a:off x="5476648" y="3089770"/>
            <a:ext cx="650414" cy="649503"/>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59558" tIns="29779" rIns="59558" bIns="29779" numCol="1" anchor="t" anchorCtr="0" compatLnSpc="1">
            <a:noAutofit/>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p:nvPr/>
        </p:nvSpPr>
        <p:spPr bwMode="auto">
          <a:xfrm>
            <a:off x="4778670" y="1600462"/>
            <a:ext cx="1054725" cy="1053891"/>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59558" tIns="29779" rIns="59558" bIns="29779" numCol="1" anchor="t" anchorCtr="0" compatLnSpc="1">
            <a:noAutofit/>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p:nvPr/>
        </p:nvSpPr>
        <p:spPr bwMode="auto">
          <a:xfrm>
            <a:off x="5655539" y="1252958"/>
            <a:ext cx="765192" cy="765338"/>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59558" tIns="29779" rIns="59558" bIns="29779" numCol="1" anchor="t" anchorCtr="0" compatLnSpc="1">
            <a:noAutofit/>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p:nvPr/>
        </p:nvSpPr>
        <p:spPr bwMode="auto">
          <a:xfrm>
            <a:off x="6318360" y="1697682"/>
            <a:ext cx="422924" cy="423004"/>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59558" tIns="29779" rIns="59558" bIns="29779" numCol="1" anchor="t" anchorCtr="0" compatLnSpc="1">
            <a:noAutofit/>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p:nvPr/>
        </p:nvSpPr>
        <p:spPr bwMode="auto">
          <a:xfrm>
            <a:off x="5632790" y="2048287"/>
            <a:ext cx="1212934" cy="1212130"/>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59558" tIns="29779" rIns="59558" bIns="29779" numCol="1" anchor="t" anchorCtr="0" compatLnSpc="1">
            <a:noAutofit/>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9"/>
          <p:cNvGrpSpPr/>
          <p:nvPr/>
        </p:nvGrpSpPr>
        <p:grpSpPr>
          <a:xfrm>
            <a:off x="4612187" y="2736058"/>
            <a:ext cx="853087" cy="1696154"/>
            <a:chOff x="3987801" y="4254500"/>
            <a:chExt cx="1309688" cy="2603499"/>
          </a:xfrm>
          <a:solidFill>
            <a:schemeClr val="accent1"/>
          </a:solidFill>
        </p:grpSpPr>
        <p:sp>
          <p:nvSpPr>
            <p:cNvPr id="11" name="Oval 6"/>
            <p:cNvSpPr>
              <a:spLocks noChangeArrowheads="1"/>
            </p:cNvSpPr>
            <p:nvPr/>
          </p:nvSpPr>
          <p:spPr bwMode="auto">
            <a:xfrm>
              <a:off x="4241801" y="4419599"/>
              <a:ext cx="469900" cy="471487"/>
            </a:xfrm>
            <a:prstGeom prst="ellipse">
              <a:avLst/>
            </a:prstGeom>
            <a:grpFill/>
            <a:ln>
              <a:noFill/>
            </a:ln>
          </p:spPr>
          <p:txBody>
            <a:bodyPr vert="horz" wrap="square" lIns="83743" tIns="41872" rIns="83743" bIns="4187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pFill/>
            <a:ln>
              <a:noFill/>
            </a:ln>
          </p:spPr>
          <p:txBody>
            <a:bodyPr vert="horz" wrap="square" lIns="83743" tIns="41872" rIns="83743" bIns="4187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8"/>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grpFill/>
            <a:ln>
              <a:noFill/>
            </a:ln>
          </p:spPr>
          <p:txBody>
            <a:bodyPr vert="horz" wrap="square" lIns="83743" tIns="41872" rIns="83743" bIns="4187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grpFill/>
            <a:ln>
              <a:noFill/>
            </a:ln>
          </p:spPr>
          <p:txBody>
            <a:bodyPr vert="horz" wrap="square" lIns="83743" tIns="41872" rIns="83743" bIns="4187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Freeform 12"/>
          <p:cNvSpPr/>
          <p:nvPr/>
        </p:nvSpPr>
        <p:spPr bwMode="auto">
          <a:xfrm>
            <a:off x="5794101" y="2209630"/>
            <a:ext cx="890312" cy="889447"/>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59558" tIns="29779" rIns="59558" bIns="29779"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0"/>
          <p:cNvSpPr/>
          <p:nvPr/>
        </p:nvSpPr>
        <p:spPr bwMode="auto">
          <a:xfrm>
            <a:off x="4928606" y="1750428"/>
            <a:ext cx="754852" cy="753961"/>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59558" tIns="29779" rIns="59558" bIns="29779"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48"/>
          <p:cNvSpPr/>
          <p:nvPr/>
        </p:nvSpPr>
        <p:spPr bwMode="auto">
          <a:xfrm>
            <a:off x="5785829" y="1383272"/>
            <a:ext cx="505648" cy="50574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59558" tIns="29779" rIns="59558" bIns="29779"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66"/>
          <p:cNvSpPr/>
          <p:nvPr/>
        </p:nvSpPr>
        <p:spPr bwMode="auto">
          <a:xfrm>
            <a:off x="5615211" y="3228356"/>
            <a:ext cx="373291" cy="373361"/>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59558" tIns="29779" rIns="59558" bIns="29779"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76"/>
          <p:cNvSpPr>
            <a:spLocks noEditPoints="1"/>
          </p:cNvSpPr>
          <p:nvPr/>
        </p:nvSpPr>
        <p:spPr bwMode="auto">
          <a:xfrm>
            <a:off x="6016421" y="3715483"/>
            <a:ext cx="169583" cy="158238"/>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59558" tIns="29779" rIns="59558" bIns="29779"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86"/>
          <p:cNvSpPr>
            <a:spLocks noEditPoints="1"/>
          </p:cNvSpPr>
          <p:nvPr/>
        </p:nvSpPr>
        <p:spPr bwMode="auto">
          <a:xfrm>
            <a:off x="6442445" y="1830064"/>
            <a:ext cx="169583" cy="158238"/>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59558" tIns="29779" rIns="59558" bIns="29779"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a:spLocks noChangeArrowheads="1"/>
          </p:cNvSpPr>
          <p:nvPr/>
        </p:nvSpPr>
        <p:spPr bwMode="auto">
          <a:xfrm>
            <a:off x="5202629" y="2024501"/>
            <a:ext cx="205774" cy="205813"/>
          </a:xfrm>
          <a:prstGeom prst="ellipse">
            <a:avLst/>
          </a:prstGeom>
          <a:noFill/>
          <a:ln w="122238" cap="flat">
            <a:solidFill>
              <a:schemeClr val="accent2"/>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59558" tIns="29779" rIns="59558" bIns="29779"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rrowheads="1"/>
          </p:cNvSpPr>
          <p:nvPr/>
        </p:nvSpPr>
        <p:spPr bwMode="auto">
          <a:xfrm>
            <a:off x="6127063" y="2535416"/>
            <a:ext cx="236796" cy="237876"/>
          </a:xfrm>
          <a:prstGeom prst="ellipse">
            <a:avLst/>
          </a:prstGeom>
          <a:noFill/>
          <a:ln w="139700" cap="flat">
            <a:solidFill>
              <a:schemeClr val="accent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59558" tIns="29779" rIns="59558" bIns="29779"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a:spLocks noChangeArrowheads="1"/>
          </p:cNvSpPr>
          <p:nvPr/>
        </p:nvSpPr>
        <p:spPr bwMode="auto">
          <a:xfrm>
            <a:off x="5969890" y="1567366"/>
            <a:ext cx="139596" cy="139622"/>
          </a:xfrm>
          <a:prstGeom prst="ellipse">
            <a:avLst/>
          </a:prstGeom>
          <a:noFill/>
          <a:ln w="104775"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59558" tIns="29779" rIns="59558" bIns="29779"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5731025" y="3346261"/>
            <a:ext cx="139596" cy="138588"/>
          </a:xfrm>
          <a:prstGeom prst="ellipse">
            <a:avLst/>
          </a:prstGeom>
          <a:noFill/>
          <a:ln w="87313"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59558" tIns="29779" rIns="59558" bIns="29779"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24"/>
          <p:cNvGrpSpPr/>
          <p:nvPr/>
        </p:nvGrpSpPr>
        <p:grpSpPr>
          <a:xfrm>
            <a:off x="6368784" y="2846722"/>
            <a:ext cx="989827" cy="1581353"/>
            <a:chOff x="6684587" y="4424362"/>
            <a:chExt cx="1519615" cy="2427287"/>
          </a:xfrm>
          <a:solidFill>
            <a:schemeClr val="accent1"/>
          </a:solidFill>
        </p:grpSpPr>
        <p:sp>
          <p:nvSpPr>
            <p:cNvPr id="26" name="Freeform 25"/>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grpFill/>
            <a:ln>
              <a:noFill/>
            </a:ln>
          </p:spPr>
          <p:txBody>
            <a:bodyPr vert="horz" wrap="square" lIns="83743" tIns="41872" rIns="83743" bIns="41872" numCol="1" anchor="t" anchorCtr="0" compatLnSpc="1">
              <a:noAutofit/>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0"/>
            <p:cNvSpPr>
              <a:spLocks noChangeArrowheads="1"/>
            </p:cNvSpPr>
            <p:nvPr/>
          </p:nvSpPr>
          <p:spPr bwMode="auto">
            <a:xfrm>
              <a:off x="7470776" y="4424362"/>
              <a:ext cx="469900" cy="469900"/>
            </a:xfrm>
            <a:prstGeom prst="ellipse">
              <a:avLst/>
            </a:prstGeom>
            <a:grpFill/>
            <a:ln>
              <a:noFill/>
            </a:ln>
          </p:spPr>
          <p:txBody>
            <a:bodyPr vert="horz" wrap="square" lIns="83743" tIns="41872" rIns="83743" bIns="41872"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69"/>
          <p:cNvGrpSpPr/>
          <p:nvPr/>
        </p:nvGrpSpPr>
        <p:grpSpPr>
          <a:xfrm>
            <a:off x="1970602" y="3912334"/>
            <a:ext cx="302458" cy="303033"/>
            <a:chOff x="9145588" y="4435475"/>
            <a:chExt cx="464344" cy="465138"/>
          </a:xfrm>
          <a:solidFill>
            <a:schemeClr val="tx2"/>
          </a:solidFill>
        </p:grpSpPr>
        <p:sp>
          <p:nvSpPr>
            <p:cNvPr id="71"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5" name="Group 79"/>
          <p:cNvGrpSpPr/>
          <p:nvPr/>
        </p:nvGrpSpPr>
        <p:grpSpPr>
          <a:xfrm>
            <a:off x="1975578" y="2760079"/>
            <a:ext cx="283329" cy="302516"/>
            <a:chOff x="9159875" y="1647825"/>
            <a:chExt cx="434975" cy="464344"/>
          </a:xfrm>
          <a:solidFill>
            <a:schemeClr val="accent3"/>
          </a:solidFill>
        </p:grpSpPr>
        <p:sp>
          <p:nvSpPr>
            <p:cNvPr id="8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83"/>
          <p:cNvGrpSpPr/>
          <p:nvPr/>
        </p:nvGrpSpPr>
        <p:grpSpPr>
          <a:xfrm>
            <a:off x="1975083" y="1607825"/>
            <a:ext cx="302975" cy="283899"/>
            <a:chOff x="5368132" y="3540125"/>
            <a:chExt cx="465138" cy="435769"/>
          </a:xfrm>
          <a:solidFill>
            <a:schemeClr val="accent1"/>
          </a:solidFill>
        </p:grpSpPr>
        <p:sp>
          <p:nvSpPr>
            <p:cNvPr id="85"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86"/>
          <p:cNvGrpSpPr/>
          <p:nvPr/>
        </p:nvGrpSpPr>
        <p:grpSpPr>
          <a:xfrm>
            <a:off x="1975329" y="2198430"/>
            <a:ext cx="302975" cy="254941"/>
            <a:chOff x="5368132" y="2625725"/>
            <a:chExt cx="465138" cy="391319"/>
          </a:xfrm>
          <a:solidFill>
            <a:schemeClr val="accent2"/>
          </a:solidFill>
        </p:grpSpPr>
        <p:sp>
          <p:nvSpPr>
            <p:cNvPr id="88"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90"/>
          <p:cNvGrpSpPr/>
          <p:nvPr/>
        </p:nvGrpSpPr>
        <p:grpSpPr>
          <a:xfrm>
            <a:off x="1972550" y="3369303"/>
            <a:ext cx="302458" cy="236325"/>
            <a:chOff x="2581275" y="1710532"/>
            <a:chExt cx="464344" cy="362744"/>
          </a:xfrm>
          <a:solidFill>
            <a:schemeClr val="accent4"/>
          </a:solidFill>
        </p:grpSpPr>
        <p:sp>
          <p:nvSpPr>
            <p:cNvPr id="92"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590" hangingPunct="0">
                <a:lnSpc>
                  <a:spcPct val="120000"/>
                </a:lnSpc>
              </a:pPr>
              <a:endParaRPr lang="en-US" sz="6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98"/>
          <p:cNvGrpSpPr/>
          <p:nvPr/>
        </p:nvGrpSpPr>
        <p:grpSpPr>
          <a:xfrm>
            <a:off x="2338636" y="1512758"/>
            <a:ext cx="1833871" cy="485403"/>
            <a:chOff x="8676119" y="2245064"/>
            <a:chExt cx="3378732" cy="745064"/>
          </a:xfrm>
        </p:grpSpPr>
        <p:sp>
          <p:nvSpPr>
            <p:cNvPr id="100" name="TextBox 99"/>
            <p:cNvSpPr txBox="1"/>
            <p:nvPr/>
          </p:nvSpPr>
          <p:spPr>
            <a:xfrm>
              <a:off x="8683444" y="2245064"/>
              <a:ext cx="1653893" cy="283451"/>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8676119" y="2479916"/>
              <a:ext cx="3378732" cy="510212"/>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113"/>
          <p:cNvGrpSpPr/>
          <p:nvPr/>
        </p:nvGrpSpPr>
        <p:grpSpPr>
          <a:xfrm>
            <a:off x="2338636" y="2115781"/>
            <a:ext cx="1833871" cy="489275"/>
            <a:chOff x="8676119" y="2239121"/>
            <a:chExt cx="3378732" cy="751009"/>
          </a:xfrm>
        </p:grpSpPr>
        <p:sp>
          <p:nvSpPr>
            <p:cNvPr id="115" name="TextBox 114"/>
            <p:cNvSpPr txBox="1"/>
            <p:nvPr/>
          </p:nvSpPr>
          <p:spPr>
            <a:xfrm>
              <a:off x="8683444" y="2239121"/>
              <a:ext cx="1653893" cy="283452"/>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Rectangle 115"/>
            <p:cNvSpPr/>
            <p:nvPr/>
          </p:nvSpPr>
          <p:spPr>
            <a:xfrm>
              <a:off x="8676119" y="2479917"/>
              <a:ext cx="3378732" cy="510213"/>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16"/>
          <p:cNvGrpSpPr/>
          <p:nvPr/>
        </p:nvGrpSpPr>
        <p:grpSpPr>
          <a:xfrm>
            <a:off x="2338636" y="2709130"/>
            <a:ext cx="1833871" cy="469088"/>
            <a:chOff x="8676119" y="2270107"/>
            <a:chExt cx="3378732" cy="720023"/>
          </a:xfrm>
        </p:grpSpPr>
        <p:sp>
          <p:nvSpPr>
            <p:cNvPr id="118" name="TextBox 117"/>
            <p:cNvSpPr txBox="1"/>
            <p:nvPr/>
          </p:nvSpPr>
          <p:spPr>
            <a:xfrm>
              <a:off x="8683444" y="2270107"/>
              <a:ext cx="1653893" cy="283452"/>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Rectangle 118"/>
            <p:cNvSpPr/>
            <p:nvPr/>
          </p:nvSpPr>
          <p:spPr>
            <a:xfrm>
              <a:off x="8676119" y="2479917"/>
              <a:ext cx="3378732" cy="510213"/>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119"/>
          <p:cNvGrpSpPr/>
          <p:nvPr/>
        </p:nvGrpSpPr>
        <p:grpSpPr>
          <a:xfrm>
            <a:off x="2338636" y="3282292"/>
            <a:ext cx="1833871" cy="478478"/>
            <a:chOff x="8676119" y="2255696"/>
            <a:chExt cx="3378732" cy="734434"/>
          </a:xfrm>
        </p:grpSpPr>
        <p:sp>
          <p:nvSpPr>
            <p:cNvPr id="121" name="TextBox 120"/>
            <p:cNvSpPr txBox="1"/>
            <p:nvPr/>
          </p:nvSpPr>
          <p:spPr>
            <a:xfrm>
              <a:off x="8683444" y="2255696"/>
              <a:ext cx="1653893" cy="283451"/>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121"/>
            <p:cNvSpPr/>
            <p:nvPr/>
          </p:nvSpPr>
          <p:spPr>
            <a:xfrm>
              <a:off x="8676119" y="2479918"/>
              <a:ext cx="3378732" cy="510212"/>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122"/>
          <p:cNvGrpSpPr/>
          <p:nvPr/>
        </p:nvGrpSpPr>
        <p:grpSpPr>
          <a:xfrm>
            <a:off x="2338636" y="3864838"/>
            <a:ext cx="1833871" cy="474962"/>
            <a:chOff x="8676119" y="2261092"/>
            <a:chExt cx="3378732" cy="729039"/>
          </a:xfrm>
        </p:grpSpPr>
        <p:sp>
          <p:nvSpPr>
            <p:cNvPr id="124" name="TextBox 123"/>
            <p:cNvSpPr txBox="1"/>
            <p:nvPr/>
          </p:nvSpPr>
          <p:spPr>
            <a:xfrm>
              <a:off x="8683444" y="2261092"/>
              <a:ext cx="1653893" cy="283451"/>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Rectangle 124"/>
            <p:cNvSpPr/>
            <p:nvPr/>
          </p:nvSpPr>
          <p:spPr>
            <a:xfrm>
              <a:off x="8676119" y="2479918"/>
              <a:ext cx="3378732" cy="510213"/>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 fill="hold"/>
                                        <p:tgtEl>
                                          <p:spTgt spid="2"/>
                                        </p:tgtEl>
                                        <p:attrNameLst>
                                          <p:attrName>ppt_w</p:attrName>
                                        </p:attrNameLst>
                                      </p:cBhvr>
                                      <p:tavLst>
                                        <p:tav tm="0">
                                          <p:val>
                                            <p:fltVal val="0"/>
                                          </p:val>
                                        </p:tav>
                                        <p:tav tm="100000">
                                          <p:val>
                                            <p:strVal val="#ppt_w"/>
                                          </p:val>
                                        </p:tav>
                                      </p:tavLst>
                                    </p:anim>
                                    <p:anim calcmode="lin" valueType="num">
                                      <p:cBhvr>
                                        <p:cTn id="38" dur="500" fill="hold"/>
                                        <p:tgtEl>
                                          <p:spTgt spid="2"/>
                                        </p:tgtEl>
                                        <p:attrNameLst>
                                          <p:attrName>ppt_h</p:attrName>
                                        </p:attrNameLst>
                                      </p:cBhvr>
                                      <p:tavLst>
                                        <p:tav tm="0">
                                          <p:val>
                                            <p:fltVal val="0"/>
                                          </p:val>
                                        </p:tav>
                                        <p:tav tm="100000">
                                          <p:val>
                                            <p:strVal val="#ppt_h"/>
                                          </p:val>
                                        </p:tav>
                                      </p:tavLst>
                                    </p:anim>
                                    <p:animEffect transition="in" filter="fade">
                                      <p:cBhvr>
                                        <p:cTn id="39" dur="500"/>
                                        <p:tgtEl>
                                          <p:spTgt spid="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3"/>
                                        </p:tgtEl>
                                        <p:attrNameLst>
                                          <p:attrName>style.visibility</p:attrName>
                                        </p:attrNameLst>
                                      </p:cBhvr>
                                      <p:to>
                                        <p:strVal val="visible"/>
                                      </p:to>
                                    </p:set>
                                    <p:anim calcmode="lin" valueType="num">
                                      <p:cBhvr>
                                        <p:cTn id="92" dur="500" fill="hold"/>
                                        <p:tgtEl>
                                          <p:spTgt spid="3"/>
                                        </p:tgtEl>
                                        <p:attrNameLst>
                                          <p:attrName>ppt_w</p:attrName>
                                        </p:attrNameLst>
                                      </p:cBhvr>
                                      <p:tavLst>
                                        <p:tav tm="0">
                                          <p:val>
                                            <p:fltVal val="0"/>
                                          </p:val>
                                        </p:tav>
                                        <p:tav tm="100000">
                                          <p:val>
                                            <p:strVal val="#ppt_w"/>
                                          </p:val>
                                        </p:tav>
                                      </p:tavLst>
                                    </p:anim>
                                    <p:anim calcmode="lin" valueType="num">
                                      <p:cBhvr>
                                        <p:cTn id="93" dur="500" fill="hold"/>
                                        <p:tgtEl>
                                          <p:spTgt spid="3"/>
                                        </p:tgtEl>
                                        <p:attrNameLst>
                                          <p:attrName>ppt_h</p:attrName>
                                        </p:attrNameLst>
                                      </p:cBhvr>
                                      <p:tavLst>
                                        <p:tav tm="0">
                                          <p:val>
                                            <p:fltVal val="0"/>
                                          </p:val>
                                        </p:tav>
                                        <p:tav tm="100000">
                                          <p:val>
                                            <p:strVal val="#ppt_h"/>
                                          </p:val>
                                        </p:tav>
                                      </p:tavLst>
                                    </p:anim>
                                    <p:animEffect transition="in" filter="fade">
                                      <p:cBhvr>
                                        <p:cTn id="94" dur="500"/>
                                        <p:tgtEl>
                                          <p:spTgt spid="3"/>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28"/>
                                        </p:tgtEl>
                                        <p:attrNameLst>
                                          <p:attrName>style.visibility</p:attrName>
                                        </p:attrNameLst>
                                      </p:cBhvr>
                                      <p:to>
                                        <p:strVal val="visible"/>
                                      </p:to>
                                    </p:set>
                                    <p:anim calcmode="lin" valueType="num">
                                      <p:cBhvr>
                                        <p:cTn id="111" dur="500" fill="hold"/>
                                        <p:tgtEl>
                                          <p:spTgt spid="28"/>
                                        </p:tgtEl>
                                        <p:attrNameLst>
                                          <p:attrName>ppt_w</p:attrName>
                                        </p:attrNameLst>
                                      </p:cBhvr>
                                      <p:tavLst>
                                        <p:tav tm="0">
                                          <p:val>
                                            <p:fltVal val="0"/>
                                          </p:val>
                                        </p:tav>
                                        <p:tav tm="100000">
                                          <p:val>
                                            <p:strVal val="#ppt_w"/>
                                          </p:val>
                                        </p:tav>
                                      </p:tavLst>
                                    </p:anim>
                                    <p:anim calcmode="lin" valueType="num">
                                      <p:cBhvr>
                                        <p:cTn id="112" dur="500" fill="hold"/>
                                        <p:tgtEl>
                                          <p:spTgt spid="28"/>
                                        </p:tgtEl>
                                        <p:attrNameLst>
                                          <p:attrName>ppt_h</p:attrName>
                                        </p:attrNameLst>
                                      </p:cBhvr>
                                      <p:tavLst>
                                        <p:tav tm="0">
                                          <p:val>
                                            <p:fltVal val="0"/>
                                          </p:val>
                                        </p:tav>
                                        <p:tav tm="100000">
                                          <p:val>
                                            <p:strVal val="#ppt_h"/>
                                          </p:val>
                                        </p:tav>
                                      </p:tavLst>
                                    </p:anim>
                                    <p:animEffect transition="in" filter="fade">
                                      <p:cBhvr>
                                        <p:cTn id="113" dur="500"/>
                                        <p:tgtEl>
                                          <p:spTgt spid="28"/>
                                        </p:tgtEl>
                                      </p:cBhvr>
                                    </p:animEffect>
                                  </p:childTnLst>
                                </p:cTn>
                              </p:par>
                            </p:childTnLst>
                          </p:cTn>
                        </p:par>
                        <p:par>
                          <p:cTn id="114" fill="hold">
                            <p:stCondLst>
                              <p:cond delay="3000"/>
                            </p:stCondLst>
                            <p:childTnLst>
                              <p:par>
                                <p:cTn id="115" presetID="12" presetClass="entr" presetSubtype="8" fill="hold" nodeType="after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500"/>
                                        <p:tgtEl>
                                          <p:spTgt spid="31"/>
                                        </p:tgtEl>
                                        <p:attrNameLst>
                                          <p:attrName>ppt_x</p:attrName>
                                        </p:attrNameLst>
                                      </p:cBhvr>
                                      <p:tavLst>
                                        <p:tav tm="0">
                                          <p:val>
                                            <p:strVal val="#ppt_x-#ppt_w*1.125000"/>
                                          </p:val>
                                        </p:tav>
                                        <p:tav tm="100000">
                                          <p:val>
                                            <p:strVal val="#ppt_x"/>
                                          </p:val>
                                        </p:tav>
                                      </p:tavLst>
                                    </p:anim>
                                    <p:animEffect transition="in" filter="wipe(right)">
                                      <p:cBhvr>
                                        <p:cTn id="118" dur="500"/>
                                        <p:tgtEl>
                                          <p:spTgt spid="31"/>
                                        </p:tgtEl>
                                      </p:cBhvr>
                                    </p:animEffect>
                                  </p:childTnLst>
                                </p:cTn>
                              </p:par>
                            </p:childTnLst>
                          </p:cTn>
                        </p:par>
                        <p:par>
                          <p:cTn id="119" fill="hold">
                            <p:stCondLst>
                              <p:cond delay="3500"/>
                            </p:stCondLst>
                            <p:childTnLst>
                              <p:par>
                                <p:cTn id="120" presetID="53" presetClass="entr" presetSubtype="16" fill="hold" nodeType="after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p:cTn id="122" dur="500" fill="hold"/>
                                        <p:tgtEl>
                                          <p:spTgt spid="29"/>
                                        </p:tgtEl>
                                        <p:attrNameLst>
                                          <p:attrName>ppt_w</p:attrName>
                                        </p:attrNameLst>
                                      </p:cBhvr>
                                      <p:tavLst>
                                        <p:tav tm="0">
                                          <p:val>
                                            <p:fltVal val="0"/>
                                          </p:val>
                                        </p:tav>
                                        <p:tav tm="100000">
                                          <p:val>
                                            <p:strVal val="#ppt_w"/>
                                          </p:val>
                                        </p:tav>
                                      </p:tavLst>
                                    </p:anim>
                                    <p:anim calcmode="lin" valueType="num">
                                      <p:cBhvr>
                                        <p:cTn id="123" dur="500" fill="hold"/>
                                        <p:tgtEl>
                                          <p:spTgt spid="29"/>
                                        </p:tgtEl>
                                        <p:attrNameLst>
                                          <p:attrName>ppt_h</p:attrName>
                                        </p:attrNameLst>
                                      </p:cBhvr>
                                      <p:tavLst>
                                        <p:tav tm="0">
                                          <p:val>
                                            <p:fltVal val="0"/>
                                          </p:val>
                                        </p:tav>
                                        <p:tav tm="100000">
                                          <p:val>
                                            <p:strVal val="#ppt_h"/>
                                          </p:val>
                                        </p:tav>
                                      </p:tavLst>
                                    </p:anim>
                                    <p:animEffect transition="in" filter="fade">
                                      <p:cBhvr>
                                        <p:cTn id="124" dur="500"/>
                                        <p:tgtEl>
                                          <p:spTgt spid="29"/>
                                        </p:tgtEl>
                                      </p:cBhvr>
                                    </p:animEffect>
                                  </p:childTnLst>
                                </p:cTn>
                              </p:par>
                            </p:childTnLst>
                          </p:cTn>
                        </p:par>
                        <p:par>
                          <p:cTn id="125" fill="hold">
                            <p:stCondLst>
                              <p:cond delay="4000"/>
                            </p:stCondLst>
                            <p:childTnLst>
                              <p:par>
                                <p:cTn id="126" presetID="53" presetClass="entr" presetSubtype="16" fill="hold" nodeType="afterEffect">
                                  <p:stCondLst>
                                    <p:cond delay="0"/>
                                  </p:stCondLst>
                                  <p:childTnLst>
                                    <p:set>
                                      <p:cBhvr>
                                        <p:cTn id="127" dur="1" fill="hold">
                                          <p:stCondLst>
                                            <p:cond delay="0"/>
                                          </p:stCondLst>
                                        </p:cTn>
                                        <p:tgtEl>
                                          <p:spTgt spid="25"/>
                                        </p:tgtEl>
                                        <p:attrNameLst>
                                          <p:attrName>style.visibility</p:attrName>
                                        </p:attrNameLst>
                                      </p:cBhvr>
                                      <p:to>
                                        <p:strVal val="visible"/>
                                      </p:to>
                                    </p:set>
                                    <p:anim calcmode="lin" valueType="num">
                                      <p:cBhvr>
                                        <p:cTn id="128" dur="500" fill="hold"/>
                                        <p:tgtEl>
                                          <p:spTgt spid="25"/>
                                        </p:tgtEl>
                                        <p:attrNameLst>
                                          <p:attrName>ppt_w</p:attrName>
                                        </p:attrNameLst>
                                      </p:cBhvr>
                                      <p:tavLst>
                                        <p:tav tm="0">
                                          <p:val>
                                            <p:fltVal val="0"/>
                                          </p:val>
                                        </p:tav>
                                        <p:tav tm="100000">
                                          <p:val>
                                            <p:strVal val="#ppt_w"/>
                                          </p:val>
                                        </p:tav>
                                      </p:tavLst>
                                    </p:anim>
                                    <p:anim calcmode="lin" valueType="num">
                                      <p:cBhvr>
                                        <p:cTn id="129" dur="500" fill="hold"/>
                                        <p:tgtEl>
                                          <p:spTgt spid="25"/>
                                        </p:tgtEl>
                                        <p:attrNameLst>
                                          <p:attrName>ppt_h</p:attrName>
                                        </p:attrNameLst>
                                      </p:cBhvr>
                                      <p:tavLst>
                                        <p:tav tm="0">
                                          <p:val>
                                            <p:fltVal val="0"/>
                                          </p:val>
                                        </p:tav>
                                        <p:tav tm="100000">
                                          <p:val>
                                            <p:strVal val="#ppt_h"/>
                                          </p:val>
                                        </p:tav>
                                      </p:tavLst>
                                    </p:anim>
                                    <p:animEffect transition="in" filter="fade">
                                      <p:cBhvr>
                                        <p:cTn id="130" dur="500"/>
                                        <p:tgtEl>
                                          <p:spTgt spid="25"/>
                                        </p:tgtEl>
                                      </p:cBhvr>
                                    </p:animEffect>
                                  </p:childTnLst>
                                </p:cTn>
                              </p:par>
                            </p:childTnLst>
                          </p:cTn>
                        </p:par>
                        <p:par>
                          <p:cTn id="131" fill="hold">
                            <p:stCondLst>
                              <p:cond delay="4500"/>
                            </p:stCondLst>
                            <p:childTnLst>
                              <p:par>
                                <p:cTn id="132" presetID="53" presetClass="entr" presetSubtype="16" fill="hold" nodeType="afterEffect">
                                  <p:stCondLst>
                                    <p:cond delay="0"/>
                                  </p:stCondLst>
                                  <p:childTnLst>
                                    <p:set>
                                      <p:cBhvr>
                                        <p:cTn id="133" dur="1" fill="hold">
                                          <p:stCondLst>
                                            <p:cond delay="0"/>
                                          </p:stCondLst>
                                        </p:cTn>
                                        <p:tgtEl>
                                          <p:spTgt spid="30"/>
                                        </p:tgtEl>
                                        <p:attrNameLst>
                                          <p:attrName>style.visibility</p:attrName>
                                        </p:attrNameLst>
                                      </p:cBhvr>
                                      <p:to>
                                        <p:strVal val="visible"/>
                                      </p:to>
                                    </p:set>
                                    <p:anim calcmode="lin" valueType="num">
                                      <p:cBhvr>
                                        <p:cTn id="134" dur="500" fill="hold"/>
                                        <p:tgtEl>
                                          <p:spTgt spid="30"/>
                                        </p:tgtEl>
                                        <p:attrNameLst>
                                          <p:attrName>ppt_w</p:attrName>
                                        </p:attrNameLst>
                                      </p:cBhvr>
                                      <p:tavLst>
                                        <p:tav tm="0">
                                          <p:val>
                                            <p:fltVal val="0"/>
                                          </p:val>
                                        </p:tav>
                                        <p:tav tm="100000">
                                          <p:val>
                                            <p:strVal val="#ppt_w"/>
                                          </p:val>
                                        </p:tav>
                                      </p:tavLst>
                                    </p:anim>
                                    <p:anim calcmode="lin" valueType="num">
                                      <p:cBhvr>
                                        <p:cTn id="135" dur="500" fill="hold"/>
                                        <p:tgtEl>
                                          <p:spTgt spid="30"/>
                                        </p:tgtEl>
                                        <p:attrNameLst>
                                          <p:attrName>ppt_h</p:attrName>
                                        </p:attrNameLst>
                                      </p:cBhvr>
                                      <p:tavLst>
                                        <p:tav tm="0">
                                          <p:val>
                                            <p:fltVal val="0"/>
                                          </p:val>
                                        </p:tav>
                                        <p:tav tm="100000">
                                          <p:val>
                                            <p:strVal val="#ppt_h"/>
                                          </p:val>
                                        </p:tav>
                                      </p:tavLst>
                                    </p:anim>
                                    <p:animEffect transition="in" filter="fade">
                                      <p:cBhvr>
                                        <p:cTn id="136" dur="500"/>
                                        <p:tgtEl>
                                          <p:spTgt spid="30"/>
                                        </p:tgtEl>
                                      </p:cBhvr>
                                    </p:animEffect>
                                  </p:childTnLst>
                                </p:cTn>
                              </p:par>
                            </p:childTnLst>
                          </p:cTn>
                        </p:par>
                        <p:par>
                          <p:cTn id="137" fill="hold">
                            <p:stCondLst>
                              <p:cond delay="5000"/>
                            </p:stCondLst>
                            <p:childTnLst>
                              <p:par>
                                <p:cTn id="138" presetID="53" presetClass="entr" presetSubtype="16" fill="hold" nodeType="afterEffect">
                                  <p:stCondLst>
                                    <p:cond delay="0"/>
                                  </p:stCondLst>
                                  <p:childTnLst>
                                    <p:set>
                                      <p:cBhvr>
                                        <p:cTn id="139" dur="1" fill="hold">
                                          <p:stCondLst>
                                            <p:cond delay="0"/>
                                          </p:stCondLst>
                                        </p:cTn>
                                        <p:tgtEl>
                                          <p:spTgt spid="10"/>
                                        </p:tgtEl>
                                        <p:attrNameLst>
                                          <p:attrName>style.visibility</p:attrName>
                                        </p:attrNameLst>
                                      </p:cBhvr>
                                      <p:to>
                                        <p:strVal val="visible"/>
                                      </p:to>
                                    </p:set>
                                    <p:anim calcmode="lin" valueType="num">
                                      <p:cBhvr>
                                        <p:cTn id="140" dur="500" fill="hold"/>
                                        <p:tgtEl>
                                          <p:spTgt spid="10"/>
                                        </p:tgtEl>
                                        <p:attrNameLst>
                                          <p:attrName>ppt_w</p:attrName>
                                        </p:attrNameLst>
                                      </p:cBhvr>
                                      <p:tavLst>
                                        <p:tav tm="0">
                                          <p:val>
                                            <p:fltVal val="0"/>
                                          </p:val>
                                        </p:tav>
                                        <p:tav tm="100000">
                                          <p:val>
                                            <p:strVal val="#ppt_w"/>
                                          </p:val>
                                        </p:tav>
                                      </p:tavLst>
                                    </p:anim>
                                    <p:anim calcmode="lin" valueType="num">
                                      <p:cBhvr>
                                        <p:cTn id="141" dur="500" fill="hold"/>
                                        <p:tgtEl>
                                          <p:spTgt spid="10"/>
                                        </p:tgtEl>
                                        <p:attrNameLst>
                                          <p:attrName>ppt_h</p:attrName>
                                        </p:attrNameLst>
                                      </p:cBhvr>
                                      <p:tavLst>
                                        <p:tav tm="0">
                                          <p:val>
                                            <p:fltVal val="0"/>
                                          </p:val>
                                        </p:tav>
                                        <p:tav tm="100000">
                                          <p:val>
                                            <p:strVal val="#ppt_h"/>
                                          </p:val>
                                        </p:tav>
                                      </p:tavLst>
                                    </p:anim>
                                    <p:animEffect transition="in" filter="fade">
                                      <p:cBhvr>
                                        <p:cTn id="142" dur="500"/>
                                        <p:tgtEl>
                                          <p:spTgt spid="10"/>
                                        </p:tgtEl>
                                      </p:cBhvr>
                                    </p:animEffect>
                                  </p:childTnLst>
                                </p:cTn>
                              </p:par>
                            </p:childTnLst>
                          </p:cTn>
                        </p:par>
                        <p:par>
                          <p:cTn id="143" fill="hold">
                            <p:stCondLst>
                              <p:cond delay="5500"/>
                            </p:stCondLst>
                            <p:childTnLst>
                              <p:par>
                                <p:cTn id="144" presetID="12" presetClass="entr" presetSubtype="8" fill="hold" nodeType="afterEffect">
                                  <p:stCondLst>
                                    <p:cond delay="0"/>
                                  </p:stCondLst>
                                  <p:childTnLst>
                                    <p:set>
                                      <p:cBhvr>
                                        <p:cTn id="145" dur="1" fill="hold">
                                          <p:stCondLst>
                                            <p:cond delay="0"/>
                                          </p:stCondLst>
                                        </p:cTn>
                                        <p:tgtEl>
                                          <p:spTgt spid="64"/>
                                        </p:tgtEl>
                                        <p:attrNameLst>
                                          <p:attrName>style.visibility</p:attrName>
                                        </p:attrNameLst>
                                      </p:cBhvr>
                                      <p:to>
                                        <p:strVal val="visible"/>
                                      </p:to>
                                    </p:set>
                                    <p:anim calcmode="lin" valueType="num">
                                      <p:cBhvr additive="base">
                                        <p:cTn id="146" dur="500"/>
                                        <p:tgtEl>
                                          <p:spTgt spid="64"/>
                                        </p:tgtEl>
                                        <p:attrNameLst>
                                          <p:attrName>ppt_x</p:attrName>
                                        </p:attrNameLst>
                                      </p:cBhvr>
                                      <p:tavLst>
                                        <p:tav tm="0">
                                          <p:val>
                                            <p:strVal val="#ppt_x-#ppt_w*1.125000"/>
                                          </p:val>
                                        </p:tav>
                                        <p:tav tm="100000">
                                          <p:val>
                                            <p:strVal val="#ppt_x"/>
                                          </p:val>
                                        </p:tav>
                                      </p:tavLst>
                                    </p:anim>
                                    <p:animEffect transition="in" filter="wipe(right)">
                                      <p:cBhvr>
                                        <p:cTn id="147" dur="500"/>
                                        <p:tgtEl>
                                          <p:spTgt spid="64"/>
                                        </p:tgtEl>
                                      </p:cBhvr>
                                    </p:animEffect>
                                  </p:childTnLst>
                                </p:cTn>
                              </p:par>
                            </p:childTnLst>
                          </p:cTn>
                        </p:par>
                        <p:par>
                          <p:cTn id="148" fill="hold">
                            <p:stCondLst>
                              <p:cond delay="6000"/>
                            </p:stCondLst>
                            <p:childTnLst>
                              <p:par>
                                <p:cTn id="149" presetID="12" presetClass="entr" presetSubtype="8" fill="hold" nodeType="afterEffect">
                                  <p:stCondLst>
                                    <p:cond delay="0"/>
                                  </p:stCondLst>
                                  <p:childTnLst>
                                    <p:set>
                                      <p:cBhvr>
                                        <p:cTn id="150" dur="1" fill="hold">
                                          <p:stCondLst>
                                            <p:cond delay="0"/>
                                          </p:stCondLst>
                                        </p:cTn>
                                        <p:tgtEl>
                                          <p:spTgt spid="65"/>
                                        </p:tgtEl>
                                        <p:attrNameLst>
                                          <p:attrName>style.visibility</p:attrName>
                                        </p:attrNameLst>
                                      </p:cBhvr>
                                      <p:to>
                                        <p:strVal val="visible"/>
                                      </p:to>
                                    </p:set>
                                    <p:anim calcmode="lin" valueType="num">
                                      <p:cBhvr additive="base">
                                        <p:cTn id="151" dur="500"/>
                                        <p:tgtEl>
                                          <p:spTgt spid="65"/>
                                        </p:tgtEl>
                                        <p:attrNameLst>
                                          <p:attrName>ppt_x</p:attrName>
                                        </p:attrNameLst>
                                      </p:cBhvr>
                                      <p:tavLst>
                                        <p:tav tm="0">
                                          <p:val>
                                            <p:strVal val="#ppt_x-#ppt_w*1.125000"/>
                                          </p:val>
                                        </p:tav>
                                        <p:tav tm="100000">
                                          <p:val>
                                            <p:strVal val="#ppt_x"/>
                                          </p:val>
                                        </p:tav>
                                      </p:tavLst>
                                    </p:anim>
                                    <p:animEffect transition="in" filter="wipe(right)">
                                      <p:cBhvr>
                                        <p:cTn id="152" dur="500"/>
                                        <p:tgtEl>
                                          <p:spTgt spid="65"/>
                                        </p:tgtEl>
                                      </p:cBhvr>
                                    </p:animEffect>
                                  </p:childTnLst>
                                </p:cTn>
                              </p:par>
                            </p:childTnLst>
                          </p:cTn>
                        </p:par>
                        <p:par>
                          <p:cTn id="153" fill="hold">
                            <p:stCondLst>
                              <p:cond delay="6500"/>
                            </p:stCondLst>
                            <p:childTnLst>
                              <p:par>
                                <p:cTn id="154" presetID="12" presetClass="entr" presetSubtype="8" fill="hold" nodeType="afterEffect">
                                  <p:stCondLst>
                                    <p:cond delay="0"/>
                                  </p:stCondLst>
                                  <p:childTnLst>
                                    <p:set>
                                      <p:cBhvr>
                                        <p:cTn id="155" dur="1" fill="hold">
                                          <p:stCondLst>
                                            <p:cond delay="0"/>
                                          </p:stCondLst>
                                        </p:cTn>
                                        <p:tgtEl>
                                          <p:spTgt spid="66"/>
                                        </p:tgtEl>
                                        <p:attrNameLst>
                                          <p:attrName>style.visibility</p:attrName>
                                        </p:attrNameLst>
                                      </p:cBhvr>
                                      <p:to>
                                        <p:strVal val="visible"/>
                                      </p:to>
                                    </p:set>
                                    <p:anim calcmode="lin" valueType="num">
                                      <p:cBhvr additive="base">
                                        <p:cTn id="156" dur="500"/>
                                        <p:tgtEl>
                                          <p:spTgt spid="66"/>
                                        </p:tgtEl>
                                        <p:attrNameLst>
                                          <p:attrName>ppt_x</p:attrName>
                                        </p:attrNameLst>
                                      </p:cBhvr>
                                      <p:tavLst>
                                        <p:tav tm="0">
                                          <p:val>
                                            <p:strVal val="#ppt_x-#ppt_w*1.125000"/>
                                          </p:val>
                                        </p:tav>
                                        <p:tav tm="100000">
                                          <p:val>
                                            <p:strVal val="#ppt_x"/>
                                          </p:val>
                                        </p:tav>
                                      </p:tavLst>
                                    </p:anim>
                                    <p:animEffect transition="in" filter="wipe(right)">
                                      <p:cBhvr>
                                        <p:cTn id="157" dur="500"/>
                                        <p:tgtEl>
                                          <p:spTgt spid="66"/>
                                        </p:tgtEl>
                                      </p:cBhvr>
                                    </p:animEffect>
                                  </p:childTnLst>
                                </p:cTn>
                              </p:par>
                            </p:childTnLst>
                          </p:cTn>
                        </p:par>
                        <p:par>
                          <p:cTn id="158" fill="hold">
                            <p:stCondLst>
                              <p:cond delay="7000"/>
                            </p:stCondLst>
                            <p:childTnLst>
                              <p:par>
                                <p:cTn id="159" presetID="12" presetClass="entr" presetSubtype="8" fill="hold" nodeType="after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additive="base">
                                        <p:cTn id="161" dur="500"/>
                                        <p:tgtEl>
                                          <p:spTgt spid="67"/>
                                        </p:tgtEl>
                                        <p:attrNameLst>
                                          <p:attrName>ppt_x</p:attrName>
                                        </p:attrNameLst>
                                      </p:cBhvr>
                                      <p:tavLst>
                                        <p:tav tm="0">
                                          <p:val>
                                            <p:strVal val="#ppt_x-#ppt_w*1.125000"/>
                                          </p:val>
                                        </p:tav>
                                        <p:tav tm="100000">
                                          <p:val>
                                            <p:strVal val="#ppt_x"/>
                                          </p:val>
                                        </p:tav>
                                      </p:tavLst>
                                    </p:anim>
                                    <p:animEffect transition="in" filter="wipe(right)">
                                      <p:cBhvr>
                                        <p:cTn id="162"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 name="Freeform 5"/>
          <p:cNvSpPr/>
          <p:nvPr/>
        </p:nvSpPr>
        <p:spPr bwMode="auto">
          <a:xfrm>
            <a:off x="3149036" y="2561282"/>
            <a:ext cx="1565889" cy="469320"/>
          </a:xfrm>
          <a:custGeom>
            <a:avLst/>
            <a:gdLst/>
            <a:ahLst/>
            <a:cxnLst>
              <a:cxn ang="0">
                <a:pos x="1168" y="350"/>
              </a:cxn>
              <a:cxn ang="0">
                <a:pos x="172" y="350"/>
              </a:cxn>
              <a:cxn ang="0">
                <a:pos x="0" y="0"/>
              </a:cxn>
              <a:cxn ang="0">
                <a:pos x="936" y="0"/>
              </a:cxn>
              <a:cxn ang="0">
                <a:pos x="1168" y="0"/>
              </a:cxn>
              <a:cxn ang="0">
                <a:pos x="1168" y="350"/>
              </a:cxn>
            </a:cxnLst>
            <a:rect l="0" t="0" r="r" b="b"/>
            <a:pathLst>
              <a:path w="1168" h="350">
                <a:moveTo>
                  <a:pt x="1168" y="350"/>
                </a:moveTo>
                <a:lnTo>
                  <a:pt x="172" y="350"/>
                </a:lnTo>
                <a:lnTo>
                  <a:pt x="0" y="0"/>
                </a:lnTo>
                <a:lnTo>
                  <a:pt x="936" y="0"/>
                </a:lnTo>
                <a:lnTo>
                  <a:pt x="1168" y="0"/>
                </a:lnTo>
                <a:lnTo>
                  <a:pt x="1168" y="350"/>
                </a:lnTo>
                <a:close/>
              </a:path>
            </a:pathLst>
          </a:custGeom>
          <a:gradFill>
            <a:gsLst>
              <a:gs pos="0">
                <a:schemeClr val="accent3">
                  <a:lumMod val="75000"/>
                </a:schemeClr>
              </a:gs>
              <a:gs pos="50000">
                <a:schemeClr val="accent3"/>
              </a:gs>
            </a:gsLst>
            <a:lin ang="0" scaled="0"/>
          </a:gra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1030" name="Freeform 6"/>
          <p:cNvSpPr/>
          <p:nvPr/>
        </p:nvSpPr>
        <p:spPr bwMode="auto">
          <a:xfrm>
            <a:off x="2915762" y="2086599"/>
            <a:ext cx="1488130" cy="474683"/>
          </a:xfrm>
          <a:custGeom>
            <a:avLst/>
            <a:gdLst/>
            <a:ahLst/>
            <a:cxnLst>
              <a:cxn ang="0">
                <a:pos x="174" y="354"/>
              </a:cxn>
              <a:cxn ang="0">
                <a:pos x="0" y="0"/>
              </a:cxn>
              <a:cxn ang="0">
                <a:pos x="818" y="0"/>
              </a:cxn>
              <a:cxn ang="0">
                <a:pos x="1110" y="0"/>
              </a:cxn>
              <a:cxn ang="0">
                <a:pos x="1110" y="354"/>
              </a:cxn>
              <a:cxn ang="0">
                <a:pos x="174" y="354"/>
              </a:cxn>
            </a:cxnLst>
            <a:rect l="0" t="0" r="r" b="b"/>
            <a:pathLst>
              <a:path w="1110" h="354">
                <a:moveTo>
                  <a:pt x="174" y="354"/>
                </a:moveTo>
                <a:lnTo>
                  <a:pt x="0" y="0"/>
                </a:lnTo>
                <a:lnTo>
                  <a:pt x="818" y="0"/>
                </a:lnTo>
                <a:lnTo>
                  <a:pt x="1110" y="0"/>
                </a:lnTo>
                <a:lnTo>
                  <a:pt x="1110" y="354"/>
                </a:lnTo>
                <a:lnTo>
                  <a:pt x="174" y="354"/>
                </a:lnTo>
                <a:close/>
              </a:path>
            </a:pathLst>
          </a:custGeom>
          <a:gradFill>
            <a:gsLst>
              <a:gs pos="0">
                <a:schemeClr val="accent2">
                  <a:lumMod val="75000"/>
                </a:schemeClr>
              </a:gs>
              <a:gs pos="50000">
                <a:schemeClr val="accent2"/>
              </a:gs>
            </a:gsLst>
            <a:lin ang="0" scaled="0"/>
          </a:gra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1031" name="Freeform 7"/>
          <p:cNvSpPr/>
          <p:nvPr/>
        </p:nvSpPr>
        <p:spPr bwMode="auto">
          <a:xfrm>
            <a:off x="2768823" y="1733401"/>
            <a:ext cx="1262900" cy="355208"/>
          </a:xfrm>
          <a:custGeom>
            <a:avLst/>
            <a:gdLst/>
            <a:ahLst/>
            <a:cxnLst>
              <a:cxn ang="0">
                <a:pos x="124" y="251"/>
              </a:cxn>
              <a:cxn ang="0">
                <a:pos x="0" y="0"/>
              </a:cxn>
              <a:cxn ang="0">
                <a:pos x="942" y="0"/>
              </a:cxn>
              <a:cxn ang="0">
                <a:pos x="942" y="251"/>
              </a:cxn>
              <a:cxn ang="0">
                <a:pos x="124" y="251"/>
              </a:cxn>
            </a:cxnLst>
            <a:rect l="0" t="0" r="r" b="b"/>
            <a:pathLst>
              <a:path w="942" h="251">
                <a:moveTo>
                  <a:pt x="124" y="251"/>
                </a:moveTo>
                <a:lnTo>
                  <a:pt x="0" y="0"/>
                </a:lnTo>
                <a:lnTo>
                  <a:pt x="942" y="0"/>
                </a:lnTo>
                <a:lnTo>
                  <a:pt x="942" y="251"/>
                </a:lnTo>
                <a:lnTo>
                  <a:pt x="124" y="251"/>
                </a:lnTo>
                <a:close/>
              </a:path>
            </a:pathLst>
          </a:custGeom>
          <a:gradFill>
            <a:gsLst>
              <a:gs pos="0">
                <a:schemeClr val="accent1">
                  <a:lumMod val="75000"/>
                </a:schemeClr>
              </a:gs>
              <a:gs pos="50000">
                <a:schemeClr val="accent1"/>
              </a:gs>
            </a:gsLst>
            <a:lin ang="0" scaled="0"/>
          </a:gra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1032" name="Freeform 8"/>
          <p:cNvSpPr/>
          <p:nvPr/>
        </p:nvSpPr>
        <p:spPr bwMode="auto">
          <a:xfrm>
            <a:off x="3599497" y="3475783"/>
            <a:ext cx="1709341" cy="513571"/>
          </a:xfrm>
          <a:custGeom>
            <a:avLst/>
            <a:gdLst/>
            <a:ahLst/>
            <a:cxnLst>
              <a:cxn ang="0">
                <a:pos x="186" y="383"/>
              </a:cxn>
              <a:cxn ang="0">
                <a:pos x="0" y="0"/>
              </a:cxn>
              <a:cxn ang="0">
                <a:pos x="1049" y="0"/>
              </a:cxn>
              <a:cxn ang="0">
                <a:pos x="1275" y="0"/>
              </a:cxn>
              <a:cxn ang="0">
                <a:pos x="1275" y="383"/>
              </a:cxn>
              <a:cxn ang="0">
                <a:pos x="186" y="383"/>
              </a:cxn>
            </a:cxnLst>
            <a:rect l="0" t="0" r="r" b="b"/>
            <a:pathLst>
              <a:path w="1275" h="383">
                <a:moveTo>
                  <a:pt x="186" y="383"/>
                </a:moveTo>
                <a:lnTo>
                  <a:pt x="0" y="0"/>
                </a:lnTo>
                <a:lnTo>
                  <a:pt x="1049" y="0"/>
                </a:lnTo>
                <a:lnTo>
                  <a:pt x="1275" y="0"/>
                </a:lnTo>
                <a:lnTo>
                  <a:pt x="1275" y="383"/>
                </a:lnTo>
                <a:lnTo>
                  <a:pt x="186" y="383"/>
                </a:lnTo>
                <a:close/>
              </a:path>
            </a:pathLst>
          </a:custGeom>
          <a:gradFill>
            <a:gsLst>
              <a:gs pos="0">
                <a:schemeClr val="accent5">
                  <a:lumMod val="75000"/>
                </a:schemeClr>
              </a:gs>
              <a:gs pos="50000">
                <a:schemeClr val="accent5"/>
              </a:gs>
            </a:gsLst>
            <a:lin ang="0" scaled="0"/>
          </a:gra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1033" name="Freeform 9"/>
          <p:cNvSpPr/>
          <p:nvPr/>
        </p:nvSpPr>
        <p:spPr bwMode="auto">
          <a:xfrm>
            <a:off x="3379630" y="3030601"/>
            <a:ext cx="1626219" cy="445183"/>
          </a:xfrm>
          <a:custGeom>
            <a:avLst/>
            <a:gdLst/>
            <a:ahLst/>
            <a:cxnLst>
              <a:cxn ang="0">
                <a:pos x="1213" y="332"/>
              </a:cxn>
              <a:cxn ang="0">
                <a:pos x="164" y="332"/>
              </a:cxn>
              <a:cxn ang="0">
                <a:pos x="0" y="0"/>
              </a:cxn>
              <a:cxn ang="0">
                <a:pos x="996" y="0"/>
              </a:cxn>
              <a:cxn ang="0">
                <a:pos x="1213" y="0"/>
              </a:cxn>
              <a:cxn ang="0">
                <a:pos x="1213" y="332"/>
              </a:cxn>
            </a:cxnLst>
            <a:rect l="0" t="0" r="r" b="b"/>
            <a:pathLst>
              <a:path w="1213" h="332">
                <a:moveTo>
                  <a:pt x="1213" y="332"/>
                </a:moveTo>
                <a:lnTo>
                  <a:pt x="164" y="332"/>
                </a:lnTo>
                <a:lnTo>
                  <a:pt x="0" y="0"/>
                </a:lnTo>
                <a:lnTo>
                  <a:pt x="996" y="0"/>
                </a:lnTo>
                <a:lnTo>
                  <a:pt x="1213" y="0"/>
                </a:lnTo>
                <a:lnTo>
                  <a:pt x="1213" y="332"/>
                </a:lnTo>
                <a:close/>
              </a:path>
            </a:pathLst>
          </a:custGeom>
          <a:gradFill>
            <a:gsLst>
              <a:gs pos="0">
                <a:schemeClr val="accent4">
                  <a:lumMod val="75000"/>
                </a:schemeClr>
              </a:gs>
              <a:gs pos="50000">
                <a:schemeClr val="accent4"/>
              </a:gs>
            </a:gsLst>
            <a:lin ang="0" scaled="0"/>
          </a:gra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1034" name="Freeform 10"/>
          <p:cNvSpPr/>
          <p:nvPr/>
        </p:nvSpPr>
        <p:spPr bwMode="auto">
          <a:xfrm>
            <a:off x="2532870" y="1730719"/>
            <a:ext cx="1355405" cy="2469962"/>
          </a:xfrm>
          <a:custGeom>
            <a:avLst/>
            <a:gdLst/>
            <a:ahLst/>
            <a:cxnLst>
              <a:cxn ang="0">
                <a:pos x="391" y="621"/>
              </a:cxn>
              <a:cxn ang="0">
                <a:pos x="481" y="806"/>
              </a:cxn>
              <a:cxn ang="0">
                <a:pos x="488" y="818"/>
              </a:cxn>
              <a:cxn ang="0">
                <a:pos x="371" y="889"/>
              </a:cxn>
              <a:cxn ang="0">
                <a:pos x="21" y="220"/>
              </a:cxn>
              <a:cxn ang="0">
                <a:pos x="11" y="196"/>
              </a:cxn>
              <a:cxn ang="0">
                <a:pos x="0" y="161"/>
              </a:cxn>
              <a:cxn ang="0">
                <a:pos x="0" y="162"/>
              </a:cxn>
              <a:cxn ang="0">
                <a:pos x="22" y="121"/>
              </a:cxn>
              <a:cxn ang="0">
                <a:pos x="85" y="0"/>
              </a:cxn>
              <a:cxn ang="0">
                <a:pos x="145" y="121"/>
              </a:cxn>
              <a:cxn ang="0">
                <a:pos x="229" y="292"/>
              </a:cxn>
              <a:cxn ang="0">
                <a:pos x="312" y="461"/>
              </a:cxn>
              <a:cxn ang="0">
                <a:pos x="391" y="621"/>
              </a:cxn>
            </a:cxnLst>
            <a:rect l="0" t="0" r="r" b="b"/>
            <a:pathLst>
              <a:path w="488" h="889">
                <a:moveTo>
                  <a:pt x="391" y="621"/>
                </a:moveTo>
                <a:cubicBezTo>
                  <a:pt x="481" y="806"/>
                  <a:pt x="481" y="806"/>
                  <a:pt x="481" y="806"/>
                </a:cubicBezTo>
                <a:cubicBezTo>
                  <a:pt x="488" y="818"/>
                  <a:pt x="488" y="818"/>
                  <a:pt x="488" y="818"/>
                </a:cubicBezTo>
                <a:cubicBezTo>
                  <a:pt x="456" y="846"/>
                  <a:pt x="417" y="870"/>
                  <a:pt x="371" y="889"/>
                </a:cubicBezTo>
                <a:cubicBezTo>
                  <a:pt x="185" y="552"/>
                  <a:pt x="68" y="329"/>
                  <a:pt x="21" y="220"/>
                </a:cubicBezTo>
                <a:cubicBezTo>
                  <a:pt x="18" y="211"/>
                  <a:pt x="14" y="203"/>
                  <a:pt x="11" y="196"/>
                </a:cubicBezTo>
                <a:cubicBezTo>
                  <a:pt x="6" y="182"/>
                  <a:pt x="2" y="170"/>
                  <a:pt x="0" y="161"/>
                </a:cubicBezTo>
                <a:cubicBezTo>
                  <a:pt x="0" y="161"/>
                  <a:pt x="0" y="162"/>
                  <a:pt x="0" y="162"/>
                </a:cubicBezTo>
                <a:cubicBezTo>
                  <a:pt x="22" y="121"/>
                  <a:pt x="22" y="121"/>
                  <a:pt x="22" y="121"/>
                </a:cubicBezTo>
                <a:cubicBezTo>
                  <a:pt x="85" y="0"/>
                  <a:pt x="85" y="0"/>
                  <a:pt x="85" y="0"/>
                </a:cubicBezTo>
                <a:cubicBezTo>
                  <a:pt x="145" y="121"/>
                  <a:pt x="145" y="121"/>
                  <a:pt x="145" y="121"/>
                </a:cubicBezTo>
                <a:cubicBezTo>
                  <a:pt x="229" y="292"/>
                  <a:pt x="229" y="292"/>
                  <a:pt x="229" y="292"/>
                </a:cubicBezTo>
                <a:cubicBezTo>
                  <a:pt x="312" y="461"/>
                  <a:pt x="312" y="461"/>
                  <a:pt x="312" y="461"/>
                </a:cubicBezTo>
                <a:lnTo>
                  <a:pt x="391" y="621"/>
                </a:lnTo>
                <a:close/>
              </a:path>
            </a:pathLst>
          </a:custGeom>
          <a:gradFill>
            <a:gsLst>
              <a:gs pos="0">
                <a:schemeClr val="accent1">
                  <a:lumMod val="75000"/>
                </a:schemeClr>
              </a:gs>
              <a:gs pos="50000">
                <a:schemeClr val="accent1"/>
              </a:gs>
            </a:gsLst>
            <a:lin ang="0" scaled="0"/>
          </a:gra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2" name="Group 57"/>
          <p:cNvGrpSpPr/>
          <p:nvPr/>
        </p:nvGrpSpPr>
        <p:grpSpPr>
          <a:xfrm>
            <a:off x="2263398" y="2067290"/>
            <a:ext cx="1299098" cy="2244688"/>
            <a:chOff x="1388507" y="1927729"/>
            <a:chExt cx="1495733" cy="2583959"/>
          </a:xfrm>
        </p:grpSpPr>
        <p:sp>
          <p:nvSpPr>
            <p:cNvPr id="1038" name="Freeform 14"/>
            <p:cNvSpPr/>
            <p:nvPr/>
          </p:nvSpPr>
          <p:spPr bwMode="auto">
            <a:xfrm>
              <a:off x="1686418" y="1927729"/>
              <a:ext cx="83354" cy="131205"/>
            </a:xfrm>
            <a:custGeom>
              <a:avLst/>
              <a:gdLst/>
              <a:ahLst/>
              <a:cxnLst>
                <a:cxn ang="0">
                  <a:pos x="4" y="40"/>
                </a:cxn>
                <a:cxn ang="0">
                  <a:pos x="0" y="18"/>
                </a:cxn>
                <a:cxn ang="0">
                  <a:pos x="26" y="0"/>
                </a:cxn>
                <a:cxn ang="0">
                  <a:pos x="4" y="41"/>
                </a:cxn>
                <a:cxn ang="0">
                  <a:pos x="4" y="40"/>
                </a:cxn>
              </a:cxnLst>
              <a:rect l="0" t="0" r="r" b="b"/>
              <a:pathLst>
                <a:path w="26" h="41">
                  <a:moveTo>
                    <a:pt x="4" y="40"/>
                  </a:moveTo>
                  <a:cubicBezTo>
                    <a:pt x="1" y="33"/>
                    <a:pt x="0" y="25"/>
                    <a:pt x="0" y="18"/>
                  </a:cubicBezTo>
                  <a:cubicBezTo>
                    <a:pt x="4" y="6"/>
                    <a:pt x="13" y="0"/>
                    <a:pt x="26" y="0"/>
                  </a:cubicBezTo>
                  <a:cubicBezTo>
                    <a:pt x="4" y="41"/>
                    <a:pt x="4" y="41"/>
                    <a:pt x="4" y="41"/>
                  </a:cubicBezTo>
                  <a:cubicBezTo>
                    <a:pt x="4" y="41"/>
                    <a:pt x="4" y="40"/>
                    <a:pt x="4" y="40"/>
                  </a:cubicBezTo>
                  <a:close/>
                </a:path>
              </a:pathLst>
            </a:custGeom>
            <a:solidFill>
              <a:schemeClr val="accent1">
                <a:lumMod val="50000"/>
              </a:schemeClr>
            </a:solidFill>
            <a:ln w="9525">
              <a:noFill/>
              <a:round/>
            </a:ln>
          </p:spPr>
          <p:txBody>
            <a:bodyPr vert="horz" wrap="square" lIns="111664" tIns="55832" rIns="111664" bIns="55832"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1039" name="Freeform 15"/>
            <p:cNvSpPr/>
            <p:nvPr/>
          </p:nvSpPr>
          <p:spPr bwMode="auto">
            <a:xfrm>
              <a:off x="1388507" y="1984841"/>
              <a:ext cx="1495733" cy="2526847"/>
            </a:xfrm>
            <a:custGeom>
              <a:avLst/>
              <a:gdLst/>
              <a:ahLst/>
              <a:cxnLst>
                <a:cxn ang="0">
                  <a:pos x="0" y="192"/>
                </a:cxn>
                <a:cxn ang="0">
                  <a:pos x="20" y="151"/>
                </a:cxn>
                <a:cxn ang="0">
                  <a:pos x="93" y="0"/>
                </a:cxn>
                <a:cxn ang="0">
                  <a:pos x="97" y="22"/>
                </a:cxn>
                <a:cxn ang="0">
                  <a:pos x="108" y="57"/>
                </a:cxn>
                <a:cxn ang="0">
                  <a:pos x="118" y="81"/>
                </a:cxn>
                <a:cxn ang="0">
                  <a:pos x="468" y="750"/>
                </a:cxn>
                <a:cxn ang="0">
                  <a:pos x="321" y="790"/>
                </a:cxn>
                <a:cxn ang="0">
                  <a:pos x="7" y="214"/>
                </a:cxn>
                <a:cxn ang="0">
                  <a:pos x="0" y="192"/>
                </a:cxn>
              </a:cxnLst>
              <a:rect l="0" t="0" r="r" b="b"/>
              <a:pathLst>
                <a:path w="468" h="790">
                  <a:moveTo>
                    <a:pt x="0" y="192"/>
                  </a:moveTo>
                  <a:cubicBezTo>
                    <a:pt x="20" y="151"/>
                    <a:pt x="20" y="151"/>
                    <a:pt x="20" y="151"/>
                  </a:cubicBezTo>
                  <a:cubicBezTo>
                    <a:pt x="93" y="0"/>
                    <a:pt x="93" y="0"/>
                    <a:pt x="93" y="0"/>
                  </a:cubicBezTo>
                  <a:cubicBezTo>
                    <a:pt x="93" y="7"/>
                    <a:pt x="94" y="15"/>
                    <a:pt x="97" y="22"/>
                  </a:cubicBezTo>
                  <a:cubicBezTo>
                    <a:pt x="99" y="31"/>
                    <a:pt x="103" y="43"/>
                    <a:pt x="108" y="57"/>
                  </a:cubicBezTo>
                  <a:cubicBezTo>
                    <a:pt x="111" y="64"/>
                    <a:pt x="115" y="72"/>
                    <a:pt x="118" y="81"/>
                  </a:cubicBezTo>
                  <a:cubicBezTo>
                    <a:pt x="165" y="190"/>
                    <a:pt x="282" y="413"/>
                    <a:pt x="468" y="750"/>
                  </a:cubicBezTo>
                  <a:cubicBezTo>
                    <a:pt x="425" y="767"/>
                    <a:pt x="376" y="780"/>
                    <a:pt x="321" y="790"/>
                  </a:cubicBezTo>
                  <a:cubicBezTo>
                    <a:pt x="142" y="495"/>
                    <a:pt x="37" y="303"/>
                    <a:pt x="7" y="214"/>
                  </a:cubicBezTo>
                  <a:cubicBezTo>
                    <a:pt x="4" y="206"/>
                    <a:pt x="2" y="198"/>
                    <a:pt x="0" y="192"/>
                  </a:cubicBezTo>
                  <a:close/>
                </a:path>
              </a:pathLst>
            </a:custGeom>
            <a:gradFill>
              <a:gsLst>
                <a:gs pos="0">
                  <a:schemeClr val="accent2">
                    <a:lumMod val="75000"/>
                  </a:schemeClr>
                </a:gs>
                <a:gs pos="50000">
                  <a:schemeClr val="accent2"/>
                </a:gs>
              </a:gsLst>
              <a:lin ang="0" scaled="0"/>
            </a:gradFill>
            <a:ln w="9525">
              <a:noFill/>
              <a:round/>
            </a:ln>
          </p:spPr>
          <p:txBody>
            <a:bodyPr vert="horz" wrap="square" lIns="111664" tIns="55832" rIns="111664" bIns="55832"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56"/>
          <p:cNvGrpSpPr/>
          <p:nvPr/>
        </p:nvGrpSpPr>
        <p:grpSpPr>
          <a:xfrm>
            <a:off x="1997948" y="2536608"/>
            <a:ext cx="1156989" cy="1811573"/>
            <a:chOff x="1082877" y="2467983"/>
            <a:chExt cx="1332113" cy="2085381"/>
          </a:xfrm>
        </p:grpSpPr>
        <p:sp>
          <p:nvSpPr>
            <p:cNvPr id="1037" name="Freeform 13"/>
            <p:cNvSpPr/>
            <p:nvPr/>
          </p:nvSpPr>
          <p:spPr bwMode="auto">
            <a:xfrm>
              <a:off x="1376158" y="2467983"/>
              <a:ext cx="77179" cy="131205"/>
            </a:xfrm>
            <a:custGeom>
              <a:avLst/>
              <a:gdLst/>
              <a:ahLst/>
              <a:cxnLst>
                <a:cxn ang="0">
                  <a:pos x="4" y="41"/>
                </a:cxn>
                <a:cxn ang="0">
                  <a:pos x="1" y="16"/>
                </a:cxn>
                <a:cxn ang="0">
                  <a:pos x="24" y="0"/>
                </a:cxn>
                <a:cxn ang="0">
                  <a:pos x="4" y="41"/>
                </a:cxn>
              </a:cxnLst>
              <a:rect l="0" t="0" r="r" b="b"/>
              <a:pathLst>
                <a:path w="24" h="41">
                  <a:moveTo>
                    <a:pt x="4" y="41"/>
                  </a:moveTo>
                  <a:cubicBezTo>
                    <a:pt x="1" y="32"/>
                    <a:pt x="0" y="24"/>
                    <a:pt x="1" y="16"/>
                  </a:cubicBezTo>
                  <a:cubicBezTo>
                    <a:pt x="6" y="5"/>
                    <a:pt x="13" y="0"/>
                    <a:pt x="24" y="0"/>
                  </a:cubicBezTo>
                  <a:lnTo>
                    <a:pt x="4" y="41"/>
                  </a:lnTo>
                  <a:close/>
                </a:path>
              </a:pathLst>
            </a:custGeom>
            <a:solidFill>
              <a:schemeClr val="accent3">
                <a:lumMod val="50000"/>
              </a:schemeClr>
            </a:solidFill>
            <a:ln w="9525">
              <a:noFill/>
              <a:round/>
            </a:ln>
          </p:spPr>
          <p:txBody>
            <a:bodyPr vert="horz" wrap="square" lIns="111664" tIns="55832" rIns="111664" bIns="55832"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1040" name="Freeform 16"/>
            <p:cNvSpPr/>
            <p:nvPr/>
          </p:nvSpPr>
          <p:spPr bwMode="auto">
            <a:xfrm>
              <a:off x="1082877" y="2518921"/>
              <a:ext cx="1332113" cy="2034443"/>
            </a:xfrm>
            <a:custGeom>
              <a:avLst/>
              <a:gdLst/>
              <a:ahLst/>
              <a:cxnLst>
                <a:cxn ang="0">
                  <a:pos x="250" y="636"/>
                </a:cxn>
                <a:cxn ang="0">
                  <a:pos x="31" y="257"/>
                </a:cxn>
                <a:cxn ang="0">
                  <a:pos x="0" y="189"/>
                </a:cxn>
                <a:cxn ang="0">
                  <a:pos x="18" y="153"/>
                </a:cxn>
                <a:cxn ang="0">
                  <a:pos x="93" y="0"/>
                </a:cxn>
                <a:cxn ang="0">
                  <a:pos x="96" y="25"/>
                </a:cxn>
                <a:cxn ang="0">
                  <a:pos x="103" y="47"/>
                </a:cxn>
                <a:cxn ang="0">
                  <a:pos x="417" y="623"/>
                </a:cxn>
                <a:cxn ang="0">
                  <a:pos x="289" y="636"/>
                </a:cxn>
                <a:cxn ang="0">
                  <a:pos x="250" y="636"/>
                </a:cxn>
              </a:cxnLst>
              <a:rect l="0" t="0" r="r" b="b"/>
              <a:pathLst>
                <a:path w="417" h="636">
                  <a:moveTo>
                    <a:pt x="250" y="636"/>
                  </a:moveTo>
                  <a:cubicBezTo>
                    <a:pt x="150" y="477"/>
                    <a:pt x="77" y="351"/>
                    <a:pt x="31" y="257"/>
                  </a:cubicBezTo>
                  <a:cubicBezTo>
                    <a:pt x="19" y="232"/>
                    <a:pt x="8" y="210"/>
                    <a:pt x="0" y="189"/>
                  </a:cubicBezTo>
                  <a:cubicBezTo>
                    <a:pt x="18" y="153"/>
                    <a:pt x="18" y="153"/>
                    <a:pt x="18" y="153"/>
                  </a:cubicBezTo>
                  <a:cubicBezTo>
                    <a:pt x="93" y="0"/>
                    <a:pt x="93" y="0"/>
                    <a:pt x="93" y="0"/>
                  </a:cubicBezTo>
                  <a:cubicBezTo>
                    <a:pt x="92" y="8"/>
                    <a:pt x="93" y="16"/>
                    <a:pt x="96" y="25"/>
                  </a:cubicBezTo>
                  <a:cubicBezTo>
                    <a:pt x="98" y="31"/>
                    <a:pt x="100" y="39"/>
                    <a:pt x="103" y="47"/>
                  </a:cubicBezTo>
                  <a:cubicBezTo>
                    <a:pt x="133" y="136"/>
                    <a:pt x="238" y="328"/>
                    <a:pt x="417" y="623"/>
                  </a:cubicBezTo>
                  <a:cubicBezTo>
                    <a:pt x="378" y="629"/>
                    <a:pt x="335" y="634"/>
                    <a:pt x="289" y="636"/>
                  </a:cubicBezTo>
                  <a:cubicBezTo>
                    <a:pt x="276" y="636"/>
                    <a:pt x="263" y="636"/>
                    <a:pt x="250" y="636"/>
                  </a:cubicBezTo>
                  <a:close/>
                </a:path>
              </a:pathLst>
            </a:custGeom>
            <a:gradFill>
              <a:gsLst>
                <a:gs pos="0">
                  <a:schemeClr val="accent3">
                    <a:lumMod val="75000"/>
                  </a:schemeClr>
                </a:gs>
                <a:gs pos="50000">
                  <a:schemeClr val="accent3"/>
                </a:gs>
              </a:gsLst>
              <a:lin ang="0" scaled="0"/>
            </a:gradFill>
            <a:ln w="9525">
              <a:noFill/>
              <a:round/>
            </a:ln>
          </p:spPr>
          <p:txBody>
            <a:bodyPr vert="horz" wrap="square" lIns="111664" tIns="55832" rIns="111664" bIns="55832"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55"/>
          <p:cNvGrpSpPr/>
          <p:nvPr/>
        </p:nvGrpSpPr>
        <p:grpSpPr>
          <a:xfrm>
            <a:off x="1733838" y="3005928"/>
            <a:ext cx="957230" cy="1342254"/>
            <a:chOff x="778791" y="3008237"/>
            <a:chExt cx="1102119" cy="1545128"/>
          </a:xfrm>
        </p:grpSpPr>
        <p:sp>
          <p:nvSpPr>
            <p:cNvPr id="1035" name="Freeform 11"/>
            <p:cNvSpPr/>
            <p:nvPr/>
          </p:nvSpPr>
          <p:spPr bwMode="auto">
            <a:xfrm>
              <a:off x="1065897" y="3008237"/>
              <a:ext cx="74092" cy="115769"/>
            </a:xfrm>
            <a:custGeom>
              <a:avLst/>
              <a:gdLst/>
              <a:ahLst/>
              <a:cxnLst>
                <a:cxn ang="0">
                  <a:pos x="2" y="12"/>
                </a:cxn>
                <a:cxn ang="0">
                  <a:pos x="23" y="0"/>
                </a:cxn>
                <a:cxn ang="0">
                  <a:pos x="5" y="36"/>
                </a:cxn>
                <a:cxn ang="0">
                  <a:pos x="2" y="12"/>
                </a:cxn>
              </a:cxnLst>
              <a:rect l="0" t="0" r="r" b="b"/>
              <a:pathLst>
                <a:path w="23" h="36">
                  <a:moveTo>
                    <a:pt x="2" y="12"/>
                  </a:moveTo>
                  <a:cubicBezTo>
                    <a:pt x="5" y="5"/>
                    <a:pt x="12" y="1"/>
                    <a:pt x="23" y="0"/>
                  </a:cubicBezTo>
                  <a:cubicBezTo>
                    <a:pt x="5" y="36"/>
                    <a:pt x="5" y="36"/>
                    <a:pt x="5" y="36"/>
                  </a:cubicBezTo>
                  <a:cubicBezTo>
                    <a:pt x="1" y="28"/>
                    <a:pt x="0" y="20"/>
                    <a:pt x="2" y="12"/>
                  </a:cubicBezTo>
                  <a:close/>
                </a:path>
              </a:pathLst>
            </a:custGeom>
            <a:solidFill>
              <a:schemeClr val="accent4">
                <a:lumMod val="50000"/>
              </a:schemeClr>
            </a:solidFill>
            <a:ln w="9525">
              <a:noFill/>
              <a:round/>
            </a:ln>
          </p:spPr>
          <p:txBody>
            <a:bodyPr vert="horz" wrap="square" lIns="111664" tIns="55832" rIns="111664" bIns="55832"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1041" name="Freeform 17"/>
            <p:cNvSpPr/>
            <p:nvPr/>
          </p:nvSpPr>
          <p:spPr bwMode="auto">
            <a:xfrm>
              <a:off x="778791" y="3046827"/>
              <a:ext cx="1102119" cy="1506538"/>
            </a:xfrm>
            <a:custGeom>
              <a:avLst/>
              <a:gdLst/>
              <a:ahLst/>
              <a:cxnLst>
                <a:cxn ang="0">
                  <a:pos x="154" y="447"/>
                </a:cxn>
                <a:cxn ang="0">
                  <a:pos x="13" y="215"/>
                </a:cxn>
                <a:cxn ang="0">
                  <a:pos x="0" y="188"/>
                </a:cxn>
                <a:cxn ang="0">
                  <a:pos x="19" y="148"/>
                </a:cxn>
                <a:cxn ang="0">
                  <a:pos x="92" y="0"/>
                </a:cxn>
                <a:cxn ang="0">
                  <a:pos x="95" y="24"/>
                </a:cxn>
                <a:cxn ang="0">
                  <a:pos x="126" y="92"/>
                </a:cxn>
                <a:cxn ang="0">
                  <a:pos x="345" y="471"/>
                </a:cxn>
                <a:cxn ang="0">
                  <a:pos x="154" y="447"/>
                </a:cxn>
              </a:cxnLst>
              <a:rect l="0" t="0" r="r" b="b"/>
              <a:pathLst>
                <a:path w="345" h="471">
                  <a:moveTo>
                    <a:pt x="154" y="447"/>
                  </a:moveTo>
                  <a:cubicBezTo>
                    <a:pt x="96" y="366"/>
                    <a:pt x="49" y="289"/>
                    <a:pt x="13" y="215"/>
                  </a:cubicBezTo>
                  <a:cubicBezTo>
                    <a:pt x="9" y="206"/>
                    <a:pt x="4" y="197"/>
                    <a:pt x="0" y="188"/>
                  </a:cubicBezTo>
                  <a:cubicBezTo>
                    <a:pt x="19" y="148"/>
                    <a:pt x="19" y="148"/>
                    <a:pt x="19" y="148"/>
                  </a:cubicBezTo>
                  <a:cubicBezTo>
                    <a:pt x="92" y="0"/>
                    <a:pt x="92" y="0"/>
                    <a:pt x="92" y="0"/>
                  </a:cubicBezTo>
                  <a:cubicBezTo>
                    <a:pt x="90" y="8"/>
                    <a:pt x="91" y="16"/>
                    <a:pt x="95" y="24"/>
                  </a:cubicBezTo>
                  <a:cubicBezTo>
                    <a:pt x="103" y="45"/>
                    <a:pt x="114" y="67"/>
                    <a:pt x="126" y="92"/>
                  </a:cubicBezTo>
                  <a:cubicBezTo>
                    <a:pt x="172" y="186"/>
                    <a:pt x="245" y="312"/>
                    <a:pt x="345" y="471"/>
                  </a:cubicBezTo>
                  <a:cubicBezTo>
                    <a:pt x="277" y="469"/>
                    <a:pt x="213" y="461"/>
                    <a:pt x="154" y="447"/>
                  </a:cubicBezTo>
                  <a:close/>
                </a:path>
              </a:pathLst>
            </a:custGeom>
            <a:gradFill>
              <a:gsLst>
                <a:gs pos="0">
                  <a:schemeClr val="accent4">
                    <a:lumMod val="75000"/>
                  </a:schemeClr>
                </a:gs>
                <a:gs pos="50000">
                  <a:schemeClr val="accent4"/>
                </a:gs>
              </a:gsLst>
              <a:lin ang="0" scaled="0"/>
            </a:gradFill>
            <a:ln w="9525">
              <a:noFill/>
              <a:round/>
            </a:ln>
          </p:spPr>
          <p:txBody>
            <a:bodyPr vert="horz" wrap="square" lIns="111664" tIns="55832" rIns="111664" bIns="55832"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54"/>
          <p:cNvGrpSpPr/>
          <p:nvPr/>
        </p:nvGrpSpPr>
        <p:grpSpPr>
          <a:xfrm>
            <a:off x="1500564" y="3451112"/>
            <a:ext cx="660945" cy="830024"/>
            <a:chOff x="510207" y="3520707"/>
            <a:chExt cx="760987" cy="955478"/>
          </a:xfrm>
        </p:grpSpPr>
        <p:sp>
          <p:nvSpPr>
            <p:cNvPr id="1036" name="Freeform 12"/>
            <p:cNvSpPr/>
            <p:nvPr/>
          </p:nvSpPr>
          <p:spPr bwMode="auto">
            <a:xfrm>
              <a:off x="763355" y="3520707"/>
              <a:ext cx="75636" cy="128118"/>
            </a:xfrm>
            <a:custGeom>
              <a:avLst/>
              <a:gdLst/>
              <a:ahLst/>
              <a:cxnLst>
                <a:cxn ang="0">
                  <a:pos x="24" y="0"/>
                </a:cxn>
                <a:cxn ang="0">
                  <a:pos x="5" y="40"/>
                </a:cxn>
                <a:cxn ang="0">
                  <a:pos x="1" y="14"/>
                </a:cxn>
                <a:cxn ang="0">
                  <a:pos x="24" y="0"/>
                </a:cxn>
              </a:cxnLst>
              <a:rect l="0" t="0" r="r" b="b"/>
              <a:pathLst>
                <a:path w="24" h="40">
                  <a:moveTo>
                    <a:pt x="24" y="0"/>
                  </a:moveTo>
                  <a:cubicBezTo>
                    <a:pt x="5" y="40"/>
                    <a:pt x="5" y="40"/>
                    <a:pt x="5" y="40"/>
                  </a:cubicBezTo>
                  <a:cubicBezTo>
                    <a:pt x="1" y="31"/>
                    <a:pt x="0" y="23"/>
                    <a:pt x="1" y="14"/>
                  </a:cubicBezTo>
                  <a:cubicBezTo>
                    <a:pt x="6" y="5"/>
                    <a:pt x="14" y="0"/>
                    <a:pt x="24" y="0"/>
                  </a:cubicBezTo>
                  <a:close/>
                </a:path>
              </a:pathLst>
            </a:custGeom>
            <a:solidFill>
              <a:schemeClr val="accent5">
                <a:lumMod val="50000"/>
              </a:schemeClr>
            </a:solidFill>
            <a:ln w="9525">
              <a:noFill/>
              <a:round/>
            </a:ln>
          </p:spPr>
          <p:txBody>
            <a:bodyPr vert="horz" wrap="square" lIns="111664" tIns="55832" rIns="111664" bIns="55832"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1042" name="Freeform 18"/>
            <p:cNvSpPr/>
            <p:nvPr/>
          </p:nvSpPr>
          <p:spPr bwMode="auto">
            <a:xfrm>
              <a:off x="510207" y="3565471"/>
              <a:ext cx="760987" cy="910714"/>
            </a:xfrm>
            <a:custGeom>
              <a:avLst/>
              <a:gdLst/>
              <a:ahLst/>
              <a:cxnLst>
                <a:cxn ang="0">
                  <a:pos x="80" y="0"/>
                </a:cxn>
                <a:cxn ang="0">
                  <a:pos x="84" y="26"/>
                </a:cxn>
                <a:cxn ang="0">
                  <a:pos x="97" y="53"/>
                </a:cxn>
                <a:cxn ang="0">
                  <a:pos x="238" y="285"/>
                </a:cxn>
                <a:cxn ang="0">
                  <a:pos x="0" y="174"/>
                </a:cxn>
                <a:cxn ang="0">
                  <a:pos x="80" y="0"/>
                </a:cxn>
              </a:cxnLst>
              <a:rect l="0" t="0" r="r" b="b"/>
              <a:pathLst>
                <a:path w="238" h="285">
                  <a:moveTo>
                    <a:pt x="80" y="0"/>
                  </a:moveTo>
                  <a:cubicBezTo>
                    <a:pt x="79" y="9"/>
                    <a:pt x="80" y="17"/>
                    <a:pt x="84" y="26"/>
                  </a:cubicBezTo>
                  <a:cubicBezTo>
                    <a:pt x="88" y="35"/>
                    <a:pt x="93" y="44"/>
                    <a:pt x="97" y="53"/>
                  </a:cubicBezTo>
                  <a:cubicBezTo>
                    <a:pt x="133" y="127"/>
                    <a:pt x="180" y="204"/>
                    <a:pt x="238" y="285"/>
                  </a:cubicBezTo>
                  <a:cubicBezTo>
                    <a:pt x="148" y="263"/>
                    <a:pt x="69" y="226"/>
                    <a:pt x="0" y="174"/>
                  </a:cubicBezTo>
                  <a:lnTo>
                    <a:pt x="80" y="0"/>
                  </a:lnTo>
                  <a:close/>
                </a:path>
              </a:pathLst>
            </a:custGeom>
            <a:gradFill>
              <a:gsLst>
                <a:gs pos="0">
                  <a:schemeClr val="accent5">
                    <a:lumMod val="75000"/>
                  </a:schemeClr>
                </a:gs>
                <a:gs pos="50000">
                  <a:schemeClr val="accent5"/>
                </a:gs>
              </a:gsLst>
              <a:lin ang="0" scaled="0"/>
            </a:gradFill>
            <a:ln w="9525">
              <a:noFill/>
              <a:round/>
            </a:ln>
          </p:spPr>
          <p:txBody>
            <a:bodyPr vert="horz" wrap="square" lIns="111664" tIns="55832" rIns="111664" bIns="55832"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 Placeholder 3"/>
          <p:cNvSpPr txBox="1"/>
          <p:nvPr/>
        </p:nvSpPr>
        <p:spPr>
          <a:xfrm>
            <a:off x="3573448" y="1825345"/>
            <a:ext cx="306174" cy="221599"/>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93750">
              <a:lnSpc>
                <a:spcPct val="120000"/>
              </a:lnSpc>
              <a:spcBef>
                <a:spcPct val="20000"/>
              </a:spcBef>
              <a:defRPr/>
            </a:pPr>
            <a:r>
              <a:rPr lang="en-US" sz="1200" b="0" dirty="0">
                <a:solidFill>
                  <a:schemeClr val="bg1"/>
                </a:solidFill>
                <a:latin typeface="Arial" panose="020B0604020202020204" pitchFamily="34" charset="0"/>
                <a:ea typeface="微软雅黑" panose="020B0503020204020204" pitchFamily="34" charset="-122"/>
                <a:sym typeface="Arial" panose="020B0604020202020204" pitchFamily="34" charset="0"/>
              </a:rPr>
              <a:t>20%</a:t>
            </a:r>
            <a:endParaRPr lang="en-US" sz="1200" b="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 Placeholder 3"/>
          <p:cNvSpPr txBox="1"/>
          <p:nvPr/>
        </p:nvSpPr>
        <p:spPr>
          <a:xfrm>
            <a:off x="4568718" y="3169515"/>
            <a:ext cx="306174" cy="221599"/>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93750">
              <a:lnSpc>
                <a:spcPct val="120000"/>
              </a:lnSpc>
              <a:spcBef>
                <a:spcPct val="20000"/>
              </a:spcBef>
              <a:defRPr/>
            </a:pPr>
            <a:r>
              <a:rPr lang="en-US" sz="1200" b="0" dirty="0">
                <a:solidFill>
                  <a:schemeClr val="bg1"/>
                </a:solidFill>
                <a:latin typeface="Arial" panose="020B0604020202020204" pitchFamily="34" charset="0"/>
                <a:ea typeface="微软雅黑" panose="020B0503020204020204" pitchFamily="34" charset="-122"/>
                <a:sym typeface="Arial" panose="020B0604020202020204" pitchFamily="34" charset="0"/>
              </a:rPr>
              <a:t>25%</a:t>
            </a:r>
            <a:endParaRPr lang="en-US" sz="1200" b="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3"/>
          <p:cNvSpPr txBox="1"/>
          <p:nvPr/>
        </p:nvSpPr>
        <p:spPr>
          <a:xfrm>
            <a:off x="3948692" y="2232662"/>
            <a:ext cx="306174" cy="221599"/>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93750">
              <a:lnSpc>
                <a:spcPct val="120000"/>
              </a:lnSpc>
              <a:spcBef>
                <a:spcPct val="20000"/>
              </a:spcBef>
              <a:defRPr/>
            </a:pPr>
            <a:r>
              <a:rPr lang="en-US" sz="1200" b="0" dirty="0">
                <a:solidFill>
                  <a:schemeClr val="bg1"/>
                </a:solidFill>
                <a:latin typeface="Arial" panose="020B0604020202020204" pitchFamily="34" charset="0"/>
                <a:ea typeface="微软雅黑" panose="020B0503020204020204" pitchFamily="34" charset="-122"/>
                <a:sym typeface="Arial" panose="020B0604020202020204" pitchFamily="34" charset="0"/>
              </a:rPr>
              <a:t>15%</a:t>
            </a:r>
            <a:endParaRPr lang="en-US" sz="1200" b="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 Placeholder 3"/>
          <p:cNvSpPr txBox="1"/>
          <p:nvPr/>
        </p:nvSpPr>
        <p:spPr>
          <a:xfrm>
            <a:off x="4276056" y="2700862"/>
            <a:ext cx="306174" cy="221599"/>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93750">
              <a:lnSpc>
                <a:spcPct val="120000"/>
              </a:lnSpc>
              <a:spcBef>
                <a:spcPct val="20000"/>
              </a:spcBef>
              <a:defRPr/>
            </a:pPr>
            <a:r>
              <a:rPr lang="en-US" sz="1200" b="0" dirty="0">
                <a:solidFill>
                  <a:schemeClr val="bg1"/>
                </a:solidFill>
                <a:latin typeface="Arial" panose="020B0604020202020204" pitchFamily="34" charset="0"/>
                <a:ea typeface="微软雅黑" panose="020B0503020204020204" pitchFamily="34" charset="-122"/>
                <a:sym typeface="Arial" panose="020B0604020202020204" pitchFamily="34" charset="0"/>
              </a:rPr>
              <a:t>40%</a:t>
            </a:r>
            <a:endParaRPr lang="en-US" sz="1200" b="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3"/>
          <p:cNvSpPr txBox="1"/>
          <p:nvPr/>
        </p:nvSpPr>
        <p:spPr>
          <a:xfrm>
            <a:off x="4891622" y="3643023"/>
            <a:ext cx="306174" cy="221599"/>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93750">
              <a:lnSpc>
                <a:spcPct val="120000"/>
              </a:lnSpc>
              <a:spcBef>
                <a:spcPct val="20000"/>
              </a:spcBef>
              <a:defRPr/>
            </a:pPr>
            <a:r>
              <a:rPr lang="en-US" sz="1200" b="0" dirty="0">
                <a:solidFill>
                  <a:schemeClr val="bg1"/>
                </a:solidFill>
                <a:latin typeface="Arial" panose="020B0604020202020204" pitchFamily="34" charset="0"/>
                <a:ea typeface="微软雅黑" panose="020B0503020204020204" pitchFamily="34" charset="-122"/>
                <a:sym typeface="Arial" panose="020B0604020202020204" pitchFamily="34" charset="0"/>
              </a:rPr>
              <a:t>65%</a:t>
            </a:r>
            <a:endParaRPr lang="en-US" sz="1200" b="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182"/>
          <p:cNvSpPr>
            <a:spLocks noEditPoints="1"/>
          </p:cNvSpPr>
          <p:nvPr/>
        </p:nvSpPr>
        <p:spPr bwMode="auto">
          <a:xfrm>
            <a:off x="1617610" y="3823646"/>
            <a:ext cx="224895" cy="210160"/>
          </a:xfrm>
          <a:custGeom>
            <a:avLst/>
            <a:gdLst/>
            <a:ahLst/>
            <a:cxnLst>
              <a:cxn ang="0">
                <a:pos x="70" y="24"/>
              </a:cxn>
              <a:cxn ang="0">
                <a:pos x="29" y="50"/>
              </a:cxn>
              <a:cxn ang="0">
                <a:pos x="0" y="26"/>
              </a:cxn>
              <a:cxn ang="0">
                <a:pos x="42" y="0"/>
              </a:cxn>
              <a:cxn ang="0">
                <a:pos x="70" y="24"/>
              </a:cxn>
              <a:cxn ang="0">
                <a:pos x="70" y="74"/>
              </a:cxn>
              <a:cxn ang="0">
                <a:pos x="42" y="98"/>
              </a:cxn>
              <a:cxn ang="0">
                <a:pos x="0" y="72"/>
              </a:cxn>
              <a:cxn ang="0">
                <a:pos x="29" y="50"/>
              </a:cxn>
              <a:cxn ang="0">
                <a:pos x="70" y="74"/>
              </a:cxn>
              <a:cxn ang="0">
                <a:pos x="109" y="104"/>
              </a:cxn>
              <a:cxn ang="0">
                <a:pos x="70" y="128"/>
              </a:cxn>
              <a:cxn ang="0">
                <a:pos x="70" y="128"/>
              </a:cxn>
              <a:cxn ang="0">
                <a:pos x="70" y="128"/>
              </a:cxn>
              <a:cxn ang="0">
                <a:pos x="70" y="128"/>
              </a:cxn>
              <a:cxn ang="0">
                <a:pos x="70" y="128"/>
              </a:cxn>
              <a:cxn ang="0">
                <a:pos x="29" y="104"/>
              </a:cxn>
              <a:cxn ang="0">
                <a:pos x="29" y="95"/>
              </a:cxn>
              <a:cxn ang="0">
                <a:pos x="42" y="102"/>
              </a:cxn>
              <a:cxn ang="0">
                <a:pos x="70" y="78"/>
              </a:cxn>
              <a:cxn ang="0">
                <a:pos x="70" y="78"/>
              </a:cxn>
              <a:cxn ang="0">
                <a:pos x="70" y="78"/>
              </a:cxn>
              <a:cxn ang="0">
                <a:pos x="70" y="78"/>
              </a:cxn>
              <a:cxn ang="0">
                <a:pos x="70" y="78"/>
              </a:cxn>
              <a:cxn ang="0">
                <a:pos x="98" y="102"/>
              </a:cxn>
              <a:cxn ang="0">
                <a:pos x="109" y="95"/>
              </a:cxn>
              <a:cxn ang="0">
                <a:pos x="109" y="104"/>
              </a:cxn>
              <a:cxn ang="0">
                <a:pos x="137" y="26"/>
              </a:cxn>
              <a:cxn ang="0">
                <a:pos x="111" y="50"/>
              </a:cxn>
              <a:cxn ang="0">
                <a:pos x="70" y="24"/>
              </a:cxn>
              <a:cxn ang="0">
                <a:pos x="98" y="0"/>
              </a:cxn>
              <a:cxn ang="0">
                <a:pos x="137" y="26"/>
              </a:cxn>
              <a:cxn ang="0">
                <a:pos x="137" y="72"/>
              </a:cxn>
              <a:cxn ang="0">
                <a:pos x="98" y="98"/>
              </a:cxn>
              <a:cxn ang="0">
                <a:pos x="70" y="74"/>
              </a:cxn>
              <a:cxn ang="0">
                <a:pos x="111" y="50"/>
              </a:cxn>
              <a:cxn ang="0">
                <a:pos x="137" y="72"/>
              </a:cxn>
            </a:cxnLst>
            <a:rect l="0" t="0" r="r" b="b"/>
            <a:pathLst>
              <a:path w="137" h="128">
                <a:moveTo>
                  <a:pt x="70" y="24"/>
                </a:moveTo>
                <a:lnTo>
                  <a:pt x="29" y="50"/>
                </a:lnTo>
                <a:lnTo>
                  <a:pt x="0" y="26"/>
                </a:lnTo>
                <a:lnTo>
                  <a:pt x="42" y="0"/>
                </a:lnTo>
                <a:lnTo>
                  <a:pt x="70" y="24"/>
                </a:lnTo>
                <a:close/>
                <a:moveTo>
                  <a:pt x="70" y="74"/>
                </a:moveTo>
                <a:lnTo>
                  <a:pt x="42" y="98"/>
                </a:lnTo>
                <a:lnTo>
                  <a:pt x="0" y="72"/>
                </a:lnTo>
                <a:lnTo>
                  <a:pt x="29" y="50"/>
                </a:lnTo>
                <a:lnTo>
                  <a:pt x="70" y="74"/>
                </a:lnTo>
                <a:close/>
                <a:moveTo>
                  <a:pt x="109" y="104"/>
                </a:moveTo>
                <a:lnTo>
                  <a:pt x="70" y="128"/>
                </a:lnTo>
                <a:lnTo>
                  <a:pt x="70" y="128"/>
                </a:lnTo>
                <a:lnTo>
                  <a:pt x="70" y="128"/>
                </a:lnTo>
                <a:lnTo>
                  <a:pt x="70" y="128"/>
                </a:lnTo>
                <a:lnTo>
                  <a:pt x="70" y="128"/>
                </a:lnTo>
                <a:lnTo>
                  <a:pt x="29" y="104"/>
                </a:lnTo>
                <a:lnTo>
                  <a:pt x="29" y="95"/>
                </a:lnTo>
                <a:lnTo>
                  <a:pt x="42" y="102"/>
                </a:lnTo>
                <a:lnTo>
                  <a:pt x="70" y="78"/>
                </a:lnTo>
                <a:lnTo>
                  <a:pt x="70" y="78"/>
                </a:lnTo>
                <a:lnTo>
                  <a:pt x="70" y="78"/>
                </a:lnTo>
                <a:lnTo>
                  <a:pt x="70" y="78"/>
                </a:lnTo>
                <a:lnTo>
                  <a:pt x="70" y="78"/>
                </a:lnTo>
                <a:lnTo>
                  <a:pt x="98" y="102"/>
                </a:lnTo>
                <a:lnTo>
                  <a:pt x="109" y="95"/>
                </a:lnTo>
                <a:lnTo>
                  <a:pt x="109" y="104"/>
                </a:lnTo>
                <a:close/>
                <a:moveTo>
                  <a:pt x="137" y="26"/>
                </a:moveTo>
                <a:lnTo>
                  <a:pt x="111" y="50"/>
                </a:lnTo>
                <a:lnTo>
                  <a:pt x="70" y="24"/>
                </a:lnTo>
                <a:lnTo>
                  <a:pt x="98" y="0"/>
                </a:lnTo>
                <a:lnTo>
                  <a:pt x="137" y="26"/>
                </a:lnTo>
                <a:close/>
                <a:moveTo>
                  <a:pt x="137" y="72"/>
                </a:moveTo>
                <a:lnTo>
                  <a:pt x="98" y="98"/>
                </a:lnTo>
                <a:lnTo>
                  <a:pt x="70" y="74"/>
                </a:lnTo>
                <a:lnTo>
                  <a:pt x="111" y="50"/>
                </a:lnTo>
                <a:lnTo>
                  <a:pt x="137" y="72"/>
                </a:lnTo>
                <a:close/>
              </a:path>
            </a:pathLst>
          </a:custGeom>
          <a:solidFill>
            <a:schemeClr val="bg1"/>
          </a:soli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172"/>
          <p:cNvSpPr>
            <a:spLocks noEditPoints="1"/>
          </p:cNvSpPr>
          <p:nvPr/>
        </p:nvSpPr>
        <p:spPr bwMode="auto">
          <a:xfrm>
            <a:off x="1929011" y="3635603"/>
            <a:ext cx="286723" cy="208731"/>
          </a:xfrm>
          <a:custGeom>
            <a:avLst/>
            <a:gdLst/>
            <a:ahLst/>
            <a:cxnLst>
              <a:cxn ang="0">
                <a:pos x="59" y="53"/>
              </a:cxn>
              <a:cxn ang="0">
                <a:pos x="17" y="53"/>
              </a:cxn>
              <a:cxn ang="0">
                <a:pos x="0" y="36"/>
              </a:cxn>
              <a:cxn ang="0">
                <a:pos x="10" y="21"/>
              </a:cxn>
              <a:cxn ang="0">
                <a:pos x="10" y="19"/>
              </a:cxn>
              <a:cxn ang="0">
                <a:pos x="30" y="0"/>
              </a:cxn>
              <a:cxn ang="0">
                <a:pos x="48" y="12"/>
              </a:cxn>
              <a:cxn ang="0">
                <a:pos x="54" y="9"/>
              </a:cxn>
              <a:cxn ang="0">
                <a:pos x="64" y="19"/>
              </a:cxn>
              <a:cxn ang="0">
                <a:pos x="62" y="24"/>
              </a:cxn>
              <a:cxn ang="0">
                <a:pos x="73" y="38"/>
              </a:cxn>
              <a:cxn ang="0">
                <a:pos x="59" y="53"/>
              </a:cxn>
              <a:cxn ang="0">
                <a:pos x="49" y="27"/>
              </a:cxn>
              <a:cxn ang="0">
                <a:pos x="35" y="13"/>
              </a:cxn>
              <a:cxn ang="0">
                <a:pos x="34" y="13"/>
              </a:cxn>
              <a:cxn ang="0">
                <a:pos x="34" y="13"/>
              </a:cxn>
              <a:cxn ang="0">
                <a:pos x="20" y="27"/>
              </a:cxn>
              <a:cxn ang="0">
                <a:pos x="20" y="27"/>
              </a:cxn>
              <a:cxn ang="0">
                <a:pos x="21" y="29"/>
              </a:cxn>
              <a:cxn ang="0">
                <a:pos x="30" y="29"/>
              </a:cxn>
              <a:cxn ang="0">
                <a:pos x="30" y="42"/>
              </a:cxn>
              <a:cxn ang="0">
                <a:pos x="31" y="43"/>
              </a:cxn>
              <a:cxn ang="0">
                <a:pos x="38" y="43"/>
              </a:cxn>
              <a:cxn ang="0">
                <a:pos x="39" y="42"/>
              </a:cxn>
              <a:cxn ang="0">
                <a:pos x="39" y="29"/>
              </a:cxn>
              <a:cxn ang="0">
                <a:pos x="48" y="29"/>
              </a:cxn>
              <a:cxn ang="0">
                <a:pos x="49" y="27"/>
              </a:cxn>
              <a:cxn ang="0">
                <a:pos x="49" y="27"/>
              </a:cxn>
            </a:cxnLst>
            <a:rect l="0" t="0" r="r" b="b"/>
            <a:pathLst>
              <a:path w="73" h="53">
                <a:moveTo>
                  <a:pt x="59" y="53"/>
                </a:moveTo>
                <a:cubicBezTo>
                  <a:pt x="17" y="53"/>
                  <a:pt x="17" y="53"/>
                  <a:pt x="17" y="53"/>
                </a:cubicBezTo>
                <a:cubicBezTo>
                  <a:pt x="8" y="53"/>
                  <a:pt x="0" y="45"/>
                  <a:pt x="0" y="36"/>
                </a:cubicBezTo>
                <a:cubicBezTo>
                  <a:pt x="0" y="29"/>
                  <a:pt x="4" y="23"/>
                  <a:pt x="10" y="21"/>
                </a:cubicBezTo>
                <a:cubicBezTo>
                  <a:pt x="10" y="20"/>
                  <a:pt x="10" y="20"/>
                  <a:pt x="10" y="19"/>
                </a:cubicBezTo>
                <a:cubicBezTo>
                  <a:pt x="10" y="8"/>
                  <a:pt x="19" y="0"/>
                  <a:pt x="30" y="0"/>
                </a:cubicBezTo>
                <a:cubicBezTo>
                  <a:pt x="37" y="0"/>
                  <a:pt x="45" y="4"/>
                  <a:pt x="48" y="12"/>
                </a:cubicBezTo>
                <a:cubicBezTo>
                  <a:pt x="49" y="10"/>
                  <a:pt x="52" y="9"/>
                  <a:pt x="54" y="9"/>
                </a:cubicBezTo>
                <a:cubicBezTo>
                  <a:pt x="59" y="9"/>
                  <a:pt x="64" y="14"/>
                  <a:pt x="64" y="19"/>
                </a:cubicBezTo>
                <a:cubicBezTo>
                  <a:pt x="64" y="21"/>
                  <a:pt x="63" y="23"/>
                  <a:pt x="62" y="24"/>
                </a:cubicBezTo>
                <a:cubicBezTo>
                  <a:pt x="69" y="26"/>
                  <a:pt x="73" y="32"/>
                  <a:pt x="73" y="38"/>
                </a:cubicBezTo>
                <a:cubicBezTo>
                  <a:pt x="73" y="46"/>
                  <a:pt x="67" y="53"/>
                  <a:pt x="59" y="53"/>
                </a:cubicBezTo>
                <a:close/>
                <a:moveTo>
                  <a:pt x="49" y="27"/>
                </a:moveTo>
                <a:cubicBezTo>
                  <a:pt x="35" y="13"/>
                  <a:pt x="35" y="13"/>
                  <a:pt x="35" y="13"/>
                </a:cubicBezTo>
                <a:cubicBezTo>
                  <a:pt x="35" y="13"/>
                  <a:pt x="35" y="13"/>
                  <a:pt x="34" y="13"/>
                </a:cubicBezTo>
                <a:cubicBezTo>
                  <a:pt x="34" y="13"/>
                  <a:pt x="34" y="13"/>
                  <a:pt x="34" y="13"/>
                </a:cubicBezTo>
                <a:cubicBezTo>
                  <a:pt x="20" y="27"/>
                  <a:pt x="20" y="27"/>
                  <a:pt x="20" y="27"/>
                </a:cubicBezTo>
                <a:cubicBezTo>
                  <a:pt x="20" y="27"/>
                  <a:pt x="20" y="27"/>
                  <a:pt x="20" y="27"/>
                </a:cubicBezTo>
                <a:cubicBezTo>
                  <a:pt x="20" y="28"/>
                  <a:pt x="20" y="29"/>
                  <a:pt x="21" y="29"/>
                </a:cubicBezTo>
                <a:cubicBezTo>
                  <a:pt x="30" y="29"/>
                  <a:pt x="30" y="29"/>
                  <a:pt x="30" y="29"/>
                </a:cubicBezTo>
                <a:cubicBezTo>
                  <a:pt x="30" y="42"/>
                  <a:pt x="30" y="42"/>
                  <a:pt x="30" y="42"/>
                </a:cubicBezTo>
                <a:cubicBezTo>
                  <a:pt x="30" y="43"/>
                  <a:pt x="30" y="43"/>
                  <a:pt x="31" y="43"/>
                </a:cubicBezTo>
                <a:cubicBezTo>
                  <a:pt x="38" y="43"/>
                  <a:pt x="38" y="43"/>
                  <a:pt x="38" y="43"/>
                </a:cubicBezTo>
                <a:cubicBezTo>
                  <a:pt x="39" y="43"/>
                  <a:pt x="39" y="43"/>
                  <a:pt x="39" y="42"/>
                </a:cubicBezTo>
                <a:cubicBezTo>
                  <a:pt x="39" y="29"/>
                  <a:pt x="39" y="29"/>
                  <a:pt x="39" y="29"/>
                </a:cubicBezTo>
                <a:cubicBezTo>
                  <a:pt x="48" y="29"/>
                  <a:pt x="48" y="29"/>
                  <a:pt x="48" y="29"/>
                </a:cubicBezTo>
                <a:cubicBezTo>
                  <a:pt x="49" y="29"/>
                  <a:pt x="49" y="28"/>
                  <a:pt x="49" y="27"/>
                </a:cubicBezTo>
                <a:cubicBezTo>
                  <a:pt x="49" y="27"/>
                  <a:pt x="49" y="27"/>
                  <a:pt x="49" y="27"/>
                </a:cubicBezTo>
                <a:close/>
              </a:path>
            </a:pathLst>
          </a:custGeom>
          <a:solidFill>
            <a:schemeClr val="bg1"/>
          </a:soli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122"/>
          <p:cNvSpPr>
            <a:spLocks noEditPoints="1"/>
          </p:cNvSpPr>
          <p:nvPr/>
        </p:nvSpPr>
        <p:spPr bwMode="auto">
          <a:xfrm>
            <a:off x="2351559" y="3381327"/>
            <a:ext cx="178702" cy="257058"/>
          </a:xfrm>
          <a:custGeom>
            <a:avLst/>
            <a:gdLst/>
            <a:ahLst/>
            <a:cxnLst>
              <a:cxn ang="0">
                <a:pos x="41" y="29"/>
              </a:cxn>
              <a:cxn ang="0">
                <a:pos x="23" y="50"/>
              </a:cxn>
              <a:cxn ang="0">
                <a:pos x="23" y="55"/>
              </a:cxn>
              <a:cxn ang="0">
                <a:pos x="32" y="55"/>
              </a:cxn>
              <a:cxn ang="0">
                <a:pos x="34" y="57"/>
              </a:cxn>
              <a:cxn ang="0">
                <a:pos x="32" y="59"/>
              </a:cxn>
              <a:cxn ang="0">
                <a:pos x="9" y="59"/>
              </a:cxn>
              <a:cxn ang="0">
                <a:pos x="7" y="57"/>
              </a:cxn>
              <a:cxn ang="0">
                <a:pos x="9" y="55"/>
              </a:cxn>
              <a:cxn ang="0">
                <a:pos x="18" y="55"/>
              </a:cxn>
              <a:cxn ang="0">
                <a:pos x="18" y="50"/>
              </a:cxn>
              <a:cxn ang="0">
                <a:pos x="0" y="29"/>
              </a:cxn>
              <a:cxn ang="0">
                <a:pos x="0" y="25"/>
              </a:cxn>
              <a:cxn ang="0">
                <a:pos x="2" y="23"/>
              </a:cxn>
              <a:cxn ang="0">
                <a:pos x="4" y="25"/>
              </a:cxn>
              <a:cxn ang="0">
                <a:pos x="4" y="29"/>
              </a:cxn>
              <a:cxn ang="0">
                <a:pos x="20" y="45"/>
              </a:cxn>
              <a:cxn ang="0">
                <a:pos x="36" y="29"/>
              </a:cxn>
              <a:cxn ang="0">
                <a:pos x="36" y="25"/>
              </a:cxn>
              <a:cxn ang="0">
                <a:pos x="39" y="23"/>
              </a:cxn>
              <a:cxn ang="0">
                <a:pos x="41" y="25"/>
              </a:cxn>
              <a:cxn ang="0">
                <a:pos x="41" y="29"/>
              </a:cxn>
              <a:cxn ang="0">
                <a:pos x="32" y="29"/>
              </a:cxn>
              <a:cxn ang="0">
                <a:pos x="20" y="41"/>
              </a:cxn>
              <a:cxn ang="0">
                <a:pos x="9" y="29"/>
              </a:cxn>
              <a:cxn ang="0">
                <a:pos x="9" y="11"/>
              </a:cxn>
              <a:cxn ang="0">
                <a:pos x="20" y="0"/>
              </a:cxn>
              <a:cxn ang="0">
                <a:pos x="32" y="11"/>
              </a:cxn>
              <a:cxn ang="0">
                <a:pos x="32" y="29"/>
              </a:cxn>
            </a:cxnLst>
            <a:rect l="0" t="0" r="r" b="b"/>
            <a:pathLst>
              <a:path w="41" h="59">
                <a:moveTo>
                  <a:pt x="41" y="29"/>
                </a:moveTo>
                <a:cubicBezTo>
                  <a:pt x="41" y="40"/>
                  <a:pt x="33" y="49"/>
                  <a:pt x="23" y="50"/>
                </a:cubicBezTo>
                <a:cubicBezTo>
                  <a:pt x="23" y="55"/>
                  <a:pt x="23" y="55"/>
                  <a:pt x="23" y="55"/>
                </a:cubicBezTo>
                <a:cubicBezTo>
                  <a:pt x="32" y="55"/>
                  <a:pt x="32" y="55"/>
                  <a:pt x="32" y="55"/>
                </a:cubicBezTo>
                <a:cubicBezTo>
                  <a:pt x="33" y="55"/>
                  <a:pt x="34" y="56"/>
                  <a:pt x="34" y="57"/>
                </a:cubicBezTo>
                <a:cubicBezTo>
                  <a:pt x="34" y="58"/>
                  <a:pt x="33" y="59"/>
                  <a:pt x="32" y="59"/>
                </a:cubicBezTo>
                <a:cubicBezTo>
                  <a:pt x="9" y="59"/>
                  <a:pt x="9" y="59"/>
                  <a:pt x="9" y="59"/>
                </a:cubicBezTo>
                <a:cubicBezTo>
                  <a:pt x="8" y="59"/>
                  <a:pt x="7" y="58"/>
                  <a:pt x="7" y="57"/>
                </a:cubicBezTo>
                <a:cubicBezTo>
                  <a:pt x="7" y="56"/>
                  <a:pt x="8" y="55"/>
                  <a:pt x="9" y="55"/>
                </a:cubicBezTo>
                <a:cubicBezTo>
                  <a:pt x="18" y="55"/>
                  <a:pt x="18" y="55"/>
                  <a:pt x="18" y="55"/>
                </a:cubicBezTo>
                <a:cubicBezTo>
                  <a:pt x="18" y="50"/>
                  <a:pt x="18" y="50"/>
                  <a:pt x="18" y="50"/>
                </a:cubicBezTo>
                <a:cubicBezTo>
                  <a:pt x="8" y="49"/>
                  <a:pt x="0" y="40"/>
                  <a:pt x="0" y="29"/>
                </a:cubicBezTo>
                <a:cubicBezTo>
                  <a:pt x="0" y="25"/>
                  <a:pt x="0" y="25"/>
                  <a:pt x="0" y="25"/>
                </a:cubicBezTo>
                <a:cubicBezTo>
                  <a:pt x="0" y="24"/>
                  <a:pt x="1" y="23"/>
                  <a:pt x="2" y="23"/>
                </a:cubicBezTo>
                <a:cubicBezTo>
                  <a:pt x="3" y="23"/>
                  <a:pt x="4" y="24"/>
                  <a:pt x="4" y="25"/>
                </a:cubicBezTo>
                <a:cubicBezTo>
                  <a:pt x="4" y="29"/>
                  <a:pt x="4" y="29"/>
                  <a:pt x="4" y="29"/>
                </a:cubicBezTo>
                <a:cubicBezTo>
                  <a:pt x="4" y="38"/>
                  <a:pt x="12" y="45"/>
                  <a:pt x="20" y="45"/>
                </a:cubicBezTo>
                <a:cubicBezTo>
                  <a:pt x="29" y="45"/>
                  <a:pt x="36" y="38"/>
                  <a:pt x="36" y="29"/>
                </a:cubicBezTo>
                <a:cubicBezTo>
                  <a:pt x="36" y="25"/>
                  <a:pt x="36" y="25"/>
                  <a:pt x="36" y="25"/>
                </a:cubicBezTo>
                <a:cubicBezTo>
                  <a:pt x="36" y="24"/>
                  <a:pt x="37" y="23"/>
                  <a:pt x="39" y="23"/>
                </a:cubicBezTo>
                <a:cubicBezTo>
                  <a:pt x="40" y="23"/>
                  <a:pt x="41" y="24"/>
                  <a:pt x="41" y="25"/>
                </a:cubicBezTo>
                <a:lnTo>
                  <a:pt x="41" y="29"/>
                </a:lnTo>
                <a:close/>
                <a:moveTo>
                  <a:pt x="32" y="29"/>
                </a:moveTo>
                <a:cubicBezTo>
                  <a:pt x="32" y="36"/>
                  <a:pt x="27" y="41"/>
                  <a:pt x="20" y="41"/>
                </a:cubicBezTo>
                <a:cubicBezTo>
                  <a:pt x="14" y="41"/>
                  <a:pt x="9" y="36"/>
                  <a:pt x="9" y="29"/>
                </a:cubicBezTo>
                <a:cubicBezTo>
                  <a:pt x="9" y="11"/>
                  <a:pt x="9" y="11"/>
                  <a:pt x="9" y="11"/>
                </a:cubicBezTo>
                <a:cubicBezTo>
                  <a:pt x="9" y="5"/>
                  <a:pt x="14" y="0"/>
                  <a:pt x="20" y="0"/>
                </a:cubicBezTo>
                <a:cubicBezTo>
                  <a:pt x="27" y="0"/>
                  <a:pt x="32" y="5"/>
                  <a:pt x="32" y="11"/>
                </a:cubicBezTo>
                <a:lnTo>
                  <a:pt x="32" y="29"/>
                </a:lnTo>
                <a:close/>
              </a:path>
            </a:pathLst>
          </a:custGeom>
          <a:solidFill>
            <a:schemeClr val="bg1"/>
          </a:soli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100"/>
          <p:cNvSpPr>
            <a:spLocks noEditPoints="1"/>
          </p:cNvSpPr>
          <p:nvPr/>
        </p:nvSpPr>
        <p:spPr bwMode="auto">
          <a:xfrm>
            <a:off x="2691069" y="3161281"/>
            <a:ext cx="267763" cy="256733"/>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66"/>
          <p:cNvSpPr>
            <a:spLocks noEditPoints="1"/>
          </p:cNvSpPr>
          <p:nvPr/>
        </p:nvSpPr>
        <p:spPr bwMode="auto">
          <a:xfrm>
            <a:off x="3020002" y="2917806"/>
            <a:ext cx="295440" cy="229200"/>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46"/>
          <p:cNvSpPr>
            <a:spLocks noEditPoints="1"/>
          </p:cNvSpPr>
          <p:nvPr/>
        </p:nvSpPr>
        <p:spPr bwMode="auto">
          <a:xfrm>
            <a:off x="5735172" y="1721979"/>
            <a:ext cx="295147" cy="295201"/>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1"/>
          </a:soli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46"/>
          <p:cNvSpPr>
            <a:spLocks noEditPoints="1"/>
          </p:cNvSpPr>
          <p:nvPr/>
        </p:nvSpPr>
        <p:spPr bwMode="auto">
          <a:xfrm>
            <a:off x="5735172" y="2251540"/>
            <a:ext cx="295147" cy="295201"/>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2"/>
          </a:soli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46"/>
          <p:cNvSpPr>
            <a:spLocks noEditPoints="1"/>
          </p:cNvSpPr>
          <p:nvPr/>
        </p:nvSpPr>
        <p:spPr bwMode="auto">
          <a:xfrm>
            <a:off x="5735172" y="2781100"/>
            <a:ext cx="295147" cy="295201"/>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3"/>
          </a:soli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46"/>
          <p:cNvSpPr>
            <a:spLocks noEditPoints="1"/>
          </p:cNvSpPr>
          <p:nvPr/>
        </p:nvSpPr>
        <p:spPr bwMode="auto">
          <a:xfrm>
            <a:off x="5735172" y="3310660"/>
            <a:ext cx="295147" cy="295201"/>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4"/>
          </a:soli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46"/>
          <p:cNvSpPr>
            <a:spLocks noEditPoints="1"/>
          </p:cNvSpPr>
          <p:nvPr/>
        </p:nvSpPr>
        <p:spPr bwMode="auto">
          <a:xfrm>
            <a:off x="5735172" y="3842154"/>
            <a:ext cx="295147" cy="295201"/>
          </a:xfrm>
          <a:custGeom>
            <a:avLst/>
            <a:gdLst/>
            <a:ahLst/>
            <a:cxnLst>
              <a:cxn ang="0">
                <a:pos x="55" y="44"/>
              </a:cxn>
              <a:cxn ang="0">
                <a:pos x="44" y="55"/>
              </a:cxn>
              <a:cxn ang="0">
                <a:pos x="10" y="55"/>
              </a:cxn>
              <a:cxn ang="0">
                <a:pos x="0" y="44"/>
              </a:cxn>
              <a:cxn ang="0">
                <a:pos x="0" y="10"/>
              </a:cxn>
              <a:cxn ang="0">
                <a:pos x="10" y="0"/>
              </a:cxn>
              <a:cxn ang="0">
                <a:pos x="44" y="0"/>
              </a:cxn>
              <a:cxn ang="0">
                <a:pos x="55" y="10"/>
              </a:cxn>
              <a:cxn ang="0">
                <a:pos x="55" y="44"/>
              </a:cxn>
              <a:cxn ang="0">
                <a:pos x="46" y="20"/>
              </a:cxn>
              <a:cxn ang="0">
                <a:pos x="46" y="17"/>
              </a:cxn>
              <a:cxn ang="0">
                <a:pos x="42" y="13"/>
              </a:cxn>
              <a:cxn ang="0">
                <a:pos x="39" y="13"/>
              </a:cxn>
              <a:cxn ang="0">
                <a:pos x="23" y="30"/>
              </a:cxn>
              <a:cxn ang="0">
                <a:pos x="15" y="22"/>
              </a:cxn>
              <a:cxn ang="0">
                <a:pos x="12" y="22"/>
              </a:cxn>
              <a:cxn ang="0">
                <a:pos x="8" y="26"/>
              </a:cxn>
              <a:cxn ang="0">
                <a:pos x="8" y="29"/>
              </a:cxn>
              <a:cxn ang="0">
                <a:pos x="21" y="42"/>
              </a:cxn>
              <a:cxn ang="0">
                <a:pos x="24" y="42"/>
              </a:cxn>
              <a:cxn ang="0">
                <a:pos x="46" y="20"/>
              </a:cxn>
            </a:cxnLst>
            <a:rect l="0" t="0" r="r" b="b"/>
            <a:pathLst>
              <a:path w="55" h="55">
                <a:moveTo>
                  <a:pt x="55" y="44"/>
                </a:moveTo>
                <a:cubicBezTo>
                  <a:pt x="55" y="50"/>
                  <a:pt x="50" y="55"/>
                  <a:pt x="44" y="55"/>
                </a:cubicBezTo>
                <a:cubicBezTo>
                  <a:pt x="10" y="55"/>
                  <a:pt x="10" y="55"/>
                  <a:pt x="10" y="55"/>
                </a:cubicBezTo>
                <a:cubicBezTo>
                  <a:pt x="4" y="55"/>
                  <a:pt x="0" y="50"/>
                  <a:pt x="0" y="44"/>
                </a:cubicBezTo>
                <a:cubicBezTo>
                  <a:pt x="0" y="10"/>
                  <a:pt x="0" y="10"/>
                  <a:pt x="0" y="10"/>
                </a:cubicBezTo>
                <a:cubicBezTo>
                  <a:pt x="0" y="5"/>
                  <a:pt x="4" y="0"/>
                  <a:pt x="10" y="0"/>
                </a:cubicBezTo>
                <a:cubicBezTo>
                  <a:pt x="44" y="0"/>
                  <a:pt x="44" y="0"/>
                  <a:pt x="44" y="0"/>
                </a:cubicBezTo>
                <a:cubicBezTo>
                  <a:pt x="50" y="0"/>
                  <a:pt x="55" y="5"/>
                  <a:pt x="55" y="10"/>
                </a:cubicBezTo>
                <a:lnTo>
                  <a:pt x="55" y="44"/>
                </a:lnTo>
                <a:close/>
                <a:moveTo>
                  <a:pt x="46" y="20"/>
                </a:moveTo>
                <a:cubicBezTo>
                  <a:pt x="47" y="19"/>
                  <a:pt x="47" y="17"/>
                  <a:pt x="46" y="17"/>
                </a:cubicBezTo>
                <a:cubicBezTo>
                  <a:pt x="42" y="13"/>
                  <a:pt x="42" y="13"/>
                  <a:pt x="42" y="13"/>
                </a:cubicBezTo>
                <a:cubicBezTo>
                  <a:pt x="42" y="12"/>
                  <a:pt x="40" y="12"/>
                  <a:pt x="39" y="13"/>
                </a:cubicBezTo>
                <a:cubicBezTo>
                  <a:pt x="23" y="30"/>
                  <a:pt x="23" y="30"/>
                  <a:pt x="23" y="30"/>
                </a:cubicBezTo>
                <a:cubicBezTo>
                  <a:pt x="15" y="22"/>
                  <a:pt x="15" y="22"/>
                  <a:pt x="15" y="22"/>
                </a:cubicBezTo>
                <a:cubicBezTo>
                  <a:pt x="14" y="21"/>
                  <a:pt x="13" y="21"/>
                  <a:pt x="12" y="22"/>
                </a:cubicBezTo>
                <a:cubicBezTo>
                  <a:pt x="8" y="26"/>
                  <a:pt x="8" y="26"/>
                  <a:pt x="8" y="26"/>
                </a:cubicBezTo>
                <a:cubicBezTo>
                  <a:pt x="7" y="27"/>
                  <a:pt x="7" y="28"/>
                  <a:pt x="8" y="29"/>
                </a:cubicBezTo>
                <a:cubicBezTo>
                  <a:pt x="21" y="42"/>
                  <a:pt x="21" y="42"/>
                  <a:pt x="21" y="42"/>
                </a:cubicBezTo>
                <a:cubicBezTo>
                  <a:pt x="22" y="43"/>
                  <a:pt x="23" y="43"/>
                  <a:pt x="24" y="42"/>
                </a:cubicBezTo>
                <a:lnTo>
                  <a:pt x="46" y="20"/>
                </a:lnTo>
                <a:close/>
              </a:path>
            </a:pathLst>
          </a:custGeom>
          <a:solidFill>
            <a:schemeClr val="accent5"/>
          </a:solidFill>
          <a:ln w="9525">
            <a:noFill/>
            <a:round/>
          </a:ln>
        </p:spPr>
        <p:txBody>
          <a:bodyPr vert="horz" wrap="square" lIns="79415" tIns="39708" rIns="79415" bIns="39708" numCol="1" anchor="t" anchorCtr="0" compatLnSpc="1"/>
          <a:lstStyle/>
          <a:p>
            <a:pPr>
              <a:lnSpc>
                <a:spcPct val="120000"/>
              </a:lnSpc>
            </a:pPr>
            <a:endParaRPr lang="en-US" sz="5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7"/>
          <p:cNvSpPr txBox="1"/>
          <p:nvPr/>
        </p:nvSpPr>
        <p:spPr>
          <a:xfrm>
            <a:off x="6101759" y="1655594"/>
            <a:ext cx="1310970" cy="184666"/>
          </a:xfrm>
          <a:prstGeom prst="rect">
            <a:avLst/>
          </a:prstGeom>
        </p:spPr>
        <p:txBody>
          <a:bodyPr vert="horz" lIns="0" tIns="0" rIns="0" bIns="0" anchor="t" anchorCtr="0">
            <a:spAutoFit/>
          </a:bodyPr>
          <a:lstStyle>
            <a:lvl1pPr marL="0" indent="0" algn="l" defTabSz="914400" rtl="0" eaLnBrk="1" latinLnBrk="0" hangingPunct="1">
              <a:lnSpc>
                <a:spcPct val="100000"/>
              </a:lnSpc>
              <a:spcBef>
                <a:spcPts val="0"/>
              </a:spcBef>
              <a:spcAft>
                <a:spcPts val="0"/>
              </a:spcAft>
              <a:buFont typeface="Arial" panose="020B0604020202020204" pitchFamily="34" charset="0"/>
              <a:buNone/>
              <a:defRPr sz="1385" b="1" kern="1200" baseline="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2"/>
          <p:cNvSpPr txBox="1"/>
          <p:nvPr/>
        </p:nvSpPr>
        <p:spPr>
          <a:xfrm>
            <a:off x="6101759" y="1845808"/>
            <a:ext cx="1735219" cy="332399"/>
          </a:xfrm>
          <a:prstGeom prst="rect">
            <a:avLst/>
          </a:prstGeom>
        </p:spPr>
        <p:txBody>
          <a:bodyPr vert="horz" lIns="0" tIns="0" rIns="0" bIns="0" anchor="t" anchorCtr="0">
            <a:spAutoFit/>
          </a:bodyPr>
          <a:lstStyle>
            <a:lvl1pPr marL="0" indent="0" algn="l" defTabSz="914400" rtl="0" eaLnBrk="1" latinLnBrk="0" hangingPunct="1">
              <a:lnSpc>
                <a:spcPct val="120000"/>
              </a:lnSpc>
              <a:spcBef>
                <a:spcPts val="0"/>
              </a:spcBef>
              <a:buFont typeface="Arial" panose="020B0604020202020204" pitchFamily="34" charset="0"/>
              <a:buNone/>
              <a:defRPr sz="1185"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 Placeholder 7"/>
          <p:cNvSpPr txBox="1"/>
          <p:nvPr/>
        </p:nvSpPr>
        <p:spPr>
          <a:xfrm>
            <a:off x="6101759" y="2184623"/>
            <a:ext cx="1310970" cy="184666"/>
          </a:xfrm>
          <a:prstGeom prst="rect">
            <a:avLst/>
          </a:prstGeom>
        </p:spPr>
        <p:txBody>
          <a:bodyPr vert="horz" lIns="0" tIns="0" rIns="0" bIns="0" anchor="t" anchorCtr="0">
            <a:spAutoFit/>
          </a:bodyPr>
          <a:lstStyle>
            <a:lvl1pPr marL="0" indent="0" algn="l" defTabSz="914400" rtl="0" eaLnBrk="1" latinLnBrk="0" hangingPunct="1">
              <a:lnSpc>
                <a:spcPct val="100000"/>
              </a:lnSpc>
              <a:spcBef>
                <a:spcPts val="0"/>
              </a:spcBef>
              <a:spcAft>
                <a:spcPts val="0"/>
              </a:spcAft>
              <a:buFont typeface="Arial" panose="020B0604020202020204" pitchFamily="34" charset="0"/>
              <a:buNone/>
              <a:defRPr sz="1385" b="1" kern="1200" baseline="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 Placeholder 2"/>
          <p:cNvSpPr txBox="1"/>
          <p:nvPr/>
        </p:nvSpPr>
        <p:spPr>
          <a:xfrm>
            <a:off x="6101759" y="2374838"/>
            <a:ext cx="1735219" cy="332399"/>
          </a:xfrm>
          <a:prstGeom prst="rect">
            <a:avLst/>
          </a:prstGeom>
        </p:spPr>
        <p:txBody>
          <a:bodyPr vert="horz" lIns="0" tIns="0" rIns="0" bIns="0" anchor="t" anchorCtr="0">
            <a:spAutoFit/>
          </a:bodyPr>
          <a:lstStyle>
            <a:lvl1pPr marL="0" indent="0" algn="l" defTabSz="914400" rtl="0" eaLnBrk="1" latinLnBrk="0" hangingPunct="1">
              <a:lnSpc>
                <a:spcPct val="120000"/>
              </a:lnSpc>
              <a:spcBef>
                <a:spcPts val="0"/>
              </a:spcBef>
              <a:buFont typeface="Arial" panose="020B0604020202020204" pitchFamily="34" charset="0"/>
              <a:buNone/>
              <a:defRPr sz="1185"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Text Placeholder 7"/>
          <p:cNvSpPr txBox="1"/>
          <p:nvPr/>
        </p:nvSpPr>
        <p:spPr>
          <a:xfrm>
            <a:off x="6101759" y="2704686"/>
            <a:ext cx="1310970" cy="184666"/>
          </a:xfrm>
          <a:prstGeom prst="rect">
            <a:avLst/>
          </a:prstGeom>
        </p:spPr>
        <p:txBody>
          <a:bodyPr vert="horz" lIns="0" tIns="0" rIns="0" bIns="0" anchor="t" anchorCtr="0">
            <a:spAutoFit/>
          </a:bodyPr>
          <a:lstStyle>
            <a:lvl1pPr marL="0" indent="0" algn="l" defTabSz="914400" rtl="0" eaLnBrk="1" latinLnBrk="0" hangingPunct="1">
              <a:lnSpc>
                <a:spcPct val="100000"/>
              </a:lnSpc>
              <a:spcBef>
                <a:spcPts val="0"/>
              </a:spcBef>
              <a:spcAft>
                <a:spcPts val="0"/>
              </a:spcAft>
              <a:buFont typeface="Arial" panose="020B0604020202020204" pitchFamily="34" charset="0"/>
              <a:buNone/>
              <a:defRPr sz="1385" b="1" kern="1200" baseline="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 Placeholder 2"/>
          <p:cNvSpPr txBox="1"/>
          <p:nvPr/>
        </p:nvSpPr>
        <p:spPr>
          <a:xfrm>
            <a:off x="6101759" y="2894899"/>
            <a:ext cx="1735219" cy="332399"/>
          </a:xfrm>
          <a:prstGeom prst="rect">
            <a:avLst/>
          </a:prstGeom>
        </p:spPr>
        <p:txBody>
          <a:bodyPr vert="horz" lIns="0" tIns="0" rIns="0" bIns="0" anchor="t" anchorCtr="0">
            <a:spAutoFit/>
          </a:bodyPr>
          <a:lstStyle>
            <a:lvl1pPr marL="0" indent="0" algn="l" defTabSz="914400" rtl="0" eaLnBrk="1" latinLnBrk="0" hangingPunct="1">
              <a:lnSpc>
                <a:spcPct val="120000"/>
              </a:lnSpc>
              <a:spcBef>
                <a:spcPts val="0"/>
              </a:spcBef>
              <a:buFont typeface="Arial" panose="020B0604020202020204" pitchFamily="34" charset="0"/>
              <a:buNone/>
              <a:defRPr sz="1185"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 Placeholder 7"/>
          <p:cNvSpPr txBox="1"/>
          <p:nvPr/>
        </p:nvSpPr>
        <p:spPr>
          <a:xfrm>
            <a:off x="6101759" y="3233714"/>
            <a:ext cx="1310970" cy="184666"/>
          </a:xfrm>
          <a:prstGeom prst="rect">
            <a:avLst/>
          </a:prstGeom>
        </p:spPr>
        <p:txBody>
          <a:bodyPr vert="horz" lIns="0" tIns="0" rIns="0" bIns="0" anchor="t" anchorCtr="0">
            <a:spAutoFit/>
          </a:bodyPr>
          <a:lstStyle>
            <a:lvl1pPr marL="0" indent="0" algn="l" defTabSz="914400" rtl="0" eaLnBrk="1" latinLnBrk="0" hangingPunct="1">
              <a:lnSpc>
                <a:spcPct val="100000"/>
              </a:lnSpc>
              <a:spcBef>
                <a:spcPts val="0"/>
              </a:spcBef>
              <a:spcAft>
                <a:spcPts val="0"/>
              </a:spcAft>
              <a:buFont typeface="Arial" panose="020B0604020202020204" pitchFamily="34" charset="0"/>
              <a:buNone/>
              <a:defRPr sz="1385" b="1" kern="1200" baseline="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Text Placeholder 2"/>
          <p:cNvSpPr txBox="1"/>
          <p:nvPr/>
        </p:nvSpPr>
        <p:spPr>
          <a:xfrm>
            <a:off x="6101759" y="3423929"/>
            <a:ext cx="1735219" cy="332399"/>
          </a:xfrm>
          <a:prstGeom prst="rect">
            <a:avLst/>
          </a:prstGeom>
        </p:spPr>
        <p:txBody>
          <a:bodyPr vert="horz" lIns="0" tIns="0" rIns="0" bIns="0" anchor="t" anchorCtr="0">
            <a:spAutoFit/>
          </a:bodyPr>
          <a:lstStyle>
            <a:lvl1pPr marL="0" indent="0" algn="l" defTabSz="914400" rtl="0" eaLnBrk="1" latinLnBrk="0" hangingPunct="1">
              <a:lnSpc>
                <a:spcPct val="120000"/>
              </a:lnSpc>
              <a:spcBef>
                <a:spcPts val="0"/>
              </a:spcBef>
              <a:buFont typeface="Arial" panose="020B0604020202020204" pitchFamily="34" charset="0"/>
              <a:buNone/>
              <a:defRPr sz="1185"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 Placeholder 7"/>
          <p:cNvSpPr txBox="1"/>
          <p:nvPr/>
        </p:nvSpPr>
        <p:spPr>
          <a:xfrm>
            <a:off x="6101759" y="3762744"/>
            <a:ext cx="1310970" cy="184666"/>
          </a:xfrm>
          <a:prstGeom prst="rect">
            <a:avLst/>
          </a:prstGeom>
        </p:spPr>
        <p:txBody>
          <a:bodyPr vert="horz" lIns="0" tIns="0" rIns="0" bIns="0" anchor="t" anchorCtr="0">
            <a:spAutoFit/>
          </a:bodyPr>
          <a:lstStyle>
            <a:lvl1pPr marL="0" indent="0" algn="l" defTabSz="914400" rtl="0" eaLnBrk="1" latinLnBrk="0" hangingPunct="1">
              <a:lnSpc>
                <a:spcPct val="100000"/>
              </a:lnSpc>
              <a:spcBef>
                <a:spcPts val="0"/>
              </a:spcBef>
              <a:spcAft>
                <a:spcPts val="0"/>
              </a:spcAft>
              <a:buFont typeface="Arial" panose="020B0604020202020204" pitchFamily="34" charset="0"/>
              <a:buNone/>
              <a:defRPr sz="1385" b="1" kern="1200" baseline="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 Placeholder 2"/>
          <p:cNvSpPr txBox="1"/>
          <p:nvPr/>
        </p:nvSpPr>
        <p:spPr>
          <a:xfrm>
            <a:off x="6101759" y="3952957"/>
            <a:ext cx="1735219" cy="332399"/>
          </a:xfrm>
          <a:prstGeom prst="rect">
            <a:avLst/>
          </a:prstGeom>
        </p:spPr>
        <p:txBody>
          <a:bodyPr vert="horz" lIns="0" tIns="0" rIns="0" bIns="0" anchor="t" anchorCtr="0">
            <a:spAutoFit/>
          </a:bodyPr>
          <a:lstStyle>
            <a:lvl1pPr marL="0" indent="0" algn="l" defTabSz="914400" rtl="0" eaLnBrk="1" latinLnBrk="0" hangingPunct="1">
              <a:lnSpc>
                <a:spcPct val="120000"/>
              </a:lnSpc>
              <a:spcBef>
                <a:spcPts val="0"/>
              </a:spcBef>
              <a:buFont typeface="Arial" panose="020B0604020202020204" pitchFamily="34" charset="0"/>
              <a:buNone/>
              <a:defRPr sz="1185"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p:cTn id="11" dur="500" fill="hold"/>
                                        <p:tgtEl>
                                          <p:spTgt spid="28"/>
                                        </p:tgtEl>
                                        <p:attrNameLst>
                                          <p:attrName>ppt_w</p:attrName>
                                        </p:attrNameLst>
                                      </p:cBhvr>
                                      <p:tavLst>
                                        <p:tav tm="0">
                                          <p:val>
                                            <p:fltVal val="0"/>
                                          </p:val>
                                        </p:tav>
                                        <p:tav tm="100000">
                                          <p:val>
                                            <p:strVal val="#ppt_w"/>
                                          </p:val>
                                        </p:tav>
                                      </p:tavLst>
                                    </p:anim>
                                    <p:anim calcmode="lin" valueType="num">
                                      <p:cBhvr>
                                        <p:cTn id="12" dur="500" fill="hold"/>
                                        <p:tgtEl>
                                          <p:spTgt spid="28"/>
                                        </p:tgtEl>
                                        <p:attrNameLst>
                                          <p:attrName>ppt_h</p:attrName>
                                        </p:attrNameLst>
                                      </p:cBhvr>
                                      <p:tavLst>
                                        <p:tav tm="0">
                                          <p:val>
                                            <p:fltVal val="0"/>
                                          </p:val>
                                        </p:tav>
                                        <p:tav tm="100000">
                                          <p:val>
                                            <p:strVal val="#ppt_h"/>
                                          </p:val>
                                        </p:tav>
                                      </p:tavLst>
                                    </p:anim>
                                    <p:animEffect transition="in" filter="fade">
                                      <p:cBhvr>
                                        <p:cTn id="13" dur="500"/>
                                        <p:tgtEl>
                                          <p:spTgt spid="28"/>
                                        </p:tgtEl>
                                      </p:cBhvr>
                                    </p:animEffect>
                                  </p:childTnLst>
                                </p:cTn>
                              </p:par>
                            </p:childTnLst>
                          </p:cTn>
                        </p:par>
                        <p:par>
                          <p:cTn id="14" fill="hold">
                            <p:stCondLst>
                              <p:cond delay="1000"/>
                            </p:stCondLst>
                            <p:childTnLst>
                              <p:par>
                                <p:cTn id="15" presetID="18" presetClass="entr" presetSubtype="9"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upLeft)">
                                      <p:cBhvr>
                                        <p:cTn id="17" dur="500"/>
                                        <p:tgtEl>
                                          <p:spTgt spid="4"/>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childTnLst>
                          </p:cTn>
                        </p:par>
                        <p:par>
                          <p:cTn id="24" fill="hold">
                            <p:stCondLst>
                              <p:cond delay="2000"/>
                            </p:stCondLst>
                            <p:childTnLst>
                              <p:par>
                                <p:cTn id="25" presetID="18" presetClass="entr" presetSubtype="9"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strips(upLeft)">
                                      <p:cBhvr>
                                        <p:cTn id="27" dur="500"/>
                                        <p:tgtEl>
                                          <p:spTgt spid="3"/>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childTnLst>
                          </p:cTn>
                        </p:par>
                        <p:par>
                          <p:cTn id="34" fill="hold">
                            <p:stCondLst>
                              <p:cond delay="3000"/>
                            </p:stCondLst>
                            <p:childTnLst>
                              <p:par>
                                <p:cTn id="35" presetID="18" presetClass="entr" presetSubtype="9"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strips(upLeft)">
                                      <p:cBhvr>
                                        <p:cTn id="37" dur="500"/>
                                        <p:tgtEl>
                                          <p:spTgt spid="2"/>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childTnLst>
                          </p:cTn>
                        </p:par>
                        <p:par>
                          <p:cTn id="44" fill="hold">
                            <p:stCondLst>
                              <p:cond delay="4000"/>
                            </p:stCondLst>
                            <p:childTnLst>
                              <p:par>
                                <p:cTn id="45" presetID="18" presetClass="entr" presetSubtype="9" fill="hold" grpId="0" nodeType="afterEffect">
                                  <p:stCondLst>
                                    <p:cond delay="0"/>
                                  </p:stCondLst>
                                  <p:childTnLst>
                                    <p:set>
                                      <p:cBhvr>
                                        <p:cTn id="46" dur="1" fill="hold">
                                          <p:stCondLst>
                                            <p:cond delay="0"/>
                                          </p:stCondLst>
                                        </p:cTn>
                                        <p:tgtEl>
                                          <p:spTgt spid="1034"/>
                                        </p:tgtEl>
                                        <p:attrNameLst>
                                          <p:attrName>style.visibility</p:attrName>
                                        </p:attrNameLst>
                                      </p:cBhvr>
                                      <p:to>
                                        <p:strVal val="visible"/>
                                      </p:to>
                                    </p:set>
                                    <p:animEffect transition="in" filter="strips(upLeft)">
                                      <p:cBhvr>
                                        <p:cTn id="47" dur="500"/>
                                        <p:tgtEl>
                                          <p:spTgt spid="1034"/>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p:cTn id="51" dur="500" fill="hold"/>
                                        <p:tgtEl>
                                          <p:spTgt spid="32"/>
                                        </p:tgtEl>
                                        <p:attrNameLst>
                                          <p:attrName>ppt_w</p:attrName>
                                        </p:attrNameLst>
                                      </p:cBhvr>
                                      <p:tavLst>
                                        <p:tav tm="0">
                                          <p:val>
                                            <p:fltVal val="0"/>
                                          </p:val>
                                        </p:tav>
                                        <p:tav tm="100000">
                                          <p:val>
                                            <p:strVal val="#ppt_w"/>
                                          </p:val>
                                        </p:tav>
                                      </p:tavLst>
                                    </p:anim>
                                    <p:anim calcmode="lin" valueType="num">
                                      <p:cBhvr>
                                        <p:cTn id="52" dur="500" fill="hold"/>
                                        <p:tgtEl>
                                          <p:spTgt spid="32"/>
                                        </p:tgtEl>
                                        <p:attrNameLst>
                                          <p:attrName>ppt_h</p:attrName>
                                        </p:attrNameLst>
                                      </p:cBhvr>
                                      <p:tavLst>
                                        <p:tav tm="0">
                                          <p:val>
                                            <p:fltVal val="0"/>
                                          </p:val>
                                        </p:tav>
                                        <p:tav tm="100000">
                                          <p:val>
                                            <p:strVal val="#ppt_h"/>
                                          </p:val>
                                        </p:tav>
                                      </p:tavLst>
                                    </p:anim>
                                    <p:animEffect transition="in" filter="fade">
                                      <p:cBhvr>
                                        <p:cTn id="53" dur="500"/>
                                        <p:tgtEl>
                                          <p:spTgt spid="32"/>
                                        </p:tgtEl>
                                      </p:cBhvr>
                                    </p:animEffect>
                                  </p:childTnLst>
                                </p:cTn>
                              </p:par>
                              <p:par>
                                <p:cTn id="54" presetID="18" presetClass="entr" presetSubtype="3" fill="hold" grpId="0" nodeType="withEffect">
                                  <p:stCondLst>
                                    <p:cond delay="0"/>
                                  </p:stCondLst>
                                  <p:childTnLst>
                                    <p:set>
                                      <p:cBhvr>
                                        <p:cTn id="55" dur="1" fill="hold">
                                          <p:stCondLst>
                                            <p:cond delay="0"/>
                                          </p:stCondLst>
                                        </p:cTn>
                                        <p:tgtEl>
                                          <p:spTgt spid="1031"/>
                                        </p:tgtEl>
                                        <p:attrNameLst>
                                          <p:attrName>style.visibility</p:attrName>
                                        </p:attrNameLst>
                                      </p:cBhvr>
                                      <p:to>
                                        <p:strVal val="visible"/>
                                      </p:to>
                                    </p:set>
                                    <p:animEffect transition="in" filter="strips(upRight)">
                                      <p:cBhvr>
                                        <p:cTn id="56" dur="500"/>
                                        <p:tgtEl>
                                          <p:spTgt spid="1031"/>
                                        </p:tgtEl>
                                      </p:cBhvr>
                                    </p:animEffect>
                                  </p:childTnLst>
                                </p:cTn>
                              </p:par>
                            </p:childTnLst>
                          </p:cTn>
                        </p:par>
                        <p:par>
                          <p:cTn id="57" fill="hold">
                            <p:stCondLst>
                              <p:cond delay="5000"/>
                            </p:stCondLst>
                            <p:childTnLst>
                              <p:par>
                                <p:cTn id="58" presetID="18" presetClass="entr" presetSubtype="9" fill="hold" grpId="0"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strips(upLeft)">
                                      <p:cBhvr>
                                        <p:cTn id="60" dur="500"/>
                                        <p:tgtEl>
                                          <p:spTgt spid="22"/>
                                        </p:tgtEl>
                                      </p:cBhvr>
                                    </p:animEffect>
                                  </p:childTnLst>
                                </p:cTn>
                              </p:par>
                            </p:childTnLst>
                          </p:cTn>
                        </p:par>
                        <p:par>
                          <p:cTn id="61" fill="hold">
                            <p:stCondLst>
                              <p:cond delay="5500"/>
                            </p:stCondLst>
                            <p:childTnLst>
                              <p:par>
                                <p:cTn id="62" presetID="18" presetClass="entr" presetSubtype="3" fill="hold" grpId="0" nodeType="afterEffect">
                                  <p:stCondLst>
                                    <p:cond delay="0"/>
                                  </p:stCondLst>
                                  <p:childTnLst>
                                    <p:set>
                                      <p:cBhvr>
                                        <p:cTn id="63" dur="1" fill="hold">
                                          <p:stCondLst>
                                            <p:cond delay="0"/>
                                          </p:stCondLst>
                                        </p:cTn>
                                        <p:tgtEl>
                                          <p:spTgt spid="1030"/>
                                        </p:tgtEl>
                                        <p:attrNameLst>
                                          <p:attrName>style.visibility</p:attrName>
                                        </p:attrNameLst>
                                      </p:cBhvr>
                                      <p:to>
                                        <p:strVal val="visible"/>
                                      </p:to>
                                    </p:set>
                                    <p:animEffect transition="in" filter="strips(upRight)">
                                      <p:cBhvr>
                                        <p:cTn id="64" dur="500"/>
                                        <p:tgtEl>
                                          <p:spTgt spid="1030"/>
                                        </p:tgtEl>
                                      </p:cBhvr>
                                    </p:animEffect>
                                  </p:childTnLst>
                                </p:cTn>
                              </p:par>
                            </p:childTnLst>
                          </p:cTn>
                        </p:par>
                        <p:par>
                          <p:cTn id="65" fill="hold">
                            <p:stCondLst>
                              <p:cond delay="6000"/>
                            </p:stCondLst>
                            <p:childTnLst>
                              <p:par>
                                <p:cTn id="66" presetID="18" presetClass="entr" presetSubtype="9"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strips(upLeft)">
                                      <p:cBhvr>
                                        <p:cTn id="68" dur="500"/>
                                        <p:tgtEl>
                                          <p:spTgt spid="24"/>
                                        </p:tgtEl>
                                      </p:cBhvr>
                                    </p:animEffect>
                                  </p:childTnLst>
                                </p:cTn>
                              </p:par>
                            </p:childTnLst>
                          </p:cTn>
                        </p:par>
                        <p:par>
                          <p:cTn id="69" fill="hold">
                            <p:stCondLst>
                              <p:cond delay="6500"/>
                            </p:stCondLst>
                            <p:childTnLst>
                              <p:par>
                                <p:cTn id="70" presetID="18" presetClass="entr" presetSubtype="3" fill="hold" grpId="0" nodeType="afterEffect">
                                  <p:stCondLst>
                                    <p:cond delay="0"/>
                                  </p:stCondLst>
                                  <p:childTnLst>
                                    <p:set>
                                      <p:cBhvr>
                                        <p:cTn id="71" dur="1" fill="hold">
                                          <p:stCondLst>
                                            <p:cond delay="0"/>
                                          </p:stCondLst>
                                        </p:cTn>
                                        <p:tgtEl>
                                          <p:spTgt spid="1029"/>
                                        </p:tgtEl>
                                        <p:attrNameLst>
                                          <p:attrName>style.visibility</p:attrName>
                                        </p:attrNameLst>
                                      </p:cBhvr>
                                      <p:to>
                                        <p:strVal val="visible"/>
                                      </p:to>
                                    </p:set>
                                    <p:animEffect transition="in" filter="strips(upRight)">
                                      <p:cBhvr>
                                        <p:cTn id="72" dur="500"/>
                                        <p:tgtEl>
                                          <p:spTgt spid="1029"/>
                                        </p:tgtEl>
                                      </p:cBhvr>
                                    </p:animEffect>
                                  </p:childTnLst>
                                </p:cTn>
                              </p:par>
                            </p:childTnLst>
                          </p:cTn>
                        </p:par>
                        <p:par>
                          <p:cTn id="73" fill="hold">
                            <p:stCondLst>
                              <p:cond delay="7000"/>
                            </p:stCondLst>
                            <p:childTnLst>
                              <p:par>
                                <p:cTn id="74" presetID="18" presetClass="entr" presetSubtype="9" fill="hold" grpId="0" nodeType="after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strips(upLeft)">
                                      <p:cBhvr>
                                        <p:cTn id="76" dur="500"/>
                                        <p:tgtEl>
                                          <p:spTgt spid="25"/>
                                        </p:tgtEl>
                                      </p:cBhvr>
                                    </p:animEffect>
                                  </p:childTnLst>
                                </p:cTn>
                              </p:par>
                            </p:childTnLst>
                          </p:cTn>
                        </p:par>
                        <p:par>
                          <p:cTn id="77" fill="hold">
                            <p:stCondLst>
                              <p:cond delay="7500"/>
                            </p:stCondLst>
                            <p:childTnLst>
                              <p:par>
                                <p:cTn id="78" presetID="18" presetClass="entr" presetSubtype="3" fill="hold" grpId="0" nodeType="afterEffect">
                                  <p:stCondLst>
                                    <p:cond delay="0"/>
                                  </p:stCondLst>
                                  <p:childTnLst>
                                    <p:set>
                                      <p:cBhvr>
                                        <p:cTn id="79" dur="1" fill="hold">
                                          <p:stCondLst>
                                            <p:cond delay="0"/>
                                          </p:stCondLst>
                                        </p:cTn>
                                        <p:tgtEl>
                                          <p:spTgt spid="1033"/>
                                        </p:tgtEl>
                                        <p:attrNameLst>
                                          <p:attrName>style.visibility</p:attrName>
                                        </p:attrNameLst>
                                      </p:cBhvr>
                                      <p:to>
                                        <p:strVal val="visible"/>
                                      </p:to>
                                    </p:set>
                                    <p:animEffect transition="in" filter="strips(upRight)">
                                      <p:cBhvr>
                                        <p:cTn id="80" dur="500"/>
                                        <p:tgtEl>
                                          <p:spTgt spid="1033"/>
                                        </p:tgtEl>
                                      </p:cBhvr>
                                    </p:animEffect>
                                  </p:childTnLst>
                                </p:cTn>
                              </p:par>
                            </p:childTnLst>
                          </p:cTn>
                        </p:par>
                        <p:par>
                          <p:cTn id="81" fill="hold">
                            <p:stCondLst>
                              <p:cond delay="8000"/>
                            </p:stCondLst>
                            <p:childTnLst>
                              <p:par>
                                <p:cTn id="82" presetID="18" presetClass="entr" presetSubtype="9"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strips(upLeft)">
                                      <p:cBhvr>
                                        <p:cTn id="84" dur="500"/>
                                        <p:tgtEl>
                                          <p:spTgt spid="23"/>
                                        </p:tgtEl>
                                      </p:cBhvr>
                                    </p:animEffect>
                                  </p:childTnLst>
                                </p:cTn>
                              </p:par>
                            </p:childTnLst>
                          </p:cTn>
                        </p:par>
                        <p:par>
                          <p:cTn id="85" fill="hold">
                            <p:stCondLst>
                              <p:cond delay="8500"/>
                            </p:stCondLst>
                            <p:childTnLst>
                              <p:par>
                                <p:cTn id="86" presetID="18" presetClass="entr" presetSubtype="3" fill="hold" grpId="0" nodeType="afterEffect">
                                  <p:stCondLst>
                                    <p:cond delay="0"/>
                                  </p:stCondLst>
                                  <p:childTnLst>
                                    <p:set>
                                      <p:cBhvr>
                                        <p:cTn id="87" dur="1" fill="hold">
                                          <p:stCondLst>
                                            <p:cond delay="0"/>
                                          </p:stCondLst>
                                        </p:cTn>
                                        <p:tgtEl>
                                          <p:spTgt spid="1032"/>
                                        </p:tgtEl>
                                        <p:attrNameLst>
                                          <p:attrName>style.visibility</p:attrName>
                                        </p:attrNameLst>
                                      </p:cBhvr>
                                      <p:to>
                                        <p:strVal val="visible"/>
                                      </p:to>
                                    </p:set>
                                    <p:animEffect transition="in" filter="strips(upRight)">
                                      <p:cBhvr>
                                        <p:cTn id="88" dur="500"/>
                                        <p:tgtEl>
                                          <p:spTgt spid="1032"/>
                                        </p:tgtEl>
                                      </p:cBhvr>
                                    </p:animEffect>
                                  </p:childTnLst>
                                </p:cTn>
                              </p:par>
                            </p:childTnLst>
                          </p:cTn>
                        </p:par>
                        <p:par>
                          <p:cTn id="89" fill="hold">
                            <p:stCondLst>
                              <p:cond delay="9000"/>
                            </p:stCondLst>
                            <p:childTnLst>
                              <p:par>
                                <p:cTn id="90" presetID="18" presetClass="entr" presetSubtype="9" fill="hold" grpId="0" nodeType="after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strips(upLeft)">
                                      <p:cBhvr>
                                        <p:cTn id="92" dur="500"/>
                                        <p:tgtEl>
                                          <p:spTgt spid="26"/>
                                        </p:tgtEl>
                                      </p:cBhvr>
                                    </p:animEffect>
                                  </p:childTnLst>
                                </p:cTn>
                              </p:par>
                            </p:childTnLst>
                          </p:cTn>
                        </p:par>
                        <p:par>
                          <p:cTn id="93" fill="hold">
                            <p:stCondLst>
                              <p:cond delay="9500"/>
                            </p:stCondLst>
                            <p:childTnLst>
                              <p:par>
                                <p:cTn id="94" presetID="53" presetClass="entr" presetSubtype="16"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p:cTn id="96" dur="500" fill="hold"/>
                                        <p:tgtEl>
                                          <p:spTgt spid="33"/>
                                        </p:tgtEl>
                                        <p:attrNameLst>
                                          <p:attrName>ppt_w</p:attrName>
                                        </p:attrNameLst>
                                      </p:cBhvr>
                                      <p:tavLst>
                                        <p:tav tm="0">
                                          <p:val>
                                            <p:fltVal val="0"/>
                                          </p:val>
                                        </p:tav>
                                        <p:tav tm="100000">
                                          <p:val>
                                            <p:strVal val="#ppt_w"/>
                                          </p:val>
                                        </p:tav>
                                      </p:tavLst>
                                    </p:anim>
                                    <p:anim calcmode="lin" valueType="num">
                                      <p:cBhvr>
                                        <p:cTn id="97" dur="500" fill="hold"/>
                                        <p:tgtEl>
                                          <p:spTgt spid="33"/>
                                        </p:tgtEl>
                                        <p:attrNameLst>
                                          <p:attrName>ppt_h</p:attrName>
                                        </p:attrNameLst>
                                      </p:cBhvr>
                                      <p:tavLst>
                                        <p:tav tm="0">
                                          <p:val>
                                            <p:fltVal val="0"/>
                                          </p:val>
                                        </p:tav>
                                        <p:tav tm="100000">
                                          <p:val>
                                            <p:strVal val="#ppt_h"/>
                                          </p:val>
                                        </p:tav>
                                      </p:tavLst>
                                    </p:anim>
                                    <p:animEffect transition="in" filter="fade">
                                      <p:cBhvr>
                                        <p:cTn id="98" dur="500"/>
                                        <p:tgtEl>
                                          <p:spTgt spid="33"/>
                                        </p:tgtEl>
                                      </p:cBhvr>
                                    </p:animEffect>
                                  </p:childTnLst>
                                </p:cTn>
                              </p:par>
                            </p:childTnLst>
                          </p:cTn>
                        </p:par>
                        <p:par>
                          <p:cTn id="99" fill="hold">
                            <p:stCondLst>
                              <p:cond delay="10000"/>
                            </p:stCondLst>
                            <p:childTnLst>
                              <p:par>
                                <p:cTn id="100" presetID="53" presetClass="entr" presetSubtype="16"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500" fill="hold"/>
                                        <p:tgtEl>
                                          <p:spTgt spid="34"/>
                                        </p:tgtEl>
                                        <p:attrNameLst>
                                          <p:attrName>ppt_w</p:attrName>
                                        </p:attrNameLst>
                                      </p:cBhvr>
                                      <p:tavLst>
                                        <p:tav tm="0">
                                          <p:val>
                                            <p:fltVal val="0"/>
                                          </p:val>
                                        </p:tav>
                                        <p:tav tm="100000">
                                          <p:val>
                                            <p:strVal val="#ppt_w"/>
                                          </p:val>
                                        </p:tav>
                                      </p:tavLst>
                                    </p:anim>
                                    <p:anim calcmode="lin" valueType="num">
                                      <p:cBhvr>
                                        <p:cTn id="103" dur="500" fill="hold"/>
                                        <p:tgtEl>
                                          <p:spTgt spid="34"/>
                                        </p:tgtEl>
                                        <p:attrNameLst>
                                          <p:attrName>ppt_h</p:attrName>
                                        </p:attrNameLst>
                                      </p:cBhvr>
                                      <p:tavLst>
                                        <p:tav tm="0">
                                          <p:val>
                                            <p:fltVal val="0"/>
                                          </p:val>
                                        </p:tav>
                                        <p:tav tm="100000">
                                          <p:val>
                                            <p:strVal val="#ppt_h"/>
                                          </p:val>
                                        </p:tav>
                                      </p:tavLst>
                                    </p:anim>
                                    <p:animEffect transition="in" filter="fade">
                                      <p:cBhvr>
                                        <p:cTn id="104" dur="500"/>
                                        <p:tgtEl>
                                          <p:spTgt spid="34"/>
                                        </p:tgtEl>
                                      </p:cBhvr>
                                    </p:animEffect>
                                  </p:childTnLst>
                                </p:cTn>
                              </p:par>
                            </p:childTnLst>
                          </p:cTn>
                        </p:par>
                        <p:par>
                          <p:cTn id="105" fill="hold">
                            <p:stCondLst>
                              <p:cond delay="10500"/>
                            </p:stCondLst>
                            <p:childTnLst>
                              <p:par>
                                <p:cTn id="106" presetID="53" presetClass="entr" presetSubtype="16" fill="hold" grpId="0" nodeType="afterEffect">
                                  <p:stCondLst>
                                    <p:cond delay="0"/>
                                  </p:stCondLst>
                                  <p:childTnLst>
                                    <p:set>
                                      <p:cBhvr>
                                        <p:cTn id="107" dur="1" fill="hold">
                                          <p:stCondLst>
                                            <p:cond delay="0"/>
                                          </p:stCondLst>
                                        </p:cTn>
                                        <p:tgtEl>
                                          <p:spTgt spid="35"/>
                                        </p:tgtEl>
                                        <p:attrNameLst>
                                          <p:attrName>style.visibility</p:attrName>
                                        </p:attrNameLst>
                                      </p:cBhvr>
                                      <p:to>
                                        <p:strVal val="visible"/>
                                      </p:to>
                                    </p:set>
                                    <p:anim calcmode="lin" valueType="num">
                                      <p:cBhvr>
                                        <p:cTn id="108" dur="500" fill="hold"/>
                                        <p:tgtEl>
                                          <p:spTgt spid="35"/>
                                        </p:tgtEl>
                                        <p:attrNameLst>
                                          <p:attrName>ppt_w</p:attrName>
                                        </p:attrNameLst>
                                      </p:cBhvr>
                                      <p:tavLst>
                                        <p:tav tm="0">
                                          <p:val>
                                            <p:fltVal val="0"/>
                                          </p:val>
                                        </p:tav>
                                        <p:tav tm="100000">
                                          <p:val>
                                            <p:strVal val="#ppt_w"/>
                                          </p:val>
                                        </p:tav>
                                      </p:tavLst>
                                    </p:anim>
                                    <p:anim calcmode="lin" valueType="num">
                                      <p:cBhvr>
                                        <p:cTn id="109" dur="500" fill="hold"/>
                                        <p:tgtEl>
                                          <p:spTgt spid="35"/>
                                        </p:tgtEl>
                                        <p:attrNameLst>
                                          <p:attrName>ppt_h</p:attrName>
                                        </p:attrNameLst>
                                      </p:cBhvr>
                                      <p:tavLst>
                                        <p:tav tm="0">
                                          <p:val>
                                            <p:fltVal val="0"/>
                                          </p:val>
                                        </p:tav>
                                        <p:tav tm="100000">
                                          <p:val>
                                            <p:strVal val="#ppt_h"/>
                                          </p:val>
                                        </p:tav>
                                      </p:tavLst>
                                    </p:anim>
                                    <p:animEffect transition="in" filter="fade">
                                      <p:cBhvr>
                                        <p:cTn id="110" dur="500"/>
                                        <p:tgtEl>
                                          <p:spTgt spid="35"/>
                                        </p:tgtEl>
                                      </p:cBhvr>
                                    </p:animEffect>
                                  </p:childTnLst>
                                </p:cTn>
                              </p:par>
                            </p:childTnLst>
                          </p:cTn>
                        </p:par>
                        <p:par>
                          <p:cTn id="111" fill="hold">
                            <p:stCondLst>
                              <p:cond delay="11000"/>
                            </p:stCondLst>
                            <p:childTnLst>
                              <p:par>
                                <p:cTn id="112" presetID="53" presetClass="entr" presetSubtype="16" fill="hold" grpId="0" nodeType="afterEffect">
                                  <p:stCondLst>
                                    <p:cond delay="0"/>
                                  </p:stCondLst>
                                  <p:childTnLst>
                                    <p:set>
                                      <p:cBhvr>
                                        <p:cTn id="113" dur="1" fill="hold">
                                          <p:stCondLst>
                                            <p:cond delay="0"/>
                                          </p:stCondLst>
                                        </p:cTn>
                                        <p:tgtEl>
                                          <p:spTgt spid="36"/>
                                        </p:tgtEl>
                                        <p:attrNameLst>
                                          <p:attrName>style.visibility</p:attrName>
                                        </p:attrNameLst>
                                      </p:cBhvr>
                                      <p:to>
                                        <p:strVal val="visible"/>
                                      </p:to>
                                    </p:set>
                                    <p:anim calcmode="lin" valueType="num">
                                      <p:cBhvr>
                                        <p:cTn id="114" dur="500" fill="hold"/>
                                        <p:tgtEl>
                                          <p:spTgt spid="36"/>
                                        </p:tgtEl>
                                        <p:attrNameLst>
                                          <p:attrName>ppt_w</p:attrName>
                                        </p:attrNameLst>
                                      </p:cBhvr>
                                      <p:tavLst>
                                        <p:tav tm="0">
                                          <p:val>
                                            <p:fltVal val="0"/>
                                          </p:val>
                                        </p:tav>
                                        <p:tav tm="100000">
                                          <p:val>
                                            <p:strVal val="#ppt_w"/>
                                          </p:val>
                                        </p:tav>
                                      </p:tavLst>
                                    </p:anim>
                                    <p:anim calcmode="lin" valueType="num">
                                      <p:cBhvr>
                                        <p:cTn id="115" dur="500" fill="hold"/>
                                        <p:tgtEl>
                                          <p:spTgt spid="36"/>
                                        </p:tgtEl>
                                        <p:attrNameLst>
                                          <p:attrName>ppt_h</p:attrName>
                                        </p:attrNameLst>
                                      </p:cBhvr>
                                      <p:tavLst>
                                        <p:tav tm="0">
                                          <p:val>
                                            <p:fltVal val="0"/>
                                          </p:val>
                                        </p:tav>
                                        <p:tav tm="100000">
                                          <p:val>
                                            <p:strVal val="#ppt_h"/>
                                          </p:val>
                                        </p:tav>
                                      </p:tavLst>
                                    </p:anim>
                                    <p:animEffect transition="in" filter="fade">
                                      <p:cBhvr>
                                        <p:cTn id="116" dur="500"/>
                                        <p:tgtEl>
                                          <p:spTgt spid="36"/>
                                        </p:tgtEl>
                                      </p:cBhvr>
                                    </p:animEffect>
                                  </p:childTnLst>
                                </p:cTn>
                              </p:par>
                            </p:childTnLst>
                          </p:cTn>
                        </p:par>
                        <p:par>
                          <p:cTn id="117" fill="hold">
                            <p:stCondLst>
                              <p:cond delay="11500"/>
                            </p:stCondLst>
                            <p:childTnLst>
                              <p:par>
                                <p:cTn id="118" presetID="53" presetClass="entr" presetSubtype="16" fill="hold" grpId="0" nodeType="afterEffect">
                                  <p:stCondLst>
                                    <p:cond delay="0"/>
                                  </p:stCondLst>
                                  <p:childTnLst>
                                    <p:set>
                                      <p:cBhvr>
                                        <p:cTn id="119" dur="1" fill="hold">
                                          <p:stCondLst>
                                            <p:cond delay="0"/>
                                          </p:stCondLst>
                                        </p:cTn>
                                        <p:tgtEl>
                                          <p:spTgt spid="51"/>
                                        </p:tgtEl>
                                        <p:attrNameLst>
                                          <p:attrName>style.visibility</p:attrName>
                                        </p:attrNameLst>
                                      </p:cBhvr>
                                      <p:to>
                                        <p:strVal val="visible"/>
                                      </p:to>
                                    </p:set>
                                    <p:anim calcmode="lin" valueType="num">
                                      <p:cBhvr>
                                        <p:cTn id="120" dur="500" fill="hold"/>
                                        <p:tgtEl>
                                          <p:spTgt spid="51"/>
                                        </p:tgtEl>
                                        <p:attrNameLst>
                                          <p:attrName>ppt_w</p:attrName>
                                        </p:attrNameLst>
                                      </p:cBhvr>
                                      <p:tavLst>
                                        <p:tav tm="0">
                                          <p:val>
                                            <p:fltVal val="0"/>
                                          </p:val>
                                        </p:tav>
                                        <p:tav tm="100000">
                                          <p:val>
                                            <p:strVal val="#ppt_w"/>
                                          </p:val>
                                        </p:tav>
                                      </p:tavLst>
                                    </p:anim>
                                    <p:anim calcmode="lin" valueType="num">
                                      <p:cBhvr>
                                        <p:cTn id="121" dur="500" fill="hold"/>
                                        <p:tgtEl>
                                          <p:spTgt spid="51"/>
                                        </p:tgtEl>
                                        <p:attrNameLst>
                                          <p:attrName>ppt_h</p:attrName>
                                        </p:attrNameLst>
                                      </p:cBhvr>
                                      <p:tavLst>
                                        <p:tav tm="0">
                                          <p:val>
                                            <p:fltVal val="0"/>
                                          </p:val>
                                        </p:tav>
                                        <p:tav tm="100000">
                                          <p:val>
                                            <p:strVal val="#ppt_h"/>
                                          </p:val>
                                        </p:tav>
                                      </p:tavLst>
                                    </p:anim>
                                    <p:animEffect transition="in" filter="fade">
                                      <p:cBhvr>
                                        <p:cTn id="122" dur="500"/>
                                        <p:tgtEl>
                                          <p:spTgt spid="51"/>
                                        </p:tgtEl>
                                      </p:cBhvr>
                                    </p:animEffect>
                                  </p:childTnLst>
                                </p:cTn>
                              </p:par>
                              <p:par>
                                <p:cTn id="123" presetID="53" presetClass="entr" presetSubtype="16" fill="hold" grpId="0" nodeType="withEffect">
                                  <p:stCondLst>
                                    <p:cond delay="200"/>
                                  </p:stCondLst>
                                  <p:childTnLst>
                                    <p:set>
                                      <p:cBhvr>
                                        <p:cTn id="124" dur="1" fill="hold">
                                          <p:stCondLst>
                                            <p:cond delay="0"/>
                                          </p:stCondLst>
                                        </p:cTn>
                                        <p:tgtEl>
                                          <p:spTgt spid="59">
                                            <p:txEl>
                                              <p:pRg st="0" end="0"/>
                                            </p:txEl>
                                          </p:spTgt>
                                        </p:tgtEl>
                                        <p:attrNameLst>
                                          <p:attrName>style.visibility</p:attrName>
                                        </p:attrNameLst>
                                      </p:cBhvr>
                                      <p:to>
                                        <p:strVal val="visible"/>
                                      </p:to>
                                    </p:set>
                                    <p:anim calcmode="lin" valueType="num">
                                      <p:cBhvr>
                                        <p:cTn id="125"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126"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127" dur="500"/>
                                        <p:tgtEl>
                                          <p:spTgt spid="59">
                                            <p:txEl>
                                              <p:pRg st="0" end="0"/>
                                            </p:txEl>
                                          </p:spTgt>
                                        </p:tgtEl>
                                      </p:cBhvr>
                                    </p:animEffect>
                                  </p:childTnLst>
                                </p:cTn>
                              </p:par>
                              <p:par>
                                <p:cTn id="128" presetID="23" presetClass="entr" presetSubtype="16" fill="hold" grpId="0" nodeType="withEffect">
                                  <p:stCondLst>
                                    <p:cond delay="200"/>
                                  </p:stCondLst>
                                  <p:childTnLst>
                                    <p:set>
                                      <p:cBhvr>
                                        <p:cTn id="129" dur="1" fill="hold">
                                          <p:stCondLst>
                                            <p:cond delay="0"/>
                                          </p:stCondLst>
                                        </p:cTn>
                                        <p:tgtEl>
                                          <p:spTgt spid="60">
                                            <p:txEl>
                                              <p:pRg st="0" end="0"/>
                                            </p:txEl>
                                          </p:spTgt>
                                        </p:tgtEl>
                                        <p:attrNameLst>
                                          <p:attrName>style.visibility</p:attrName>
                                        </p:attrNameLst>
                                      </p:cBhvr>
                                      <p:to>
                                        <p:strVal val="visible"/>
                                      </p:to>
                                    </p:set>
                                    <p:anim calcmode="lin" valueType="num">
                                      <p:cBhvr>
                                        <p:cTn id="130" dur="500" fill="hold"/>
                                        <p:tgtEl>
                                          <p:spTgt spid="60">
                                            <p:txEl>
                                              <p:pRg st="0" end="0"/>
                                            </p:txEl>
                                          </p:spTgt>
                                        </p:tgtEl>
                                        <p:attrNameLst>
                                          <p:attrName>ppt_w</p:attrName>
                                        </p:attrNameLst>
                                      </p:cBhvr>
                                      <p:tavLst>
                                        <p:tav tm="0">
                                          <p:val>
                                            <p:fltVal val="0"/>
                                          </p:val>
                                        </p:tav>
                                        <p:tav tm="100000">
                                          <p:val>
                                            <p:strVal val="#ppt_w"/>
                                          </p:val>
                                        </p:tav>
                                      </p:tavLst>
                                    </p:anim>
                                    <p:anim calcmode="lin" valueType="num">
                                      <p:cBhvr>
                                        <p:cTn id="131" dur="500" fill="hold"/>
                                        <p:tgtEl>
                                          <p:spTgt spid="60">
                                            <p:txEl>
                                              <p:pRg st="0" end="0"/>
                                            </p:txEl>
                                          </p:spTgt>
                                        </p:tgtEl>
                                        <p:attrNameLst>
                                          <p:attrName>ppt_h</p:attrName>
                                        </p:attrNameLst>
                                      </p:cBhvr>
                                      <p:tavLst>
                                        <p:tav tm="0">
                                          <p:val>
                                            <p:fltVal val="0"/>
                                          </p:val>
                                        </p:tav>
                                        <p:tav tm="100000">
                                          <p:val>
                                            <p:strVal val="#ppt_h"/>
                                          </p:val>
                                        </p:tav>
                                      </p:tavLst>
                                    </p:anim>
                                  </p:childTnLst>
                                </p:cTn>
                              </p:par>
                              <p:par>
                                <p:cTn id="132" presetID="53" presetClass="entr" presetSubtype="16" fill="hold" grpId="0" nodeType="withEffect">
                                  <p:stCondLst>
                                    <p:cond delay="200"/>
                                  </p:stCondLst>
                                  <p:childTnLst>
                                    <p:set>
                                      <p:cBhvr>
                                        <p:cTn id="133" dur="1" fill="hold">
                                          <p:stCondLst>
                                            <p:cond delay="0"/>
                                          </p:stCondLst>
                                        </p:cTn>
                                        <p:tgtEl>
                                          <p:spTgt spid="62">
                                            <p:txEl>
                                              <p:pRg st="0" end="0"/>
                                            </p:txEl>
                                          </p:spTgt>
                                        </p:tgtEl>
                                        <p:attrNameLst>
                                          <p:attrName>style.visibility</p:attrName>
                                        </p:attrNameLst>
                                      </p:cBhvr>
                                      <p:to>
                                        <p:strVal val="visible"/>
                                      </p:to>
                                    </p:set>
                                    <p:anim calcmode="lin" valueType="num">
                                      <p:cBhvr>
                                        <p:cTn id="134" dur="500" fill="hold"/>
                                        <p:tgtEl>
                                          <p:spTgt spid="62">
                                            <p:txEl>
                                              <p:pRg st="0" end="0"/>
                                            </p:txEl>
                                          </p:spTgt>
                                        </p:tgtEl>
                                        <p:attrNameLst>
                                          <p:attrName>ppt_w</p:attrName>
                                        </p:attrNameLst>
                                      </p:cBhvr>
                                      <p:tavLst>
                                        <p:tav tm="0">
                                          <p:val>
                                            <p:fltVal val="0"/>
                                          </p:val>
                                        </p:tav>
                                        <p:tav tm="100000">
                                          <p:val>
                                            <p:strVal val="#ppt_w"/>
                                          </p:val>
                                        </p:tav>
                                      </p:tavLst>
                                    </p:anim>
                                    <p:anim calcmode="lin" valueType="num">
                                      <p:cBhvr>
                                        <p:cTn id="135" dur="500" fill="hold"/>
                                        <p:tgtEl>
                                          <p:spTgt spid="62">
                                            <p:txEl>
                                              <p:pRg st="0" end="0"/>
                                            </p:txEl>
                                          </p:spTgt>
                                        </p:tgtEl>
                                        <p:attrNameLst>
                                          <p:attrName>ppt_h</p:attrName>
                                        </p:attrNameLst>
                                      </p:cBhvr>
                                      <p:tavLst>
                                        <p:tav tm="0">
                                          <p:val>
                                            <p:fltVal val="0"/>
                                          </p:val>
                                        </p:tav>
                                        <p:tav tm="100000">
                                          <p:val>
                                            <p:strVal val="#ppt_h"/>
                                          </p:val>
                                        </p:tav>
                                      </p:tavLst>
                                    </p:anim>
                                    <p:animEffect transition="in" filter="fade">
                                      <p:cBhvr>
                                        <p:cTn id="136" dur="500"/>
                                        <p:tgtEl>
                                          <p:spTgt spid="62">
                                            <p:txEl>
                                              <p:pRg st="0" end="0"/>
                                            </p:txEl>
                                          </p:spTgt>
                                        </p:tgtEl>
                                      </p:cBhvr>
                                    </p:animEffect>
                                  </p:childTnLst>
                                </p:cTn>
                              </p:par>
                              <p:par>
                                <p:cTn id="137" presetID="23" presetClass="entr" presetSubtype="16" fill="hold" grpId="0" nodeType="withEffect">
                                  <p:stCondLst>
                                    <p:cond delay="200"/>
                                  </p:stCondLst>
                                  <p:childTnLst>
                                    <p:set>
                                      <p:cBhvr>
                                        <p:cTn id="138" dur="1" fill="hold">
                                          <p:stCondLst>
                                            <p:cond delay="0"/>
                                          </p:stCondLst>
                                        </p:cTn>
                                        <p:tgtEl>
                                          <p:spTgt spid="63">
                                            <p:txEl>
                                              <p:pRg st="0" end="0"/>
                                            </p:txEl>
                                          </p:spTgt>
                                        </p:tgtEl>
                                        <p:attrNameLst>
                                          <p:attrName>style.visibility</p:attrName>
                                        </p:attrNameLst>
                                      </p:cBhvr>
                                      <p:to>
                                        <p:strVal val="visible"/>
                                      </p:to>
                                    </p:set>
                                    <p:anim calcmode="lin" valueType="num">
                                      <p:cBhvr>
                                        <p:cTn id="139" dur="5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140" dur="500" fill="hold"/>
                                        <p:tgtEl>
                                          <p:spTgt spid="63">
                                            <p:txEl>
                                              <p:pRg st="0" end="0"/>
                                            </p:txEl>
                                          </p:spTgt>
                                        </p:tgtEl>
                                        <p:attrNameLst>
                                          <p:attrName>ppt_h</p:attrName>
                                        </p:attrNameLst>
                                      </p:cBhvr>
                                      <p:tavLst>
                                        <p:tav tm="0">
                                          <p:val>
                                            <p:fltVal val="0"/>
                                          </p:val>
                                        </p:tav>
                                        <p:tav tm="100000">
                                          <p:val>
                                            <p:strVal val="#ppt_h"/>
                                          </p:val>
                                        </p:tav>
                                      </p:tavLst>
                                    </p:anim>
                                  </p:childTnLst>
                                </p:cTn>
                              </p:par>
                              <p:par>
                                <p:cTn id="141" presetID="53" presetClass="entr" presetSubtype="16" fill="hold" grpId="0" nodeType="withEffect">
                                  <p:stCondLst>
                                    <p:cond delay="200"/>
                                  </p:stCondLst>
                                  <p:childTnLst>
                                    <p:set>
                                      <p:cBhvr>
                                        <p:cTn id="142" dur="1" fill="hold">
                                          <p:stCondLst>
                                            <p:cond delay="0"/>
                                          </p:stCondLst>
                                        </p:cTn>
                                        <p:tgtEl>
                                          <p:spTgt spid="64">
                                            <p:txEl>
                                              <p:pRg st="0" end="0"/>
                                            </p:txEl>
                                          </p:spTgt>
                                        </p:tgtEl>
                                        <p:attrNameLst>
                                          <p:attrName>style.visibility</p:attrName>
                                        </p:attrNameLst>
                                      </p:cBhvr>
                                      <p:to>
                                        <p:strVal val="visible"/>
                                      </p:to>
                                    </p:set>
                                    <p:anim calcmode="lin" valueType="num">
                                      <p:cBhvr>
                                        <p:cTn id="143" dur="500" fill="hold"/>
                                        <p:tgtEl>
                                          <p:spTgt spid="64">
                                            <p:txEl>
                                              <p:pRg st="0" end="0"/>
                                            </p:txEl>
                                          </p:spTgt>
                                        </p:tgtEl>
                                        <p:attrNameLst>
                                          <p:attrName>ppt_w</p:attrName>
                                        </p:attrNameLst>
                                      </p:cBhvr>
                                      <p:tavLst>
                                        <p:tav tm="0">
                                          <p:val>
                                            <p:fltVal val="0"/>
                                          </p:val>
                                        </p:tav>
                                        <p:tav tm="100000">
                                          <p:val>
                                            <p:strVal val="#ppt_w"/>
                                          </p:val>
                                        </p:tav>
                                      </p:tavLst>
                                    </p:anim>
                                    <p:anim calcmode="lin" valueType="num">
                                      <p:cBhvr>
                                        <p:cTn id="144" dur="500" fill="hold"/>
                                        <p:tgtEl>
                                          <p:spTgt spid="64">
                                            <p:txEl>
                                              <p:pRg st="0" end="0"/>
                                            </p:txEl>
                                          </p:spTgt>
                                        </p:tgtEl>
                                        <p:attrNameLst>
                                          <p:attrName>ppt_h</p:attrName>
                                        </p:attrNameLst>
                                      </p:cBhvr>
                                      <p:tavLst>
                                        <p:tav tm="0">
                                          <p:val>
                                            <p:fltVal val="0"/>
                                          </p:val>
                                        </p:tav>
                                        <p:tav tm="100000">
                                          <p:val>
                                            <p:strVal val="#ppt_h"/>
                                          </p:val>
                                        </p:tav>
                                      </p:tavLst>
                                    </p:anim>
                                    <p:animEffect transition="in" filter="fade">
                                      <p:cBhvr>
                                        <p:cTn id="145" dur="500"/>
                                        <p:tgtEl>
                                          <p:spTgt spid="64">
                                            <p:txEl>
                                              <p:pRg st="0" end="0"/>
                                            </p:txEl>
                                          </p:spTgt>
                                        </p:tgtEl>
                                      </p:cBhvr>
                                    </p:animEffect>
                                  </p:childTnLst>
                                </p:cTn>
                              </p:par>
                              <p:par>
                                <p:cTn id="146" presetID="23" presetClass="entr" presetSubtype="16" fill="hold" grpId="0" nodeType="withEffect">
                                  <p:stCondLst>
                                    <p:cond delay="200"/>
                                  </p:stCondLst>
                                  <p:childTnLst>
                                    <p:set>
                                      <p:cBhvr>
                                        <p:cTn id="147" dur="1" fill="hold">
                                          <p:stCondLst>
                                            <p:cond delay="0"/>
                                          </p:stCondLst>
                                        </p:cTn>
                                        <p:tgtEl>
                                          <p:spTgt spid="65">
                                            <p:txEl>
                                              <p:pRg st="0" end="0"/>
                                            </p:txEl>
                                          </p:spTgt>
                                        </p:tgtEl>
                                        <p:attrNameLst>
                                          <p:attrName>style.visibility</p:attrName>
                                        </p:attrNameLst>
                                      </p:cBhvr>
                                      <p:to>
                                        <p:strVal val="visible"/>
                                      </p:to>
                                    </p:set>
                                    <p:anim calcmode="lin" valueType="num">
                                      <p:cBhvr>
                                        <p:cTn id="148" dur="500" fill="hold"/>
                                        <p:tgtEl>
                                          <p:spTgt spid="65">
                                            <p:txEl>
                                              <p:pRg st="0" end="0"/>
                                            </p:txEl>
                                          </p:spTgt>
                                        </p:tgtEl>
                                        <p:attrNameLst>
                                          <p:attrName>ppt_w</p:attrName>
                                        </p:attrNameLst>
                                      </p:cBhvr>
                                      <p:tavLst>
                                        <p:tav tm="0">
                                          <p:val>
                                            <p:fltVal val="0"/>
                                          </p:val>
                                        </p:tav>
                                        <p:tav tm="100000">
                                          <p:val>
                                            <p:strVal val="#ppt_w"/>
                                          </p:val>
                                        </p:tav>
                                      </p:tavLst>
                                    </p:anim>
                                    <p:anim calcmode="lin" valueType="num">
                                      <p:cBhvr>
                                        <p:cTn id="149" dur="500" fill="hold"/>
                                        <p:tgtEl>
                                          <p:spTgt spid="65">
                                            <p:txEl>
                                              <p:pRg st="0" end="0"/>
                                            </p:txEl>
                                          </p:spTgt>
                                        </p:tgtEl>
                                        <p:attrNameLst>
                                          <p:attrName>ppt_h</p:attrName>
                                        </p:attrNameLst>
                                      </p:cBhvr>
                                      <p:tavLst>
                                        <p:tav tm="0">
                                          <p:val>
                                            <p:fltVal val="0"/>
                                          </p:val>
                                        </p:tav>
                                        <p:tav tm="100000">
                                          <p:val>
                                            <p:strVal val="#ppt_h"/>
                                          </p:val>
                                        </p:tav>
                                      </p:tavLst>
                                    </p:anim>
                                  </p:childTnLst>
                                </p:cTn>
                              </p:par>
                              <p:par>
                                <p:cTn id="150" presetID="53" presetClass="entr" presetSubtype="16" fill="hold" grpId="0" nodeType="withEffect">
                                  <p:stCondLst>
                                    <p:cond delay="200"/>
                                  </p:stCondLst>
                                  <p:childTnLst>
                                    <p:set>
                                      <p:cBhvr>
                                        <p:cTn id="151" dur="1" fill="hold">
                                          <p:stCondLst>
                                            <p:cond delay="0"/>
                                          </p:stCondLst>
                                        </p:cTn>
                                        <p:tgtEl>
                                          <p:spTgt spid="66">
                                            <p:txEl>
                                              <p:pRg st="0" end="0"/>
                                            </p:txEl>
                                          </p:spTgt>
                                        </p:tgtEl>
                                        <p:attrNameLst>
                                          <p:attrName>style.visibility</p:attrName>
                                        </p:attrNameLst>
                                      </p:cBhvr>
                                      <p:to>
                                        <p:strVal val="visible"/>
                                      </p:to>
                                    </p:set>
                                    <p:anim calcmode="lin" valueType="num">
                                      <p:cBhvr>
                                        <p:cTn id="152" dur="5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153" dur="5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154" dur="500"/>
                                        <p:tgtEl>
                                          <p:spTgt spid="66">
                                            <p:txEl>
                                              <p:pRg st="0" end="0"/>
                                            </p:txEl>
                                          </p:spTgt>
                                        </p:tgtEl>
                                      </p:cBhvr>
                                    </p:animEffect>
                                  </p:childTnLst>
                                </p:cTn>
                              </p:par>
                              <p:par>
                                <p:cTn id="155" presetID="23" presetClass="entr" presetSubtype="16" fill="hold" grpId="0" nodeType="withEffect">
                                  <p:stCondLst>
                                    <p:cond delay="200"/>
                                  </p:stCondLst>
                                  <p:childTnLst>
                                    <p:set>
                                      <p:cBhvr>
                                        <p:cTn id="156" dur="1" fill="hold">
                                          <p:stCondLst>
                                            <p:cond delay="0"/>
                                          </p:stCondLst>
                                        </p:cTn>
                                        <p:tgtEl>
                                          <p:spTgt spid="67">
                                            <p:txEl>
                                              <p:pRg st="0" end="0"/>
                                            </p:txEl>
                                          </p:spTgt>
                                        </p:tgtEl>
                                        <p:attrNameLst>
                                          <p:attrName>style.visibility</p:attrName>
                                        </p:attrNameLst>
                                      </p:cBhvr>
                                      <p:to>
                                        <p:strVal val="visible"/>
                                      </p:to>
                                    </p:set>
                                    <p:anim calcmode="lin" valueType="num">
                                      <p:cBhvr>
                                        <p:cTn id="157" dur="500" fill="hold"/>
                                        <p:tgtEl>
                                          <p:spTgt spid="67">
                                            <p:txEl>
                                              <p:pRg st="0" end="0"/>
                                            </p:txEl>
                                          </p:spTgt>
                                        </p:tgtEl>
                                        <p:attrNameLst>
                                          <p:attrName>ppt_w</p:attrName>
                                        </p:attrNameLst>
                                      </p:cBhvr>
                                      <p:tavLst>
                                        <p:tav tm="0">
                                          <p:val>
                                            <p:fltVal val="0"/>
                                          </p:val>
                                        </p:tav>
                                        <p:tav tm="100000">
                                          <p:val>
                                            <p:strVal val="#ppt_w"/>
                                          </p:val>
                                        </p:tav>
                                      </p:tavLst>
                                    </p:anim>
                                    <p:anim calcmode="lin" valueType="num">
                                      <p:cBhvr>
                                        <p:cTn id="158" dur="500" fill="hold"/>
                                        <p:tgtEl>
                                          <p:spTgt spid="67">
                                            <p:txEl>
                                              <p:pRg st="0" end="0"/>
                                            </p:txEl>
                                          </p:spTgt>
                                        </p:tgtEl>
                                        <p:attrNameLst>
                                          <p:attrName>ppt_h</p:attrName>
                                        </p:attrNameLst>
                                      </p:cBhvr>
                                      <p:tavLst>
                                        <p:tav tm="0">
                                          <p:val>
                                            <p:fltVal val="0"/>
                                          </p:val>
                                        </p:tav>
                                        <p:tav tm="100000">
                                          <p:val>
                                            <p:strVal val="#ppt_h"/>
                                          </p:val>
                                        </p:tav>
                                      </p:tavLst>
                                    </p:anim>
                                  </p:childTnLst>
                                </p:cTn>
                              </p:par>
                              <p:par>
                                <p:cTn id="159" presetID="53" presetClass="entr" presetSubtype="16" fill="hold" grpId="0" nodeType="withEffect">
                                  <p:stCondLst>
                                    <p:cond delay="200"/>
                                  </p:stCondLst>
                                  <p:childTnLst>
                                    <p:set>
                                      <p:cBhvr>
                                        <p:cTn id="160" dur="1" fill="hold">
                                          <p:stCondLst>
                                            <p:cond delay="0"/>
                                          </p:stCondLst>
                                        </p:cTn>
                                        <p:tgtEl>
                                          <p:spTgt spid="68">
                                            <p:txEl>
                                              <p:pRg st="0" end="0"/>
                                            </p:txEl>
                                          </p:spTgt>
                                        </p:tgtEl>
                                        <p:attrNameLst>
                                          <p:attrName>style.visibility</p:attrName>
                                        </p:attrNameLst>
                                      </p:cBhvr>
                                      <p:to>
                                        <p:strVal val="visible"/>
                                      </p:to>
                                    </p:set>
                                    <p:anim calcmode="lin" valueType="num">
                                      <p:cBhvr>
                                        <p:cTn id="161" dur="500" fill="hold"/>
                                        <p:tgtEl>
                                          <p:spTgt spid="68">
                                            <p:txEl>
                                              <p:pRg st="0" end="0"/>
                                            </p:txEl>
                                          </p:spTgt>
                                        </p:tgtEl>
                                        <p:attrNameLst>
                                          <p:attrName>ppt_w</p:attrName>
                                        </p:attrNameLst>
                                      </p:cBhvr>
                                      <p:tavLst>
                                        <p:tav tm="0">
                                          <p:val>
                                            <p:fltVal val="0"/>
                                          </p:val>
                                        </p:tav>
                                        <p:tav tm="100000">
                                          <p:val>
                                            <p:strVal val="#ppt_w"/>
                                          </p:val>
                                        </p:tav>
                                      </p:tavLst>
                                    </p:anim>
                                    <p:anim calcmode="lin" valueType="num">
                                      <p:cBhvr>
                                        <p:cTn id="162" dur="500" fill="hold"/>
                                        <p:tgtEl>
                                          <p:spTgt spid="68">
                                            <p:txEl>
                                              <p:pRg st="0" end="0"/>
                                            </p:txEl>
                                          </p:spTgt>
                                        </p:tgtEl>
                                        <p:attrNameLst>
                                          <p:attrName>ppt_h</p:attrName>
                                        </p:attrNameLst>
                                      </p:cBhvr>
                                      <p:tavLst>
                                        <p:tav tm="0">
                                          <p:val>
                                            <p:fltVal val="0"/>
                                          </p:val>
                                        </p:tav>
                                        <p:tav tm="100000">
                                          <p:val>
                                            <p:strVal val="#ppt_h"/>
                                          </p:val>
                                        </p:tav>
                                      </p:tavLst>
                                    </p:anim>
                                    <p:animEffect transition="in" filter="fade">
                                      <p:cBhvr>
                                        <p:cTn id="163" dur="500"/>
                                        <p:tgtEl>
                                          <p:spTgt spid="68">
                                            <p:txEl>
                                              <p:pRg st="0" end="0"/>
                                            </p:txEl>
                                          </p:spTgt>
                                        </p:tgtEl>
                                      </p:cBhvr>
                                    </p:animEffect>
                                  </p:childTnLst>
                                </p:cTn>
                              </p:par>
                              <p:par>
                                <p:cTn id="164" presetID="23" presetClass="entr" presetSubtype="16" fill="hold" grpId="0" nodeType="withEffect">
                                  <p:stCondLst>
                                    <p:cond delay="200"/>
                                  </p:stCondLst>
                                  <p:childTnLst>
                                    <p:set>
                                      <p:cBhvr>
                                        <p:cTn id="165" dur="1" fill="hold">
                                          <p:stCondLst>
                                            <p:cond delay="0"/>
                                          </p:stCondLst>
                                        </p:cTn>
                                        <p:tgtEl>
                                          <p:spTgt spid="69">
                                            <p:txEl>
                                              <p:pRg st="0" end="0"/>
                                            </p:txEl>
                                          </p:spTgt>
                                        </p:tgtEl>
                                        <p:attrNameLst>
                                          <p:attrName>style.visibility</p:attrName>
                                        </p:attrNameLst>
                                      </p:cBhvr>
                                      <p:to>
                                        <p:strVal val="visible"/>
                                      </p:to>
                                    </p:set>
                                    <p:anim calcmode="lin" valueType="num">
                                      <p:cBhvr>
                                        <p:cTn id="166" dur="500" fill="hold"/>
                                        <p:tgtEl>
                                          <p:spTgt spid="69">
                                            <p:txEl>
                                              <p:pRg st="0" end="0"/>
                                            </p:txEl>
                                          </p:spTgt>
                                        </p:tgtEl>
                                        <p:attrNameLst>
                                          <p:attrName>ppt_w</p:attrName>
                                        </p:attrNameLst>
                                      </p:cBhvr>
                                      <p:tavLst>
                                        <p:tav tm="0">
                                          <p:val>
                                            <p:fltVal val="0"/>
                                          </p:val>
                                        </p:tav>
                                        <p:tav tm="100000">
                                          <p:val>
                                            <p:strVal val="#ppt_w"/>
                                          </p:val>
                                        </p:tav>
                                      </p:tavLst>
                                    </p:anim>
                                    <p:anim calcmode="lin" valueType="num">
                                      <p:cBhvr>
                                        <p:cTn id="167" dur="500" fill="hold"/>
                                        <p:tgtEl>
                                          <p:spTgt spid="69">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 grpId="0" animBg="1"/>
      <p:bldP spid="1030" grpId="0" animBg="1"/>
      <p:bldP spid="1031" grpId="0" animBg="1"/>
      <p:bldP spid="1032" grpId="0" animBg="1"/>
      <p:bldP spid="1033" grpId="0" animBg="1"/>
      <p:bldP spid="1034" grpId="0" animBg="1"/>
      <p:bldP spid="22" grpId="0"/>
      <p:bldP spid="23" grpId="0"/>
      <p:bldP spid="24" grpId="0"/>
      <p:bldP spid="25" grpId="0"/>
      <p:bldP spid="26" grpId="0"/>
      <p:bldP spid="28" grpId="0" animBg="1"/>
      <p:bldP spid="29" grpId="0" animBg="1"/>
      <p:bldP spid="30" grpId="0" animBg="1"/>
      <p:bldP spid="31" grpId="0" animBg="1"/>
      <p:bldP spid="32" grpId="0" animBg="1"/>
      <p:bldP spid="33" grpId="0" animBg="1"/>
      <p:bldP spid="34" grpId="0" animBg="1"/>
      <p:bldP spid="35" grpId="0" animBg="1"/>
      <p:bldP spid="36" grpId="0" animBg="1"/>
      <p:bldP spid="51" grpId="0" animBg="1"/>
      <p:bldP spid="59" grpId="0" build="p">
        <p:tmplLst>
          <p:tmpl lvl="1">
            <p:tnLst>
              <p:par>
                <p:cTn presetID="53" presetClass="entr" presetSubtype="16" fill="hold" nodeType="withEffect">
                  <p:stCondLst>
                    <p:cond delay="20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P spid="60" grpId="0" build="p">
        <p:tmplLst>
          <p:tmpl lvl="1">
            <p:tnLst>
              <p:par>
                <p:cTn presetID="23" presetClass="entr" presetSubtype="16" fill="hold" nodeType="withEffect">
                  <p:stCondLst>
                    <p:cond delay="200"/>
                  </p:stCondLst>
                  <p:childTnLst>
                    <p:set>
                      <p:cBhvr>
                        <p:cTn dur="1" fill="hold">
                          <p:stCondLst>
                            <p:cond delay="0"/>
                          </p:stCondLst>
                        </p:cTn>
                        <p:tgtEl>
                          <p:spTgt spid="60"/>
                        </p:tgtEl>
                        <p:attrNameLst>
                          <p:attrName>style.visibility</p:attrName>
                        </p:attrNameLst>
                      </p:cBhvr>
                      <p:to>
                        <p:strVal val="visible"/>
                      </p:to>
                    </p:set>
                    <p:anim calcmode="lin" valueType="num">
                      <p:cBhvr>
                        <p:cTn dur="500" fill="hold"/>
                        <p:tgtEl>
                          <p:spTgt spid="60"/>
                        </p:tgtEl>
                        <p:attrNameLst>
                          <p:attrName>ppt_w</p:attrName>
                        </p:attrNameLst>
                      </p:cBhvr>
                      <p:tavLst>
                        <p:tav tm="0">
                          <p:val>
                            <p:fltVal val="0"/>
                          </p:val>
                        </p:tav>
                        <p:tav tm="100000">
                          <p:val>
                            <p:strVal val="#ppt_w"/>
                          </p:val>
                        </p:tav>
                      </p:tavLst>
                    </p:anim>
                    <p:anim calcmode="lin" valueType="num">
                      <p:cBhvr>
                        <p:cTn dur="500" fill="hold"/>
                        <p:tgtEl>
                          <p:spTgt spid="60"/>
                        </p:tgtEl>
                        <p:attrNameLst>
                          <p:attrName>ppt_h</p:attrName>
                        </p:attrNameLst>
                      </p:cBhvr>
                      <p:tavLst>
                        <p:tav tm="0">
                          <p:val>
                            <p:fltVal val="0"/>
                          </p:val>
                        </p:tav>
                        <p:tav tm="100000">
                          <p:val>
                            <p:strVal val="#ppt_h"/>
                          </p:val>
                        </p:tav>
                      </p:tavLst>
                    </p:anim>
                  </p:childTnLst>
                </p:cTn>
              </p:par>
            </p:tnLst>
          </p:tmpl>
        </p:tmplLst>
      </p:bldP>
      <p:bldP spid="62" grpId="0" build="p">
        <p:tmplLst>
          <p:tmpl lvl="1">
            <p:tnLst>
              <p:par>
                <p:cTn presetID="53" presetClass="entr" presetSubtype="16" fill="hold" nodeType="withEffect">
                  <p:stCondLst>
                    <p:cond delay="200"/>
                  </p:stCondLst>
                  <p:childTnLst>
                    <p:set>
                      <p:cBhvr>
                        <p:cTn dur="1" fill="hold">
                          <p:stCondLst>
                            <p:cond delay="0"/>
                          </p:stCondLst>
                        </p:cTn>
                        <p:tgtEl>
                          <p:spTgt spid="62"/>
                        </p:tgtEl>
                        <p:attrNameLst>
                          <p:attrName>style.visibility</p:attrName>
                        </p:attrNameLst>
                      </p:cBhvr>
                      <p:to>
                        <p:strVal val="visible"/>
                      </p:to>
                    </p:set>
                    <p:anim calcmode="lin" valueType="num">
                      <p:cBhvr>
                        <p:cTn dur="500" fill="hold"/>
                        <p:tgtEl>
                          <p:spTgt spid="62"/>
                        </p:tgtEl>
                        <p:attrNameLst>
                          <p:attrName>ppt_w</p:attrName>
                        </p:attrNameLst>
                      </p:cBhvr>
                      <p:tavLst>
                        <p:tav tm="0">
                          <p:val>
                            <p:fltVal val="0"/>
                          </p:val>
                        </p:tav>
                        <p:tav tm="100000">
                          <p:val>
                            <p:strVal val="#ppt_w"/>
                          </p:val>
                        </p:tav>
                      </p:tavLst>
                    </p:anim>
                    <p:anim calcmode="lin" valueType="num">
                      <p:cBhvr>
                        <p:cTn dur="500" fill="hold"/>
                        <p:tgtEl>
                          <p:spTgt spid="62"/>
                        </p:tgtEl>
                        <p:attrNameLst>
                          <p:attrName>ppt_h</p:attrName>
                        </p:attrNameLst>
                      </p:cBhvr>
                      <p:tavLst>
                        <p:tav tm="0">
                          <p:val>
                            <p:fltVal val="0"/>
                          </p:val>
                        </p:tav>
                        <p:tav tm="100000">
                          <p:val>
                            <p:strVal val="#ppt_h"/>
                          </p:val>
                        </p:tav>
                      </p:tavLst>
                    </p:anim>
                    <p:animEffect transition="in" filter="fade">
                      <p:cBhvr>
                        <p:cTn dur="500"/>
                        <p:tgtEl>
                          <p:spTgt spid="62"/>
                        </p:tgtEl>
                      </p:cBhvr>
                    </p:animEffect>
                  </p:childTnLst>
                </p:cTn>
              </p:par>
            </p:tnLst>
          </p:tmpl>
        </p:tmplLst>
      </p:bldP>
      <p:bldP spid="63" grpId="0" build="p">
        <p:tmplLst>
          <p:tmpl lvl="1">
            <p:tnLst>
              <p:par>
                <p:cTn presetID="23" presetClass="entr" presetSubtype="16" fill="hold" nodeType="withEffect">
                  <p:stCondLst>
                    <p:cond delay="200"/>
                  </p:stCondLst>
                  <p:childTnLst>
                    <p:set>
                      <p:cBhvr>
                        <p:cTn dur="1" fill="hold">
                          <p:stCondLst>
                            <p:cond delay="0"/>
                          </p:stCondLst>
                        </p:cTn>
                        <p:tgtEl>
                          <p:spTgt spid="63"/>
                        </p:tgtEl>
                        <p:attrNameLst>
                          <p:attrName>style.visibility</p:attrName>
                        </p:attrNameLst>
                      </p:cBhvr>
                      <p:to>
                        <p:strVal val="visible"/>
                      </p:to>
                    </p:set>
                    <p:anim calcmode="lin" valueType="num">
                      <p:cBhvr>
                        <p:cTn dur="500" fill="hold"/>
                        <p:tgtEl>
                          <p:spTgt spid="63"/>
                        </p:tgtEl>
                        <p:attrNameLst>
                          <p:attrName>ppt_w</p:attrName>
                        </p:attrNameLst>
                      </p:cBhvr>
                      <p:tavLst>
                        <p:tav tm="0">
                          <p:val>
                            <p:fltVal val="0"/>
                          </p:val>
                        </p:tav>
                        <p:tav tm="100000">
                          <p:val>
                            <p:strVal val="#ppt_w"/>
                          </p:val>
                        </p:tav>
                      </p:tavLst>
                    </p:anim>
                    <p:anim calcmode="lin" valueType="num">
                      <p:cBhvr>
                        <p:cTn dur="500" fill="hold"/>
                        <p:tgtEl>
                          <p:spTgt spid="63"/>
                        </p:tgtEl>
                        <p:attrNameLst>
                          <p:attrName>ppt_h</p:attrName>
                        </p:attrNameLst>
                      </p:cBhvr>
                      <p:tavLst>
                        <p:tav tm="0">
                          <p:val>
                            <p:fltVal val="0"/>
                          </p:val>
                        </p:tav>
                        <p:tav tm="100000">
                          <p:val>
                            <p:strVal val="#ppt_h"/>
                          </p:val>
                        </p:tav>
                      </p:tavLst>
                    </p:anim>
                  </p:childTnLst>
                </p:cTn>
              </p:par>
            </p:tnLst>
          </p:tmpl>
        </p:tmplLst>
      </p:bldP>
      <p:bldP spid="64" grpId="0" build="p">
        <p:tmplLst>
          <p:tmpl lvl="1">
            <p:tnLst>
              <p:par>
                <p:cTn presetID="53" presetClass="entr" presetSubtype="16" fill="hold" nodeType="withEffect">
                  <p:stCondLst>
                    <p:cond delay="200"/>
                  </p:stCondLst>
                  <p:childTnLst>
                    <p:set>
                      <p:cBhvr>
                        <p:cTn dur="1" fill="hold">
                          <p:stCondLst>
                            <p:cond delay="0"/>
                          </p:stCondLst>
                        </p:cTn>
                        <p:tgtEl>
                          <p:spTgt spid="64"/>
                        </p:tgtEl>
                        <p:attrNameLst>
                          <p:attrName>style.visibility</p:attrName>
                        </p:attrNameLst>
                      </p:cBhvr>
                      <p:to>
                        <p:strVal val="visible"/>
                      </p:to>
                    </p:set>
                    <p:anim calcmode="lin" valueType="num">
                      <p:cBhvr>
                        <p:cTn dur="500" fill="hold"/>
                        <p:tgtEl>
                          <p:spTgt spid="64"/>
                        </p:tgtEl>
                        <p:attrNameLst>
                          <p:attrName>ppt_w</p:attrName>
                        </p:attrNameLst>
                      </p:cBhvr>
                      <p:tavLst>
                        <p:tav tm="0">
                          <p:val>
                            <p:fltVal val="0"/>
                          </p:val>
                        </p:tav>
                        <p:tav tm="100000">
                          <p:val>
                            <p:strVal val="#ppt_w"/>
                          </p:val>
                        </p:tav>
                      </p:tavLst>
                    </p:anim>
                    <p:anim calcmode="lin" valueType="num">
                      <p:cBhvr>
                        <p:cTn dur="500" fill="hold"/>
                        <p:tgtEl>
                          <p:spTgt spid="64"/>
                        </p:tgtEl>
                        <p:attrNameLst>
                          <p:attrName>ppt_h</p:attrName>
                        </p:attrNameLst>
                      </p:cBhvr>
                      <p:tavLst>
                        <p:tav tm="0">
                          <p:val>
                            <p:fltVal val="0"/>
                          </p:val>
                        </p:tav>
                        <p:tav tm="100000">
                          <p:val>
                            <p:strVal val="#ppt_h"/>
                          </p:val>
                        </p:tav>
                      </p:tavLst>
                    </p:anim>
                    <p:animEffect transition="in" filter="fade">
                      <p:cBhvr>
                        <p:cTn dur="500"/>
                        <p:tgtEl>
                          <p:spTgt spid="64"/>
                        </p:tgtEl>
                      </p:cBhvr>
                    </p:animEffect>
                  </p:childTnLst>
                </p:cTn>
              </p:par>
            </p:tnLst>
          </p:tmpl>
        </p:tmplLst>
      </p:bldP>
      <p:bldP spid="65" grpId="0" build="p">
        <p:tmplLst>
          <p:tmpl lvl="1">
            <p:tnLst>
              <p:par>
                <p:cTn presetID="23" presetClass="entr" presetSubtype="16" fill="hold" nodeType="withEffect">
                  <p:stCondLst>
                    <p:cond delay="200"/>
                  </p:stCondLst>
                  <p:childTnLst>
                    <p:set>
                      <p:cBhvr>
                        <p:cTn dur="1" fill="hold">
                          <p:stCondLst>
                            <p:cond delay="0"/>
                          </p:stCondLst>
                        </p:cTn>
                        <p:tgtEl>
                          <p:spTgt spid="65"/>
                        </p:tgtEl>
                        <p:attrNameLst>
                          <p:attrName>style.visibility</p:attrName>
                        </p:attrNameLst>
                      </p:cBhvr>
                      <p:to>
                        <p:strVal val="visible"/>
                      </p:to>
                    </p:set>
                    <p:anim calcmode="lin" valueType="num">
                      <p:cBhvr>
                        <p:cTn dur="500" fill="hold"/>
                        <p:tgtEl>
                          <p:spTgt spid="65"/>
                        </p:tgtEl>
                        <p:attrNameLst>
                          <p:attrName>ppt_w</p:attrName>
                        </p:attrNameLst>
                      </p:cBhvr>
                      <p:tavLst>
                        <p:tav tm="0">
                          <p:val>
                            <p:fltVal val="0"/>
                          </p:val>
                        </p:tav>
                        <p:tav tm="100000">
                          <p:val>
                            <p:strVal val="#ppt_w"/>
                          </p:val>
                        </p:tav>
                      </p:tavLst>
                    </p:anim>
                    <p:anim calcmode="lin" valueType="num">
                      <p:cBhvr>
                        <p:cTn dur="500" fill="hold"/>
                        <p:tgtEl>
                          <p:spTgt spid="65"/>
                        </p:tgtEl>
                        <p:attrNameLst>
                          <p:attrName>ppt_h</p:attrName>
                        </p:attrNameLst>
                      </p:cBhvr>
                      <p:tavLst>
                        <p:tav tm="0">
                          <p:val>
                            <p:fltVal val="0"/>
                          </p:val>
                        </p:tav>
                        <p:tav tm="100000">
                          <p:val>
                            <p:strVal val="#ppt_h"/>
                          </p:val>
                        </p:tav>
                      </p:tavLst>
                    </p:anim>
                  </p:childTnLst>
                </p:cTn>
              </p:par>
            </p:tnLst>
          </p:tmpl>
        </p:tmplLst>
      </p:bldP>
      <p:bldP spid="66" grpId="0" build="p">
        <p:tmplLst>
          <p:tmpl lvl="1">
            <p:tnLst>
              <p:par>
                <p:cTn presetID="53" presetClass="entr" presetSubtype="16" fill="hold" nodeType="withEffect">
                  <p:stCondLst>
                    <p:cond delay="200"/>
                  </p:stCondLst>
                  <p:childTnLst>
                    <p:set>
                      <p:cBhvr>
                        <p:cTn dur="1" fill="hold">
                          <p:stCondLst>
                            <p:cond delay="0"/>
                          </p:stCondLst>
                        </p:cTn>
                        <p:tgtEl>
                          <p:spTgt spid="66"/>
                        </p:tgtEl>
                        <p:attrNameLst>
                          <p:attrName>style.visibility</p:attrName>
                        </p:attrNameLst>
                      </p:cBhvr>
                      <p:to>
                        <p:strVal val="visible"/>
                      </p:to>
                    </p:set>
                    <p:anim calcmode="lin" valueType="num">
                      <p:cBhvr>
                        <p:cTn dur="500" fill="hold"/>
                        <p:tgtEl>
                          <p:spTgt spid="66"/>
                        </p:tgtEl>
                        <p:attrNameLst>
                          <p:attrName>ppt_w</p:attrName>
                        </p:attrNameLst>
                      </p:cBhvr>
                      <p:tavLst>
                        <p:tav tm="0">
                          <p:val>
                            <p:fltVal val="0"/>
                          </p:val>
                        </p:tav>
                        <p:tav tm="100000">
                          <p:val>
                            <p:strVal val="#ppt_w"/>
                          </p:val>
                        </p:tav>
                      </p:tavLst>
                    </p:anim>
                    <p:anim calcmode="lin" valueType="num">
                      <p:cBhvr>
                        <p:cTn dur="500" fill="hold"/>
                        <p:tgtEl>
                          <p:spTgt spid="66"/>
                        </p:tgtEl>
                        <p:attrNameLst>
                          <p:attrName>ppt_h</p:attrName>
                        </p:attrNameLst>
                      </p:cBhvr>
                      <p:tavLst>
                        <p:tav tm="0">
                          <p:val>
                            <p:fltVal val="0"/>
                          </p:val>
                        </p:tav>
                        <p:tav tm="100000">
                          <p:val>
                            <p:strVal val="#ppt_h"/>
                          </p:val>
                        </p:tav>
                      </p:tavLst>
                    </p:anim>
                    <p:animEffect transition="in" filter="fade">
                      <p:cBhvr>
                        <p:cTn dur="500"/>
                        <p:tgtEl>
                          <p:spTgt spid="66"/>
                        </p:tgtEl>
                      </p:cBhvr>
                    </p:animEffect>
                  </p:childTnLst>
                </p:cTn>
              </p:par>
            </p:tnLst>
          </p:tmpl>
        </p:tmplLst>
      </p:bldP>
      <p:bldP spid="67" grpId="0" build="p">
        <p:tmplLst>
          <p:tmpl lvl="1">
            <p:tnLst>
              <p:par>
                <p:cTn presetID="23" presetClass="entr" presetSubtype="16" fill="hold" nodeType="withEffect">
                  <p:stCondLst>
                    <p:cond delay="200"/>
                  </p:stCondLst>
                  <p:childTnLst>
                    <p:set>
                      <p:cBhvr>
                        <p:cTn dur="1" fill="hold">
                          <p:stCondLst>
                            <p:cond delay="0"/>
                          </p:stCondLst>
                        </p:cTn>
                        <p:tgtEl>
                          <p:spTgt spid="67"/>
                        </p:tgtEl>
                        <p:attrNameLst>
                          <p:attrName>style.visibility</p:attrName>
                        </p:attrNameLst>
                      </p:cBhvr>
                      <p:to>
                        <p:strVal val="visible"/>
                      </p:to>
                    </p:set>
                    <p:anim calcmode="lin" valueType="num">
                      <p:cBhvr>
                        <p:cTn dur="500" fill="hold"/>
                        <p:tgtEl>
                          <p:spTgt spid="67"/>
                        </p:tgtEl>
                        <p:attrNameLst>
                          <p:attrName>ppt_w</p:attrName>
                        </p:attrNameLst>
                      </p:cBhvr>
                      <p:tavLst>
                        <p:tav tm="0">
                          <p:val>
                            <p:fltVal val="0"/>
                          </p:val>
                        </p:tav>
                        <p:tav tm="100000">
                          <p:val>
                            <p:strVal val="#ppt_w"/>
                          </p:val>
                        </p:tav>
                      </p:tavLst>
                    </p:anim>
                    <p:anim calcmode="lin" valueType="num">
                      <p:cBhvr>
                        <p:cTn dur="500" fill="hold"/>
                        <p:tgtEl>
                          <p:spTgt spid="67"/>
                        </p:tgtEl>
                        <p:attrNameLst>
                          <p:attrName>ppt_h</p:attrName>
                        </p:attrNameLst>
                      </p:cBhvr>
                      <p:tavLst>
                        <p:tav tm="0">
                          <p:val>
                            <p:fltVal val="0"/>
                          </p:val>
                        </p:tav>
                        <p:tav tm="100000">
                          <p:val>
                            <p:strVal val="#ppt_h"/>
                          </p:val>
                        </p:tav>
                      </p:tavLst>
                    </p:anim>
                  </p:childTnLst>
                </p:cTn>
              </p:par>
            </p:tnLst>
          </p:tmpl>
        </p:tmplLst>
      </p:bldP>
      <p:bldP spid="68" grpId="0" build="p">
        <p:tmplLst>
          <p:tmpl lvl="1">
            <p:tnLst>
              <p:par>
                <p:cTn presetID="53" presetClass="entr" presetSubtype="16" fill="hold" nodeType="withEffect">
                  <p:stCondLst>
                    <p:cond delay="200"/>
                  </p:stCondLst>
                  <p:childTnLst>
                    <p:set>
                      <p:cBhvr>
                        <p:cTn dur="1" fill="hold">
                          <p:stCondLst>
                            <p:cond delay="0"/>
                          </p:stCondLst>
                        </p:cTn>
                        <p:tgtEl>
                          <p:spTgt spid="68"/>
                        </p:tgtEl>
                        <p:attrNameLst>
                          <p:attrName>style.visibility</p:attrName>
                        </p:attrNameLst>
                      </p:cBhvr>
                      <p:to>
                        <p:strVal val="visible"/>
                      </p:to>
                    </p:set>
                    <p:anim calcmode="lin" valueType="num">
                      <p:cBhvr>
                        <p:cTn dur="500" fill="hold"/>
                        <p:tgtEl>
                          <p:spTgt spid="68"/>
                        </p:tgtEl>
                        <p:attrNameLst>
                          <p:attrName>ppt_w</p:attrName>
                        </p:attrNameLst>
                      </p:cBhvr>
                      <p:tavLst>
                        <p:tav tm="0">
                          <p:val>
                            <p:fltVal val="0"/>
                          </p:val>
                        </p:tav>
                        <p:tav tm="100000">
                          <p:val>
                            <p:strVal val="#ppt_w"/>
                          </p:val>
                        </p:tav>
                      </p:tavLst>
                    </p:anim>
                    <p:anim calcmode="lin" valueType="num">
                      <p:cBhvr>
                        <p:cTn dur="500" fill="hold"/>
                        <p:tgtEl>
                          <p:spTgt spid="68"/>
                        </p:tgtEl>
                        <p:attrNameLst>
                          <p:attrName>ppt_h</p:attrName>
                        </p:attrNameLst>
                      </p:cBhvr>
                      <p:tavLst>
                        <p:tav tm="0">
                          <p:val>
                            <p:fltVal val="0"/>
                          </p:val>
                        </p:tav>
                        <p:tav tm="100000">
                          <p:val>
                            <p:strVal val="#ppt_h"/>
                          </p:val>
                        </p:tav>
                      </p:tavLst>
                    </p:anim>
                    <p:animEffect transition="in" filter="fade">
                      <p:cBhvr>
                        <p:cTn dur="500"/>
                        <p:tgtEl>
                          <p:spTgt spid="68"/>
                        </p:tgtEl>
                      </p:cBhvr>
                    </p:animEffect>
                  </p:childTnLst>
                </p:cTn>
              </p:par>
            </p:tnLst>
          </p:tmpl>
        </p:tmplLst>
      </p:bldP>
      <p:bldP spid="69" grpId="0" build="p">
        <p:tmplLst>
          <p:tmpl lvl="1">
            <p:tnLst>
              <p:par>
                <p:cTn presetID="23" presetClass="entr" presetSubtype="16" fill="hold" nodeType="withEffect">
                  <p:stCondLst>
                    <p:cond delay="200"/>
                  </p:stCondLst>
                  <p:childTnLst>
                    <p:set>
                      <p:cBhvr>
                        <p:cTn dur="1" fill="hold">
                          <p:stCondLst>
                            <p:cond delay="0"/>
                          </p:stCondLst>
                        </p:cTn>
                        <p:tgtEl>
                          <p:spTgt spid="69"/>
                        </p:tgtEl>
                        <p:attrNameLst>
                          <p:attrName>style.visibility</p:attrName>
                        </p:attrNameLst>
                      </p:cBhvr>
                      <p:to>
                        <p:strVal val="visible"/>
                      </p:to>
                    </p:set>
                    <p:anim calcmode="lin" valueType="num">
                      <p:cBhvr>
                        <p:cTn dur="500" fill="hold"/>
                        <p:tgtEl>
                          <p:spTgt spid="69"/>
                        </p:tgtEl>
                        <p:attrNameLst>
                          <p:attrName>ppt_w</p:attrName>
                        </p:attrNameLst>
                      </p:cBhvr>
                      <p:tavLst>
                        <p:tav tm="0">
                          <p:val>
                            <p:fltVal val="0"/>
                          </p:val>
                        </p:tav>
                        <p:tav tm="100000">
                          <p:val>
                            <p:strVal val="#ppt_w"/>
                          </p:val>
                        </p:tav>
                      </p:tavLst>
                    </p:anim>
                    <p:anim calcmode="lin" valueType="num">
                      <p:cBhvr>
                        <p:cTn dur="500" fill="hold"/>
                        <p:tgtEl>
                          <p:spTgt spid="69"/>
                        </p:tgtEl>
                        <p:attrNameLst>
                          <p:attrName>ppt_h</p:attrName>
                        </p:attrNameLst>
                      </p:cBhvr>
                      <p:tavLst>
                        <p:tav tm="0">
                          <p:val>
                            <p:fltVal val="0"/>
                          </p:val>
                        </p:tav>
                        <p:tav tm="100000">
                          <p:val>
                            <p:strVal val="#ppt_h"/>
                          </p:val>
                        </p:tav>
                      </p:tavLst>
                    </p:anim>
                  </p:childTnLst>
                </p:cTn>
              </p:par>
            </p:tnLst>
          </p:tmpl>
        </p:tmplLst>
      </p:b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AutoShape 1"/>
          <p:cNvSpPr/>
          <p:nvPr/>
        </p:nvSpPr>
        <p:spPr bwMode="auto">
          <a:xfrm>
            <a:off x="680839" y="2727665"/>
            <a:ext cx="3668740" cy="507380"/>
          </a:xfrm>
          <a:prstGeom prst="roundRect">
            <a:avLst>
              <a:gd name="adj" fmla="val 49361"/>
            </a:avLst>
          </a:prstGeom>
          <a:solidFill>
            <a:schemeClr val="accent1"/>
          </a:solidFill>
          <a:ln>
            <a:noFill/>
          </a:ln>
          <a:effectLst/>
        </p:spPr>
        <p:txBody>
          <a:bodyPr lIns="0" tIns="0" rIns="0" bIns="0" anchor="ctr"/>
          <a:lstStyle/>
          <a:p>
            <a:pPr defTabSz="194945">
              <a:lnSpc>
                <a:spcPct val="120000"/>
              </a:lnSpc>
              <a:defRPr/>
            </a:pPr>
            <a:endParaRPr lang="es-ES" sz="1100" dirty="0">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74" name="AutoShape 2"/>
          <p:cNvSpPr/>
          <p:nvPr/>
        </p:nvSpPr>
        <p:spPr bwMode="auto">
          <a:xfrm>
            <a:off x="4767717" y="2727665"/>
            <a:ext cx="3799780" cy="507380"/>
          </a:xfrm>
          <a:prstGeom prst="roundRect">
            <a:avLst>
              <a:gd name="adj" fmla="val 49361"/>
            </a:avLst>
          </a:prstGeom>
          <a:solidFill>
            <a:schemeClr val="accent2"/>
          </a:solidFill>
          <a:ln>
            <a:noFill/>
          </a:ln>
          <a:effectLst/>
        </p:spPr>
        <p:txBody>
          <a:bodyPr lIns="0" tIns="0" rIns="0" bIns="0" anchor="ctr"/>
          <a:lstStyle/>
          <a:p>
            <a:pPr defTabSz="194945">
              <a:lnSpc>
                <a:spcPct val="120000"/>
              </a:lnSpc>
              <a:defRPr/>
            </a:pPr>
            <a:endParaRPr lang="es-ES" sz="1100" dirty="0">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76" name="AutoShape 4"/>
          <p:cNvSpPr/>
          <p:nvPr/>
        </p:nvSpPr>
        <p:spPr bwMode="auto">
          <a:xfrm>
            <a:off x="2126948" y="2899314"/>
            <a:ext cx="1171218" cy="164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0"/>
          <a:lstStyle/>
          <a:p>
            <a:pPr algn="ctr" defTabSz="215900">
              <a:lnSpc>
                <a:spcPct val="120000"/>
              </a:lnSpc>
              <a:spcBef>
                <a:spcPts val="570"/>
              </a:spcBef>
              <a:defRPr/>
            </a:pPr>
            <a:r>
              <a:rPr lang="zh-CN" altLang="en-U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请替换文字内容</a:t>
            </a:r>
            <a:endPar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endParaRPr>
          </a:p>
        </p:txBody>
      </p:sp>
      <p:sp>
        <p:nvSpPr>
          <p:cNvPr id="79" name="AutoShape 7"/>
          <p:cNvSpPr/>
          <p:nvPr/>
        </p:nvSpPr>
        <p:spPr bwMode="auto">
          <a:xfrm>
            <a:off x="6144196" y="2899314"/>
            <a:ext cx="1171218" cy="164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0"/>
          <a:lstStyle/>
          <a:p>
            <a:pPr algn="ctr" defTabSz="215900">
              <a:lnSpc>
                <a:spcPct val="120000"/>
              </a:lnSpc>
              <a:spcBef>
                <a:spcPts val="570"/>
              </a:spcBef>
              <a:defRPr/>
            </a:pPr>
            <a:r>
              <a:rPr lang="zh-CN" altLang="en-U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请替换文字内容</a:t>
            </a:r>
            <a:endPar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endParaRPr>
          </a:p>
        </p:txBody>
      </p:sp>
      <p:sp>
        <p:nvSpPr>
          <p:cNvPr id="81" name="AutoShape 12"/>
          <p:cNvSpPr/>
          <p:nvPr/>
        </p:nvSpPr>
        <p:spPr bwMode="auto">
          <a:xfrm>
            <a:off x="3817887" y="2237800"/>
            <a:ext cx="743414" cy="745678"/>
          </a:xfrm>
          <a:custGeom>
            <a:avLst/>
            <a:gdLst>
              <a:gd name="T0" fmla="+- 0 10816 32"/>
              <a:gd name="T1" fmla="*/ T0 w 21568"/>
              <a:gd name="T2" fmla="*/ 10800 h 21600"/>
              <a:gd name="T3" fmla="+- 0 10816 32"/>
              <a:gd name="T4" fmla="*/ T3 w 21568"/>
              <a:gd name="T5" fmla="*/ 10800 h 21600"/>
              <a:gd name="T6" fmla="+- 0 10816 32"/>
              <a:gd name="T7" fmla="*/ T6 w 21568"/>
              <a:gd name="T8" fmla="*/ 10800 h 21600"/>
              <a:gd name="T9" fmla="+- 0 10816 32"/>
              <a:gd name="T10" fmla="*/ T9 w 21568"/>
              <a:gd name="T11" fmla="*/ 10800 h 21600"/>
            </a:gdLst>
            <a:ahLst/>
            <a:cxnLst>
              <a:cxn ang="0">
                <a:pos x="T1" y="T2"/>
              </a:cxn>
              <a:cxn ang="0">
                <a:pos x="T4" y="T5"/>
              </a:cxn>
              <a:cxn ang="0">
                <a:pos x="T7" y="T8"/>
              </a:cxn>
              <a:cxn ang="0">
                <a:pos x="T10" y="T11"/>
              </a:cxn>
            </a:cxnLst>
            <a:rect l="0" t="0" r="r" b="b"/>
            <a:pathLst>
              <a:path w="21568" h="21600">
                <a:moveTo>
                  <a:pt x="21409" y="0"/>
                </a:moveTo>
                <a:cubicBezTo>
                  <a:pt x="18161" y="0"/>
                  <a:pt x="14923" y="755"/>
                  <a:pt x="11945" y="2220"/>
                </a:cubicBezTo>
                <a:cubicBezTo>
                  <a:pt x="11786" y="2334"/>
                  <a:pt x="11610" y="2421"/>
                  <a:pt x="11419" y="2466"/>
                </a:cubicBezTo>
                <a:cubicBezTo>
                  <a:pt x="9667" y="3389"/>
                  <a:pt x="8018" y="4575"/>
                  <a:pt x="6525" y="6016"/>
                </a:cubicBezTo>
                <a:cubicBezTo>
                  <a:pt x="6393" y="6245"/>
                  <a:pt x="6208" y="6432"/>
                  <a:pt x="5979" y="6565"/>
                </a:cubicBezTo>
                <a:cubicBezTo>
                  <a:pt x="4514" y="8085"/>
                  <a:pt x="3317" y="9765"/>
                  <a:pt x="2390" y="11552"/>
                </a:cubicBezTo>
                <a:cubicBezTo>
                  <a:pt x="2351" y="11676"/>
                  <a:pt x="2294" y="11792"/>
                  <a:pt x="2225" y="11902"/>
                </a:cubicBezTo>
                <a:cubicBezTo>
                  <a:pt x="714" y="14948"/>
                  <a:pt x="-32" y="18275"/>
                  <a:pt x="0" y="21599"/>
                </a:cubicBezTo>
                <a:cubicBezTo>
                  <a:pt x="12266" y="21599"/>
                  <a:pt x="17378" y="21599"/>
                  <a:pt x="17378" y="21599"/>
                </a:cubicBezTo>
                <a:cubicBezTo>
                  <a:pt x="17378" y="19273"/>
                  <a:pt x="19240" y="17410"/>
                  <a:pt x="21568" y="17410"/>
                </a:cubicBezTo>
                <a:cubicBezTo>
                  <a:pt x="21568" y="5"/>
                  <a:pt x="21568" y="442"/>
                  <a:pt x="21568" y="6"/>
                </a:cubicBezTo>
                <a:cubicBezTo>
                  <a:pt x="21515" y="6"/>
                  <a:pt x="21462" y="0"/>
                  <a:pt x="21409" y="0"/>
                </a:cubicBezTo>
                <a:close/>
              </a:path>
            </a:pathLst>
          </a:custGeom>
          <a:solidFill>
            <a:schemeClr val="accent1">
              <a:lumMod val="75000"/>
            </a:schemeClr>
          </a:solidFill>
          <a:ln>
            <a:noFill/>
          </a:ln>
          <a:effectLst/>
        </p:spPr>
        <p:txBody>
          <a:bodyPr lIns="0" tIns="0" rIns="0" bIns="0"/>
          <a:lstStyle/>
          <a:p>
            <a:pPr defTabSz="305435">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2" name="AutoShape 13"/>
          <p:cNvSpPr/>
          <p:nvPr/>
        </p:nvSpPr>
        <p:spPr bwMode="auto">
          <a:xfrm>
            <a:off x="3816294" y="2983476"/>
            <a:ext cx="743414" cy="730819"/>
          </a:xfrm>
          <a:custGeom>
            <a:avLst/>
            <a:gdLst>
              <a:gd name="T0" fmla="*/ 10800 w 21600"/>
              <a:gd name="T1" fmla="*/ 10779 h 21559"/>
              <a:gd name="T2" fmla="*/ 10800 w 21600"/>
              <a:gd name="T3" fmla="*/ 10779 h 21559"/>
              <a:gd name="T4" fmla="*/ 10800 w 21600"/>
              <a:gd name="T5" fmla="*/ 10779 h 21559"/>
              <a:gd name="T6" fmla="*/ 10800 w 21600"/>
              <a:gd name="T7" fmla="*/ 10779 h 21559"/>
            </a:gdLst>
            <a:ahLst/>
            <a:cxnLst>
              <a:cxn ang="0">
                <a:pos x="T0" y="T1"/>
              </a:cxn>
              <a:cxn ang="0">
                <a:pos x="T2" y="T3"/>
              </a:cxn>
              <a:cxn ang="0">
                <a:pos x="T4" y="T5"/>
              </a:cxn>
              <a:cxn ang="0">
                <a:pos x="T6" y="T7"/>
              </a:cxn>
            </a:cxnLst>
            <a:rect l="0" t="0" r="r" b="b"/>
            <a:pathLst>
              <a:path w="21600" h="21559">
                <a:moveTo>
                  <a:pt x="0" y="0"/>
                </a:moveTo>
                <a:cubicBezTo>
                  <a:pt x="53" y="5502"/>
                  <a:pt x="2137" y="10988"/>
                  <a:pt x="6271" y="15186"/>
                </a:cubicBezTo>
                <a:cubicBezTo>
                  <a:pt x="10500" y="19481"/>
                  <a:pt x="16056" y="21599"/>
                  <a:pt x="21600" y="21558"/>
                </a:cubicBezTo>
                <a:cubicBezTo>
                  <a:pt x="21600" y="9859"/>
                  <a:pt x="21600" y="4260"/>
                  <a:pt x="21600" y="4260"/>
                </a:cubicBezTo>
                <a:cubicBezTo>
                  <a:pt x="19268" y="4260"/>
                  <a:pt x="17404" y="2333"/>
                  <a:pt x="17404" y="0"/>
                </a:cubicBezTo>
                <a:cubicBezTo>
                  <a:pt x="0" y="0"/>
                  <a:pt x="444" y="0"/>
                  <a:pt x="0" y="0"/>
                </a:cubicBezTo>
                <a:close/>
              </a:path>
            </a:pathLst>
          </a:custGeom>
          <a:solidFill>
            <a:schemeClr val="accent4">
              <a:lumMod val="75000"/>
            </a:schemeClr>
          </a:solidFill>
          <a:ln>
            <a:noFill/>
          </a:ln>
          <a:effectLst/>
        </p:spPr>
        <p:txBody>
          <a:bodyPr lIns="0" tIns="0" rIns="0" bIns="0"/>
          <a:lstStyle/>
          <a:p>
            <a:pPr defTabSz="305435">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3" name="AutoShape 14"/>
          <p:cNvSpPr/>
          <p:nvPr/>
        </p:nvSpPr>
        <p:spPr bwMode="auto">
          <a:xfrm>
            <a:off x="4561300" y="2237800"/>
            <a:ext cx="732272" cy="745678"/>
          </a:xfrm>
          <a:custGeom>
            <a:avLst/>
            <a:gdLst>
              <a:gd name="T0" fmla="*/ 10773 w 21546"/>
              <a:gd name="T1" fmla="*/ 10800 h 21600"/>
              <a:gd name="T2" fmla="*/ 10773 w 21546"/>
              <a:gd name="T3" fmla="*/ 10800 h 21600"/>
              <a:gd name="T4" fmla="*/ 10773 w 21546"/>
              <a:gd name="T5" fmla="*/ 10800 h 21600"/>
              <a:gd name="T6" fmla="*/ 10773 w 21546"/>
              <a:gd name="T7" fmla="*/ 10800 h 21600"/>
            </a:gdLst>
            <a:ahLst/>
            <a:cxnLst>
              <a:cxn ang="0">
                <a:pos x="T0" y="T1"/>
              </a:cxn>
              <a:cxn ang="0">
                <a:pos x="T2" y="T3"/>
              </a:cxn>
              <a:cxn ang="0">
                <a:pos x="T4" y="T5"/>
              </a:cxn>
              <a:cxn ang="0">
                <a:pos x="T6" y="T7"/>
              </a:cxn>
            </a:cxnLst>
            <a:rect l="0" t="0" r="r" b="b"/>
            <a:pathLst>
              <a:path w="21546" h="21600">
                <a:moveTo>
                  <a:pt x="0" y="0"/>
                </a:moveTo>
                <a:cubicBezTo>
                  <a:pt x="0" y="12337"/>
                  <a:pt x="0" y="17409"/>
                  <a:pt x="0" y="17409"/>
                </a:cubicBezTo>
                <a:cubicBezTo>
                  <a:pt x="2328" y="17409"/>
                  <a:pt x="4253" y="19272"/>
                  <a:pt x="4253" y="21599"/>
                </a:cubicBezTo>
                <a:cubicBezTo>
                  <a:pt x="21545" y="21599"/>
                  <a:pt x="21007" y="21599"/>
                  <a:pt x="21544" y="21599"/>
                </a:cubicBezTo>
                <a:cubicBezTo>
                  <a:pt x="21600" y="16054"/>
                  <a:pt x="19487" y="10491"/>
                  <a:pt x="15193" y="6260"/>
                </a:cubicBezTo>
                <a:cubicBezTo>
                  <a:pt x="10994" y="2124"/>
                  <a:pt x="5503" y="39"/>
                  <a:pt x="0" y="0"/>
                </a:cubicBezTo>
                <a:close/>
              </a:path>
            </a:pathLst>
          </a:custGeom>
          <a:solidFill>
            <a:schemeClr val="accent2">
              <a:lumMod val="75000"/>
            </a:schemeClr>
          </a:solidFill>
          <a:ln>
            <a:noFill/>
          </a:ln>
          <a:effectLst/>
        </p:spPr>
        <p:txBody>
          <a:bodyPr lIns="0" tIns="0" rIns="0" bIns="0"/>
          <a:lstStyle/>
          <a:p>
            <a:pPr defTabSz="305435">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4" name="AutoShape 15"/>
          <p:cNvSpPr/>
          <p:nvPr/>
        </p:nvSpPr>
        <p:spPr bwMode="auto">
          <a:xfrm>
            <a:off x="4559710" y="2983476"/>
            <a:ext cx="732801" cy="7308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264" y="0"/>
                </a:moveTo>
                <a:cubicBezTo>
                  <a:pt x="4264" y="2337"/>
                  <a:pt x="2334" y="4268"/>
                  <a:pt x="0" y="4268"/>
                </a:cubicBezTo>
                <a:cubicBezTo>
                  <a:pt x="0" y="21599"/>
                  <a:pt x="0" y="21053"/>
                  <a:pt x="0" y="21600"/>
                </a:cubicBezTo>
                <a:cubicBezTo>
                  <a:pt x="5517" y="21559"/>
                  <a:pt x="11022" y="19436"/>
                  <a:pt x="15232" y="15216"/>
                </a:cubicBezTo>
                <a:cubicBezTo>
                  <a:pt x="19427" y="11009"/>
                  <a:pt x="21545" y="5512"/>
                  <a:pt x="21599" y="0"/>
                </a:cubicBezTo>
                <a:cubicBezTo>
                  <a:pt x="9836" y="0"/>
                  <a:pt x="4264" y="0"/>
                  <a:pt x="4264" y="0"/>
                </a:cubicBezTo>
                <a:close/>
              </a:path>
            </a:pathLst>
          </a:custGeom>
          <a:solidFill>
            <a:schemeClr val="accent3">
              <a:lumMod val="75000"/>
            </a:schemeClr>
          </a:solidFill>
          <a:ln>
            <a:noFill/>
          </a:ln>
          <a:effectLst/>
        </p:spPr>
        <p:txBody>
          <a:bodyPr lIns="0" tIns="0" rIns="0" bIns="0"/>
          <a:lstStyle/>
          <a:p>
            <a:pPr defTabSz="305435">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5" name="AutoShape 16"/>
          <p:cNvSpPr/>
          <p:nvPr/>
        </p:nvSpPr>
        <p:spPr bwMode="auto">
          <a:xfrm>
            <a:off x="4560772" y="2020730"/>
            <a:ext cx="1077181" cy="110020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6131"/>
                </a:moveTo>
                <a:cubicBezTo>
                  <a:pt x="0" y="0"/>
                  <a:pt x="0" y="0"/>
                  <a:pt x="0" y="0"/>
                </a:cubicBezTo>
                <a:cubicBezTo>
                  <a:pt x="10685" y="0"/>
                  <a:pt x="19302" y="8437"/>
                  <a:pt x="19359" y="18900"/>
                </a:cubicBezTo>
                <a:cubicBezTo>
                  <a:pt x="21599" y="18900"/>
                  <a:pt x="21599" y="18900"/>
                  <a:pt x="21599" y="18900"/>
                </a:cubicBezTo>
                <a:cubicBezTo>
                  <a:pt x="16372" y="21599"/>
                  <a:pt x="16372" y="21599"/>
                  <a:pt x="16372" y="21599"/>
                </a:cubicBezTo>
                <a:cubicBezTo>
                  <a:pt x="11144" y="18900"/>
                  <a:pt x="11144" y="18900"/>
                  <a:pt x="11144" y="18900"/>
                </a:cubicBezTo>
                <a:cubicBezTo>
                  <a:pt x="13327" y="18900"/>
                  <a:pt x="13327" y="18900"/>
                  <a:pt x="13327" y="18900"/>
                </a:cubicBezTo>
                <a:cubicBezTo>
                  <a:pt x="13212" y="11812"/>
                  <a:pt x="7353" y="6131"/>
                  <a:pt x="114" y="6131"/>
                </a:cubicBezTo>
                <a:cubicBezTo>
                  <a:pt x="57" y="6131"/>
                  <a:pt x="57" y="6131"/>
                  <a:pt x="0" y="6131"/>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0" tIns="0" rIns="0" bIns="0"/>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6" name="AutoShape 17"/>
          <p:cNvSpPr/>
          <p:nvPr/>
        </p:nvSpPr>
        <p:spPr bwMode="auto">
          <a:xfrm>
            <a:off x="3596613" y="1903439"/>
            <a:ext cx="1102121" cy="108322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907" y="2342"/>
                </a:moveTo>
                <a:cubicBezTo>
                  <a:pt x="8471" y="2342"/>
                  <a:pt x="0" y="10971"/>
                  <a:pt x="0" y="21600"/>
                </a:cubicBezTo>
                <a:cubicBezTo>
                  <a:pt x="5890" y="21600"/>
                  <a:pt x="5890" y="21600"/>
                  <a:pt x="5890" y="21600"/>
                </a:cubicBezTo>
                <a:cubicBezTo>
                  <a:pt x="5947" y="14400"/>
                  <a:pt x="11725" y="8571"/>
                  <a:pt x="18794" y="8571"/>
                </a:cubicBezTo>
                <a:cubicBezTo>
                  <a:pt x="18794" y="8571"/>
                  <a:pt x="18850" y="8571"/>
                  <a:pt x="18907" y="8571"/>
                </a:cubicBezTo>
                <a:cubicBezTo>
                  <a:pt x="18907" y="10400"/>
                  <a:pt x="18907" y="10400"/>
                  <a:pt x="18907" y="10400"/>
                </a:cubicBezTo>
                <a:cubicBezTo>
                  <a:pt x="21600" y="5200"/>
                  <a:pt x="21600" y="5200"/>
                  <a:pt x="21600" y="5200"/>
                </a:cubicBezTo>
                <a:cubicBezTo>
                  <a:pt x="18907" y="0"/>
                  <a:pt x="18907" y="0"/>
                  <a:pt x="18907" y="0"/>
                </a:cubicBezTo>
                <a:lnTo>
                  <a:pt x="18907" y="2342"/>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0" tIns="0" rIns="0" bIns="0"/>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7" name="AutoShape 18"/>
          <p:cNvSpPr/>
          <p:nvPr/>
        </p:nvSpPr>
        <p:spPr bwMode="auto">
          <a:xfrm>
            <a:off x="3481997" y="2851324"/>
            <a:ext cx="1078773" cy="10975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763"/>
                </a:moveTo>
                <a:cubicBezTo>
                  <a:pt x="2291" y="2763"/>
                  <a:pt x="2291" y="2763"/>
                  <a:pt x="2291" y="2763"/>
                </a:cubicBezTo>
                <a:cubicBezTo>
                  <a:pt x="2349" y="13196"/>
                  <a:pt x="11000" y="21599"/>
                  <a:pt x="21600" y="21599"/>
                </a:cubicBezTo>
                <a:cubicBezTo>
                  <a:pt x="21600" y="15509"/>
                  <a:pt x="21600" y="15509"/>
                  <a:pt x="21600" y="15509"/>
                </a:cubicBezTo>
                <a:cubicBezTo>
                  <a:pt x="21542" y="15509"/>
                  <a:pt x="21542" y="15509"/>
                  <a:pt x="21485" y="15509"/>
                </a:cubicBezTo>
                <a:cubicBezTo>
                  <a:pt x="14266" y="15509"/>
                  <a:pt x="8422" y="9813"/>
                  <a:pt x="8307" y="2763"/>
                </a:cubicBezTo>
                <a:cubicBezTo>
                  <a:pt x="10427" y="2763"/>
                  <a:pt x="10427" y="2763"/>
                  <a:pt x="10427" y="2763"/>
                </a:cubicBezTo>
                <a:cubicBezTo>
                  <a:pt x="5213" y="0"/>
                  <a:pt x="5213" y="0"/>
                  <a:pt x="5213" y="0"/>
                </a:cubicBezTo>
                <a:lnTo>
                  <a:pt x="0" y="2763"/>
                </a:lnTo>
                <a:close/>
              </a:path>
            </a:pathLst>
          </a:custGeom>
          <a:solidFill>
            <a:schemeClr val="accent4"/>
          </a:solidFill>
          <a:ln>
            <a:noFill/>
          </a:ln>
          <a:effectLst/>
        </p:spPr>
        <p:txBody>
          <a:bodyPr lIns="0" tIns="0" rIns="0" bIns="0"/>
          <a:lstStyle/>
          <a:p>
            <a:pPr defTabSz="305435">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8" name="AutoShape 19"/>
          <p:cNvSpPr/>
          <p:nvPr/>
        </p:nvSpPr>
        <p:spPr bwMode="auto">
          <a:xfrm>
            <a:off x="4423337" y="3037613"/>
            <a:ext cx="1099999" cy="101422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699" y="19403"/>
                </a:moveTo>
                <a:cubicBezTo>
                  <a:pt x="12768" y="19403"/>
                  <a:pt x="21037" y="10861"/>
                  <a:pt x="21600" y="122"/>
                </a:cubicBezTo>
                <a:cubicBezTo>
                  <a:pt x="18731" y="1769"/>
                  <a:pt x="18731" y="1769"/>
                  <a:pt x="18731" y="1769"/>
                </a:cubicBezTo>
                <a:cubicBezTo>
                  <a:pt x="15693" y="0"/>
                  <a:pt x="15693" y="0"/>
                  <a:pt x="15693" y="0"/>
                </a:cubicBezTo>
                <a:cubicBezTo>
                  <a:pt x="15075" y="7199"/>
                  <a:pt x="9562" y="12813"/>
                  <a:pt x="2812" y="12813"/>
                </a:cubicBezTo>
                <a:cubicBezTo>
                  <a:pt x="2756" y="12813"/>
                  <a:pt x="2756" y="12813"/>
                  <a:pt x="2699" y="12813"/>
                </a:cubicBezTo>
                <a:cubicBezTo>
                  <a:pt x="2699" y="10494"/>
                  <a:pt x="2699" y="10494"/>
                  <a:pt x="2699" y="10494"/>
                </a:cubicBezTo>
                <a:cubicBezTo>
                  <a:pt x="0" y="16047"/>
                  <a:pt x="0" y="16047"/>
                  <a:pt x="0" y="16047"/>
                </a:cubicBezTo>
                <a:cubicBezTo>
                  <a:pt x="2699" y="21600"/>
                  <a:pt x="2699" y="21600"/>
                  <a:pt x="2699" y="21600"/>
                </a:cubicBezTo>
                <a:lnTo>
                  <a:pt x="2699" y="19403"/>
                </a:lnTo>
                <a:close/>
              </a:path>
            </a:pathLst>
          </a:custGeom>
          <a:solidFill>
            <a:schemeClr val="accent3"/>
          </a:solidFill>
          <a:ln>
            <a:noFill/>
          </a:ln>
          <a:effectLst/>
        </p:spPr>
        <p:txBody>
          <a:bodyPr lIns="0" tIns="0" rIns="0" bIns="0"/>
          <a:lstStyle/>
          <a:p>
            <a:pPr defTabSz="305435">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4" name="Text Placeholder 7"/>
          <p:cNvSpPr txBox="1"/>
          <p:nvPr/>
        </p:nvSpPr>
        <p:spPr>
          <a:xfrm>
            <a:off x="1653564" y="1769693"/>
            <a:ext cx="1102789" cy="226850"/>
          </a:xfrm>
          <a:prstGeom prst="rect">
            <a:avLst/>
          </a:prstGeom>
        </p:spPr>
        <p:txBody>
          <a:bodyPr vert="horz" lIns="0" tIns="0" rIns="0" bIns="0" anchor="ctr"/>
          <a:lstStyle>
            <a:lvl1pPr marL="0" indent="0" algn="r" defTabSz="914400" rtl="0" eaLnBrk="1" latinLnBrk="0" hangingPunct="1">
              <a:lnSpc>
                <a:spcPct val="100000"/>
              </a:lnSpc>
              <a:spcBef>
                <a:spcPts val="0"/>
              </a:spcBef>
              <a:spcAft>
                <a:spcPts val="0"/>
              </a:spcAft>
              <a:buFont typeface="Arial" panose="020B0604020202020204" pitchFamily="34" charset="0"/>
              <a:buNone/>
              <a:defRPr sz="2635" b="1" kern="1200" baseline="0">
                <a:solidFill>
                  <a:schemeClr val="accent1"/>
                </a:solidFill>
                <a:latin typeface="League Gothic Regular"/>
                <a:ea typeface="+mn-ea"/>
                <a:cs typeface="League Gothic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 Placeholder 2"/>
          <p:cNvSpPr txBox="1"/>
          <p:nvPr/>
        </p:nvSpPr>
        <p:spPr>
          <a:xfrm>
            <a:off x="1158388" y="2058888"/>
            <a:ext cx="1597964" cy="432693"/>
          </a:xfrm>
          <a:prstGeom prst="rect">
            <a:avLst/>
          </a:prstGeom>
        </p:spPr>
        <p:txBody>
          <a:bodyPr vert="horz" lIns="0" tIns="0" rIns="0" bIns="0"/>
          <a:lstStyle>
            <a:lvl1pPr marL="0" indent="0" algn="r" defTabSz="914400" rtl="0" eaLnBrk="1" latinLnBrk="0" hangingPunct="1">
              <a:lnSpc>
                <a:spcPct val="120000"/>
              </a:lnSpc>
              <a:spcBef>
                <a:spcPts val="0"/>
              </a:spcBef>
              <a:buFont typeface="Arial" panose="020B0604020202020204" pitchFamily="34" charset="0"/>
              <a:buNone/>
              <a:defRPr sz="158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ounded Rectangle 11"/>
          <p:cNvSpPr>
            <a:spLocks noChangeAspect="1"/>
          </p:cNvSpPr>
          <p:nvPr/>
        </p:nvSpPr>
        <p:spPr>
          <a:xfrm>
            <a:off x="2883594" y="1734390"/>
            <a:ext cx="481328" cy="481888"/>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 Placeholder 7"/>
          <p:cNvSpPr txBox="1"/>
          <p:nvPr/>
        </p:nvSpPr>
        <p:spPr>
          <a:xfrm>
            <a:off x="2922188" y="1795430"/>
            <a:ext cx="389634" cy="321610"/>
          </a:xfrm>
          <a:prstGeom prst="rect">
            <a:avLst/>
          </a:prstGeom>
        </p:spPr>
        <p:txBody>
          <a:bodyPr vert="horz" lIns="0" tIns="0" rIns="0" bIns="0" anchor="ctr"/>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01</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Text Placeholder 7"/>
          <p:cNvSpPr txBox="1"/>
          <p:nvPr/>
        </p:nvSpPr>
        <p:spPr>
          <a:xfrm>
            <a:off x="6482166" y="1769693"/>
            <a:ext cx="1166980" cy="226850"/>
          </a:xfrm>
          <a:prstGeom prst="rect">
            <a:avLst/>
          </a:prstGeom>
        </p:spPr>
        <p:txBody>
          <a:bodyPr vert="horz" lIns="0" tIns="0" rIns="0" bIns="0"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2635" b="1" kern="1200" baseline="0">
                <a:solidFill>
                  <a:schemeClr val="accent1"/>
                </a:solidFill>
                <a:latin typeface="League Gothic Regular"/>
                <a:ea typeface="+mn-ea"/>
                <a:cs typeface="League Gothic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 Placeholder 2"/>
          <p:cNvSpPr txBox="1"/>
          <p:nvPr/>
        </p:nvSpPr>
        <p:spPr>
          <a:xfrm>
            <a:off x="6482166" y="2058888"/>
            <a:ext cx="1572560" cy="432693"/>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58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Rounded Rectangle 23"/>
          <p:cNvSpPr>
            <a:spLocks noChangeAspect="1"/>
          </p:cNvSpPr>
          <p:nvPr/>
        </p:nvSpPr>
        <p:spPr>
          <a:xfrm>
            <a:off x="5910783" y="1734390"/>
            <a:ext cx="481328" cy="481888"/>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 Placeholder 7"/>
          <p:cNvSpPr txBox="1"/>
          <p:nvPr/>
        </p:nvSpPr>
        <p:spPr>
          <a:xfrm>
            <a:off x="5949378" y="1795430"/>
            <a:ext cx="389634" cy="321610"/>
          </a:xfrm>
          <a:prstGeom prst="rect">
            <a:avLst/>
          </a:prstGeom>
        </p:spPr>
        <p:txBody>
          <a:bodyPr vert="horz" lIns="0" tIns="0" rIns="0" bIns="0" anchor="ctr"/>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02</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Text Placeholder 7"/>
          <p:cNvSpPr txBox="1"/>
          <p:nvPr/>
        </p:nvSpPr>
        <p:spPr>
          <a:xfrm>
            <a:off x="1653564" y="3641179"/>
            <a:ext cx="1102789" cy="226850"/>
          </a:xfrm>
          <a:prstGeom prst="rect">
            <a:avLst/>
          </a:prstGeom>
        </p:spPr>
        <p:txBody>
          <a:bodyPr vert="horz" lIns="0" tIns="0" rIns="0" bIns="0" anchor="ctr"/>
          <a:lstStyle>
            <a:lvl1pPr marL="0" indent="0" algn="r" defTabSz="914400" rtl="0" eaLnBrk="1" latinLnBrk="0" hangingPunct="1">
              <a:lnSpc>
                <a:spcPct val="100000"/>
              </a:lnSpc>
              <a:spcBef>
                <a:spcPts val="0"/>
              </a:spcBef>
              <a:spcAft>
                <a:spcPts val="0"/>
              </a:spcAft>
              <a:buFont typeface="Arial" panose="020B0604020202020204" pitchFamily="34" charset="0"/>
              <a:buNone/>
              <a:defRPr sz="2635" b="1" kern="1200" baseline="0">
                <a:solidFill>
                  <a:schemeClr val="accent1"/>
                </a:solidFill>
                <a:latin typeface="League Gothic Regular"/>
                <a:ea typeface="+mn-ea"/>
                <a:cs typeface="League Gothic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 Placeholder 2"/>
          <p:cNvSpPr txBox="1"/>
          <p:nvPr/>
        </p:nvSpPr>
        <p:spPr>
          <a:xfrm>
            <a:off x="1158388" y="3930375"/>
            <a:ext cx="1597964" cy="432693"/>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58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ounded Rectangle 27"/>
          <p:cNvSpPr>
            <a:spLocks noChangeAspect="1"/>
          </p:cNvSpPr>
          <p:nvPr/>
        </p:nvSpPr>
        <p:spPr>
          <a:xfrm>
            <a:off x="2850965" y="3605876"/>
            <a:ext cx="481328" cy="481888"/>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7"/>
          <p:cNvSpPr txBox="1"/>
          <p:nvPr/>
        </p:nvSpPr>
        <p:spPr>
          <a:xfrm>
            <a:off x="2889559" y="3666916"/>
            <a:ext cx="389634" cy="321610"/>
          </a:xfrm>
          <a:prstGeom prst="rect">
            <a:avLst/>
          </a:prstGeom>
        </p:spPr>
        <p:txBody>
          <a:bodyPr vert="horz" lIns="0" tIns="0" rIns="0" bIns="0" anchor="ctr"/>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02</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46" name="Text Placeholder 7"/>
          <p:cNvSpPr txBox="1"/>
          <p:nvPr/>
        </p:nvSpPr>
        <p:spPr>
          <a:xfrm>
            <a:off x="6478689" y="3641179"/>
            <a:ext cx="1166980" cy="226850"/>
          </a:xfrm>
          <a:prstGeom prst="rect">
            <a:avLst/>
          </a:prstGeom>
        </p:spPr>
        <p:txBody>
          <a:bodyPr vert="horz" lIns="0" tIns="0" rIns="0" bIns="0"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2635" b="1" kern="1200" baseline="0">
                <a:solidFill>
                  <a:schemeClr val="accent1"/>
                </a:solidFill>
                <a:latin typeface="League Gothic Regular"/>
                <a:ea typeface="+mn-ea"/>
                <a:cs typeface="League Gothic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 Placeholder 2"/>
          <p:cNvSpPr txBox="1"/>
          <p:nvPr/>
        </p:nvSpPr>
        <p:spPr>
          <a:xfrm>
            <a:off x="6478690" y="3930375"/>
            <a:ext cx="1572560" cy="432693"/>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58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ounded Rectangle 16"/>
          <p:cNvSpPr>
            <a:spLocks noChangeAspect="1"/>
          </p:cNvSpPr>
          <p:nvPr/>
        </p:nvSpPr>
        <p:spPr>
          <a:xfrm>
            <a:off x="5910783" y="3605876"/>
            <a:ext cx="481328" cy="481888"/>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7"/>
          <p:cNvSpPr txBox="1"/>
          <p:nvPr/>
        </p:nvSpPr>
        <p:spPr>
          <a:xfrm>
            <a:off x="5949378" y="3666916"/>
            <a:ext cx="389634" cy="321610"/>
          </a:xfrm>
          <a:prstGeom prst="rect">
            <a:avLst/>
          </a:prstGeom>
        </p:spPr>
        <p:txBody>
          <a:bodyPr vert="horz" lIns="0" tIns="0" rIns="0" bIns="0" anchor="ctr"/>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03</a:t>
            </a:r>
            <a:endParaRPr lang="es-ES_tradnl" sz="1400" dirty="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86"/>
                                        </p:tgtEl>
                                        <p:attrNameLst>
                                          <p:attrName>style.visibility</p:attrName>
                                        </p:attrNameLst>
                                      </p:cBhvr>
                                      <p:to>
                                        <p:strVal val="visible"/>
                                      </p:to>
                                    </p:set>
                                    <p:animEffect transition="in" filter="dissolve">
                                      <p:cBhvr>
                                        <p:cTn id="7" dur="500"/>
                                        <p:tgtEl>
                                          <p:spTgt spid="86"/>
                                        </p:tgtEl>
                                      </p:cBhvr>
                                    </p:animEffect>
                                  </p:childTnLst>
                                </p:cTn>
                              </p:par>
                            </p:childTnLst>
                          </p:cTn>
                        </p:par>
                        <p:par>
                          <p:cTn id="8" fill="hold">
                            <p:stCondLst>
                              <p:cond delay="600"/>
                            </p:stCondLst>
                            <p:childTnLst>
                              <p:par>
                                <p:cTn id="9" presetID="9" presetClass="entr" presetSubtype="0" fill="hold" grpId="0" nodeType="afterEffect">
                                  <p:stCondLst>
                                    <p:cond delay="100"/>
                                  </p:stCondLst>
                                  <p:childTnLst>
                                    <p:set>
                                      <p:cBhvr>
                                        <p:cTn id="10" dur="1" fill="hold">
                                          <p:stCondLst>
                                            <p:cond delay="0"/>
                                          </p:stCondLst>
                                        </p:cTn>
                                        <p:tgtEl>
                                          <p:spTgt spid="85"/>
                                        </p:tgtEl>
                                        <p:attrNameLst>
                                          <p:attrName>style.visibility</p:attrName>
                                        </p:attrNameLst>
                                      </p:cBhvr>
                                      <p:to>
                                        <p:strVal val="visible"/>
                                      </p:to>
                                    </p:set>
                                    <p:animEffect transition="in" filter="dissolve">
                                      <p:cBhvr>
                                        <p:cTn id="11" dur="500"/>
                                        <p:tgtEl>
                                          <p:spTgt spid="85"/>
                                        </p:tgtEl>
                                      </p:cBhvr>
                                    </p:animEffect>
                                  </p:childTnLst>
                                </p:cTn>
                              </p:par>
                            </p:childTnLst>
                          </p:cTn>
                        </p:par>
                        <p:par>
                          <p:cTn id="12" fill="hold">
                            <p:stCondLst>
                              <p:cond delay="1200"/>
                            </p:stCondLst>
                            <p:childTnLst>
                              <p:par>
                                <p:cTn id="13" presetID="9" presetClass="entr" presetSubtype="0" fill="hold" nodeType="afterEffect">
                                  <p:stCondLst>
                                    <p:cond delay="100"/>
                                  </p:stCondLst>
                                  <p:childTnLst>
                                    <p:set>
                                      <p:cBhvr>
                                        <p:cTn id="14" dur="1" fill="hold">
                                          <p:stCondLst>
                                            <p:cond delay="0"/>
                                          </p:stCondLst>
                                        </p:cTn>
                                        <p:tgtEl>
                                          <p:spTgt spid="81"/>
                                        </p:tgtEl>
                                        <p:attrNameLst>
                                          <p:attrName>style.visibility</p:attrName>
                                        </p:attrNameLst>
                                      </p:cBhvr>
                                      <p:to>
                                        <p:strVal val="visible"/>
                                      </p:to>
                                    </p:set>
                                    <p:animEffect transition="in" filter="dissolve">
                                      <p:cBhvr>
                                        <p:cTn id="15" dur="500"/>
                                        <p:tgtEl>
                                          <p:spTgt spid="81"/>
                                        </p:tgtEl>
                                      </p:cBhvr>
                                    </p:animEffect>
                                  </p:childTnLst>
                                </p:cTn>
                              </p:par>
                            </p:childTnLst>
                          </p:cTn>
                        </p:par>
                        <p:par>
                          <p:cTn id="16" fill="hold">
                            <p:stCondLst>
                              <p:cond delay="1800"/>
                            </p:stCondLst>
                            <p:childTnLst>
                              <p:par>
                                <p:cTn id="17" presetID="9" presetClass="entr" presetSubtype="0" fill="hold" nodeType="afterEffect">
                                  <p:stCondLst>
                                    <p:cond delay="100"/>
                                  </p:stCondLst>
                                  <p:childTnLst>
                                    <p:set>
                                      <p:cBhvr>
                                        <p:cTn id="18" dur="1" fill="hold">
                                          <p:stCondLst>
                                            <p:cond delay="0"/>
                                          </p:stCondLst>
                                        </p:cTn>
                                        <p:tgtEl>
                                          <p:spTgt spid="83"/>
                                        </p:tgtEl>
                                        <p:attrNameLst>
                                          <p:attrName>style.visibility</p:attrName>
                                        </p:attrNameLst>
                                      </p:cBhvr>
                                      <p:to>
                                        <p:strVal val="visible"/>
                                      </p:to>
                                    </p:set>
                                    <p:animEffect transition="in" filter="dissolve">
                                      <p:cBhvr>
                                        <p:cTn id="19" dur="500"/>
                                        <p:tgtEl>
                                          <p:spTgt spid="83"/>
                                        </p:tgtEl>
                                      </p:cBhvr>
                                    </p:animEffect>
                                  </p:childTnLst>
                                </p:cTn>
                              </p:par>
                            </p:childTnLst>
                          </p:cTn>
                        </p:par>
                        <p:par>
                          <p:cTn id="20" fill="hold">
                            <p:stCondLst>
                              <p:cond delay="2400"/>
                            </p:stCondLst>
                            <p:childTnLst>
                              <p:par>
                                <p:cTn id="21" presetID="9" presetClass="entr" presetSubtype="0" fill="hold" nodeType="afterEffect">
                                  <p:stCondLst>
                                    <p:cond delay="100"/>
                                  </p:stCondLst>
                                  <p:childTnLst>
                                    <p:set>
                                      <p:cBhvr>
                                        <p:cTn id="22" dur="1" fill="hold">
                                          <p:stCondLst>
                                            <p:cond delay="0"/>
                                          </p:stCondLst>
                                        </p:cTn>
                                        <p:tgtEl>
                                          <p:spTgt spid="87"/>
                                        </p:tgtEl>
                                        <p:attrNameLst>
                                          <p:attrName>style.visibility</p:attrName>
                                        </p:attrNameLst>
                                      </p:cBhvr>
                                      <p:to>
                                        <p:strVal val="visible"/>
                                      </p:to>
                                    </p:set>
                                    <p:animEffect transition="in" filter="dissolve">
                                      <p:cBhvr>
                                        <p:cTn id="23" dur="500"/>
                                        <p:tgtEl>
                                          <p:spTgt spid="87"/>
                                        </p:tgtEl>
                                      </p:cBhvr>
                                    </p:animEffect>
                                  </p:childTnLst>
                                </p:cTn>
                              </p:par>
                            </p:childTnLst>
                          </p:cTn>
                        </p:par>
                        <p:par>
                          <p:cTn id="24" fill="hold">
                            <p:stCondLst>
                              <p:cond delay="3000"/>
                            </p:stCondLst>
                            <p:childTnLst>
                              <p:par>
                                <p:cTn id="25" presetID="9" presetClass="entr" presetSubtype="0" fill="hold" nodeType="afterEffect">
                                  <p:stCondLst>
                                    <p:cond delay="100"/>
                                  </p:stCondLst>
                                  <p:childTnLst>
                                    <p:set>
                                      <p:cBhvr>
                                        <p:cTn id="26" dur="1" fill="hold">
                                          <p:stCondLst>
                                            <p:cond delay="0"/>
                                          </p:stCondLst>
                                        </p:cTn>
                                        <p:tgtEl>
                                          <p:spTgt spid="82"/>
                                        </p:tgtEl>
                                        <p:attrNameLst>
                                          <p:attrName>style.visibility</p:attrName>
                                        </p:attrNameLst>
                                      </p:cBhvr>
                                      <p:to>
                                        <p:strVal val="visible"/>
                                      </p:to>
                                    </p:set>
                                    <p:animEffect transition="in" filter="dissolve">
                                      <p:cBhvr>
                                        <p:cTn id="27" dur="500"/>
                                        <p:tgtEl>
                                          <p:spTgt spid="82"/>
                                        </p:tgtEl>
                                      </p:cBhvr>
                                    </p:animEffect>
                                  </p:childTnLst>
                                </p:cTn>
                              </p:par>
                            </p:childTnLst>
                          </p:cTn>
                        </p:par>
                        <p:par>
                          <p:cTn id="28" fill="hold">
                            <p:stCondLst>
                              <p:cond delay="3600"/>
                            </p:stCondLst>
                            <p:childTnLst>
                              <p:par>
                                <p:cTn id="29" presetID="9" presetClass="entr" presetSubtype="0" fill="hold" nodeType="afterEffect">
                                  <p:stCondLst>
                                    <p:cond delay="100"/>
                                  </p:stCondLst>
                                  <p:childTnLst>
                                    <p:set>
                                      <p:cBhvr>
                                        <p:cTn id="30" dur="1" fill="hold">
                                          <p:stCondLst>
                                            <p:cond delay="0"/>
                                          </p:stCondLst>
                                        </p:cTn>
                                        <p:tgtEl>
                                          <p:spTgt spid="84"/>
                                        </p:tgtEl>
                                        <p:attrNameLst>
                                          <p:attrName>style.visibility</p:attrName>
                                        </p:attrNameLst>
                                      </p:cBhvr>
                                      <p:to>
                                        <p:strVal val="visible"/>
                                      </p:to>
                                    </p:set>
                                    <p:animEffect transition="in" filter="dissolve">
                                      <p:cBhvr>
                                        <p:cTn id="31" dur="500"/>
                                        <p:tgtEl>
                                          <p:spTgt spid="84"/>
                                        </p:tgtEl>
                                      </p:cBhvr>
                                    </p:animEffect>
                                  </p:childTnLst>
                                </p:cTn>
                              </p:par>
                            </p:childTnLst>
                          </p:cTn>
                        </p:par>
                        <p:par>
                          <p:cTn id="32" fill="hold">
                            <p:stCondLst>
                              <p:cond delay="4200"/>
                            </p:stCondLst>
                            <p:childTnLst>
                              <p:par>
                                <p:cTn id="33" presetID="9" presetClass="entr" presetSubtype="0" fill="hold" nodeType="afterEffect">
                                  <p:stCondLst>
                                    <p:cond delay="100"/>
                                  </p:stCondLst>
                                  <p:childTnLst>
                                    <p:set>
                                      <p:cBhvr>
                                        <p:cTn id="34" dur="1" fill="hold">
                                          <p:stCondLst>
                                            <p:cond delay="0"/>
                                          </p:stCondLst>
                                        </p:cTn>
                                        <p:tgtEl>
                                          <p:spTgt spid="88"/>
                                        </p:tgtEl>
                                        <p:attrNameLst>
                                          <p:attrName>style.visibility</p:attrName>
                                        </p:attrNameLst>
                                      </p:cBhvr>
                                      <p:to>
                                        <p:strVal val="visible"/>
                                      </p:to>
                                    </p:set>
                                    <p:animEffect transition="in" filter="dissolve">
                                      <p:cBhvr>
                                        <p:cTn id="35" dur="500"/>
                                        <p:tgtEl>
                                          <p:spTgt spid="88"/>
                                        </p:tgtEl>
                                      </p:cBhvr>
                                    </p:animEffect>
                                  </p:childTnLst>
                                </p:cTn>
                              </p:par>
                            </p:childTnLst>
                          </p:cTn>
                        </p:par>
                        <p:par>
                          <p:cTn id="36" fill="hold">
                            <p:stCondLst>
                              <p:cond delay="4800"/>
                            </p:stCondLst>
                            <p:childTnLst>
                              <p:par>
                                <p:cTn id="37" presetID="9" presetClass="entr" presetSubtype="0" fill="hold" grpId="0" nodeType="afterEffect">
                                  <p:stCondLst>
                                    <p:cond delay="100"/>
                                  </p:stCondLst>
                                  <p:childTnLst>
                                    <p:set>
                                      <p:cBhvr>
                                        <p:cTn id="38" dur="1" fill="hold">
                                          <p:stCondLst>
                                            <p:cond delay="0"/>
                                          </p:stCondLst>
                                        </p:cTn>
                                        <p:tgtEl>
                                          <p:spTgt spid="73"/>
                                        </p:tgtEl>
                                        <p:attrNameLst>
                                          <p:attrName>style.visibility</p:attrName>
                                        </p:attrNameLst>
                                      </p:cBhvr>
                                      <p:to>
                                        <p:strVal val="visible"/>
                                      </p:to>
                                    </p:set>
                                    <p:animEffect transition="in" filter="dissolve">
                                      <p:cBhvr>
                                        <p:cTn id="39" dur="500"/>
                                        <p:tgtEl>
                                          <p:spTgt spid="73"/>
                                        </p:tgtEl>
                                      </p:cBhvr>
                                    </p:animEffect>
                                  </p:childTnLst>
                                </p:cTn>
                              </p:par>
                            </p:childTnLst>
                          </p:cTn>
                        </p:par>
                        <p:par>
                          <p:cTn id="40" fill="hold">
                            <p:stCondLst>
                              <p:cond delay="5400"/>
                            </p:stCondLst>
                            <p:childTnLst>
                              <p:par>
                                <p:cTn id="41" presetID="2" presetClass="entr" presetSubtype="2" fill="hold" grpId="0" nodeType="afterEffect">
                                  <p:stCondLst>
                                    <p:cond delay="100"/>
                                  </p:stCondLst>
                                  <p:childTnLst>
                                    <p:set>
                                      <p:cBhvr>
                                        <p:cTn id="42" dur="1" fill="hold">
                                          <p:stCondLst>
                                            <p:cond delay="0"/>
                                          </p:stCondLst>
                                        </p:cTn>
                                        <p:tgtEl>
                                          <p:spTgt spid="76"/>
                                        </p:tgtEl>
                                        <p:attrNameLst>
                                          <p:attrName>style.visibility</p:attrName>
                                        </p:attrNameLst>
                                      </p:cBhvr>
                                      <p:to>
                                        <p:strVal val="visible"/>
                                      </p:to>
                                    </p:set>
                                    <p:anim calcmode="lin" valueType="num">
                                      <p:cBhvr additive="base">
                                        <p:cTn id="43" dur="500" fill="hold"/>
                                        <p:tgtEl>
                                          <p:spTgt spid="76"/>
                                        </p:tgtEl>
                                        <p:attrNameLst>
                                          <p:attrName>ppt_x</p:attrName>
                                        </p:attrNameLst>
                                      </p:cBhvr>
                                      <p:tavLst>
                                        <p:tav tm="0">
                                          <p:val>
                                            <p:strVal val="1+#ppt_w/2"/>
                                          </p:val>
                                        </p:tav>
                                        <p:tav tm="100000">
                                          <p:val>
                                            <p:strVal val="#ppt_x"/>
                                          </p:val>
                                        </p:tav>
                                      </p:tavLst>
                                    </p:anim>
                                    <p:anim calcmode="lin" valueType="num">
                                      <p:cBhvr additive="base">
                                        <p:cTn id="44" dur="500" fill="hold"/>
                                        <p:tgtEl>
                                          <p:spTgt spid="76"/>
                                        </p:tgtEl>
                                        <p:attrNameLst>
                                          <p:attrName>ppt_y</p:attrName>
                                        </p:attrNameLst>
                                      </p:cBhvr>
                                      <p:tavLst>
                                        <p:tav tm="0">
                                          <p:val>
                                            <p:strVal val="#ppt_y"/>
                                          </p:val>
                                        </p:tav>
                                        <p:tav tm="100000">
                                          <p:val>
                                            <p:strVal val="#ppt_y"/>
                                          </p:val>
                                        </p:tav>
                                      </p:tavLst>
                                    </p:anim>
                                  </p:childTnLst>
                                </p:cTn>
                              </p:par>
                            </p:childTnLst>
                          </p:cTn>
                        </p:par>
                        <p:par>
                          <p:cTn id="45" fill="hold">
                            <p:stCondLst>
                              <p:cond delay="6000"/>
                            </p:stCondLst>
                            <p:childTnLst>
                              <p:par>
                                <p:cTn id="46" presetID="9" presetClass="entr" presetSubtype="0" fill="hold" grpId="0" nodeType="afterEffect">
                                  <p:stCondLst>
                                    <p:cond delay="100"/>
                                  </p:stCondLst>
                                  <p:childTnLst>
                                    <p:set>
                                      <p:cBhvr>
                                        <p:cTn id="47" dur="1" fill="hold">
                                          <p:stCondLst>
                                            <p:cond delay="0"/>
                                          </p:stCondLst>
                                        </p:cTn>
                                        <p:tgtEl>
                                          <p:spTgt spid="74"/>
                                        </p:tgtEl>
                                        <p:attrNameLst>
                                          <p:attrName>style.visibility</p:attrName>
                                        </p:attrNameLst>
                                      </p:cBhvr>
                                      <p:to>
                                        <p:strVal val="visible"/>
                                      </p:to>
                                    </p:set>
                                    <p:animEffect transition="in" filter="dissolve">
                                      <p:cBhvr>
                                        <p:cTn id="48" dur="500"/>
                                        <p:tgtEl>
                                          <p:spTgt spid="74"/>
                                        </p:tgtEl>
                                      </p:cBhvr>
                                    </p:animEffect>
                                  </p:childTnLst>
                                </p:cTn>
                              </p:par>
                            </p:childTnLst>
                          </p:cTn>
                        </p:par>
                        <p:par>
                          <p:cTn id="49" fill="hold">
                            <p:stCondLst>
                              <p:cond delay="6600"/>
                            </p:stCondLst>
                            <p:childTnLst>
                              <p:par>
                                <p:cTn id="50" presetID="2" presetClass="entr" presetSubtype="2" fill="hold" grpId="0" nodeType="afterEffect">
                                  <p:stCondLst>
                                    <p:cond delay="100"/>
                                  </p:stCondLst>
                                  <p:childTnLst>
                                    <p:set>
                                      <p:cBhvr>
                                        <p:cTn id="51" dur="1" fill="hold">
                                          <p:stCondLst>
                                            <p:cond delay="0"/>
                                          </p:stCondLst>
                                        </p:cTn>
                                        <p:tgtEl>
                                          <p:spTgt spid="79"/>
                                        </p:tgtEl>
                                        <p:attrNameLst>
                                          <p:attrName>style.visibility</p:attrName>
                                        </p:attrNameLst>
                                      </p:cBhvr>
                                      <p:to>
                                        <p:strVal val="visible"/>
                                      </p:to>
                                    </p:set>
                                    <p:anim calcmode="lin" valueType="num">
                                      <p:cBhvr additive="base">
                                        <p:cTn id="52" dur="500" fill="hold"/>
                                        <p:tgtEl>
                                          <p:spTgt spid="79"/>
                                        </p:tgtEl>
                                        <p:attrNameLst>
                                          <p:attrName>ppt_x</p:attrName>
                                        </p:attrNameLst>
                                      </p:cBhvr>
                                      <p:tavLst>
                                        <p:tav tm="0">
                                          <p:val>
                                            <p:strVal val="1+#ppt_w/2"/>
                                          </p:val>
                                        </p:tav>
                                        <p:tav tm="100000">
                                          <p:val>
                                            <p:strVal val="#ppt_x"/>
                                          </p:val>
                                        </p:tav>
                                      </p:tavLst>
                                    </p:anim>
                                    <p:anim calcmode="lin" valueType="num">
                                      <p:cBhvr additive="base">
                                        <p:cTn id="53" dur="500" fill="hold"/>
                                        <p:tgtEl>
                                          <p:spTgt spid="79"/>
                                        </p:tgtEl>
                                        <p:attrNameLst>
                                          <p:attrName>ppt_y</p:attrName>
                                        </p:attrNameLst>
                                      </p:cBhvr>
                                      <p:tavLst>
                                        <p:tav tm="0">
                                          <p:val>
                                            <p:strVal val="#ppt_y"/>
                                          </p:val>
                                        </p:tav>
                                        <p:tav tm="100000">
                                          <p:val>
                                            <p:strVal val="#ppt_y"/>
                                          </p:val>
                                        </p:tav>
                                      </p:tavLst>
                                    </p:anim>
                                  </p:childTnLst>
                                </p:cTn>
                              </p:par>
                              <p:par>
                                <p:cTn id="54" presetID="53" presetClass="entr" presetSubtype="16" fill="hold" grpId="0" nodeType="withEffect">
                                  <p:stCondLst>
                                    <p:cond delay="200"/>
                                  </p:stCondLst>
                                  <p:childTnLst>
                                    <p:set>
                                      <p:cBhvr>
                                        <p:cTn id="55" dur="1" fill="hold">
                                          <p:stCondLst>
                                            <p:cond delay="0"/>
                                          </p:stCondLst>
                                        </p:cTn>
                                        <p:tgtEl>
                                          <p:spTgt spid="34">
                                            <p:txEl>
                                              <p:pRg st="0" end="0"/>
                                            </p:txEl>
                                          </p:spTgt>
                                        </p:tgtEl>
                                        <p:attrNameLst>
                                          <p:attrName>style.visibility</p:attrName>
                                        </p:attrNameLst>
                                      </p:cBhvr>
                                      <p:to>
                                        <p:strVal val="visible"/>
                                      </p:to>
                                    </p:set>
                                    <p:anim calcmode="lin" valueType="num">
                                      <p:cBhvr>
                                        <p:cTn id="56"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34">
                                            <p:txEl>
                                              <p:pRg st="0" end="0"/>
                                            </p:txEl>
                                          </p:spTgt>
                                        </p:tgtEl>
                                      </p:cBhvr>
                                    </p:animEffect>
                                  </p:childTnLst>
                                </p:cTn>
                              </p:par>
                              <p:par>
                                <p:cTn id="59" presetID="23" presetClass="entr" presetSubtype="16" fill="hold" grpId="0" nodeType="withEffect">
                                  <p:stCondLst>
                                    <p:cond delay="200"/>
                                  </p:stCondLst>
                                  <p:childTnLst>
                                    <p:set>
                                      <p:cBhvr>
                                        <p:cTn id="60" dur="1" fill="hold">
                                          <p:stCondLst>
                                            <p:cond delay="0"/>
                                          </p:stCondLst>
                                        </p:cTn>
                                        <p:tgtEl>
                                          <p:spTgt spid="35">
                                            <p:txEl>
                                              <p:pRg st="0" end="0"/>
                                            </p:txEl>
                                          </p:spTgt>
                                        </p:tgtEl>
                                        <p:attrNameLst>
                                          <p:attrName>style.visibility</p:attrName>
                                        </p:attrNameLst>
                                      </p:cBhvr>
                                      <p:to>
                                        <p:strVal val="visible"/>
                                      </p:to>
                                    </p:set>
                                    <p:anim calcmode="lin" valueType="num">
                                      <p:cBhvr>
                                        <p:cTn id="61" dur="5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62" dur="500" fill="hold"/>
                                        <p:tgtEl>
                                          <p:spTgt spid="35">
                                            <p:txEl>
                                              <p:pRg st="0" end="0"/>
                                            </p:txEl>
                                          </p:spTgt>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20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animEffect transition="in" filter="fade">
                                      <p:cBhvr>
                                        <p:cTn id="67" dur="500"/>
                                        <p:tgtEl>
                                          <p:spTgt spid="36"/>
                                        </p:tgtEl>
                                      </p:cBhvr>
                                    </p:animEffect>
                                  </p:childTnLst>
                                </p:cTn>
                              </p:par>
                              <p:par>
                                <p:cTn id="68" presetID="53" presetClass="entr" presetSubtype="16" fill="hold" grpId="0" nodeType="withEffect">
                                  <p:stCondLst>
                                    <p:cond delay="200"/>
                                  </p:stCondLst>
                                  <p:childTnLst>
                                    <p:set>
                                      <p:cBhvr>
                                        <p:cTn id="69" dur="1" fill="hold">
                                          <p:stCondLst>
                                            <p:cond delay="0"/>
                                          </p:stCondLst>
                                        </p:cTn>
                                        <p:tgtEl>
                                          <p:spTgt spid="37">
                                            <p:txEl>
                                              <p:pRg st="0" end="0"/>
                                            </p:txEl>
                                          </p:spTgt>
                                        </p:tgtEl>
                                        <p:attrNameLst>
                                          <p:attrName>style.visibility</p:attrName>
                                        </p:attrNameLst>
                                      </p:cBhvr>
                                      <p:to>
                                        <p:strVal val="visible"/>
                                      </p:to>
                                    </p:set>
                                    <p:anim calcmode="lin" valueType="num">
                                      <p:cBhvr>
                                        <p:cTn id="70" dur="5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72" dur="500"/>
                                        <p:tgtEl>
                                          <p:spTgt spid="37">
                                            <p:txEl>
                                              <p:pRg st="0" end="0"/>
                                            </p:txEl>
                                          </p:spTgt>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38">
                                            <p:txEl>
                                              <p:pRg st="0" end="0"/>
                                            </p:txEl>
                                          </p:spTgt>
                                        </p:tgtEl>
                                        <p:attrNameLst>
                                          <p:attrName>style.visibility</p:attrName>
                                        </p:attrNameLst>
                                      </p:cBhvr>
                                      <p:to>
                                        <p:strVal val="visible"/>
                                      </p:to>
                                    </p:set>
                                    <p:anim calcmode="lin" valueType="num">
                                      <p:cBhvr>
                                        <p:cTn id="75" dur="5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76" dur="5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77" dur="500"/>
                                        <p:tgtEl>
                                          <p:spTgt spid="38">
                                            <p:txEl>
                                              <p:pRg st="0" end="0"/>
                                            </p:txEl>
                                          </p:spTgt>
                                        </p:tgtEl>
                                      </p:cBhvr>
                                    </p:animEffect>
                                  </p:childTnLst>
                                </p:cTn>
                              </p:par>
                              <p:par>
                                <p:cTn id="78" presetID="23" presetClass="entr" presetSubtype="16" fill="hold" grpId="0" nodeType="withEffect">
                                  <p:stCondLst>
                                    <p:cond delay="200"/>
                                  </p:stCondLst>
                                  <p:childTnLst>
                                    <p:set>
                                      <p:cBhvr>
                                        <p:cTn id="79" dur="1" fill="hold">
                                          <p:stCondLst>
                                            <p:cond delay="0"/>
                                          </p:stCondLst>
                                        </p:cTn>
                                        <p:tgtEl>
                                          <p:spTgt spid="39">
                                            <p:txEl>
                                              <p:pRg st="0" end="0"/>
                                            </p:txEl>
                                          </p:spTgt>
                                        </p:tgtEl>
                                        <p:attrNameLst>
                                          <p:attrName>style.visibility</p:attrName>
                                        </p:attrNameLst>
                                      </p:cBhvr>
                                      <p:to>
                                        <p:strVal val="visible"/>
                                      </p:to>
                                    </p:set>
                                    <p:anim calcmode="lin" valueType="num">
                                      <p:cBhvr>
                                        <p:cTn id="80" dur="5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81" dur="500" fill="hold"/>
                                        <p:tgtEl>
                                          <p:spTgt spid="39">
                                            <p:txEl>
                                              <p:pRg st="0" end="0"/>
                                            </p:txEl>
                                          </p:spTgt>
                                        </p:tgtEl>
                                        <p:attrNameLst>
                                          <p:attrName>ppt_h</p:attrName>
                                        </p:attrNameLst>
                                      </p:cBhvr>
                                      <p:tavLst>
                                        <p:tav tm="0">
                                          <p:val>
                                            <p:fltVal val="0"/>
                                          </p:val>
                                        </p:tav>
                                        <p:tav tm="100000">
                                          <p:val>
                                            <p:strVal val="#ppt_h"/>
                                          </p:val>
                                        </p:tav>
                                      </p:tavLst>
                                    </p:anim>
                                  </p:childTnLst>
                                </p:cTn>
                              </p:par>
                              <p:par>
                                <p:cTn id="82" presetID="53" presetClass="entr" presetSubtype="16" fill="hold" grpId="0" nodeType="withEffect">
                                  <p:stCondLst>
                                    <p:cond delay="200"/>
                                  </p:stCondLst>
                                  <p:childTnLst>
                                    <p:set>
                                      <p:cBhvr>
                                        <p:cTn id="83" dur="1" fill="hold">
                                          <p:stCondLst>
                                            <p:cond delay="0"/>
                                          </p:stCondLst>
                                        </p:cTn>
                                        <p:tgtEl>
                                          <p:spTgt spid="40"/>
                                        </p:tgtEl>
                                        <p:attrNameLst>
                                          <p:attrName>style.visibility</p:attrName>
                                        </p:attrNameLst>
                                      </p:cBhvr>
                                      <p:to>
                                        <p:strVal val="visible"/>
                                      </p:to>
                                    </p:set>
                                    <p:anim calcmode="lin" valueType="num">
                                      <p:cBhvr>
                                        <p:cTn id="84" dur="500" fill="hold"/>
                                        <p:tgtEl>
                                          <p:spTgt spid="40"/>
                                        </p:tgtEl>
                                        <p:attrNameLst>
                                          <p:attrName>ppt_w</p:attrName>
                                        </p:attrNameLst>
                                      </p:cBhvr>
                                      <p:tavLst>
                                        <p:tav tm="0">
                                          <p:val>
                                            <p:fltVal val="0"/>
                                          </p:val>
                                        </p:tav>
                                        <p:tav tm="100000">
                                          <p:val>
                                            <p:strVal val="#ppt_w"/>
                                          </p:val>
                                        </p:tav>
                                      </p:tavLst>
                                    </p:anim>
                                    <p:anim calcmode="lin" valueType="num">
                                      <p:cBhvr>
                                        <p:cTn id="85" dur="500" fill="hold"/>
                                        <p:tgtEl>
                                          <p:spTgt spid="40"/>
                                        </p:tgtEl>
                                        <p:attrNameLst>
                                          <p:attrName>ppt_h</p:attrName>
                                        </p:attrNameLst>
                                      </p:cBhvr>
                                      <p:tavLst>
                                        <p:tav tm="0">
                                          <p:val>
                                            <p:fltVal val="0"/>
                                          </p:val>
                                        </p:tav>
                                        <p:tav tm="100000">
                                          <p:val>
                                            <p:strVal val="#ppt_h"/>
                                          </p:val>
                                        </p:tav>
                                      </p:tavLst>
                                    </p:anim>
                                    <p:animEffect transition="in" filter="fade">
                                      <p:cBhvr>
                                        <p:cTn id="86" dur="500"/>
                                        <p:tgtEl>
                                          <p:spTgt spid="40"/>
                                        </p:tgtEl>
                                      </p:cBhvr>
                                    </p:animEffect>
                                  </p:childTnLst>
                                </p:cTn>
                              </p:par>
                              <p:par>
                                <p:cTn id="87" presetID="53" presetClass="entr" presetSubtype="16" fill="hold" grpId="0" nodeType="withEffect">
                                  <p:stCondLst>
                                    <p:cond delay="200"/>
                                  </p:stCondLst>
                                  <p:childTnLst>
                                    <p:set>
                                      <p:cBhvr>
                                        <p:cTn id="88" dur="1" fill="hold">
                                          <p:stCondLst>
                                            <p:cond delay="0"/>
                                          </p:stCondLst>
                                        </p:cTn>
                                        <p:tgtEl>
                                          <p:spTgt spid="41">
                                            <p:txEl>
                                              <p:pRg st="0" end="0"/>
                                            </p:txEl>
                                          </p:spTgt>
                                        </p:tgtEl>
                                        <p:attrNameLst>
                                          <p:attrName>style.visibility</p:attrName>
                                        </p:attrNameLst>
                                      </p:cBhvr>
                                      <p:to>
                                        <p:strVal val="visible"/>
                                      </p:to>
                                    </p:set>
                                    <p:anim calcmode="lin" valueType="num">
                                      <p:cBhvr>
                                        <p:cTn id="89"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91" dur="500"/>
                                        <p:tgtEl>
                                          <p:spTgt spid="41">
                                            <p:txEl>
                                              <p:pRg st="0" end="0"/>
                                            </p:txEl>
                                          </p:spTgt>
                                        </p:tgtEl>
                                      </p:cBhvr>
                                    </p:animEffect>
                                  </p:childTnLst>
                                </p:cTn>
                              </p:par>
                              <p:par>
                                <p:cTn id="92" presetID="53" presetClass="entr" presetSubtype="16" fill="hold" grpId="0" nodeType="withEffect">
                                  <p:stCondLst>
                                    <p:cond delay="200"/>
                                  </p:stCondLst>
                                  <p:childTnLst>
                                    <p:set>
                                      <p:cBhvr>
                                        <p:cTn id="93" dur="1" fill="hold">
                                          <p:stCondLst>
                                            <p:cond delay="0"/>
                                          </p:stCondLst>
                                        </p:cTn>
                                        <p:tgtEl>
                                          <p:spTgt spid="42">
                                            <p:txEl>
                                              <p:pRg st="0" end="0"/>
                                            </p:txEl>
                                          </p:spTgt>
                                        </p:tgtEl>
                                        <p:attrNameLst>
                                          <p:attrName>style.visibility</p:attrName>
                                        </p:attrNameLst>
                                      </p:cBhvr>
                                      <p:to>
                                        <p:strVal val="visible"/>
                                      </p:to>
                                    </p:set>
                                    <p:anim calcmode="lin" valueType="num">
                                      <p:cBhvr>
                                        <p:cTn id="94"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96" dur="500"/>
                                        <p:tgtEl>
                                          <p:spTgt spid="42">
                                            <p:txEl>
                                              <p:pRg st="0" end="0"/>
                                            </p:txEl>
                                          </p:spTgt>
                                        </p:tgtEl>
                                      </p:cBhvr>
                                    </p:animEffect>
                                  </p:childTnLst>
                                </p:cTn>
                              </p:par>
                              <p:par>
                                <p:cTn id="97" presetID="23" presetClass="entr" presetSubtype="16" fill="hold" grpId="0" nodeType="withEffect">
                                  <p:stCondLst>
                                    <p:cond delay="200"/>
                                  </p:stCondLst>
                                  <p:childTnLst>
                                    <p:set>
                                      <p:cBhvr>
                                        <p:cTn id="98" dur="1" fill="hold">
                                          <p:stCondLst>
                                            <p:cond delay="0"/>
                                          </p:stCondLst>
                                        </p:cTn>
                                        <p:tgtEl>
                                          <p:spTgt spid="43">
                                            <p:txEl>
                                              <p:pRg st="0" end="0"/>
                                            </p:txEl>
                                          </p:spTgt>
                                        </p:tgtEl>
                                        <p:attrNameLst>
                                          <p:attrName>style.visibility</p:attrName>
                                        </p:attrNameLst>
                                      </p:cBhvr>
                                      <p:to>
                                        <p:strVal val="visible"/>
                                      </p:to>
                                    </p:set>
                                    <p:anim calcmode="lin" valueType="num">
                                      <p:cBhvr>
                                        <p:cTn id="99"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100" dur="500" fill="hold"/>
                                        <p:tgtEl>
                                          <p:spTgt spid="43">
                                            <p:txEl>
                                              <p:pRg st="0" end="0"/>
                                            </p:txEl>
                                          </p:spTgt>
                                        </p:tgtEl>
                                        <p:attrNameLst>
                                          <p:attrName>ppt_h</p:attrName>
                                        </p:attrNameLst>
                                      </p:cBhvr>
                                      <p:tavLst>
                                        <p:tav tm="0">
                                          <p:val>
                                            <p:fltVal val="0"/>
                                          </p:val>
                                        </p:tav>
                                        <p:tav tm="100000">
                                          <p:val>
                                            <p:strVal val="#ppt_h"/>
                                          </p:val>
                                        </p:tav>
                                      </p:tavLst>
                                    </p:anim>
                                  </p:childTnLst>
                                </p:cTn>
                              </p:par>
                              <p:par>
                                <p:cTn id="101" presetID="53" presetClass="entr" presetSubtype="16" fill="hold" grpId="0" nodeType="withEffect">
                                  <p:stCondLst>
                                    <p:cond delay="200"/>
                                  </p:stCondLst>
                                  <p:childTnLst>
                                    <p:set>
                                      <p:cBhvr>
                                        <p:cTn id="102" dur="1" fill="hold">
                                          <p:stCondLst>
                                            <p:cond delay="0"/>
                                          </p:stCondLst>
                                        </p:cTn>
                                        <p:tgtEl>
                                          <p:spTgt spid="44"/>
                                        </p:tgtEl>
                                        <p:attrNameLst>
                                          <p:attrName>style.visibility</p:attrName>
                                        </p:attrNameLst>
                                      </p:cBhvr>
                                      <p:to>
                                        <p:strVal val="visible"/>
                                      </p:to>
                                    </p:set>
                                    <p:anim calcmode="lin" valueType="num">
                                      <p:cBhvr>
                                        <p:cTn id="103" dur="500" fill="hold"/>
                                        <p:tgtEl>
                                          <p:spTgt spid="44"/>
                                        </p:tgtEl>
                                        <p:attrNameLst>
                                          <p:attrName>ppt_w</p:attrName>
                                        </p:attrNameLst>
                                      </p:cBhvr>
                                      <p:tavLst>
                                        <p:tav tm="0">
                                          <p:val>
                                            <p:fltVal val="0"/>
                                          </p:val>
                                        </p:tav>
                                        <p:tav tm="100000">
                                          <p:val>
                                            <p:strVal val="#ppt_w"/>
                                          </p:val>
                                        </p:tav>
                                      </p:tavLst>
                                    </p:anim>
                                    <p:anim calcmode="lin" valueType="num">
                                      <p:cBhvr>
                                        <p:cTn id="104" dur="500" fill="hold"/>
                                        <p:tgtEl>
                                          <p:spTgt spid="44"/>
                                        </p:tgtEl>
                                        <p:attrNameLst>
                                          <p:attrName>ppt_h</p:attrName>
                                        </p:attrNameLst>
                                      </p:cBhvr>
                                      <p:tavLst>
                                        <p:tav tm="0">
                                          <p:val>
                                            <p:fltVal val="0"/>
                                          </p:val>
                                        </p:tav>
                                        <p:tav tm="100000">
                                          <p:val>
                                            <p:strVal val="#ppt_h"/>
                                          </p:val>
                                        </p:tav>
                                      </p:tavLst>
                                    </p:anim>
                                    <p:animEffect transition="in" filter="fade">
                                      <p:cBhvr>
                                        <p:cTn id="105" dur="500"/>
                                        <p:tgtEl>
                                          <p:spTgt spid="44"/>
                                        </p:tgtEl>
                                      </p:cBhvr>
                                    </p:animEffect>
                                  </p:childTnLst>
                                </p:cTn>
                              </p:par>
                              <p:par>
                                <p:cTn id="106" presetID="53" presetClass="entr" presetSubtype="16" fill="hold" grpId="0" nodeType="withEffect">
                                  <p:stCondLst>
                                    <p:cond delay="200"/>
                                  </p:stCondLst>
                                  <p:childTnLst>
                                    <p:set>
                                      <p:cBhvr>
                                        <p:cTn id="107" dur="1" fill="hold">
                                          <p:stCondLst>
                                            <p:cond delay="0"/>
                                          </p:stCondLst>
                                        </p:cTn>
                                        <p:tgtEl>
                                          <p:spTgt spid="45">
                                            <p:txEl>
                                              <p:pRg st="0" end="0"/>
                                            </p:txEl>
                                          </p:spTgt>
                                        </p:tgtEl>
                                        <p:attrNameLst>
                                          <p:attrName>style.visibility</p:attrName>
                                        </p:attrNameLst>
                                      </p:cBhvr>
                                      <p:to>
                                        <p:strVal val="visible"/>
                                      </p:to>
                                    </p:set>
                                    <p:anim calcmode="lin" valueType="num">
                                      <p:cBhvr>
                                        <p:cTn id="108"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09"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110" dur="500"/>
                                        <p:tgtEl>
                                          <p:spTgt spid="45">
                                            <p:txEl>
                                              <p:pRg st="0" end="0"/>
                                            </p:txEl>
                                          </p:spTgt>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46">
                                            <p:txEl>
                                              <p:pRg st="0" end="0"/>
                                            </p:txEl>
                                          </p:spTgt>
                                        </p:tgtEl>
                                        <p:attrNameLst>
                                          <p:attrName>style.visibility</p:attrName>
                                        </p:attrNameLst>
                                      </p:cBhvr>
                                      <p:to>
                                        <p:strVal val="visible"/>
                                      </p:to>
                                    </p:set>
                                    <p:anim calcmode="lin" valueType="num">
                                      <p:cBhvr>
                                        <p:cTn id="113"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14"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15" dur="500"/>
                                        <p:tgtEl>
                                          <p:spTgt spid="46">
                                            <p:txEl>
                                              <p:pRg st="0" end="0"/>
                                            </p:txEl>
                                          </p:spTgt>
                                        </p:tgtEl>
                                      </p:cBhvr>
                                    </p:animEffect>
                                  </p:childTnLst>
                                </p:cTn>
                              </p:par>
                              <p:par>
                                <p:cTn id="116" presetID="23" presetClass="entr" presetSubtype="16" fill="hold" grpId="0" nodeType="withEffect">
                                  <p:stCondLst>
                                    <p:cond delay="200"/>
                                  </p:stCondLst>
                                  <p:childTnLst>
                                    <p:set>
                                      <p:cBhvr>
                                        <p:cTn id="117" dur="1" fill="hold">
                                          <p:stCondLst>
                                            <p:cond delay="0"/>
                                          </p:stCondLst>
                                        </p:cTn>
                                        <p:tgtEl>
                                          <p:spTgt spid="47">
                                            <p:txEl>
                                              <p:pRg st="0" end="0"/>
                                            </p:txEl>
                                          </p:spTgt>
                                        </p:tgtEl>
                                        <p:attrNameLst>
                                          <p:attrName>style.visibility</p:attrName>
                                        </p:attrNameLst>
                                      </p:cBhvr>
                                      <p:to>
                                        <p:strVal val="visible"/>
                                      </p:to>
                                    </p:set>
                                    <p:anim calcmode="lin" valueType="num">
                                      <p:cBhvr>
                                        <p:cTn id="118"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19" dur="500" fill="hold"/>
                                        <p:tgtEl>
                                          <p:spTgt spid="47">
                                            <p:txEl>
                                              <p:pRg st="0" end="0"/>
                                            </p:txEl>
                                          </p:spTgt>
                                        </p:tgtEl>
                                        <p:attrNameLst>
                                          <p:attrName>ppt_h</p:attrName>
                                        </p:attrNameLst>
                                      </p:cBhvr>
                                      <p:tavLst>
                                        <p:tav tm="0">
                                          <p:val>
                                            <p:fltVal val="0"/>
                                          </p:val>
                                        </p:tav>
                                        <p:tav tm="100000">
                                          <p:val>
                                            <p:strVal val="#ppt_h"/>
                                          </p:val>
                                        </p:tav>
                                      </p:tavLst>
                                    </p:anim>
                                  </p:childTnLst>
                                </p:cTn>
                              </p:par>
                              <p:par>
                                <p:cTn id="120" presetID="53" presetClass="entr" presetSubtype="16" fill="hold" grpId="0" nodeType="withEffect">
                                  <p:stCondLst>
                                    <p:cond delay="200"/>
                                  </p:stCondLst>
                                  <p:childTnLst>
                                    <p:set>
                                      <p:cBhvr>
                                        <p:cTn id="121" dur="1" fill="hold">
                                          <p:stCondLst>
                                            <p:cond delay="0"/>
                                          </p:stCondLst>
                                        </p:cTn>
                                        <p:tgtEl>
                                          <p:spTgt spid="48"/>
                                        </p:tgtEl>
                                        <p:attrNameLst>
                                          <p:attrName>style.visibility</p:attrName>
                                        </p:attrNameLst>
                                      </p:cBhvr>
                                      <p:to>
                                        <p:strVal val="visible"/>
                                      </p:to>
                                    </p:set>
                                    <p:anim calcmode="lin" valueType="num">
                                      <p:cBhvr>
                                        <p:cTn id="122" dur="500" fill="hold"/>
                                        <p:tgtEl>
                                          <p:spTgt spid="48"/>
                                        </p:tgtEl>
                                        <p:attrNameLst>
                                          <p:attrName>ppt_w</p:attrName>
                                        </p:attrNameLst>
                                      </p:cBhvr>
                                      <p:tavLst>
                                        <p:tav tm="0">
                                          <p:val>
                                            <p:fltVal val="0"/>
                                          </p:val>
                                        </p:tav>
                                        <p:tav tm="100000">
                                          <p:val>
                                            <p:strVal val="#ppt_w"/>
                                          </p:val>
                                        </p:tav>
                                      </p:tavLst>
                                    </p:anim>
                                    <p:anim calcmode="lin" valueType="num">
                                      <p:cBhvr>
                                        <p:cTn id="123" dur="500" fill="hold"/>
                                        <p:tgtEl>
                                          <p:spTgt spid="48"/>
                                        </p:tgtEl>
                                        <p:attrNameLst>
                                          <p:attrName>ppt_h</p:attrName>
                                        </p:attrNameLst>
                                      </p:cBhvr>
                                      <p:tavLst>
                                        <p:tav tm="0">
                                          <p:val>
                                            <p:fltVal val="0"/>
                                          </p:val>
                                        </p:tav>
                                        <p:tav tm="100000">
                                          <p:val>
                                            <p:strVal val="#ppt_h"/>
                                          </p:val>
                                        </p:tav>
                                      </p:tavLst>
                                    </p:anim>
                                    <p:animEffect transition="in" filter="fade">
                                      <p:cBhvr>
                                        <p:cTn id="124" dur="500"/>
                                        <p:tgtEl>
                                          <p:spTgt spid="48"/>
                                        </p:tgtEl>
                                      </p:cBhvr>
                                    </p:animEffect>
                                  </p:childTnLst>
                                </p:cTn>
                              </p:par>
                              <p:par>
                                <p:cTn id="125" presetID="53" presetClass="entr" presetSubtype="16" fill="hold" grpId="0" nodeType="withEffect">
                                  <p:stCondLst>
                                    <p:cond delay="200"/>
                                  </p:stCondLst>
                                  <p:childTnLst>
                                    <p:set>
                                      <p:cBhvr>
                                        <p:cTn id="126" dur="1" fill="hold">
                                          <p:stCondLst>
                                            <p:cond delay="0"/>
                                          </p:stCondLst>
                                        </p:cTn>
                                        <p:tgtEl>
                                          <p:spTgt spid="49">
                                            <p:txEl>
                                              <p:pRg st="0" end="0"/>
                                            </p:txEl>
                                          </p:spTgt>
                                        </p:tgtEl>
                                        <p:attrNameLst>
                                          <p:attrName>style.visibility</p:attrName>
                                        </p:attrNameLst>
                                      </p:cBhvr>
                                      <p:to>
                                        <p:strVal val="visible"/>
                                      </p:to>
                                    </p:set>
                                    <p:anim calcmode="lin" valueType="num">
                                      <p:cBhvr>
                                        <p:cTn id="127"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28"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29" dur="500"/>
                                        <p:tgtEl>
                                          <p:spTgt spid="4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autoUpdateAnimBg="0"/>
      <p:bldP spid="74" grpId="0" animBg="1" autoUpdateAnimBg="0"/>
      <p:bldP spid="76" grpId="0" autoUpdateAnimBg="0"/>
      <p:bldP spid="79" grpId="0" autoUpdateAnimBg="0"/>
      <p:bldP spid="85" grpId="0" animBg="1"/>
      <p:bldP spid="86" grpId="0" animBg="1"/>
      <p:bldP spid="34" grpId="0" build="p">
        <p:tmplLst>
          <p:tmpl lvl="1">
            <p:tnLst>
              <p:par>
                <p:cTn presetID="5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animEffect transition="in" filter="fade">
                      <p:cBhvr>
                        <p:cTn dur="500"/>
                        <p:tgtEl>
                          <p:spTgt spid="34"/>
                        </p:tgtEl>
                      </p:cBhvr>
                    </p:animEffect>
                  </p:childTnLst>
                </p:cTn>
              </p:par>
            </p:tnLst>
          </p:tmpl>
        </p:tmplLst>
      </p:bldP>
      <p:bldP spid="35" grpId="0" build="p">
        <p:tmplLst>
          <p:tmpl lvl="1">
            <p:tnLst>
              <p:par>
                <p:cTn presetID="23" presetClass="entr" presetSubtype="16" fill="hold" nodeType="withEffect">
                  <p:stCondLst>
                    <p:cond delay="200"/>
                  </p:stCondLst>
                  <p:childTnLst>
                    <p:set>
                      <p:cBhvr>
                        <p:cTn dur="1" fill="hold">
                          <p:stCondLst>
                            <p:cond delay="0"/>
                          </p:stCondLst>
                        </p:cTn>
                        <p:tgtEl>
                          <p:spTgt spid="35"/>
                        </p:tgtEl>
                        <p:attrNameLst>
                          <p:attrName>style.visibility</p:attrName>
                        </p:attrNameLst>
                      </p:cBhvr>
                      <p:to>
                        <p:strVal val="visible"/>
                      </p:to>
                    </p:set>
                    <p:anim calcmode="lin" valueType="num">
                      <p:cBhvr>
                        <p:cTn dur="500" fill="hold"/>
                        <p:tgtEl>
                          <p:spTgt spid="35"/>
                        </p:tgtEl>
                        <p:attrNameLst>
                          <p:attrName>ppt_w</p:attrName>
                        </p:attrNameLst>
                      </p:cBhvr>
                      <p:tavLst>
                        <p:tav tm="0">
                          <p:val>
                            <p:fltVal val="0"/>
                          </p:val>
                        </p:tav>
                        <p:tav tm="100000">
                          <p:val>
                            <p:strVal val="#ppt_w"/>
                          </p:val>
                        </p:tav>
                      </p:tavLst>
                    </p:anim>
                    <p:anim calcmode="lin" valueType="num">
                      <p:cBhvr>
                        <p:cTn dur="500" fill="hold"/>
                        <p:tgtEl>
                          <p:spTgt spid="35"/>
                        </p:tgtEl>
                        <p:attrNameLst>
                          <p:attrName>ppt_h</p:attrName>
                        </p:attrNameLst>
                      </p:cBhvr>
                      <p:tavLst>
                        <p:tav tm="0">
                          <p:val>
                            <p:fltVal val="0"/>
                          </p:val>
                        </p:tav>
                        <p:tav tm="100000">
                          <p:val>
                            <p:strVal val="#ppt_h"/>
                          </p:val>
                        </p:tav>
                      </p:tavLst>
                    </p:anim>
                  </p:childTnLst>
                </p:cTn>
              </p:par>
            </p:tnLst>
          </p:tmpl>
        </p:tmplLst>
      </p:bldP>
      <p:bldP spid="36" grpId="0" animBg="1"/>
      <p:bldP spid="37" grpId="0" build="p">
        <p:tmplLst>
          <p:tmpl lvl="1">
            <p:tnLst>
              <p:par>
                <p:cTn presetID="53" presetClass="entr" presetSubtype="16" fill="hold" nodeType="withEffect">
                  <p:stCondLst>
                    <p:cond delay="200"/>
                  </p:stCondLst>
                  <p:childTnLst>
                    <p:set>
                      <p:cBhvr>
                        <p:cTn dur="1" fill="hold">
                          <p:stCondLst>
                            <p:cond delay="0"/>
                          </p:stCondLst>
                        </p:cTn>
                        <p:tgtEl>
                          <p:spTgt spid="37"/>
                        </p:tgtEl>
                        <p:attrNameLst>
                          <p:attrName>style.visibility</p:attrName>
                        </p:attrNameLst>
                      </p:cBhvr>
                      <p:to>
                        <p:strVal val="visible"/>
                      </p:to>
                    </p:set>
                    <p:anim calcmode="lin" valueType="num">
                      <p:cBhvr>
                        <p:cTn dur="500" fill="hold"/>
                        <p:tgtEl>
                          <p:spTgt spid="37"/>
                        </p:tgtEl>
                        <p:attrNameLst>
                          <p:attrName>ppt_w</p:attrName>
                        </p:attrNameLst>
                      </p:cBhvr>
                      <p:tavLst>
                        <p:tav tm="0">
                          <p:val>
                            <p:fltVal val="0"/>
                          </p:val>
                        </p:tav>
                        <p:tav tm="100000">
                          <p:val>
                            <p:strVal val="#ppt_w"/>
                          </p:val>
                        </p:tav>
                      </p:tavLst>
                    </p:anim>
                    <p:anim calcmode="lin" valueType="num">
                      <p:cBhvr>
                        <p:cTn dur="500" fill="hold"/>
                        <p:tgtEl>
                          <p:spTgt spid="37"/>
                        </p:tgtEl>
                        <p:attrNameLst>
                          <p:attrName>ppt_h</p:attrName>
                        </p:attrNameLst>
                      </p:cBhvr>
                      <p:tavLst>
                        <p:tav tm="0">
                          <p:val>
                            <p:fltVal val="0"/>
                          </p:val>
                        </p:tav>
                        <p:tav tm="100000">
                          <p:val>
                            <p:strVal val="#ppt_h"/>
                          </p:val>
                        </p:tav>
                      </p:tavLst>
                    </p:anim>
                    <p:animEffect transition="in" filter="fade">
                      <p:cBhvr>
                        <p:cTn dur="500"/>
                        <p:tgtEl>
                          <p:spTgt spid="37"/>
                        </p:tgtEl>
                      </p:cBhvr>
                    </p:animEffect>
                  </p:childTnLst>
                </p:cTn>
              </p:par>
            </p:tnLst>
          </p:tmpl>
        </p:tmplLst>
      </p:bldP>
      <p:bldP spid="38" grpId="0" build="p">
        <p:tmplLst>
          <p:tmpl lvl="1">
            <p:tnLst>
              <p:par>
                <p:cTn presetID="53" presetClass="entr" presetSubtype="16"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 calcmode="lin" valueType="num">
                      <p:cBhvr>
                        <p:cTn dur="500" fill="hold"/>
                        <p:tgtEl>
                          <p:spTgt spid="38"/>
                        </p:tgtEl>
                        <p:attrNameLst>
                          <p:attrName>ppt_w</p:attrName>
                        </p:attrNameLst>
                      </p:cBhvr>
                      <p:tavLst>
                        <p:tav tm="0">
                          <p:val>
                            <p:fltVal val="0"/>
                          </p:val>
                        </p:tav>
                        <p:tav tm="100000">
                          <p:val>
                            <p:strVal val="#ppt_w"/>
                          </p:val>
                        </p:tav>
                      </p:tavLst>
                    </p:anim>
                    <p:anim calcmode="lin" valueType="num">
                      <p:cBhvr>
                        <p:cTn dur="500" fill="hold"/>
                        <p:tgtEl>
                          <p:spTgt spid="38"/>
                        </p:tgtEl>
                        <p:attrNameLst>
                          <p:attrName>ppt_h</p:attrName>
                        </p:attrNameLst>
                      </p:cBhvr>
                      <p:tavLst>
                        <p:tav tm="0">
                          <p:val>
                            <p:fltVal val="0"/>
                          </p:val>
                        </p:tav>
                        <p:tav tm="100000">
                          <p:val>
                            <p:strVal val="#ppt_h"/>
                          </p:val>
                        </p:tav>
                      </p:tavLst>
                    </p:anim>
                    <p:animEffect transition="in" filter="fade">
                      <p:cBhvr>
                        <p:cTn dur="500"/>
                        <p:tgtEl>
                          <p:spTgt spid="38"/>
                        </p:tgtEl>
                      </p:cBhvr>
                    </p:animEffect>
                  </p:childTnLst>
                </p:cTn>
              </p:par>
            </p:tnLst>
          </p:tmpl>
        </p:tmplLst>
      </p:bldP>
      <p:bldP spid="39" grpId="0" build="p">
        <p:tmplLst>
          <p:tmpl lvl="1">
            <p:tnLst>
              <p:par>
                <p:cTn presetID="23" presetClass="entr" presetSubtype="16" fill="hold" nodeType="withEffect">
                  <p:stCondLst>
                    <p:cond delay="200"/>
                  </p:stCondLst>
                  <p:childTnLst>
                    <p:set>
                      <p:cBhvr>
                        <p:cTn dur="1" fill="hold">
                          <p:stCondLst>
                            <p:cond delay="0"/>
                          </p:stCondLst>
                        </p:cTn>
                        <p:tgtEl>
                          <p:spTgt spid="39"/>
                        </p:tgtEl>
                        <p:attrNameLst>
                          <p:attrName>style.visibility</p:attrName>
                        </p:attrNameLst>
                      </p:cBhvr>
                      <p:to>
                        <p:strVal val="visible"/>
                      </p:to>
                    </p:set>
                    <p:anim calcmode="lin" valueType="num">
                      <p:cBhvr>
                        <p:cTn dur="500" fill="hold"/>
                        <p:tgtEl>
                          <p:spTgt spid="39"/>
                        </p:tgtEl>
                        <p:attrNameLst>
                          <p:attrName>ppt_w</p:attrName>
                        </p:attrNameLst>
                      </p:cBhvr>
                      <p:tavLst>
                        <p:tav tm="0">
                          <p:val>
                            <p:fltVal val="0"/>
                          </p:val>
                        </p:tav>
                        <p:tav tm="100000">
                          <p:val>
                            <p:strVal val="#ppt_w"/>
                          </p:val>
                        </p:tav>
                      </p:tavLst>
                    </p:anim>
                    <p:anim calcmode="lin" valueType="num">
                      <p:cBhvr>
                        <p:cTn dur="500" fill="hold"/>
                        <p:tgtEl>
                          <p:spTgt spid="39"/>
                        </p:tgtEl>
                        <p:attrNameLst>
                          <p:attrName>ppt_h</p:attrName>
                        </p:attrNameLst>
                      </p:cBhvr>
                      <p:tavLst>
                        <p:tav tm="0">
                          <p:val>
                            <p:fltVal val="0"/>
                          </p:val>
                        </p:tav>
                        <p:tav tm="100000">
                          <p:val>
                            <p:strVal val="#ppt_h"/>
                          </p:val>
                        </p:tav>
                      </p:tavLst>
                    </p:anim>
                  </p:childTnLst>
                </p:cTn>
              </p:par>
            </p:tnLst>
          </p:tmpl>
        </p:tmplLst>
      </p:bldP>
      <p:bldP spid="40" grpId="0" animBg="1"/>
      <p:bldP spid="41" grpId="0" build="p">
        <p:tmplLst>
          <p:tmpl lvl="1">
            <p:tnLst>
              <p:par>
                <p:cTn presetID="5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animEffect transition="in" filter="fade">
                      <p:cBhvr>
                        <p:cTn dur="500"/>
                        <p:tgtEl>
                          <p:spTgt spid="41"/>
                        </p:tgtEl>
                      </p:cBhvr>
                    </p:animEffect>
                  </p:childTnLst>
                </p:cTn>
              </p:par>
            </p:tnLst>
          </p:tmpl>
        </p:tmplLst>
      </p:bldP>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029667" y="2942303"/>
            <a:ext cx="2264861" cy="481355"/>
          </a:xfrm>
          <a:prstGeom prst="rect">
            <a:avLst/>
          </a:prstGeom>
        </p:spPr>
        <p:txBody>
          <a:bodyPr wrap="square" lIns="65032" tIns="32516" rIns="65032" bIns="32516">
            <a:spAutoFit/>
          </a:bodyPr>
          <a:lstStyle/>
          <a:p>
            <a:r>
              <a:rPr lang="zh-CN" altLang="en-US" sz="27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27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26"/>
          <p:cNvSpPr txBox="1"/>
          <p:nvPr/>
        </p:nvSpPr>
        <p:spPr>
          <a:xfrm>
            <a:off x="4029666" y="3404551"/>
            <a:ext cx="3852513" cy="687705"/>
          </a:xfrm>
          <a:prstGeom prst="rect">
            <a:avLst/>
          </a:prstGeom>
          <a:noFill/>
        </p:spPr>
        <p:txBody>
          <a:bodyPr wrap="square" lIns="65032" tIns="32516" rIns="65032" bIns="32516" rtlCol="0">
            <a:spAutoFit/>
          </a:bodyPr>
          <a:lstStyle/>
          <a:p>
            <a:pPr>
              <a:lnSpc>
                <a:spcPct val="150000"/>
              </a:lnSpc>
            </a:pPr>
            <a:r>
              <a:rPr lang="en-US" altLang="zh-CN" sz="900" dirty="0" smtClean="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 TEXT, CLICK ON ADD RELATED TITLE WORDS.</a:t>
            </a:r>
            <a:r>
              <a:rPr lang="zh-CN" altLang="en-US" sz="900" dirty="0">
                <a:solidFill>
                  <a:schemeClr val="tx1">
                    <a:lumMod val="65000"/>
                    <a:lumOff val="35000"/>
                  </a:schemeClr>
                </a:solidFill>
                <a:latin typeface="Arial" panose="020B0604020202020204" pitchFamily="34" charset="0"/>
                <a:cs typeface="Arial" panose="020B0604020202020204" pitchFamily="34" charset="0"/>
                <a:sym typeface="+mn-lt"/>
              </a:rPr>
              <a:t> </a:t>
            </a:r>
            <a:endParaRPr lang="zh-CN" altLang="en-US" sz="900"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7" name="Rectangle 10"/>
          <p:cNvSpPr>
            <a:spLocks noChangeArrowheads="1"/>
          </p:cNvSpPr>
          <p:nvPr/>
        </p:nvSpPr>
        <p:spPr bwMode="auto">
          <a:xfrm>
            <a:off x="980137" y="1728173"/>
            <a:ext cx="2855114" cy="2855658"/>
          </a:xfrm>
          <a:prstGeom prst="rect">
            <a:avLst/>
          </a:prstGeom>
          <a:blipFill dpi="0" rotWithShape="1">
            <a:blip r:embed="rId1" cstate="print"/>
            <a:srcRect/>
            <a:stretch>
              <a:fillRect/>
            </a:stretch>
          </a:blipFill>
          <a:ln w="0">
            <a:noFill/>
            <a:prstDash val="solid"/>
            <a:miter lim="800000"/>
          </a:ln>
        </p:spPr>
        <p:txBody>
          <a:bodyPr vert="horz" wrap="square" lIns="65032" tIns="32516" rIns="65032" bIns="32516" numCol="1" anchor="t" anchorCtr="0" compatLnSpc="1"/>
          <a:lstStyle/>
          <a:p>
            <a:endParaRPr lang="zh-CN" altLang="en-US">
              <a:cs typeface="+mn-ea"/>
              <a:sym typeface="+mn-lt"/>
            </a:endParaRPr>
          </a:p>
        </p:txBody>
      </p:sp>
      <p:sp>
        <p:nvSpPr>
          <p:cNvPr id="8" name="Rectangle 11"/>
          <p:cNvSpPr>
            <a:spLocks noChangeArrowheads="1"/>
          </p:cNvSpPr>
          <p:nvPr/>
        </p:nvSpPr>
        <p:spPr bwMode="auto">
          <a:xfrm>
            <a:off x="3855790" y="561258"/>
            <a:ext cx="1166694" cy="1158698"/>
          </a:xfrm>
          <a:prstGeom prst="rect">
            <a:avLst/>
          </a:prstGeom>
          <a:solidFill>
            <a:schemeClr val="accent1">
              <a:lumMod val="75000"/>
            </a:schemeClr>
          </a:solidFill>
          <a:ln w="0">
            <a:noFill/>
            <a:prstDash val="solid"/>
            <a:miter lim="800000"/>
          </a:ln>
        </p:spPr>
        <p:txBody>
          <a:bodyPr vert="horz" wrap="square" lIns="65032" tIns="32516" rIns="65032" bIns="32516" numCol="1" anchor="t" anchorCtr="0" compatLnSpc="1"/>
          <a:lstStyle/>
          <a:p>
            <a:endParaRPr lang="zh-CN" altLang="en-US">
              <a:solidFill>
                <a:srgbClr val="E60000"/>
              </a:solidFill>
              <a:cs typeface="+mn-ea"/>
              <a:sym typeface="+mn-lt"/>
            </a:endParaRPr>
          </a:p>
        </p:txBody>
      </p:sp>
      <p:sp>
        <p:nvSpPr>
          <p:cNvPr id="9" name="Rectangle 12"/>
          <p:cNvSpPr>
            <a:spLocks noChangeArrowheads="1"/>
          </p:cNvSpPr>
          <p:nvPr/>
        </p:nvSpPr>
        <p:spPr bwMode="auto">
          <a:xfrm>
            <a:off x="5038916" y="1744609"/>
            <a:ext cx="497078" cy="497173"/>
          </a:xfrm>
          <a:prstGeom prst="rect">
            <a:avLst/>
          </a:prstGeom>
          <a:solidFill>
            <a:schemeClr val="accent2"/>
          </a:solidFill>
          <a:ln w="0">
            <a:noFill/>
            <a:prstDash val="solid"/>
            <a:miter lim="800000"/>
          </a:ln>
        </p:spPr>
        <p:txBody>
          <a:bodyPr vert="horz" wrap="square" lIns="65032" tIns="32516" rIns="65032" bIns="32516" numCol="1" anchor="t" anchorCtr="0" compatLnSpc="1"/>
          <a:lstStyle/>
          <a:p>
            <a:endParaRPr lang="zh-CN" altLang="en-US">
              <a:cs typeface="+mn-ea"/>
              <a:sym typeface="+mn-lt"/>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strVal val="4*#ppt_w"/>
                                          </p:val>
                                        </p:tav>
                                        <p:tav tm="100000">
                                          <p:val>
                                            <p:strVal val="#ppt_w"/>
                                          </p:val>
                                        </p:tav>
                                      </p:tavLst>
                                    </p:anim>
                                    <p:anim calcmode="lin" valueType="num">
                                      <p:cBhvr>
                                        <p:cTn id="26" dur="500" fill="hold"/>
                                        <p:tgtEl>
                                          <p:spTgt spid="26"/>
                                        </p:tgtEl>
                                        <p:attrNameLst>
                                          <p:attrName>ppt_h</p:attrName>
                                        </p:attrNameLst>
                                      </p:cBhvr>
                                      <p:tavLst>
                                        <p:tav tm="0">
                                          <p:val>
                                            <p:strVal val="4*#ppt_h"/>
                                          </p:val>
                                        </p:tav>
                                        <p:tav tm="100000">
                                          <p:val>
                                            <p:strVal val="#ppt_h"/>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ppt_x"/>
                                          </p:val>
                                        </p:tav>
                                        <p:tav tm="100000">
                                          <p:val>
                                            <p:strVal val="#ppt_x"/>
                                          </p:val>
                                        </p:tav>
                                      </p:tavLst>
                                    </p:anim>
                                    <p:anim calcmode="lin" valueType="num">
                                      <p:cBhvr additive="base">
                                        <p:cTn id="3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7" grpId="0" animBg="1"/>
      <p:bldP spid="8"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Shape 1869"/>
          <p:cNvSpPr/>
          <p:nvPr/>
        </p:nvSpPr>
        <p:spPr>
          <a:xfrm rot="10800000">
            <a:off x="2935354" y="1282955"/>
            <a:ext cx="3274881" cy="16339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8036" y="0"/>
                  <a:pt x="5272" y="2114"/>
                  <a:pt x="3163" y="6342"/>
                </a:cubicBezTo>
                <a:cubicBezTo>
                  <a:pt x="1060" y="10557"/>
                  <a:pt x="7" y="16076"/>
                  <a:pt x="0" y="21600"/>
                </a:cubicBezTo>
                <a:lnTo>
                  <a:pt x="21600" y="21600"/>
                </a:lnTo>
                <a:cubicBezTo>
                  <a:pt x="21593" y="16076"/>
                  <a:pt x="20540" y="10557"/>
                  <a:pt x="18437" y="6342"/>
                </a:cubicBezTo>
                <a:cubicBezTo>
                  <a:pt x="16328" y="2114"/>
                  <a:pt x="13564" y="0"/>
                  <a:pt x="10800" y="0"/>
                </a:cubicBezTo>
                <a:close/>
              </a:path>
            </a:pathLst>
          </a:custGeom>
          <a:solidFill>
            <a:schemeClr val="accent5"/>
          </a:solidFill>
          <a:ln w="12700">
            <a:miter lim="400000"/>
          </a:ln>
        </p:spPr>
        <p:txBody>
          <a:bodyPr lIns="14289" tIns="14289" rIns="14289" bIns="14289" anchor="ct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7742136" y="1601232"/>
            <a:ext cx="1403452" cy="849463"/>
          </a:xfrm>
          <a:prstGeom prst="rect">
            <a:avLst/>
          </a:prstGeom>
        </p:spPr>
        <p:txBody>
          <a:bodyPr lIns="0" tIns="0" rIns="0" bIns="0" anchor="ctr">
            <a:spAutoFit/>
          </a:bodyPr>
          <a:lstStyle/>
          <a:p>
            <a:pPr marL="0" indent="0" algn="ctr">
              <a:lnSpc>
                <a:spcPct val="120000"/>
              </a:lnSpc>
              <a:spcBef>
                <a:spcPts val="450"/>
              </a:spcBef>
              <a:buNone/>
            </a:pPr>
            <a:r>
              <a:rPr lang="zh-CN" altLang="en-US" sz="2300" dirty="0" smtClean="0">
                <a:solidFill>
                  <a:srgbClr val="FFFFFF"/>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2300" dirty="0">
              <a:solidFill>
                <a:srgbClr val="FFFFFF"/>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10" name="Shape 1851"/>
          <p:cNvSpPr/>
          <p:nvPr/>
        </p:nvSpPr>
        <p:spPr>
          <a:xfrm>
            <a:off x="1416762" y="2188348"/>
            <a:ext cx="1102800" cy="184666"/>
          </a:xfrm>
          <a:prstGeom prst="rect">
            <a:avLst/>
          </a:prstGeom>
          <a:noFill/>
          <a:ln w="12700" cap="flat">
            <a:noFill/>
            <a:miter lim="400000"/>
          </a:ln>
          <a:effec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1" name="Shape 1852"/>
          <p:cNvSpPr/>
          <p:nvPr/>
        </p:nvSpPr>
        <p:spPr>
          <a:xfrm>
            <a:off x="1631146" y="1275453"/>
            <a:ext cx="674031" cy="674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9052" tIns="19052" rIns="19052" bIns="19052"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Shape 1853"/>
          <p:cNvSpPr/>
          <p:nvPr/>
        </p:nvSpPr>
        <p:spPr>
          <a:xfrm>
            <a:off x="1828593" y="1498908"/>
            <a:ext cx="279135" cy="227246"/>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Shape 1855"/>
          <p:cNvSpPr/>
          <p:nvPr/>
        </p:nvSpPr>
        <p:spPr>
          <a:xfrm>
            <a:off x="2511160" y="3917529"/>
            <a:ext cx="1261491" cy="443198"/>
          </a:xfrm>
          <a:prstGeom prst="rect">
            <a:avLst/>
          </a:prstGeom>
          <a:ln w="12700">
            <a:miter lim="400000"/>
          </a:ln>
        </p:spPr>
        <p:txBody>
          <a:bodyPr wrap="square" lIns="0" tIns="0" rIns="0" bIns="0">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4" name="Shape 1856"/>
          <p:cNvSpPr/>
          <p:nvPr/>
        </p:nvSpPr>
        <p:spPr>
          <a:xfrm>
            <a:off x="2590506" y="3701601"/>
            <a:ext cx="1102800" cy="184666"/>
          </a:xfrm>
          <a:prstGeom prst="rect">
            <a:avLst/>
          </a:prstGeom>
          <a:ln w="12700">
            <a:miter lim="400000"/>
          </a:ln>
        </p:spPr>
        <p:txBody>
          <a:bodyPr lIns="0" tIns="0" rIns="0" bIns="0"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5" name="Shape 1857"/>
          <p:cNvSpPr/>
          <p:nvPr/>
        </p:nvSpPr>
        <p:spPr>
          <a:xfrm>
            <a:off x="2802621" y="2786435"/>
            <a:ext cx="678570" cy="6786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2" tIns="19052" rIns="19052" bIns="19052" anchor="ct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Shape 1859"/>
          <p:cNvSpPr/>
          <p:nvPr/>
        </p:nvSpPr>
        <p:spPr>
          <a:xfrm>
            <a:off x="5328101" y="3935807"/>
            <a:ext cx="1261491" cy="443198"/>
          </a:xfrm>
          <a:prstGeom prst="rect">
            <a:avLst/>
          </a:prstGeom>
          <a:noFill/>
          <a:ln w="12700" cap="flat">
            <a:noFill/>
            <a:miter lim="400000"/>
          </a:ln>
          <a:effec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9" name="Shape 1860"/>
          <p:cNvSpPr/>
          <p:nvPr/>
        </p:nvSpPr>
        <p:spPr>
          <a:xfrm>
            <a:off x="5407447" y="3719878"/>
            <a:ext cx="1102800" cy="184666"/>
          </a:xfrm>
          <a:prstGeom prst="rect">
            <a:avLst/>
          </a:prstGeom>
          <a:noFill/>
          <a:ln w="12700" cap="flat">
            <a:noFill/>
            <a:miter lim="400000"/>
          </a:ln>
          <a:effec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0" name="Shape 1861"/>
          <p:cNvSpPr/>
          <p:nvPr/>
        </p:nvSpPr>
        <p:spPr>
          <a:xfrm>
            <a:off x="5621121" y="2806270"/>
            <a:ext cx="675455" cy="67558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19052" tIns="19052" rIns="19052" bIns="19052"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Shape 1862"/>
          <p:cNvSpPr/>
          <p:nvPr/>
        </p:nvSpPr>
        <p:spPr>
          <a:xfrm>
            <a:off x="5829665" y="3003558"/>
            <a:ext cx="258363" cy="23114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3" name="Shape 1864"/>
          <p:cNvSpPr/>
          <p:nvPr/>
        </p:nvSpPr>
        <p:spPr>
          <a:xfrm>
            <a:off x="6542744" y="2404277"/>
            <a:ext cx="1261491" cy="443198"/>
          </a:xfrm>
          <a:prstGeom prst="rect">
            <a:avLst/>
          </a:prstGeom>
          <a:noFill/>
          <a:ln w="12700" cap="flat">
            <a:noFill/>
            <a:miter lim="400000"/>
          </a:ln>
          <a:effec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4" name="Shape 1865"/>
          <p:cNvSpPr/>
          <p:nvPr/>
        </p:nvSpPr>
        <p:spPr>
          <a:xfrm>
            <a:off x="6622089" y="2188349"/>
            <a:ext cx="1102800" cy="184666"/>
          </a:xfrm>
          <a:prstGeom prst="rect">
            <a:avLst/>
          </a:prstGeom>
          <a:noFill/>
          <a:ln w="12700" cap="flat">
            <a:noFill/>
            <a:miter lim="400000"/>
          </a:ln>
          <a:effec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5" name="Shape 1866"/>
          <p:cNvSpPr/>
          <p:nvPr/>
        </p:nvSpPr>
        <p:spPr>
          <a:xfrm>
            <a:off x="6835762" y="1274741"/>
            <a:ext cx="675455" cy="67558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19052" tIns="19052" rIns="19052" bIns="19052"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8" name="Shape 1857"/>
          <p:cNvSpPr/>
          <p:nvPr/>
        </p:nvSpPr>
        <p:spPr>
          <a:xfrm>
            <a:off x="2802621" y="2786901"/>
            <a:ext cx="678570" cy="6786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2" tIns="19052" rIns="19052" bIns="19052" anchor="ct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Shape 1858"/>
          <p:cNvSpPr/>
          <p:nvPr/>
        </p:nvSpPr>
        <p:spPr>
          <a:xfrm>
            <a:off x="3059462" y="2975619"/>
            <a:ext cx="164886" cy="300332"/>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a:miter lim="400000"/>
          </a:ln>
        </p:spPr>
        <p:txBody>
          <a:bodyPr lIns="0" tIns="0" rIns="0" bIns="0"/>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6" name="Shape 1867"/>
          <p:cNvSpPr/>
          <p:nvPr/>
        </p:nvSpPr>
        <p:spPr>
          <a:xfrm>
            <a:off x="7054199" y="1487669"/>
            <a:ext cx="238579" cy="249725"/>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childTnLst>
                          </p:cTn>
                        </p:par>
                        <p:par>
                          <p:cTn id="19" fill="hold">
                            <p:stCondLst>
                              <p:cond delay="1500"/>
                            </p:stCondLst>
                            <p:childTnLst>
                              <p:par>
                                <p:cTn id="20" presetID="18" presetClass="entr" presetSubtype="6"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strips(downRight)">
                                      <p:cBhvr>
                                        <p:cTn id="22" dur="500"/>
                                        <p:tgtEl>
                                          <p:spTgt spid="24"/>
                                        </p:tgtEl>
                                      </p:cBhvr>
                                    </p:animEffect>
                                  </p:childTnLst>
                                </p:cTn>
                              </p:par>
                              <p:par>
                                <p:cTn id="23" presetID="18" presetClass="entr" presetSubtype="6"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strips(downRight)">
                                      <p:cBhvr>
                                        <p:cTn id="25" dur="500"/>
                                        <p:tgtEl>
                                          <p:spTgt spid="23"/>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strips(downRight)">
                                      <p:cBhvr>
                                        <p:cTn id="36" dur="500"/>
                                        <p:tgtEl>
                                          <p:spTgt spid="19"/>
                                        </p:tgtEl>
                                      </p:cBhvr>
                                    </p:animEffect>
                                  </p:childTnLst>
                                </p:cTn>
                              </p:par>
                              <p:par>
                                <p:cTn id="37" presetID="18" presetClass="entr" presetSubtype="6"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strips(downRight)">
                                      <p:cBhvr>
                                        <p:cTn id="39" dur="500"/>
                                        <p:tgtEl>
                                          <p:spTgt spid="18"/>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8" presetClass="entr" presetSubtype="6"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strips(downRight)">
                                      <p:cBhvr>
                                        <p:cTn id="50" dur="500"/>
                                        <p:tgtEl>
                                          <p:spTgt spid="14"/>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strips(downRight)">
                                      <p:cBhvr>
                                        <p:cTn id="53" dur="500"/>
                                        <p:tgtEl>
                                          <p:spTgt spid="13"/>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par>
                          <p:cTn id="61" fill="hold">
                            <p:stCondLst>
                              <p:cond delay="4500"/>
                            </p:stCondLst>
                            <p:childTnLst>
                              <p:par>
                                <p:cTn id="62" presetID="18" presetClass="entr" presetSubtype="6"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strips(downRight)">
                                      <p:cBhvr>
                                        <p:cTn id="64" dur="500"/>
                                        <p:tgtEl>
                                          <p:spTgt spid="10"/>
                                        </p:tgtEl>
                                      </p:cBhvr>
                                    </p:animEffect>
                                  </p:childTnLst>
                                </p:cTn>
                              </p:par>
                              <p:par>
                                <p:cTn id="65" presetID="1" presetClass="entr" presetSubtype="0"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childTnLst>
                                </p:cTn>
                              </p:par>
                              <p:par>
                                <p:cTn id="67" presetID="27" presetClass="emph" presetSubtype="0" fill="remove" grpId="1" nodeType="withEffect">
                                  <p:stCondLst>
                                    <p:cond delay="0"/>
                                  </p:stCondLst>
                                  <p:childTnLst>
                                    <p:animClr clrSpc="rgb" dir="cw">
                                      <p:cBhvr override="childStyle">
                                        <p:cTn id="68" dur="250" autoRev="1" fill="remove"/>
                                        <p:tgtEl>
                                          <p:spTgt spid="28"/>
                                        </p:tgtEl>
                                        <p:attrNameLst>
                                          <p:attrName>style.color</p:attrName>
                                        </p:attrNameLst>
                                      </p:cBhvr>
                                      <p:to>
                                        <a:schemeClr val="bg1"/>
                                      </p:to>
                                    </p:animClr>
                                    <p:animClr clrSpc="rgb" dir="cw">
                                      <p:cBhvr>
                                        <p:cTn id="69" dur="250" autoRev="1" fill="remove"/>
                                        <p:tgtEl>
                                          <p:spTgt spid="28"/>
                                        </p:tgtEl>
                                        <p:attrNameLst>
                                          <p:attrName>fillcolor</p:attrName>
                                        </p:attrNameLst>
                                      </p:cBhvr>
                                      <p:to>
                                        <a:schemeClr val="bg1"/>
                                      </p:to>
                                    </p:animClr>
                                    <p:set>
                                      <p:cBhvr>
                                        <p:cTn id="70" dur="250" autoRev="1" fill="remove"/>
                                        <p:tgtEl>
                                          <p:spTgt spid="28"/>
                                        </p:tgtEl>
                                        <p:attrNameLst>
                                          <p:attrName>fill.type</p:attrName>
                                        </p:attrNameLst>
                                      </p:cBhvr>
                                      <p:to>
                                        <p:strVal val="solid"/>
                                      </p:to>
                                    </p:set>
                                    <p:set>
                                      <p:cBhvr>
                                        <p:cTn id="71" dur="250" autoRev="1" fill="remove"/>
                                        <p:tgtEl>
                                          <p:spTgt spid="2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4" grpId="0" build="p"/>
      <p:bldP spid="10" grpId="0"/>
      <p:bldP spid="11" grpId="0" animBg="1"/>
      <p:bldP spid="12" grpId="0" animBg="1"/>
      <p:bldP spid="13" grpId="0" animBg="1"/>
      <p:bldP spid="14" grpId="0" animBg="1"/>
      <p:bldP spid="15" grpId="0" animBg="1"/>
      <p:bldP spid="18" grpId="0"/>
      <p:bldP spid="19" grpId="0"/>
      <p:bldP spid="20" grpId="0" animBg="1"/>
      <p:bldP spid="21" grpId="0" animBg="1"/>
      <p:bldP spid="23" grpId="0"/>
      <p:bldP spid="24" grpId="0"/>
      <p:bldP spid="25" grpId="0" animBg="1"/>
      <p:bldP spid="28" grpId="0" animBg="1"/>
      <p:bldP spid="28" grpId="1" animBg="1"/>
      <p:bldP spid="16"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8"/>
          <p:cNvSpPr/>
          <p:nvPr/>
        </p:nvSpPr>
        <p:spPr>
          <a:xfrm>
            <a:off x="2418896" y="2656503"/>
            <a:ext cx="771149" cy="277305"/>
          </a:xfrm>
          <a:custGeom>
            <a:avLst/>
            <a:gdLst>
              <a:gd name="connsiteX0" fmla="*/ 0 w 1070811"/>
              <a:gd name="connsiteY0" fmla="*/ 385011 h 385011"/>
              <a:gd name="connsiteX1" fmla="*/ 324853 w 1070811"/>
              <a:gd name="connsiteY1" fmla="*/ 0 h 385011"/>
              <a:gd name="connsiteX2" fmla="*/ 1070811 w 1070811"/>
              <a:gd name="connsiteY2" fmla="*/ 0 h 385011"/>
              <a:gd name="connsiteX0-1" fmla="*/ 0 w 1070811"/>
              <a:gd name="connsiteY0-2" fmla="*/ 385011 h 385011"/>
              <a:gd name="connsiteX1-3" fmla="*/ 324853 w 1070811"/>
              <a:gd name="connsiteY1-4" fmla="*/ 0 h 385011"/>
              <a:gd name="connsiteX2-5" fmla="*/ 1070811 w 1070811"/>
              <a:gd name="connsiteY2-6" fmla="*/ 0 h 385011"/>
              <a:gd name="connsiteX0-7" fmla="*/ 0 w 1070811"/>
              <a:gd name="connsiteY0-8" fmla="*/ 385011 h 385011"/>
              <a:gd name="connsiteX1-9" fmla="*/ 324853 w 1070811"/>
              <a:gd name="connsiteY1-10" fmla="*/ 0 h 385011"/>
              <a:gd name="connsiteX2-11" fmla="*/ 1070811 w 1070811"/>
              <a:gd name="connsiteY2-12" fmla="*/ 0 h 385011"/>
            </a:gdLst>
            <a:ahLst/>
            <a:cxnLst>
              <a:cxn ang="0">
                <a:pos x="connsiteX0-1" y="connsiteY0-2"/>
              </a:cxn>
              <a:cxn ang="0">
                <a:pos x="connsiteX1-3" y="connsiteY1-4"/>
              </a:cxn>
              <a:cxn ang="0">
                <a:pos x="connsiteX2-5" y="connsiteY2-6"/>
              </a:cxn>
            </a:cxnLst>
            <a:rect l="l" t="t" r="r" b="b"/>
            <a:pathLst>
              <a:path w="1070811" h="385011">
                <a:moveTo>
                  <a:pt x="0" y="385011"/>
                </a:moveTo>
                <a:cubicBezTo>
                  <a:pt x="48126" y="208548"/>
                  <a:pt x="156411" y="8021"/>
                  <a:pt x="324853" y="0"/>
                </a:cubicBezTo>
                <a:lnTo>
                  <a:pt x="1070811" y="0"/>
                </a:lnTo>
              </a:path>
            </a:pathLst>
          </a:custGeom>
          <a:noFill/>
          <a:ln w="142875">
            <a:solidFill>
              <a:schemeClr val="bg1">
                <a:lumMod val="8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solidFill>
                <a:schemeClr val="tx1">
                  <a:lumMod val="65000"/>
                  <a:lumOff val="35000"/>
                </a:schemeClr>
              </a:solidFill>
            </a:endParaRPr>
          </a:p>
        </p:txBody>
      </p:sp>
      <p:sp>
        <p:nvSpPr>
          <p:cNvPr id="10" name="任意多边形 9"/>
          <p:cNvSpPr/>
          <p:nvPr/>
        </p:nvSpPr>
        <p:spPr>
          <a:xfrm>
            <a:off x="2089638" y="3523080"/>
            <a:ext cx="511420" cy="753922"/>
          </a:xfrm>
          <a:custGeom>
            <a:avLst/>
            <a:gdLst>
              <a:gd name="connsiteX0" fmla="*/ 709863 w 709863"/>
              <a:gd name="connsiteY0" fmla="*/ 1046747 h 1046747"/>
              <a:gd name="connsiteX1" fmla="*/ 709863 w 709863"/>
              <a:gd name="connsiteY1" fmla="*/ 854242 h 1046747"/>
              <a:gd name="connsiteX2" fmla="*/ 481263 w 709863"/>
              <a:gd name="connsiteY2" fmla="*/ 697832 h 1046747"/>
              <a:gd name="connsiteX3" fmla="*/ 336884 w 709863"/>
              <a:gd name="connsiteY3" fmla="*/ 697832 h 1046747"/>
              <a:gd name="connsiteX4" fmla="*/ 0 w 709863"/>
              <a:gd name="connsiteY4" fmla="*/ 517358 h 1046747"/>
              <a:gd name="connsiteX5" fmla="*/ 0 w 709863"/>
              <a:gd name="connsiteY5" fmla="*/ 0 h 1046747"/>
              <a:gd name="connsiteX0-1" fmla="*/ 711024 w 711024"/>
              <a:gd name="connsiteY0-2" fmla="*/ 1046747 h 1046747"/>
              <a:gd name="connsiteX1-3" fmla="*/ 711024 w 711024"/>
              <a:gd name="connsiteY1-4" fmla="*/ 854242 h 1046747"/>
              <a:gd name="connsiteX2-5" fmla="*/ 482424 w 711024"/>
              <a:gd name="connsiteY2-6" fmla="*/ 697832 h 1046747"/>
              <a:gd name="connsiteX3-7" fmla="*/ 338045 w 711024"/>
              <a:gd name="connsiteY3-8" fmla="*/ 697832 h 1046747"/>
              <a:gd name="connsiteX4-9" fmla="*/ 1161 w 711024"/>
              <a:gd name="connsiteY4-10" fmla="*/ 517358 h 1046747"/>
              <a:gd name="connsiteX5-11" fmla="*/ 1161 w 711024"/>
              <a:gd name="connsiteY5-12" fmla="*/ 0 h 1046747"/>
              <a:gd name="connsiteX0-13" fmla="*/ 711024 w 711024"/>
              <a:gd name="connsiteY0-14" fmla="*/ 1046747 h 1046747"/>
              <a:gd name="connsiteX1-15" fmla="*/ 711024 w 711024"/>
              <a:gd name="connsiteY1-16" fmla="*/ 854242 h 1046747"/>
              <a:gd name="connsiteX2-17" fmla="*/ 482424 w 711024"/>
              <a:gd name="connsiteY2-18" fmla="*/ 697832 h 1046747"/>
              <a:gd name="connsiteX3-19" fmla="*/ 338045 w 711024"/>
              <a:gd name="connsiteY3-20" fmla="*/ 697832 h 1046747"/>
              <a:gd name="connsiteX4-21" fmla="*/ 1161 w 711024"/>
              <a:gd name="connsiteY4-22" fmla="*/ 517358 h 1046747"/>
              <a:gd name="connsiteX5-23" fmla="*/ 1161 w 711024"/>
              <a:gd name="connsiteY5-24" fmla="*/ 0 h 1046747"/>
              <a:gd name="connsiteX0-25" fmla="*/ 711024 w 712634"/>
              <a:gd name="connsiteY0-26" fmla="*/ 1046747 h 1046747"/>
              <a:gd name="connsiteX1-27" fmla="*/ 711024 w 712634"/>
              <a:gd name="connsiteY1-28" fmla="*/ 854242 h 1046747"/>
              <a:gd name="connsiteX2-29" fmla="*/ 482424 w 712634"/>
              <a:gd name="connsiteY2-30" fmla="*/ 697832 h 1046747"/>
              <a:gd name="connsiteX3-31" fmla="*/ 338045 w 712634"/>
              <a:gd name="connsiteY3-32" fmla="*/ 697832 h 1046747"/>
              <a:gd name="connsiteX4-33" fmla="*/ 1161 w 712634"/>
              <a:gd name="connsiteY4-34" fmla="*/ 517358 h 1046747"/>
              <a:gd name="connsiteX5-35" fmla="*/ 1161 w 712634"/>
              <a:gd name="connsiteY5-36" fmla="*/ 0 h 1046747"/>
              <a:gd name="connsiteX0-37" fmla="*/ 710066 w 711676"/>
              <a:gd name="connsiteY0-38" fmla="*/ 1046747 h 1046747"/>
              <a:gd name="connsiteX1-39" fmla="*/ 710066 w 711676"/>
              <a:gd name="connsiteY1-40" fmla="*/ 854242 h 1046747"/>
              <a:gd name="connsiteX2-41" fmla="*/ 481466 w 711676"/>
              <a:gd name="connsiteY2-42" fmla="*/ 697832 h 1046747"/>
              <a:gd name="connsiteX3-43" fmla="*/ 337087 w 711676"/>
              <a:gd name="connsiteY3-44" fmla="*/ 697832 h 1046747"/>
              <a:gd name="connsiteX4-45" fmla="*/ 203 w 711676"/>
              <a:gd name="connsiteY4-46" fmla="*/ 517358 h 1046747"/>
              <a:gd name="connsiteX5-47" fmla="*/ 203 w 711676"/>
              <a:gd name="connsiteY5-48" fmla="*/ 0 h 1046747"/>
              <a:gd name="connsiteX0-49" fmla="*/ 710087 w 711697"/>
              <a:gd name="connsiteY0-50" fmla="*/ 1046747 h 1046747"/>
              <a:gd name="connsiteX1-51" fmla="*/ 710087 w 711697"/>
              <a:gd name="connsiteY1-52" fmla="*/ 854242 h 1046747"/>
              <a:gd name="connsiteX2-53" fmla="*/ 481487 w 711697"/>
              <a:gd name="connsiteY2-54" fmla="*/ 697832 h 1046747"/>
              <a:gd name="connsiteX3-55" fmla="*/ 337108 w 711697"/>
              <a:gd name="connsiteY3-56" fmla="*/ 697832 h 1046747"/>
              <a:gd name="connsiteX4-57" fmla="*/ 224 w 711697"/>
              <a:gd name="connsiteY4-58" fmla="*/ 517358 h 1046747"/>
              <a:gd name="connsiteX5-59" fmla="*/ 224 w 711697"/>
              <a:gd name="connsiteY5-60" fmla="*/ 0 h 1046747"/>
              <a:gd name="connsiteX0-61" fmla="*/ 709863 w 711473"/>
              <a:gd name="connsiteY0-62" fmla="*/ 1046747 h 1046747"/>
              <a:gd name="connsiteX1-63" fmla="*/ 709863 w 711473"/>
              <a:gd name="connsiteY1-64" fmla="*/ 854242 h 1046747"/>
              <a:gd name="connsiteX2-65" fmla="*/ 481263 w 711473"/>
              <a:gd name="connsiteY2-66" fmla="*/ 697832 h 1046747"/>
              <a:gd name="connsiteX3-67" fmla="*/ 336884 w 711473"/>
              <a:gd name="connsiteY3-68" fmla="*/ 697832 h 1046747"/>
              <a:gd name="connsiteX4-69" fmla="*/ 0 w 711473"/>
              <a:gd name="connsiteY4-70" fmla="*/ 517358 h 1046747"/>
              <a:gd name="connsiteX5-71" fmla="*/ 0 w 711473"/>
              <a:gd name="connsiteY5-72" fmla="*/ 0 h 1046747"/>
              <a:gd name="connsiteX0-73" fmla="*/ 709863 w 710152"/>
              <a:gd name="connsiteY0-74" fmla="*/ 1046747 h 1046747"/>
              <a:gd name="connsiteX1-75" fmla="*/ 709863 w 710152"/>
              <a:gd name="connsiteY1-76" fmla="*/ 854242 h 1046747"/>
              <a:gd name="connsiteX2-77" fmla="*/ 481263 w 710152"/>
              <a:gd name="connsiteY2-78" fmla="*/ 697832 h 1046747"/>
              <a:gd name="connsiteX3-79" fmla="*/ 336884 w 710152"/>
              <a:gd name="connsiteY3-80" fmla="*/ 697832 h 1046747"/>
              <a:gd name="connsiteX4-81" fmla="*/ 0 w 710152"/>
              <a:gd name="connsiteY4-82" fmla="*/ 517358 h 1046747"/>
              <a:gd name="connsiteX5-83" fmla="*/ 0 w 710152"/>
              <a:gd name="connsiteY5-84" fmla="*/ 0 h 104674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710152" h="1046747">
                <a:moveTo>
                  <a:pt x="709863" y="1046747"/>
                </a:moveTo>
                <a:lnTo>
                  <a:pt x="709863" y="854242"/>
                </a:lnTo>
                <a:cubicBezTo>
                  <a:pt x="717884" y="693820"/>
                  <a:pt x="557463" y="725905"/>
                  <a:pt x="481263" y="697832"/>
                </a:cubicBezTo>
                <a:lnTo>
                  <a:pt x="336884" y="697832"/>
                </a:lnTo>
                <a:cubicBezTo>
                  <a:pt x="200526" y="685800"/>
                  <a:pt x="4010" y="673769"/>
                  <a:pt x="0" y="517358"/>
                </a:cubicBezTo>
                <a:lnTo>
                  <a:pt x="0" y="0"/>
                </a:lnTo>
              </a:path>
            </a:pathLst>
          </a:custGeom>
          <a:noFill/>
          <a:ln w="142875">
            <a:solidFill>
              <a:schemeClr val="bg1">
                <a:lumMod val="8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solidFill>
                <a:schemeClr val="tx1">
                  <a:lumMod val="65000"/>
                  <a:lumOff val="35000"/>
                </a:schemeClr>
              </a:solidFill>
            </a:endParaRPr>
          </a:p>
        </p:txBody>
      </p:sp>
      <p:sp>
        <p:nvSpPr>
          <p:cNvPr id="11" name="任意多边形 10"/>
          <p:cNvSpPr/>
          <p:nvPr/>
        </p:nvSpPr>
        <p:spPr>
          <a:xfrm>
            <a:off x="4177807" y="2864480"/>
            <a:ext cx="520314" cy="831914"/>
          </a:xfrm>
          <a:custGeom>
            <a:avLst/>
            <a:gdLst>
              <a:gd name="connsiteX0" fmla="*/ 0 w 721894"/>
              <a:gd name="connsiteY0" fmla="*/ 0 h 1155032"/>
              <a:gd name="connsiteX1" fmla="*/ 0 w 721894"/>
              <a:gd name="connsiteY1" fmla="*/ 300790 h 1155032"/>
              <a:gd name="connsiteX2" fmla="*/ 252663 w 721894"/>
              <a:gd name="connsiteY2" fmla="*/ 529390 h 1155032"/>
              <a:gd name="connsiteX3" fmla="*/ 433136 w 721894"/>
              <a:gd name="connsiteY3" fmla="*/ 529390 h 1155032"/>
              <a:gd name="connsiteX4" fmla="*/ 721894 w 721894"/>
              <a:gd name="connsiteY4" fmla="*/ 745958 h 1155032"/>
              <a:gd name="connsiteX5" fmla="*/ 721894 w 721894"/>
              <a:gd name="connsiteY5" fmla="*/ 1155032 h 1155032"/>
              <a:gd name="connsiteX0-1" fmla="*/ 0 w 721894"/>
              <a:gd name="connsiteY0-2" fmla="*/ 0 h 1155032"/>
              <a:gd name="connsiteX1-3" fmla="*/ 0 w 721894"/>
              <a:gd name="connsiteY1-4" fmla="*/ 300790 h 1155032"/>
              <a:gd name="connsiteX2-5" fmla="*/ 252663 w 721894"/>
              <a:gd name="connsiteY2-6" fmla="*/ 529390 h 1155032"/>
              <a:gd name="connsiteX3-7" fmla="*/ 433136 w 721894"/>
              <a:gd name="connsiteY3-8" fmla="*/ 529390 h 1155032"/>
              <a:gd name="connsiteX4-9" fmla="*/ 721894 w 721894"/>
              <a:gd name="connsiteY4-10" fmla="*/ 745958 h 1155032"/>
              <a:gd name="connsiteX5-11" fmla="*/ 721894 w 721894"/>
              <a:gd name="connsiteY5-12" fmla="*/ 1155032 h 1155032"/>
              <a:gd name="connsiteX0-13" fmla="*/ 0 w 721894"/>
              <a:gd name="connsiteY0-14" fmla="*/ 0 h 1155032"/>
              <a:gd name="connsiteX1-15" fmla="*/ 0 w 721894"/>
              <a:gd name="connsiteY1-16" fmla="*/ 300790 h 1155032"/>
              <a:gd name="connsiteX2-17" fmla="*/ 252663 w 721894"/>
              <a:gd name="connsiteY2-18" fmla="*/ 529390 h 1155032"/>
              <a:gd name="connsiteX3-19" fmla="*/ 433136 w 721894"/>
              <a:gd name="connsiteY3-20" fmla="*/ 529390 h 1155032"/>
              <a:gd name="connsiteX4-21" fmla="*/ 721894 w 721894"/>
              <a:gd name="connsiteY4-22" fmla="*/ 745958 h 1155032"/>
              <a:gd name="connsiteX5-23" fmla="*/ 721894 w 721894"/>
              <a:gd name="connsiteY5-24" fmla="*/ 1155032 h 1155032"/>
              <a:gd name="connsiteX0-25" fmla="*/ 0 w 722402"/>
              <a:gd name="connsiteY0-26" fmla="*/ 0 h 1155032"/>
              <a:gd name="connsiteX1-27" fmla="*/ 0 w 722402"/>
              <a:gd name="connsiteY1-28" fmla="*/ 300790 h 1155032"/>
              <a:gd name="connsiteX2-29" fmla="*/ 252663 w 722402"/>
              <a:gd name="connsiteY2-30" fmla="*/ 529390 h 1155032"/>
              <a:gd name="connsiteX3-31" fmla="*/ 433136 w 722402"/>
              <a:gd name="connsiteY3-32" fmla="*/ 529390 h 1155032"/>
              <a:gd name="connsiteX4-33" fmla="*/ 721894 w 722402"/>
              <a:gd name="connsiteY4-34" fmla="*/ 745958 h 1155032"/>
              <a:gd name="connsiteX5-35" fmla="*/ 721894 w 722402"/>
              <a:gd name="connsiteY5-36" fmla="*/ 1155032 h 1155032"/>
              <a:gd name="connsiteX0-37" fmla="*/ 0 w 722503"/>
              <a:gd name="connsiteY0-38" fmla="*/ 0 h 1155032"/>
              <a:gd name="connsiteX1-39" fmla="*/ 0 w 722503"/>
              <a:gd name="connsiteY1-40" fmla="*/ 300790 h 1155032"/>
              <a:gd name="connsiteX2-41" fmla="*/ 252663 w 722503"/>
              <a:gd name="connsiteY2-42" fmla="*/ 529390 h 1155032"/>
              <a:gd name="connsiteX3-43" fmla="*/ 433136 w 722503"/>
              <a:gd name="connsiteY3-44" fmla="*/ 529390 h 1155032"/>
              <a:gd name="connsiteX4-45" fmla="*/ 721894 w 722503"/>
              <a:gd name="connsiteY4-46" fmla="*/ 745958 h 1155032"/>
              <a:gd name="connsiteX5-47" fmla="*/ 721894 w 722503"/>
              <a:gd name="connsiteY5-48" fmla="*/ 1155032 h 115503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722503" h="1155032">
                <a:moveTo>
                  <a:pt x="0" y="0"/>
                </a:moveTo>
                <a:lnTo>
                  <a:pt x="0" y="300790"/>
                </a:lnTo>
                <a:cubicBezTo>
                  <a:pt x="12032" y="437148"/>
                  <a:pt x="144379" y="525379"/>
                  <a:pt x="252663" y="529390"/>
                </a:cubicBezTo>
                <a:lnTo>
                  <a:pt x="433136" y="529390"/>
                </a:lnTo>
                <a:cubicBezTo>
                  <a:pt x="565484" y="541421"/>
                  <a:pt x="733925" y="589548"/>
                  <a:pt x="721894" y="745958"/>
                </a:cubicBezTo>
                <a:lnTo>
                  <a:pt x="721894" y="1155032"/>
                </a:lnTo>
              </a:path>
            </a:pathLst>
          </a:custGeom>
          <a:noFill/>
          <a:ln w="142875">
            <a:solidFill>
              <a:schemeClr val="bg1">
                <a:lumMod val="8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dirty="0">
              <a:solidFill>
                <a:schemeClr val="tx1">
                  <a:lumMod val="65000"/>
                  <a:lumOff val="35000"/>
                </a:schemeClr>
              </a:solidFill>
            </a:endParaRPr>
          </a:p>
        </p:txBody>
      </p:sp>
      <p:sp>
        <p:nvSpPr>
          <p:cNvPr id="12" name="任意多边形 11"/>
          <p:cNvSpPr/>
          <p:nvPr/>
        </p:nvSpPr>
        <p:spPr>
          <a:xfrm>
            <a:off x="5694111" y="3505749"/>
            <a:ext cx="805808" cy="649932"/>
          </a:xfrm>
          <a:custGeom>
            <a:avLst/>
            <a:gdLst>
              <a:gd name="connsiteX0" fmla="*/ 0 w 1118937"/>
              <a:gd name="connsiteY0" fmla="*/ 902368 h 902368"/>
              <a:gd name="connsiteX1" fmla="*/ 770021 w 1118937"/>
              <a:gd name="connsiteY1" fmla="*/ 902368 h 902368"/>
              <a:gd name="connsiteX2" fmla="*/ 1118937 w 1118937"/>
              <a:gd name="connsiteY2" fmla="*/ 577516 h 902368"/>
              <a:gd name="connsiteX3" fmla="*/ 1118937 w 1118937"/>
              <a:gd name="connsiteY3" fmla="*/ 0 h 902368"/>
              <a:gd name="connsiteX0-1" fmla="*/ 0 w 1118937"/>
              <a:gd name="connsiteY0-2" fmla="*/ 902368 h 902368"/>
              <a:gd name="connsiteX1-3" fmla="*/ 770021 w 1118937"/>
              <a:gd name="connsiteY1-4" fmla="*/ 902368 h 902368"/>
              <a:gd name="connsiteX2-5" fmla="*/ 1118937 w 1118937"/>
              <a:gd name="connsiteY2-6" fmla="*/ 577516 h 902368"/>
              <a:gd name="connsiteX3-7" fmla="*/ 1118937 w 1118937"/>
              <a:gd name="connsiteY3-8" fmla="*/ 0 h 902368"/>
              <a:gd name="connsiteX0-9" fmla="*/ 0 w 1118937"/>
              <a:gd name="connsiteY0-10" fmla="*/ 902368 h 902368"/>
              <a:gd name="connsiteX1-11" fmla="*/ 770021 w 1118937"/>
              <a:gd name="connsiteY1-12" fmla="*/ 902368 h 902368"/>
              <a:gd name="connsiteX2-13" fmla="*/ 1118937 w 1118937"/>
              <a:gd name="connsiteY2-14" fmla="*/ 577516 h 902368"/>
              <a:gd name="connsiteX3-15" fmla="*/ 1118937 w 1118937"/>
              <a:gd name="connsiteY3-16" fmla="*/ 0 h 902368"/>
            </a:gdLst>
            <a:ahLst/>
            <a:cxnLst>
              <a:cxn ang="0">
                <a:pos x="connsiteX0-1" y="connsiteY0-2"/>
              </a:cxn>
              <a:cxn ang="0">
                <a:pos x="connsiteX1-3" y="connsiteY1-4"/>
              </a:cxn>
              <a:cxn ang="0">
                <a:pos x="connsiteX2-5" y="connsiteY2-6"/>
              </a:cxn>
              <a:cxn ang="0">
                <a:pos x="connsiteX3-7" y="connsiteY3-8"/>
              </a:cxn>
            </a:cxnLst>
            <a:rect l="l" t="t" r="r" b="b"/>
            <a:pathLst>
              <a:path w="1118937" h="902368">
                <a:moveTo>
                  <a:pt x="0" y="902368"/>
                </a:moveTo>
                <a:lnTo>
                  <a:pt x="770021" y="902368"/>
                </a:lnTo>
                <a:cubicBezTo>
                  <a:pt x="934452" y="902368"/>
                  <a:pt x="1110917" y="878305"/>
                  <a:pt x="1118937" y="577516"/>
                </a:cubicBezTo>
                <a:lnTo>
                  <a:pt x="1118937" y="0"/>
                </a:lnTo>
              </a:path>
            </a:pathLst>
          </a:custGeom>
          <a:noFill/>
          <a:ln w="142875">
            <a:solidFill>
              <a:schemeClr val="bg1">
                <a:lumMod val="8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solidFill>
                <a:schemeClr val="tx1">
                  <a:lumMod val="65000"/>
                  <a:lumOff val="35000"/>
                </a:schemeClr>
              </a:solidFill>
            </a:endParaRPr>
          </a:p>
        </p:txBody>
      </p:sp>
      <p:sp>
        <p:nvSpPr>
          <p:cNvPr id="13" name="任意多边形 12"/>
          <p:cNvSpPr/>
          <p:nvPr/>
        </p:nvSpPr>
        <p:spPr>
          <a:xfrm>
            <a:off x="6654667" y="2145223"/>
            <a:ext cx="0" cy="511280"/>
          </a:xfrm>
          <a:custGeom>
            <a:avLst/>
            <a:gdLst>
              <a:gd name="connsiteX0" fmla="*/ 0 w 0"/>
              <a:gd name="connsiteY0" fmla="*/ 709863 h 709863"/>
              <a:gd name="connsiteX1" fmla="*/ 0 w 0"/>
              <a:gd name="connsiteY1" fmla="*/ 0 h 709863"/>
            </a:gdLst>
            <a:ahLst/>
            <a:cxnLst>
              <a:cxn ang="0">
                <a:pos x="connsiteX0" y="connsiteY0"/>
              </a:cxn>
              <a:cxn ang="0">
                <a:pos x="connsiteX1" y="connsiteY1"/>
              </a:cxn>
            </a:cxnLst>
            <a:rect l="l" t="t" r="r" b="b"/>
            <a:pathLst>
              <a:path h="709863">
                <a:moveTo>
                  <a:pt x="0" y="709863"/>
                </a:moveTo>
                <a:lnTo>
                  <a:pt x="0" y="0"/>
                </a:lnTo>
              </a:path>
            </a:pathLst>
          </a:custGeom>
          <a:noFill/>
          <a:ln w="142875">
            <a:solidFill>
              <a:schemeClr val="bg1">
                <a:lumMod val="85000"/>
              </a:schemeClr>
            </a:solidFill>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solidFill>
                <a:schemeClr val="tx1">
                  <a:lumMod val="65000"/>
                  <a:lumOff val="35000"/>
                </a:schemeClr>
              </a:solidFill>
            </a:endParaRPr>
          </a:p>
        </p:txBody>
      </p:sp>
      <p:grpSp>
        <p:nvGrpSpPr>
          <p:cNvPr id="2" name="组合 13"/>
          <p:cNvGrpSpPr/>
          <p:nvPr/>
        </p:nvGrpSpPr>
        <p:grpSpPr>
          <a:xfrm>
            <a:off x="2112746" y="3919101"/>
            <a:ext cx="1872434" cy="1042497"/>
            <a:chOff x="2516183" y="4995253"/>
            <a:chExt cx="2496145" cy="1389567"/>
          </a:xfrm>
        </p:grpSpPr>
        <p:sp>
          <p:nvSpPr>
            <p:cNvPr id="15" name="任意多边形 14"/>
            <p:cNvSpPr/>
            <p:nvPr/>
          </p:nvSpPr>
          <p:spPr bwMode="auto">
            <a:xfrm>
              <a:off x="2516183" y="4995253"/>
              <a:ext cx="2496145" cy="1389567"/>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dirty="0">
                <a:solidFill>
                  <a:schemeClr val="bg1"/>
                </a:solidFill>
              </a:endParaRPr>
            </a:p>
          </p:txBody>
        </p:sp>
        <p:sp>
          <p:nvSpPr>
            <p:cNvPr id="16" name="文本框 15"/>
            <p:cNvSpPr txBox="1"/>
            <p:nvPr/>
          </p:nvSpPr>
          <p:spPr>
            <a:xfrm>
              <a:off x="3107383" y="5628565"/>
              <a:ext cx="1203748" cy="410243"/>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输入标题</a:t>
              </a:r>
              <a:endParaRPr lang="zh-CN" altLang="en-US" sz="1400" b="1" dirty="0">
                <a:solidFill>
                  <a:schemeClr val="bg1"/>
                </a:solidFill>
                <a:latin typeface="幼圆" panose="02010509060101010101" pitchFamily="49" charset="-122"/>
                <a:ea typeface="幼圆" panose="02010509060101010101" pitchFamily="49" charset="-122"/>
              </a:endParaRPr>
            </a:p>
          </p:txBody>
        </p:sp>
      </p:grpSp>
      <p:grpSp>
        <p:nvGrpSpPr>
          <p:cNvPr id="3" name="组合 16"/>
          <p:cNvGrpSpPr/>
          <p:nvPr/>
        </p:nvGrpSpPr>
        <p:grpSpPr>
          <a:xfrm>
            <a:off x="1491781" y="2721669"/>
            <a:ext cx="1291962" cy="719314"/>
            <a:chOff x="1688378" y="3399173"/>
            <a:chExt cx="1722317" cy="958789"/>
          </a:xfrm>
        </p:grpSpPr>
        <p:sp>
          <p:nvSpPr>
            <p:cNvPr id="18" name="任意多边形 17"/>
            <p:cNvSpPr/>
            <p:nvPr/>
          </p:nvSpPr>
          <p:spPr bwMode="auto">
            <a:xfrm>
              <a:off x="1688378" y="3399173"/>
              <a:ext cx="1722317" cy="958789"/>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dirty="0">
                <a:solidFill>
                  <a:schemeClr val="bg1"/>
                </a:solidFill>
              </a:endParaRPr>
            </a:p>
          </p:txBody>
        </p:sp>
        <p:sp>
          <p:nvSpPr>
            <p:cNvPr id="19" name="文本框 18"/>
            <p:cNvSpPr txBox="1"/>
            <p:nvPr/>
          </p:nvSpPr>
          <p:spPr>
            <a:xfrm>
              <a:off x="2003261" y="3838984"/>
              <a:ext cx="1066958" cy="369218"/>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输入标题</a:t>
              </a:r>
              <a:endParaRPr lang="zh-CN" altLang="en-US" sz="1200" b="1" dirty="0">
                <a:solidFill>
                  <a:schemeClr val="bg1"/>
                </a:solidFill>
                <a:latin typeface="幼圆" panose="02010509060101010101" pitchFamily="49" charset="-122"/>
                <a:ea typeface="幼圆" panose="02010509060101010101" pitchFamily="49" charset="-122"/>
              </a:endParaRPr>
            </a:p>
          </p:txBody>
        </p:sp>
      </p:grpSp>
      <p:grpSp>
        <p:nvGrpSpPr>
          <p:cNvPr id="4" name="组合 19"/>
          <p:cNvGrpSpPr/>
          <p:nvPr/>
        </p:nvGrpSpPr>
        <p:grpSpPr>
          <a:xfrm>
            <a:off x="3336675" y="2041232"/>
            <a:ext cx="1562158" cy="869748"/>
            <a:chOff x="4147803" y="2492204"/>
            <a:chExt cx="2082516" cy="1159306"/>
          </a:xfrm>
        </p:grpSpPr>
        <p:sp>
          <p:nvSpPr>
            <p:cNvPr id="21" name="任意多边形 20"/>
            <p:cNvSpPr/>
            <p:nvPr/>
          </p:nvSpPr>
          <p:spPr bwMode="auto">
            <a:xfrm>
              <a:off x="4147803" y="2492204"/>
              <a:ext cx="2082516" cy="1159306"/>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dirty="0">
                <a:solidFill>
                  <a:schemeClr val="bg1"/>
                </a:solidFill>
              </a:endParaRPr>
            </a:p>
          </p:txBody>
        </p:sp>
        <p:sp>
          <p:nvSpPr>
            <p:cNvPr id="26" name="文本框 25"/>
            <p:cNvSpPr txBox="1"/>
            <p:nvPr/>
          </p:nvSpPr>
          <p:spPr>
            <a:xfrm>
              <a:off x="4595547" y="2982121"/>
              <a:ext cx="1203748" cy="410243"/>
            </a:xfrm>
            <a:prstGeom prst="rect">
              <a:avLst/>
            </a:prstGeom>
            <a:noFill/>
          </p:spPr>
          <p:txBody>
            <a:bodyPr wrap="none" rtlCol="0">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输入标题</a:t>
              </a:r>
              <a:endParaRPr lang="zh-CN" altLang="en-US" sz="1400" b="1" dirty="0">
                <a:solidFill>
                  <a:schemeClr val="bg1"/>
                </a:solidFill>
                <a:latin typeface="幼圆" panose="02010509060101010101" pitchFamily="49" charset="-122"/>
                <a:ea typeface="幼圆" panose="02010509060101010101" pitchFamily="49" charset="-122"/>
              </a:endParaRPr>
            </a:p>
          </p:txBody>
        </p:sp>
      </p:grpSp>
      <p:grpSp>
        <p:nvGrpSpPr>
          <p:cNvPr id="5" name="组合 26"/>
          <p:cNvGrpSpPr/>
          <p:nvPr/>
        </p:nvGrpSpPr>
        <p:grpSpPr>
          <a:xfrm>
            <a:off x="4420415" y="3554836"/>
            <a:ext cx="1339097" cy="745556"/>
            <a:chOff x="5592546" y="4509719"/>
            <a:chExt cx="1785152" cy="993768"/>
          </a:xfrm>
        </p:grpSpPr>
        <p:sp>
          <p:nvSpPr>
            <p:cNvPr id="28" name="任意多边形 27"/>
            <p:cNvSpPr/>
            <p:nvPr/>
          </p:nvSpPr>
          <p:spPr bwMode="auto">
            <a:xfrm>
              <a:off x="5592546" y="4509719"/>
              <a:ext cx="1785152" cy="993768"/>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dirty="0">
                <a:solidFill>
                  <a:schemeClr val="bg1"/>
                </a:solidFill>
              </a:endParaRPr>
            </a:p>
          </p:txBody>
        </p:sp>
        <p:sp>
          <p:nvSpPr>
            <p:cNvPr id="29" name="文本框 28"/>
            <p:cNvSpPr txBox="1"/>
            <p:nvPr/>
          </p:nvSpPr>
          <p:spPr>
            <a:xfrm>
              <a:off x="5987703" y="4894775"/>
              <a:ext cx="1066959" cy="369218"/>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输入标题</a:t>
              </a:r>
              <a:endParaRPr lang="zh-CN" altLang="en-US" sz="1200" b="1" dirty="0">
                <a:solidFill>
                  <a:schemeClr val="bg1"/>
                </a:solidFill>
                <a:latin typeface="幼圆" panose="02010509060101010101" pitchFamily="49" charset="-122"/>
                <a:ea typeface="幼圆" panose="02010509060101010101" pitchFamily="49" charset="-122"/>
              </a:endParaRPr>
            </a:p>
          </p:txBody>
        </p:sp>
      </p:grpSp>
      <p:grpSp>
        <p:nvGrpSpPr>
          <p:cNvPr id="6" name="组合 29"/>
          <p:cNvGrpSpPr/>
          <p:nvPr/>
        </p:nvGrpSpPr>
        <p:grpSpPr>
          <a:xfrm>
            <a:off x="5845109" y="2711839"/>
            <a:ext cx="1309619" cy="729145"/>
            <a:chOff x="7491807" y="3386069"/>
            <a:chExt cx="1745856" cy="971893"/>
          </a:xfrm>
        </p:grpSpPr>
        <p:sp>
          <p:nvSpPr>
            <p:cNvPr id="31" name="任意多边形 30"/>
            <p:cNvSpPr/>
            <p:nvPr/>
          </p:nvSpPr>
          <p:spPr bwMode="auto">
            <a:xfrm>
              <a:off x="7491807" y="3386069"/>
              <a:ext cx="1745856" cy="971893"/>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dirty="0">
                <a:solidFill>
                  <a:schemeClr val="bg1"/>
                </a:solidFill>
              </a:endParaRPr>
            </a:p>
          </p:txBody>
        </p:sp>
        <p:sp>
          <p:nvSpPr>
            <p:cNvPr id="32" name="文本框 31"/>
            <p:cNvSpPr txBox="1"/>
            <p:nvPr/>
          </p:nvSpPr>
          <p:spPr>
            <a:xfrm>
              <a:off x="7859911" y="3790993"/>
              <a:ext cx="1066959" cy="369218"/>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输入标题</a:t>
              </a:r>
              <a:endParaRPr lang="zh-CN" altLang="en-US" sz="1200" b="1" dirty="0">
                <a:solidFill>
                  <a:schemeClr val="bg1"/>
                </a:solidFill>
                <a:latin typeface="幼圆" panose="02010509060101010101" pitchFamily="49" charset="-122"/>
                <a:ea typeface="幼圆" panose="02010509060101010101" pitchFamily="49" charset="-122"/>
              </a:endParaRPr>
            </a:p>
          </p:txBody>
        </p:sp>
      </p:grpSp>
      <p:grpSp>
        <p:nvGrpSpPr>
          <p:cNvPr id="7" name="组合 32"/>
          <p:cNvGrpSpPr/>
          <p:nvPr/>
        </p:nvGrpSpPr>
        <p:grpSpPr>
          <a:xfrm>
            <a:off x="5965721" y="1220223"/>
            <a:ext cx="1486430" cy="827586"/>
            <a:chOff x="7652596" y="1397863"/>
            <a:chExt cx="1981562" cy="1103107"/>
          </a:xfrm>
        </p:grpSpPr>
        <p:sp>
          <p:nvSpPr>
            <p:cNvPr id="34" name="任意多边形 33"/>
            <p:cNvSpPr/>
            <p:nvPr/>
          </p:nvSpPr>
          <p:spPr bwMode="auto">
            <a:xfrm>
              <a:off x="7652596" y="1397863"/>
              <a:ext cx="1981562" cy="1103107"/>
            </a:xfrm>
            <a:custGeom>
              <a:avLst/>
              <a:gdLst>
                <a:gd name="connsiteX0" fmla="*/ 1770629 w 4112898"/>
                <a:gd name="connsiteY0" fmla="*/ 0 h 2289591"/>
                <a:gd name="connsiteX1" fmla="*/ 1810115 w 4112898"/>
                <a:gd name="connsiteY1" fmla="*/ 0 h 2289591"/>
                <a:gd name="connsiteX2" fmla="*/ 2481385 w 4112898"/>
                <a:gd name="connsiteY2" fmla="*/ 400012 h 2289591"/>
                <a:gd name="connsiteX3" fmla="*/ 2794239 w 4112898"/>
                <a:gd name="connsiteY3" fmla="*/ 329835 h 2289591"/>
                <a:gd name="connsiteX4" fmla="*/ 3179992 w 4112898"/>
                <a:gd name="connsiteY4" fmla="*/ 491243 h 2289591"/>
                <a:gd name="connsiteX5" fmla="*/ 3404761 w 4112898"/>
                <a:gd name="connsiteY5" fmla="*/ 1070208 h 2289591"/>
                <a:gd name="connsiteX6" fmla="*/ 3483734 w 4112898"/>
                <a:gd name="connsiteY6" fmla="*/ 1066700 h 2289591"/>
                <a:gd name="connsiteX7" fmla="*/ 4024395 w 4112898"/>
                <a:gd name="connsiteY7" fmla="*/ 1336883 h 2289591"/>
                <a:gd name="connsiteX8" fmla="*/ 4045657 w 4112898"/>
                <a:gd name="connsiteY8" fmla="*/ 1961464 h 2289591"/>
                <a:gd name="connsiteX9" fmla="*/ 3656867 w 4112898"/>
                <a:gd name="connsiteY9" fmla="*/ 2280772 h 2289591"/>
                <a:gd name="connsiteX10" fmla="*/ 3651907 w 4112898"/>
                <a:gd name="connsiteY10" fmla="*/ 2289591 h 2289591"/>
                <a:gd name="connsiteX11" fmla="*/ 370390 w 4112898"/>
                <a:gd name="connsiteY11" fmla="*/ 2289591 h 2289591"/>
                <a:gd name="connsiteX12" fmla="*/ 352533 w 4112898"/>
                <a:gd name="connsiteY12" fmla="*/ 2282088 h 2289591"/>
                <a:gd name="connsiteX13" fmla="*/ 75748 w 4112898"/>
                <a:gd name="connsiteY13" fmla="*/ 1989535 h 2289591"/>
                <a:gd name="connsiteX14" fmla="*/ 90935 w 4112898"/>
                <a:gd name="connsiteY14" fmla="*/ 1280741 h 2289591"/>
                <a:gd name="connsiteX15" fmla="*/ 510099 w 4112898"/>
                <a:gd name="connsiteY15" fmla="*/ 975469 h 2289591"/>
                <a:gd name="connsiteX16" fmla="*/ 558698 w 4112898"/>
                <a:gd name="connsiteY16" fmla="*/ 978978 h 2289591"/>
                <a:gd name="connsiteX17" fmla="*/ 953562 w 4112898"/>
                <a:gd name="connsiteY17" fmla="*/ 645634 h 2289591"/>
                <a:gd name="connsiteX18" fmla="*/ 1078097 w 4112898"/>
                <a:gd name="connsiteY18" fmla="*/ 659670 h 2289591"/>
                <a:gd name="connsiteX19" fmla="*/ 1770629 w 4112898"/>
                <a:gd name="connsiteY19" fmla="*/ 0 h 2289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112898" h="2289591">
                  <a:moveTo>
                    <a:pt x="1770629" y="0"/>
                  </a:moveTo>
                  <a:cubicBezTo>
                    <a:pt x="1782778" y="0"/>
                    <a:pt x="1797965" y="0"/>
                    <a:pt x="1810115" y="0"/>
                  </a:cubicBezTo>
                  <a:cubicBezTo>
                    <a:pt x="2262691" y="0"/>
                    <a:pt x="2435824" y="298255"/>
                    <a:pt x="2481385" y="400012"/>
                  </a:cubicBezTo>
                  <a:cubicBezTo>
                    <a:pt x="2533021" y="375450"/>
                    <a:pt x="2654518" y="329835"/>
                    <a:pt x="2794239" y="329835"/>
                  </a:cubicBezTo>
                  <a:cubicBezTo>
                    <a:pt x="2946110" y="329835"/>
                    <a:pt x="3076719" y="382468"/>
                    <a:pt x="3179992" y="491243"/>
                  </a:cubicBezTo>
                  <a:cubicBezTo>
                    <a:pt x="3413873" y="729847"/>
                    <a:pt x="3416911" y="968451"/>
                    <a:pt x="3404761" y="1070208"/>
                  </a:cubicBezTo>
                  <a:cubicBezTo>
                    <a:pt x="3426023" y="1070208"/>
                    <a:pt x="3453360" y="1066700"/>
                    <a:pt x="3483734" y="1066700"/>
                  </a:cubicBezTo>
                  <a:cubicBezTo>
                    <a:pt x="3617380" y="1066700"/>
                    <a:pt x="3869486" y="1101788"/>
                    <a:pt x="4024395" y="1336883"/>
                  </a:cubicBezTo>
                  <a:cubicBezTo>
                    <a:pt x="4133742" y="1501801"/>
                    <a:pt x="4142854" y="1740405"/>
                    <a:pt x="4045657" y="1961464"/>
                  </a:cubicBezTo>
                  <a:cubicBezTo>
                    <a:pt x="3960609" y="2154452"/>
                    <a:pt x="3811775" y="2277263"/>
                    <a:pt x="3656867" y="2280772"/>
                  </a:cubicBezTo>
                  <a:lnTo>
                    <a:pt x="3651907" y="2289591"/>
                  </a:lnTo>
                  <a:lnTo>
                    <a:pt x="370390" y="2289591"/>
                  </a:lnTo>
                  <a:lnTo>
                    <a:pt x="352533" y="2282088"/>
                  </a:lnTo>
                  <a:cubicBezTo>
                    <a:pt x="248122" y="2229016"/>
                    <a:pt x="148646" y="2138663"/>
                    <a:pt x="75748" y="1989535"/>
                  </a:cubicBezTo>
                  <a:cubicBezTo>
                    <a:pt x="-30562" y="1768476"/>
                    <a:pt x="-24487" y="1505310"/>
                    <a:pt x="90935" y="1280741"/>
                  </a:cubicBezTo>
                  <a:cubicBezTo>
                    <a:pt x="191170" y="1094771"/>
                    <a:pt x="349116" y="975469"/>
                    <a:pt x="510099" y="975469"/>
                  </a:cubicBezTo>
                  <a:cubicBezTo>
                    <a:pt x="528323" y="975469"/>
                    <a:pt x="543511" y="978978"/>
                    <a:pt x="558698" y="978978"/>
                  </a:cubicBezTo>
                  <a:cubicBezTo>
                    <a:pt x="582997" y="891256"/>
                    <a:pt x="677157" y="645634"/>
                    <a:pt x="953562" y="645634"/>
                  </a:cubicBezTo>
                  <a:cubicBezTo>
                    <a:pt x="993049" y="645634"/>
                    <a:pt x="1035573" y="649143"/>
                    <a:pt x="1078097" y="659670"/>
                  </a:cubicBezTo>
                  <a:cubicBezTo>
                    <a:pt x="1102396" y="515805"/>
                    <a:pt x="1223893" y="21053"/>
                    <a:pt x="177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dirty="0">
                <a:solidFill>
                  <a:schemeClr val="bg1"/>
                </a:solidFill>
              </a:endParaRPr>
            </a:p>
          </p:txBody>
        </p:sp>
        <p:sp>
          <p:nvSpPr>
            <p:cNvPr id="35" name="文本框 34"/>
            <p:cNvSpPr txBox="1"/>
            <p:nvPr/>
          </p:nvSpPr>
          <p:spPr>
            <a:xfrm>
              <a:off x="8147944" y="1856667"/>
              <a:ext cx="1066958" cy="369218"/>
            </a:xfrm>
            <a:prstGeom prst="rect">
              <a:avLst/>
            </a:prstGeom>
            <a:noFill/>
          </p:spPr>
          <p:txBody>
            <a:bodyPr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输入标题</a:t>
              </a:r>
              <a:endParaRPr lang="zh-CN" altLang="en-US" sz="1200" b="1" dirty="0">
                <a:solidFill>
                  <a:schemeClr val="bg1"/>
                </a:solidFill>
                <a:latin typeface="幼圆" panose="02010509060101010101" pitchFamily="49" charset="-122"/>
                <a:ea typeface="幼圆" panose="02010509060101010101" pitchFamily="49" charset="-122"/>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1"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up)">
                                      <p:cBhvr>
                                        <p:cTn id="33" dur="500"/>
                                        <p:tgtEl>
                                          <p:spTgt spid="11"/>
                                        </p:tgtEl>
                                      </p:cBhvr>
                                    </p:animEffect>
                                  </p:childTnLst>
                                </p:cTn>
                              </p:par>
                            </p:childTnLst>
                          </p:cTn>
                        </p:par>
                        <p:par>
                          <p:cTn id="34" fill="hold">
                            <p:stCondLst>
                              <p:cond delay="4500"/>
                            </p:stCondLst>
                            <p:childTnLst>
                              <p:par>
                                <p:cTn id="35" presetID="42"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par>
                          <p:cTn id="44" fill="hold">
                            <p:stCondLst>
                              <p:cond delay="6000"/>
                            </p:stCondLst>
                            <p:childTnLst>
                              <p:par>
                                <p:cTn id="45" presetID="42" presetClass="entr" presetSubtype="0" fill="hold"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1000"/>
                                        <p:tgtEl>
                                          <p:spTgt spid="6"/>
                                        </p:tgtEl>
                                      </p:cBhvr>
                                    </p:animEffect>
                                    <p:anim calcmode="lin" valueType="num">
                                      <p:cBhvr>
                                        <p:cTn id="48" dur="1000" fill="hold"/>
                                        <p:tgtEl>
                                          <p:spTgt spid="6"/>
                                        </p:tgtEl>
                                        <p:attrNameLst>
                                          <p:attrName>ppt_x</p:attrName>
                                        </p:attrNameLst>
                                      </p:cBhvr>
                                      <p:tavLst>
                                        <p:tav tm="0">
                                          <p:val>
                                            <p:strVal val="#ppt_x"/>
                                          </p:val>
                                        </p:tav>
                                        <p:tav tm="100000">
                                          <p:val>
                                            <p:strVal val="#ppt_x"/>
                                          </p:val>
                                        </p:tav>
                                      </p:tavLst>
                                    </p:anim>
                                    <p:anim calcmode="lin" valueType="num">
                                      <p:cBhvr>
                                        <p:cTn id="49" dur="1000" fill="hold"/>
                                        <p:tgtEl>
                                          <p:spTgt spid="6"/>
                                        </p:tgtEl>
                                        <p:attrNameLst>
                                          <p:attrName>ppt_y</p:attrName>
                                        </p:attrNameLst>
                                      </p:cBhvr>
                                      <p:tavLst>
                                        <p:tav tm="0">
                                          <p:val>
                                            <p:strVal val="#ppt_y+.1"/>
                                          </p:val>
                                        </p:tav>
                                        <p:tav tm="100000">
                                          <p:val>
                                            <p:strVal val="#ppt_y"/>
                                          </p:val>
                                        </p:tav>
                                      </p:tavLst>
                                    </p:anim>
                                  </p:childTnLst>
                                </p:cTn>
                              </p:par>
                            </p:childTnLst>
                          </p:cTn>
                        </p:par>
                        <p:par>
                          <p:cTn id="50" fill="hold">
                            <p:stCondLst>
                              <p:cond delay="7000"/>
                            </p:stCondLst>
                            <p:childTnLst>
                              <p:par>
                                <p:cTn id="51" presetID="22" presetClass="entr" presetSubtype="4"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down)">
                                      <p:cBhvr>
                                        <p:cTn id="53" dur="500"/>
                                        <p:tgtEl>
                                          <p:spTgt spid="13"/>
                                        </p:tgtEl>
                                      </p:cBhvr>
                                    </p:animEffect>
                                  </p:childTnLst>
                                </p:cTn>
                              </p:par>
                            </p:childTnLst>
                          </p:cTn>
                        </p:par>
                        <p:par>
                          <p:cTn id="54" fill="hold">
                            <p:stCondLst>
                              <p:cond delay="7500"/>
                            </p:stCondLst>
                            <p:childTnLst>
                              <p:par>
                                <p:cTn id="55" presetID="42" presetClass="entr" presetSubtype="0" fill="hold" nodeType="after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fade">
                                      <p:cBhvr>
                                        <p:cTn id="57" dur="1000"/>
                                        <p:tgtEl>
                                          <p:spTgt spid="7"/>
                                        </p:tgtEl>
                                      </p:cBhvr>
                                    </p:animEffect>
                                    <p:anim calcmode="lin" valueType="num">
                                      <p:cBhvr>
                                        <p:cTn id="58" dur="1000" fill="hold"/>
                                        <p:tgtEl>
                                          <p:spTgt spid="7"/>
                                        </p:tgtEl>
                                        <p:attrNameLst>
                                          <p:attrName>ppt_x</p:attrName>
                                        </p:attrNameLst>
                                      </p:cBhvr>
                                      <p:tavLst>
                                        <p:tav tm="0">
                                          <p:val>
                                            <p:strVal val="#ppt_x"/>
                                          </p:val>
                                        </p:tav>
                                        <p:tav tm="100000">
                                          <p:val>
                                            <p:strVal val="#ppt_x"/>
                                          </p:val>
                                        </p:tav>
                                      </p:tavLst>
                                    </p:anim>
                                    <p:anim calcmode="lin" valueType="num">
                                      <p:cBhvr>
                                        <p:cTn id="5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1429925" y="1094489"/>
            <a:ext cx="2341313" cy="3452407"/>
            <a:chOff x="1904890" y="1458758"/>
            <a:chExt cx="3518595" cy="5187394"/>
          </a:xfrm>
        </p:grpSpPr>
        <p:grpSp>
          <p:nvGrpSpPr>
            <p:cNvPr id="3" name="Group 4"/>
            <p:cNvGrpSpPr/>
            <p:nvPr/>
          </p:nvGrpSpPr>
          <p:grpSpPr>
            <a:xfrm>
              <a:off x="1972256" y="1458758"/>
              <a:ext cx="292103" cy="5187394"/>
              <a:chOff x="1374772" y="1213680"/>
              <a:chExt cx="27432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Pentagon 9"/>
            <p:cNvSpPr/>
            <p:nvPr/>
          </p:nvSpPr>
          <p:spPr>
            <a:xfrm>
              <a:off x="1912729" y="2359899"/>
              <a:ext cx="3510756" cy="607219"/>
            </a:xfrm>
            <a:prstGeom prst="homePlate">
              <a:avLst>
                <a:gd name="adj" fmla="val 36274"/>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Pentagon 10"/>
            <p:cNvSpPr/>
            <p:nvPr/>
          </p:nvSpPr>
          <p:spPr>
            <a:xfrm>
              <a:off x="1912729" y="3262198"/>
              <a:ext cx="3510756" cy="607219"/>
            </a:xfrm>
            <a:prstGeom prst="homePlate">
              <a:avLst>
                <a:gd name="adj" fmla="val 36274"/>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Pentagon 11"/>
            <p:cNvSpPr/>
            <p:nvPr/>
          </p:nvSpPr>
          <p:spPr>
            <a:xfrm>
              <a:off x="1912729" y="4164497"/>
              <a:ext cx="3510756" cy="607219"/>
            </a:xfrm>
            <a:prstGeom prst="homePlate">
              <a:avLst>
                <a:gd name="adj" fmla="val 36274"/>
              </a:avLst>
            </a:pr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Pentagon 12"/>
            <p:cNvSpPr/>
            <p:nvPr/>
          </p:nvSpPr>
          <p:spPr>
            <a:xfrm>
              <a:off x="1912729" y="5066795"/>
              <a:ext cx="3510756" cy="607219"/>
            </a:xfrm>
            <a:prstGeom prst="homePlate">
              <a:avLst>
                <a:gd name="adj" fmla="val 36274"/>
              </a:avLst>
            </a:prstGeom>
            <a:solidFill>
              <a:schemeClr val="accent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0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2679704" y="2509740"/>
              <a:ext cx="2330567" cy="416203"/>
            </a:xfrm>
            <a:prstGeom prst="rect">
              <a:avLst/>
            </a:prstGeom>
          </p:spPr>
          <p:txBody>
            <a:bodyPr wrap="square">
              <a:spAutoFit/>
            </a:bodyPr>
            <a:lstStyle/>
            <a:p>
              <a:pPr algn="ctr">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8"/>
            <p:cNvSpPr txBox="1"/>
            <p:nvPr/>
          </p:nvSpPr>
          <p:spPr>
            <a:xfrm>
              <a:off x="1904890" y="2478964"/>
              <a:ext cx="383519" cy="416203"/>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endPar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91"/>
            <p:cNvSpPr txBox="1"/>
            <p:nvPr/>
          </p:nvSpPr>
          <p:spPr>
            <a:xfrm>
              <a:off x="1904890" y="3381429"/>
              <a:ext cx="383519" cy="416203"/>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endPar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192"/>
            <p:cNvSpPr txBox="1"/>
            <p:nvPr/>
          </p:nvSpPr>
          <p:spPr>
            <a:xfrm>
              <a:off x="1904890" y="4283896"/>
              <a:ext cx="383519" cy="416203"/>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endPar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93"/>
            <p:cNvSpPr txBox="1"/>
            <p:nvPr/>
          </p:nvSpPr>
          <p:spPr>
            <a:xfrm>
              <a:off x="1904890" y="5186363"/>
              <a:ext cx="383519" cy="416203"/>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endParaRPr lang="en-US" sz="1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2679704" y="3412207"/>
              <a:ext cx="2330567" cy="416203"/>
            </a:xfrm>
            <a:prstGeom prst="rect">
              <a:avLst/>
            </a:prstGeom>
          </p:spPr>
          <p:txBody>
            <a:bodyPr wrap="square">
              <a:spAutoFit/>
            </a:bodyPr>
            <a:lstStyle/>
            <a:p>
              <a:pPr algn="ctr">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2679704" y="4314672"/>
              <a:ext cx="2330567" cy="416203"/>
            </a:xfrm>
            <a:prstGeom prst="rect">
              <a:avLst/>
            </a:prstGeom>
          </p:spPr>
          <p:txBody>
            <a:bodyPr wrap="square">
              <a:spAutoFit/>
            </a:bodyPr>
            <a:lstStyle/>
            <a:p>
              <a:pPr algn="ctr">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679704" y="5214753"/>
              <a:ext cx="2330567" cy="416203"/>
            </a:xfrm>
            <a:prstGeom prst="rect">
              <a:avLst/>
            </a:prstGeom>
          </p:spPr>
          <p:txBody>
            <a:bodyPr wrap="square">
              <a:spAutoFit/>
            </a:bodyPr>
            <a:lstStyle/>
            <a:p>
              <a:pPr algn="ctr">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GB"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3" name="TextBox 42"/>
          <p:cNvSpPr txBox="1"/>
          <p:nvPr/>
        </p:nvSpPr>
        <p:spPr>
          <a:xfrm>
            <a:off x="4172302" y="1431183"/>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43"/>
          <p:cNvSpPr/>
          <p:nvPr/>
        </p:nvSpPr>
        <p:spPr>
          <a:xfrm>
            <a:off x="4174216" y="1674935"/>
            <a:ext cx="3113605" cy="287266"/>
          </a:xfrm>
          <a:prstGeom prst="rect">
            <a:avLst/>
          </a:prstGeom>
        </p:spPr>
        <p:txBody>
          <a:bodyPr wrap="square" lIns="65032" tIns="32516" rIns="65032" bIns="32516">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4"/>
          <p:cNvSpPr/>
          <p:nvPr/>
        </p:nvSpPr>
        <p:spPr>
          <a:xfrm>
            <a:off x="4222766" y="2348783"/>
            <a:ext cx="515285" cy="515383"/>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GB" sz="7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4369107" y="2489237"/>
            <a:ext cx="222601" cy="234475"/>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68581" tIns="34291" rIns="68581" bIns="3429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700" dirty="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4348942" y="3574177"/>
            <a:ext cx="252710" cy="20435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68581" tIns="34291" rIns="68581" bIns="3429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700" dirty="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noEditPoints="1"/>
          </p:cNvSpPr>
          <p:nvPr/>
        </p:nvSpPr>
        <p:spPr bwMode="auto">
          <a:xfrm>
            <a:off x="6297408" y="3572384"/>
            <a:ext cx="168833" cy="247382"/>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p:spPr>
        <p:txBody>
          <a:bodyPr vert="horz" wrap="square" lIns="68581" tIns="34291" rIns="68581" bIns="3429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700" dirty="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noEditPoints="1"/>
          </p:cNvSpPr>
          <p:nvPr/>
        </p:nvSpPr>
        <p:spPr bwMode="auto">
          <a:xfrm>
            <a:off x="6290202" y="2498380"/>
            <a:ext cx="178511" cy="21619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p:spPr>
        <p:txBody>
          <a:bodyPr vert="horz" wrap="square" lIns="68581" tIns="34291" rIns="68581" bIns="34291"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700" dirty="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Donut 49"/>
          <p:cNvSpPr/>
          <p:nvPr/>
        </p:nvSpPr>
        <p:spPr>
          <a:xfrm>
            <a:off x="6124182" y="3427958"/>
            <a:ext cx="515285" cy="515383"/>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GB" sz="7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0"/>
          <p:cNvSpPr/>
          <p:nvPr/>
        </p:nvSpPr>
        <p:spPr>
          <a:xfrm>
            <a:off x="4218911" y="3428067"/>
            <a:ext cx="515285" cy="515383"/>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GB" sz="7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Donut 51"/>
          <p:cNvSpPr/>
          <p:nvPr/>
        </p:nvSpPr>
        <p:spPr>
          <a:xfrm>
            <a:off x="6120125" y="2348783"/>
            <a:ext cx="515285" cy="515383"/>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GB" sz="7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4732900" y="2567888"/>
            <a:ext cx="1029016" cy="250333"/>
          </a:xfrm>
          <a:prstGeom prst="rect">
            <a:avLst/>
          </a:prstGeom>
          <a:noFill/>
        </p:spPr>
        <p:txBody>
          <a:bodyPr wrap="none" lIns="65032" tIns="32516" rIns="65032" bIns="32516"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4692113" y="2376370"/>
            <a:ext cx="386212" cy="250333"/>
          </a:xfrm>
          <a:prstGeom prst="rect">
            <a:avLst/>
          </a:prstGeom>
          <a:noFill/>
        </p:spPr>
        <p:txBody>
          <a:bodyPr wrap="none" lIns="65032" tIns="32516" rIns="65032" bIns="32516" rtlCol="0">
            <a:spAutoFit/>
          </a:bodyPr>
          <a:lstStyle/>
          <a:p>
            <a:pPr algn="just">
              <a:lnSpc>
                <a:spcPct val="120000"/>
              </a:lnSpc>
            </a:pPr>
            <a:r>
              <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602703" y="2567888"/>
            <a:ext cx="1029016" cy="250333"/>
          </a:xfrm>
          <a:prstGeom prst="rect">
            <a:avLst/>
          </a:prstGeom>
          <a:noFill/>
        </p:spPr>
        <p:txBody>
          <a:bodyPr wrap="none" lIns="65032" tIns="32516" rIns="65032" bIns="32516"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6601995" y="2376370"/>
            <a:ext cx="386212" cy="250333"/>
          </a:xfrm>
          <a:prstGeom prst="rect">
            <a:avLst/>
          </a:prstGeom>
          <a:noFill/>
        </p:spPr>
        <p:txBody>
          <a:bodyPr wrap="none" lIns="65032" tIns="32516" rIns="65032" bIns="32516" rtlCol="0">
            <a:spAutoFit/>
          </a:bodyPr>
          <a:lstStyle/>
          <a:p>
            <a:pPr algn="just">
              <a:lnSpc>
                <a:spcPct val="120000"/>
              </a:lnSpc>
            </a:pPr>
            <a:r>
              <a:rPr lang="en-US" sz="10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0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4732900" y="3653401"/>
            <a:ext cx="1029016" cy="250333"/>
          </a:xfrm>
          <a:prstGeom prst="rect">
            <a:avLst/>
          </a:prstGeom>
          <a:noFill/>
        </p:spPr>
        <p:txBody>
          <a:bodyPr wrap="none" lIns="65032" tIns="32516" rIns="65032" bIns="32516"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4692113" y="3450091"/>
            <a:ext cx="386212" cy="250333"/>
          </a:xfrm>
          <a:prstGeom prst="rect">
            <a:avLst/>
          </a:prstGeom>
          <a:noFill/>
        </p:spPr>
        <p:txBody>
          <a:bodyPr wrap="none" lIns="65032" tIns="32516" rIns="65032" bIns="32516" rtlCol="0">
            <a:spAutoFit/>
          </a:bodyPr>
          <a:lstStyle/>
          <a:p>
            <a:pPr algn="just">
              <a:lnSpc>
                <a:spcPct val="120000"/>
              </a:lnSpc>
            </a:pPr>
            <a:r>
              <a:rPr lang="en-US" sz="1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6643603" y="3653401"/>
            <a:ext cx="1029016" cy="250333"/>
          </a:xfrm>
          <a:prstGeom prst="rect">
            <a:avLst/>
          </a:prstGeom>
          <a:noFill/>
        </p:spPr>
        <p:txBody>
          <a:bodyPr wrap="none" lIns="65032" tIns="32516" rIns="65032" bIns="32516"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603641" y="3450091"/>
            <a:ext cx="386212" cy="250333"/>
          </a:xfrm>
          <a:prstGeom prst="rect">
            <a:avLst/>
          </a:prstGeom>
          <a:noFill/>
        </p:spPr>
        <p:txBody>
          <a:bodyPr wrap="none" lIns="65032" tIns="32516" rIns="65032" bIns="32516" rtlCol="0">
            <a:spAutoFit/>
          </a:bodyPr>
          <a:lstStyle/>
          <a:p>
            <a:pPr algn="just">
              <a:lnSpc>
                <a:spcPct val="120000"/>
              </a:lnSpc>
            </a:pPr>
            <a:r>
              <a:rPr lang="en-US" sz="10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0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4184985" y="2871500"/>
            <a:ext cx="1707158" cy="398066"/>
          </a:xfrm>
          <a:prstGeom prst="rect">
            <a:avLst/>
          </a:prstGeom>
        </p:spPr>
        <p:txBody>
          <a:bodyPr wrap="square" lIns="65032" tIns="32516" rIns="65032" bIns="32516">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4184985" y="3955304"/>
            <a:ext cx="1707158" cy="398066"/>
          </a:xfrm>
          <a:prstGeom prst="rect">
            <a:avLst/>
          </a:prstGeom>
        </p:spPr>
        <p:txBody>
          <a:bodyPr wrap="square" lIns="65032" tIns="32516" rIns="65032" bIns="32516">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6079936" y="2871500"/>
            <a:ext cx="1707158" cy="398066"/>
          </a:xfrm>
          <a:prstGeom prst="rect">
            <a:avLst/>
          </a:prstGeom>
        </p:spPr>
        <p:txBody>
          <a:bodyPr wrap="square" lIns="65032" tIns="32516" rIns="65032" bIns="32516">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075577" y="3955304"/>
            <a:ext cx="1707158" cy="398066"/>
          </a:xfrm>
          <a:prstGeom prst="rect">
            <a:avLst/>
          </a:prstGeom>
        </p:spPr>
        <p:txBody>
          <a:bodyPr wrap="square" lIns="65032" tIns="32516" rIns="65032" bIns="32516">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left)">
                                      <p:cBhvr>
                                        <p:cTn id="13" dur="500"/>
                                        <p:tgtEl>
                                          <p:spTgt spid="4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49" presetClass="entr" presetSubtype="0" decel="100000"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 calcmode="lin" valueType="num">
                                      <p:cBhvr>
                                        <p:cTn id="23" dur="500" fill="hold"/>
                                        <p:tgtEl>
                                          <p:spTgt spid="45"/>
                                        </p:tgtEl>
                                        <p:attrNameLst>
                                          <p:attrName>style.rotation</p:attrName>
                                        </p:attrNameLst>
                                      </p:cBhvr>
                                      <p:tavLst>
                                        <p:tav tm="0">
                                          <p:val>
                                            <p:fltVal val="360"/>
                                          </p:val>
                                        </p:tav>
                                        <p:tav tm="100000">
                                          <p:val>
                                            <p:fltVal val="0"/>
                                          </p:val>
                                        </p:tav>
                                      </p:tavLst>
                                    </p:anim>
                                    <p:animEffect transition="in" filter="fade">
                                      <p:cBhvr>
                                        <p:cTn id="24" dur="500"/>
                                        <p:tgtEl>
                                          <p:spTgt spid="45"/>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360"/>
                                          </p:val>
                                        </p:tav>
                                        <p:tav tm="100000">
                                          <p:val>
                                            <p:fltVal val="0"/>
                                          </p:val>
                                        </p:tav>
                                      </p:tavLst>
                                    </p:anim>
                                    <p:animEffect transition="in" filter="fade">
                                      <p:cBhvr>
                                        <p:cTn id="31" dur="500"/>
                                        <p:tgtEl>
                                          <p:spTgt spid="46"/>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cBhvr>
                                        <p:cTn id="43" dur="500" fill="hold"/>
                                        <p:tgtEl>
                                          <p:spTgt spid="61"/>
                                        </p:tgtEl>
                                        <p:attrNameLst>
                                          <p:attrName>ppt_w</p:attrName>
                                        </p:attrNameLst>
                                      </p:cBhvr>
                                      <p:tavLst>
                                        <p:tav tm="0">
                                          <p:val>
                                            <p:fltVal val="0"/>
                                          </p:val>
                                        </p:tav>
                                        <p:tav tm="100000">
                                          <p:val>
                                            <p:strVal val="#ppt_w"/>
                                          </p:val>
                                        </p:tav>
                                      </p:tavLst>
                                    </p:anim>
                                    <p:anim calcmode="lin" valueType="num">
                                      <p:cBhvr>
                                        <p:cTn id="44" dur="500" fill="hold"/>
                                        <p:tgtEl>
                                          <p:spTgt spid="61"/>
                                        </p:tgtEl>
                                        <p:attrNameLst>
                                          <p:attrName>ppt_h</p:attrName>
                                        </p:attrNameLst>
                                      </p:cBhvr>
                                      <p:tavLst>
                                        <p:tav tm="0">
                                          <p:val>
                                            <p:fltVal val="0"/>
                                          </p:val>
                                        </p:tav>
                                        <p:tav tm="100000">
                                          <p:val>
                                            <p:strVal val="#ppt_h"/>
                                          </p:val>
                                        </p:tav>
                                      </p:tavLst>
                                    </p:anim>
                                    <p:animEffect transition="in" filter="fade">
                                      <p:cBhvr>
                                        <p:cTn id="45" dur="500"/>
                                        <p:tgtEl>
                                          <p:spTgt spid="61"/>
                                        </p:tgtEl>
                                      </p:cBhvr>
                                    </p:animEffect>
                                  </p:childTnLst>
                                </p:cTn>
                              </p:par>
                            </p:childTnLst>
                          </p:cTn>
                        </p:par>
                        <p:par>
                          <p:cTn id="46" fill="hold">
                            <p:stCondLst>
                              <p:cond delay="4500"/>
                            </p:stCondLst>
                            <p:childTnLst>
                              <p:par>
                                <p:cTn id="47" presetID="49" presetClass="entr" presetSubtype="0" decel="10000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p:cTn id="49" dur="500" fill="hold"/>
                                        <p:tgtEl>
                                          <p:spTgt spid="52"/>
                                        </p:tgtEl>
                                        <p:attrNameLst>
                                          <p:attrName>ppt_w</p:attrName>
                                        </p:attrNameLst>
                                      </p:cBhvr>
                                      <p:tavLst>
                                        <p:tav tm="0">
                                          <p:val>
                                            <p:fltVal val="0"/>
                                          </p:val>
                                        </p:tav>
                                        <p:tav tm="100000">
                                          <p:val>
                                            <p:strVal val="#ppt_w"/>
                                          </p:val>
                                        </p:tav>
                                      </p:tavLst>
                                    </p:anim>
                                    <p:anim calcmode="lin" valueType="num">
                                      <p:cBhvr>
                                        <p:cTn id="50" dur="500" fill="hold"/>
                                        <p:tgtEl>
                                          <p:spTgt spid="52"/>
                                        </p:tgtEl>
                                        <p:attrNameLst>
                                          <p:attrName>ppt_h</p:attrName>
                                        </p:attrNameLst>
                                      </p:cBhvr>
                                      <p:tavLst>
                                        <p:tav tm="0">
                                          <p:val>
                                            <p:fltVal val="0"/>
                                          </p:val>
                                        </p:tav>
                                        <p:tav tm="100000">
                                          <p:val>
                                            <p:strVal val="#ppt_h"/>
                                          </p:val>
                                        </p:tav>
                                      </p:tavLst>
                                    </p:anim>
                                    <p:anim calcmode="lin" valueType="num">
                                      <p:cBhvr>
                                        <p:cTn id="51" dur="500" fill="hold"/>
                                        <p:tgtEl>
                                          <p:spTgt spid="52"/>
                                        </p:tgtEl>
                                        <p:attrNameLst>
                                          <p:attrName>style.rotation</p:attrName>
                                        </p:attrNameLst>
                                      </p:cBhvr>
                                      <p:tavLst>
                                        <p:tav tm="0">
                                          <p:val>
                                            <p:fltVal val="360"/>
                                          </p:val>
                                        </p:tav>
                                        <p:tav tm="100000">
                                          <p:val>
                                            <p:fltVal val="0"/>
                                          </p:val>
                                        </p:tav>
                                      </p:tavLst>
                                    </p:anim>
                                    <p:animEffect transition="in" filter="fade">
                                      <p:cBhvr>
                                        <p:cTn id="52" dur="500"/>
                                        <p:tgtEl>
                                          <p:spTgt spid="52"/>
                                        </p:tgtEl>
                                      </p:cBhvr>
                                    </p:animEffect>
                                  </p:childTnLst>
                                </p:cTn>
                              </p:par>
                            </p:childTnLst>
                          </p:cTn>
                        </p:par>
                        <p:par>
                          <p:cTn id="53" fill="hold">
                            <p:stCondLst>
                              <p:cond delay="5000"/>
                            </p:stCondLst>
                            <p:childTnLst>
                              <p:par>
                                <p:cTn id="54" presetID="49" presetClass="entr" presetSubtype="0" decel="10000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p:cTn id="56" dur="500" fill="hold"/>
                                        <p:tgtEl>
                                          <p:spTgt spid="49"/>
                                        </p:tgtEl>
                                        <p:attrNameLst>
                                          <p:attrName>ppt_w</p:attrName>
                                        </p:attrNameLst>
                                      </p:cBhvr>
                                      <p:tavLst>
                                        <p:tav tm="0">
                                          <p:val>
                                            <p:fltVal val="0"/>
                                          </p:val>
                                        </p:tav>
                                        <p:tav tm="100000">
                                          <p:val>
                                            <p:strVal val="#ppt_w"/>
                                          </p:val>
                                        </p:tav>
                                      </p:tavLst>
                                    </p:anim>
                                    <p:anim calcmode="lin" valueType="num">
                                      <p:cBhvr>
                                        <p:cTn id="57" dur="500" fill="hold"/>
                                        <p:tgtEl>
                                          <p:spTgt spid="49"/>
                                        </p:tgtEl>
                                        <p:attrNameLst>
                                          <p:attrName>ppt_h</p:attrName>
                                        </p:attrNameLst>
                                      </p:cBhvr>
                                      <p:tavLst>
                                        <p:tav tm="0">
                                          <p:val>
                                            <p:fltVal val="0"/>
                                          </p:val>
                                        </p:tav>
                                        <p:tav tm="100000">
                                          <p:val>
                                            <p:strVal val="#ppt_h"/>
                                          </p:val>
                                        </p:tav>
                                      </p:tavLst>
                                    </p:anim>
                                    <p:anim calcmode="lin" valueType="num">
                                      <p:cBhvr>
                                        <p:cTn id="58" dur="500" fill="hold"/>
                                        <p:tgtEl>
                                          <p:spTgt spid="49"/>
                                        </p:tgtEl>
                                        <p:attrNameLst>
                                          <p:attrName>style.rotation</p:attrName>
                                        </p:attrNameLst>
                                      </p:cBhvr>
                                      <p:tavLst>
                                        <p:tav tm="0">
                                          <p:val>
                                            <p:fltVal val="360"/>
                                          </p:val>
                                        </p:tav>
                                        <p:tav tm="100000">
                                          <p:val>
                                            <p:fltVal val="0"/>
                                          </p:val>
                                        </p:tav>
                                      </p:tavLst>
                                    </p:anim>
                                    <p:animEffect transition="in" filter="fade">
                                      <p:cBhvr>
                                        <p:cTn id="59" dur="500"/>
                                        <p:tgtEl>
                                          <p:spTgt spid="49"/>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fade">
                                      <p:cBhvr>
                                        <p:cTn id="63" dur="500"/>
                                        <p:tgtEl>
                                          <p:spTgt spid="56"/>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500"/>
                                        <p:tgtEl>
                                          <p:spTgt spid="55"/>
                                        </p:tgtEl>
                                      </p:cBhvr>
                                    </p:animEffect>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fltVal val="0"/>
                                          </p:val>
                                        </p:tav>
                                        <p:tav tm="100000">
                                          <p:val>
                                            <p:strVal val="#ppt_h"/>
                                          </p:val>
                                        </p:tav>
                                      </p:tavLst>
                                    </p:anim>
                                    <p:animEffect transition="in" filter="fade">
                                      <p:cBhvr>
                                        <p:cTn id="73" dur="500"/>
                                        <p:tgtEl>
                                          <p:spTgt spid="63"/>
                                        </p:tgtEl>
                                      </p:cBhvr>
                                    </p:animEffect>
                                  </p:childTnLst>
                                </p:cTn>
                              </p:par>
                            </p:childTnLst>
                          </p:cTn>
                        </p:par>
                        <p:par>
                          <p:cTn id="74" fill="hold">
                            <p:stCondLst>
                              <p:cond delay="7000"/>
                            </p:stCondLst>
                            <p:childTnLst>
                              <p:par>
                                <p:cTn id="75" presetID="49" presetClass="entr" presetSubtype="0" decel="100000" fill="hold" grpId="0" nodeType="after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p:cTn id="77" dur="500" fill="hold"/>
                                        <p:tgtEl>
                                          <p:spTgt spid="51"/>
                                        </p:tgtEl>
                                        <p:attrNameLst>
                                          <p:attrName>ppt_w</p:attrName>
                                        </p:attrNameLst>
                                      </p:cBhvr>
                                      <p:tavLst>
                                        <p:tav tm="0">
                                          <p:val>
                                            <p:fltVal val="0"/>
                                          </p:val>
                                        </p:tav>
                                        <p:tav tm="100000">
                                          <p:val>
                                            <p:strVal val="#ppt_w"/>
                                          </p:val>
                                        </p:tav>
                                      </p:tavLst>
                                    </p:anim>
                                    <p:anim calcmode="lin" valueType="num">
                                      <p:cBhvr>
                                        <p:cTn id="78" dur="500" fill="hold"/>
                                        <p:tgtEl>
                                          <p:spTgt spid="51"/>
                                        </p:tgtEl>
                                        <p:attrNameLst>
                                          <p:attrName>ppt_h</p:attrName>
                                        </p:attrNameLst>
                                      </p:cBhvr>
                                      <p:tavLst>
                                        <p:tav tm="0">
                                          <p:val>
                                            <p:fltVal val="0"/>
                                          </p:val>
                                        </p:tav>
                                        <p:tav tm="100000">
                                          <p:val>
                                            <p:strVal val="#ppt_h"/>
                                          </p:val>
                                        </p:tav>
                                      </p:tavLst>
                                    </p:anim>
                                    <p:anim calcmode="lin" valueType="num">
                                      <p:cBhvr>
                                        <p:cTn id="79" dur="500" fill="hold"/>
                                        <p:tgtEl>
                                          <p:spTgt spid="51"/>
                                        </p:tgtEl>
                                        <p:attrNameLst>
                                          <p:attrName>style.rotation</p:attrName>
                                        </p:attrNameLst>
                                      </p:cBhvr>
                                      <p:tavLst>
                                        <p:tav tm="0">
                                          <p:val>
                                            <p:fltVal val="360"/>
                                          </p:val>
                                        </p:tav>
                                        <p:tav tm="100000">
                                          <p:val>
                                            <p:fltVal val="0"/>
                                          </p:val>
                                        </p:tav>
                                      </p:tavLst>
                                    </p:anim>
                                    <p:animEffect transition="in" filter="fade">
                                      <p:cBhvr>
                                        <p:cTn id="80" dur="500"/>
                                        <p:tgtEl>
                                          <p:spTgt spid="51"/>
                                        </p:tgtEl>
                                      </p:cBhvr>
                                    </p:animEffect>
                                  </p:childTnLst>
                                </p:cTn>
                              </p:par>
                            </p:childTnLst>
                          </p:cTn>
                        </p:par>
                        <p:par>
                          <p:cTn id="81" fill="hold">
                            <p:stCondLst>
                              <p:cond delay="7500"/>
                            </p:stCondLst>
                            <p:childTnLst>
                              <p:par>
                                <p:cTn id="82" presetID="49" presetClass="entr" presetSubtype="0" decel="100000"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 calcmode="lin" valueType="num">
                                      <p:cBhvr>
                                        <p:cTn id="84" dur="500" fill="hold"/>
                                        <p:tgtEl>
                                          <p:spTgt spid="47"/>
                                        </p:tgtEl>
                                        <p:attrNameLst>
                                          <p:attrName>ppt_w</p:attrName>
                                        </p:attrNameLst>
                                      </p:cBhvr>
                                      <p:tavLst>
                                        <p:tav tm="0">
                                          <p:val>
                                            <p:fltVal val="0"/>
                                          </p:val>
                                        </p:tav>
                                        <p:tav tm="100000">
                                          <p:val>
                                            <p:strVal val="#ppt_w"/>
                                          </p:val>
                                        </p:tav>
                                      </p:tavLst>
                                    </p:anim>
                                    <p:anim calcmode="lin" valueType="num">
                                      <p:cBhvr>
                                        <p:cTn id="85" dur="500" fill="hold"/>
                                        <p:tgtEl>
                                          <p:spTgt spid="47"/>
                                        </p:tgtEl>
                                        <p:attrNameLst>
                                          <p:attrName>ppt_h</p:attrName>
                                        </p:attrNameLst>
                                      </p:cBhvr>
                                      <p:tavLst>
                                        <p:tav tm="0">
                                          <p:val>
                                            <p:fltVal val="0"/>
                                          </p:val>
                                        </p:tav>
                                        <p:tav tm="100000">
                                          <p:val>
                                            <p:strVal val="#ppt_h"/>
                                          </p:val>
                                        </p:tav>
                                      </p:tavLst>
                                    </p:anim>
                                    <p:anim calcmode="lin" valueType="num">
                                      <p:cBhvr>
                                        <p:cTn id="86" dur="500" fill="hold"/>
                                        <p:tgtEl>
                                          <p:spTgt spid="47"/>
                                        </p:tgtEl>
                                        <p:attrNameLst>
                                          <p:attrName>style.rotation</p:attrName>
                                        </p:attrNameLst>
                                      </p:cBhvr>
                                      <p:tavLst>
                                        <p:tav tm="0">
                                          <p:val>
                                            <p:fltVal val="360"/>
                                          </p:val>
                                        </p:tav>
                                        <p:tav tm="100000">
                                          <p:val>
                                            <p:fltVal val="0"/>
                                          </p:val>
                                        </p:tav>
                                      </p:tavLst>
                                    </p:anim>
                                    <p:animEffect transition="in" filter="fade">
                                      <p:cBhvr>
                                        <p:cTn id="87" dur="500"/>
                                        <p:tgtEl>
                                          <p:spTgt spid="47"/>
                                        </p:tgtEl>
                                      </p:cBhvr>
                                    </p:animEffect>
                                  </p:childTnLst>
                                </p:cTn>
                              </p:par>
                            </p:childTnLst>
                          </p:cTn>
                        </p:par>
                        <p:par>
                          <p:cTn id="88" fill="hold">
                            <p:stCondLst>
                              <p:cond delay="8000"/>
                            </p:stCondLst>
                            <p:childTnLst>
                              <p:par>
                                <p:cTn id="89" presetID="10" presetClass="entr" presetSubtype="0"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fade">
                                      <p:cBhvr>
                                        <p:cTn id="91" dur="500"/>
                                        <p:tgtEl>
                                          <p:spTgt spid="58"/>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57"/>
                                        </p:tgtEl>
                                        <p:attrNameLst>
                                          <p:attrName>style.visibility</p:attrName>
                                        </p:attrNameLst>
                                      </p:cBhvr>
                                      <p:to>
                                        <p:strVal val="visible"/>
                                      </p:to>
                                    </p:set>
                                    <p:animEffect transition="in" filter="fade">
                                      <p:cBhvr>
                                        <p:cTn id="95" dur="500"/>
                                        <p:tgtEl>
                                          <p:spTgt spid="57"/>
                                        </p:tgtEl>
                                      </p:cBhvr>
                                    </p:animEffect>
                                  </p:childTnLst>
                                </p:cTn>
                              </p:par>
                            </p:childTnLst>
                          </p:cTn>
                        </p:par>
                        <p:par>
                          <p:cTn id="96" fill="hold">
                            <p:stCondLst>
                              <p:cond delay="9000"/>
                            </p:stCondLst>
                            <p:childTnLst>
                              <p:par>
                                <p:cTn id="97" presetID="53" presetClass="entr" presetSubtype="16" fill="hold" grpId="0" nodeType="afterEffect">
                                  <p:stCondLst>
                                    <p:cond delay="0"/>
                                  </p:stCondLst>
                                  <p:childTnLst>
                                    <p:set>
                                      <p:cBhvr>
                                        <p:cTn id="98" dur="1" fill="hold">
                                          <p:stCondLst>
                                            <p:cond delay="0"/>
                                          </p:stCondLst>
                                        </p:cTn>
                                        <p:tgtEl>
                                          <p:spTgt spid="62"/>
                                        </p:tgtEl>
                                        <p:attrNameLst>
                                          <p:attrName>style.visibility</p:attrName>
                                        </p:attrNameLst>
                                      </p:cBhvr>
                                      <p:to>
                                        <p:strVal val="visible"/>
                                      </p:to>
                                    </p:set>
                                    <p:anim calcmode="lin" valueType="num">
                                      <p:cBhvr>
                                        <p:cTn id="99" dur="500" fill="hold"/>
                                        <p:tgtEl>
                                          <p:spTgt spid="62"/>
                                        </p:tgtEl>
                                        <p:attrNameLst>
                                          <p:attrName>ppt_w</p:attrName>
                                        </p:attrNameLst>
                                      </p:cBhvr>
                                      <p:tavLst>
                                        <p:tav tm="0">
                                          <p:val>
                                            <p:fltVal val="0"/>
                                          </p:val>
                                        </p:tav>
                                        <p:tav tm="100000">
                                          <p:val>
                                            <p:strVal val="#ppt_w"/>
                                          </p:val>
                                        </p:tav>
                                      </p:tavLst>
                                    </p:anim>
                                    <p:anim calcmode="lin" valueType="num">
                                      <p:cBhvr>
                                        <p:cTn id="100" dur="500" fill="hold"/>
                                        <p:tgtEl>
                                          <p:spTgt spid="62"/>
                                        </p:tgtEl>
                                        <p:attrNameLst>
                                          <p:attrName>ppt_h</p:attrName>
                                        </p:attrNameLst>
                                      </p:cBhvr>
                                      <p:tavLst>
                                        <p:tav tm="0">
                                          <p:val>
                                            <p:fltVal val="0"/>
                                          </p:val>
                                        </p:tav>
                                        <p:tav tm="100000">
                                          <p:val>
                                            <p:strVal val="#ppt_h"/>
                                          </p:val>
                                        </p:tav>
                                      </p:tavLst>
                                    </p:anim>
                                    <p:animEffect transition="in" filter="fade">
                                      <p:cBhvr>
                                        <p:cTn id="101" dur="500"/>
                                        <p:tgtEl>
                                          <p:spTgt spid="62"/>
                                        </p:tgtEl>
                                      </p:cBhvr>
                                    </p:animEffect>
                                  </p:childTnLst>
                                </p:cTn>
                              </p:par>
                            </p:childTnLst>
                          </p:cTn>
                        </p:par>
                        <p:par>
                          <p:cTn id="102" fill="hold">
                            <p:stCondLst>
                              <p:cond delay="9500"/>
                            </p:stCondLst>
                            <p:childTnLst>
                              <p:par>
                                <p:cTn id="103" presetID="49" presetClass="entr" presetSubtype="0" decel="100000"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500" fill="hold"/>
                                        <p:tgtEl>
                                          <p:spTgt spid="50"/>
                                        </p:tgtEl>
                                        <p:attrNameLst>
                                          <p:attrName>ppt_w</p:attrName>
                                        </p:attrNameLst>
                                      </p:cBhvr>
                                      <p:tavLst>
                                        <p:tav tm="0">
                                          <p:val>
                                            <p:fltVal val="0"/>
                                          </p:val>
                                        </p:tav>
                                        <p:tav tm="100000">
                                          <p:val>
                                            <p:strVal val="#ppt_w"/>
                                          </p:val>
                                        </p:tav>
                                      </p:tavLst>
                                    </p:anim>
                                    <p:anim calcmode="lin" valueType="num">
                                      <p:cBhvr>
                                        <p:cTn id="106" dur="500" fill="hold"/>
                                        <p:tgtEl>
                                          <p:spTgt spid="50"/>
                                        </p:tgtEl>
                                        <p:attrNameLst>
                                          <p:attrName>ppt_h</p:attrName>
                                        </p:attrNameLst>
                                      </p:cBhvr>
                                      <p:tavLst>
                                        <p:tav tm="0">
                                          <p:val>
                                            <p:fltVal val="0"/>
                                          </p:val>
                                        </p:tav>
                                        <p:tav tm="100000">
                                          <p:val>
                                            <p:strVal val="#ppt_h"/>
                                          </p:val>
                                        </p:tav>
                                      </p:tavLst>
                                    </p:anim>
                                    <p:anim calcmode="lin" valueType="num">
                                      <p:cBhvr>
                                        <p:cTn id="107" dur="500" fill="hold"/>
                                        <p:tgtEl>
                                          <p:spTgt spid="50"/>
                                        </p:tgtEl>
                                        <p:attrNameLst>
                                          <p:attrName>style.rotation</p:attrName>
                                        </p:attrNameLst>
                                      </p:cBhvr>
                                      <p:tavLst>
                                        <p:tav tm="0">
                                          <p:val>
                                            <p:fltVal val="360"/>
                                          </p:val>
                                        </p:tav>
                                        <p:tav tm="100000">
                                          <p:val>
                                            <p:fltVal val="0"/>
                                          </p:val>
                                        </p:tav>
                                      </p:tavLst>
                                    </p:anim>
                                    <p:animEffect transition="in" filter="fade">
                                      <p:cBhvr>
                                        <p:cTn id="108" dur="500"/>
                                        <p:tgtEl>
                                          <p:spTgt spid="50"/>
                                        </p:tgtEl>
                                      </p:cBhvr>
                                    </p:animEffect>
                                  </p:childTnLst>
                                </p:cTn>
                              </p:par>
                            </p:childTnLst>
                          </p:cTn>
                        </p:par>
                        <p:par>
                          <p:cTn id="109" fill="hold">
                            <p:stCondLst>
                              <p:cond delay="10000"/>
                            </p:stCondLst>
                            <p:childTnLst>
                              <p:par>
                                <p:cTn id="110" presetID="49" presetClass="entr" presetSubtype="0" decel="100000" fill="hold" grpId="0" nodeType="afterEffect">
                                  <p:stCondLst>
                                    <p:cond delay="0"/>
                                  </p:stCondLst>
                                  <p:childTnLst>
                                    <p:set>
                                      <p:cBhvr>
                                        <p:cTn id="111" dur="1" fill="hold">
                                          <p:stCondLst>
                                            <p:cond delay="0"/>
                                          </p:stCondLst>
                                        </p:cTn>
                                        <p:tgtEl>
                                          <p:spTgt spid="48"/>
                                        </p:tgtEl>
                                        <p:attrNameLst>
                                          <p:attrName>style.visibility</p:attrName>
                                        </p:attrNameLst>
                                      </p:cBhvr>
                                      <p:to>
                                        <p:strVal val="visible"/>
                                      </p:to>
                                    </p:set>
                                    <p:anim calcmode="lin" valueType="num">
                                      <p:cBhvr>
                                        <p:cTn id="112" dur="500" fill="hold"/>
                                        <p:tgtEl>
                                          <p:spTgt spid="48"/>
                                        </p:tgtEl>
                                        <p:attrNameLst>
                                          <p:attrName>ppt_w</p:attrName>
                                        </p:attrNameLst>
                                      </p:cBhvr>
                                      <p:tavLst>
                                        <p:tav tm="0">
                                          <p:val>
                                            <p:fltVal val="0"/>
                                          </p:val>
                                        </p:tav>
                                        <p:tav tm="100000">
                                          <p:val>
                                            <p:strVal val="#ppt_w"/>
                                          </p:val>
                                        </p:tav>
                                      </p:tavLst>
                                    </p:anim>
                                    <p:anim calcmode="lin" valueType="num">
                                      <p:cBhvr>
                                        <p:cTn id="113" dur="500" fill="hold"/>
                                        <p:tgtEl>
                                          <p:spTgt spid="48"/>
                                        </p:tgtEl>
                                        <p:attrNameLst>
                                          <p:attrName>ppt_h</p:attrName>
                                        </p:attrNameLst>
                                      </p:cBhvr>
                                      <p:tavLst>
                                        <p:tav tm="0">
                                          <p:val>
                                            <p:fltVal val="0"/>
                                          </p:val>
                                        </p:tav>
                                        <p:tav tm="100000">
                                          <p:val>
                                            <p:strVal val="#ppt_h"/>
                                          </p:val>
                                        </p:tav>
                                      </p:tavLst>
                                    </p:anim>
                                    <p:anim calcmode="lin" valueType="num">
                                      <p:cBhvr>
                                        <p:cTn id="114" dur="500" fill="hold"/>
                                        <p:tgtEl>
                                          <p:spTgt spid="48"/>
                                        </p:tgtEl>
                                        <p:attrNameLst>
                                          <p:attrName>style.rotation</p:attrName>
                                        </p:attrNameLst>
                                      </p:cBhvr>
                                      <p:tavLst>
                                        <p:tav tm="0">
                                          <p:val>
                                            <p:fltVal val="360"/>
                                          </p:val>
                                        </p:tav>
                                        <p:tav tm="100000">
                                          <p:val>
                                            <p:fltVal val="0"/>
                                          </p:val>
                                        </p:tav>
                                      </p:tavLst>
                                    </p:anim>
                                    <p:animEffect transition="in" filter="fade">
                                      <p:cBhvr>
                                        <p:cTn id="115" dur="500"/>
                                        <p:tgtEl>
                                          <p:spTgt spid="48"/>
                                        </p:tgtEl>
                                      </p:cBhvr>
                                    </p:animEffect>
                                  </p:childTnLst>
                                </p:cTn>
                              </p:par>
                            </p:childTnLst>
                          </p:cTn>
                        </p:par>
                        <p:par>
                          <p:cTn id="116" fill="hold">
                            <p:stCondLst>
                              <p:cond delay="10500"/>
                            </p:stCondLst>
                            <p:childTnLst>
                              <p:par>
                                <p:cTn id="117" presetID="10" presetClass="entr" presetSubtype="0" fill="hold" grpId="0" nodeType="afterEffect">
                                  <p:stCondLst>
                                    <p:cond delay="0"/>
                                  </p:stCondLst>
                                  <p:childTnLst>
                                    <p:set>
                                      <p:cBhvr>
                                        <p:cTn id="118" dur="1" fill="hold">
                                          <p:stCondLst>
                                            <p:cond delay="0"/>
                                          </p:stCondLst>
                                        </p:cTn>
                                        <p:tgtEl>
                                          <p:spTgt spid="60"/>
                                        </p:tgtEl>
                                        <p:attrNameLst>
                                          <p:attrName>style.visibility</p:attrName>
                                        </p:attrNameLst>
                                      </p:cBhvr>
                                      <p:to>
                                        <p:strVal val="visible"/>
                                      </p:to>
                                    </p:set>
                                    <p:animEffect transition="in" filter="fade">
                                      <p:cBhvr>
                                        <p:cTn id="119" dur="500"/>
                                        <p:tgtEl>
                                          <p:spTgt spid="60"/>
                                        </p:tgtEl>
                                      </p:cBhvr>
                                    </p:animEffect>
                                  </p:childTnLst>
                                </p:cTn>
                              </p:par>
                            </p:childTnLst>
                          </p:cTn>
                        </p:par>
                        <p:par>
                          <p:cTn id="120" fill="hold">
                            <p:stCondLst>
                              <p:cond delay="11000"/>
                            </p:stCondLst>
                            <p:childTnLst>
                              <p:par>
                                <p:cTn id="121" presetID="10" presetClass="entr" presetSubtype="0" fill="hold" grpId="0" nodeType="after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fade">
                                      <p:cBhvr>
                                        <p:cTn id="123" dur="500"/>
                                        <p:tgtEl>
                                          <p:spTgt spid="59"/>
                                        </p:tgtEl>
                                      </p:cBhvr>
                                    </p:animEffect>
                                  </p:childTnLst>
                                </p:cTn>
                              </p:par>
                            </p:childTnLst>
                          </p:cTn>
                        </p:par>
                        <p:par>
                          <p:cTn id="124" fill="hold">
                            <p:stCondLst>
                              <p:cond delay="11500"/>
                            </p:stCondLst>
                            <p:childTnLst>
                              <p:par>
                                <p:cTn id="125" presetID="53" presetClass="entr" presetSubtype="16" fill="hold" grpId="0" nodeType="afterEffect">
                                  <p:stCondLst>
                                    <p:cond delay="0"/>
                                  </p:stCondLst>
                                  <p:childTnLst>
                                    <p:set>
                                      <p:cBhvr>
                                        <p:cTn id="126" dur="1" fill="hold">
                                          <p:stCondLst>
                                            <p:cond delay="0"/>
                                          </p:stCondLst>
                                        </p:cTn>
                                        <p:tgtEl>
                                          <p:spTgt spid="64"/>
                                        </p:tgtEl>
                                        <p:attrNameLst>
                                          <p:attrName>style.visibility</p:attrName>
                                        </p:attrNameLst>
                                      </p:cBhvr>
                                      <p:to>
                                        <p:strVal val="visible"/>
                                      </p:to>
                                    </p:set>
                                    <p:anim calcmode="lin" valueType="num">
                                      <p:cBhvr>
                                        <p:cTn id="127" dur="500" fill="hold"/>
                                        <p:tgtEl>
                                          <p:spTgt spid="64"/>
                                        </p:tgtEl>
                                        <p:attrNameLst>
                                          <p:attrName>ppt_w</p:attrName>
                                        </p:attrNameLst>
                                      </p:cBhvr>
                                      <p:tavLst>
                                        <p:tav tm="0">
                                          <p:val>
                                            <p:fltVal val="0"/>
                                          </p:val>
                                        </p:tav>
                                        <p:tav tm="100000">
                                          <p:val>
                                            <p:strVal val="#ppt_w"/>
                                          </p:val>
                                        </p:tav>
                                      </p:tavLst>
                                    </p:anim>
                                    <p:anim calcmode="lin" valueType="num">
                                      <p:cBhvr>
                                        <p:cTn id="128" dur="500" fill="hold"/>
                                        <p:tgtEl>
                                          <p:spTgt spid="64"/>
                                        </p:tgtEl>
                                        <p:attrNameLst>
                                          <p:attrName>ppt_h</p:attrName>
                                        </p:attrNameLst>
                                      </p:cBhvr>
                                      <p:tavLst>
                                        <p:tav tm="0">
                                          <p:val>
                                            <p:fltVal val="0"/>
                                          </p:val>
                                        </p:tav>
                                        <p:tav tm="100000">
                                          <p:val>
                                            <p:strVal val="#ppt_h"/>
                                          </p:val>
                                        </p:tav>
                                      </p:tavLst>
                                    </p:anim>
                                    <p:animEffect transition="in" filter="fade">
                                      <p:cBhvr>
                                        <p:cTn id="12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animBg="1"/>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40346" y="1249047"/>
            <a:ext cx="4544594" cy="2979682"/>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12" name="圆角矩形 11"/>
          <p:cNvSpPr/>
          <p:nvPr/>
        </p:nvSpPr>
        <p:spPr>
          <a:xfrm>
            <a:off x="5342075" y="3816255"/>
            <a:ext cx="1643257" cy="484898"/>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sz="1400" dirty="0"/>
          </a:p>
        </p:txBody>
      </p:sp>
      <p:sp>
        <p:nvSpPr>
          <p:cNvPr id="13" name="圆角矩形 12"/>
          <p:cNvSpPr/>
          <p:nvPr/>
        </p:nvSpPr>
        <p:spPr>
          <a:xfrm>
            <a:off x="6985332" y="3816255"/>
            <a:ext cx="1981390" cy="484898"/>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sz="1400" dirty="0"/>
          </a:p>
        </p:txBody>
      </p:sp>
      <p:sp>
        <p:nvSpPr>
          <p:cNvPr id="14" name="矩形 13"/>
          <p:cNvSpPr/>
          <p:nvPr/>
        </p:nvSpPr>
        <p:spPr>
          <a:xfrm>
            <a:off x="5915900" y="3920162"/>
            <a:ext cx="667251" cy="284855"/>
          </a:xfrm>
          <a:prstGeom prst="rect">
            <a:avLst/>
          </a:prstGeom>
        </p:spPr>
        <p:txBody>
          <a:bodyPr wrap="square" lIns="65036" tIns="32518" rIns="65036" bIns="32518">
            <a:spAutoFit/>
          </a:bodyPr>
          <a:lstStyle/>
          <a:p>
            <a:r>
              <a:rPr lang="en-US" altLang="zh-CN" sz="1400" dirty="0">
                <a:solidFill>
                  <a:schemeClr val="bg1"/>
                </a:solidFill>
                <a:latin typeface="冬青黑体简体中文 W3" charset="-122"/>
                <a:ea typeface="冬青黑体简体中文 W3" charset="-122"/>
              </a:rPr>
              <a:t>20%</a:t>
            </a:r>
            <a:endParaRPr lang="en-US" altLang="zh-CN" sz="1400" dirty="0">
              <a:solidFill>
                <a:schemeClr val="bg1"/>
              </a:solidFill>
              <a:latin typeface="冬青黑体简体中文 W3" charset="-122"/>
              <a:ea typeface="冬青黑体简体中文 W3" charset="-122"/>
            </a:endParaRPr>
          </a:p>
        </p:txBody>
      </p:sp>
      <p:sp>
        <p:nvSpPr>
          <p:cNvPr id="15" name="矩形 14"/>
          <p:cNvSpPr/>
          <p:nvPr/>
        </p:nvSpPr>
        <p:spPr>
          <a:xfrm>
            <a:off x="7728411" y="3920162"/>
            <a:ext cx="666744" cy="284855"/>
          </a:xfrm>
          <a:prstGeom prst="rect">
            <a:avLst/>
          </a:prstGeom>
        </p:spPr>
        <p:txBody>
          <a:bodyPr wrap="square" lIns="65036" tIns="32518" rIns="65036" bIns="32518">
            <a:spAutoFit/>
          </a:bodyPr>
          <a:lstStyle/>
          <a:p>
            <a:r>
              <a:rPr lang="en-US" altLang="zh-CN" sz="1400" dirty="0">
                <a:solidFill>
                  <a:schemeClr val="bg1"/>
                </a:solidFill>
                <a:latin typeface="冬青黑体简体中文 W3" charset="-122"/>
                <a:ea typeface="冬青黑体简体中文 W3" charset="-122"/>
              </a:rPr>
              <a:t>80%</a:t>
            </a:r>
            <a:endParaRPr lang="en-US" altLang="zh-CN" sz="1400" dirty="0">
              <a:solidFill>
                <a:schemeClr val="bg1"/>
              </a:solidFill>
              <a:latin typeface="冬青黑体简体中文 W3" charset="-122"/>
              <a:ea typeface="冬青黑体简体中文 W3" charset="-122"/>
            </a:endParaRPr>
          </a:p>
        </p:txBody>
      </p:sp>
      <p:sp>
        <p:nvSpPr>
          <p:cNvPr id="16" name="Content Placeholder 2"/>
          <p:cNvSpPr txBox="1"/>
          <p:nvPr/>
        </p:nvSpPr>
        <p:spPr>
          <a:xfrm>
            <a:off x="5277855" y="1240712"/>
            <a:ext cx="1305296" cy="254489"/>
          </a:xfrm>
          <a:prstGeom prst="rect">
            <a:avLst/>
          </a:prstGeom>
        </p:spPr>
        <p:txBody>
          <a:bodyPr vert="horz" lIns="68589" tIns="34295" rIns="68589" bIns="34295"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0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p:cNvSpPr txBox="1"/>
          <p:nvPr/>
        </p:nvSpPr>
        <p:spPr>
          <a:xfrm>
            <a:off x="5277854" y="1458153"/>
            <a:ext cx="3236646" cy="539787"/>
          </a:xfrm>
          <a:prstGeom prst="rect">
            <a:avLst/>
          </a:prstGeom>
        </p:spPr>
        <p:txBody>
          <a:bodyPr vert="horz" lIns="68589" tIns="34295" rIns="68589" bIns="34295"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p:nvPr/>
        </p:nvSpPr>
        <p:spPr>
          <a:xfrm>
            <a:off x="5277854" y="2242967"/>
            <a:ext cx="3236646" cy="539787"/>
          </a:xfrm>
          <a:prstGeom prst="rect">
            <a:avLst/>
          </a:prstGeom>
        </p:spPr>
        <p:txBody>
          <a:bodyPr vert="horz" lIns="68589" tIns="34295" rIns="68589" bIns="34295"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6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lnSpc>
                <a:spcPct val="150000"/>
              </a:lnSpc>
              <a:spcBef>
                <a:spcPts val="0"/>
              </a:spcBef>
              <a:spcAft>
                <a:spcPts val="0"/>
              </a:spcAft>
            </a:pPr>
            <a:r>
              <a:rPr lang="zh-CN" alt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a:t>
            </a:r>
            <a:endParaRPr lang="en-US" altLang="zh-CN"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750"/>
                                        <p:tgtEl>
                                          <p:spTgt spid="16"/>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750"/>
                                        <p:tgtEl>
                                          <p:spTgt spid="17"/>
                                        </p:tgtEl>
                                      </p:cBhvr>
                                    </p:animEffect>
                                  </p:childTnLst>
                                </p:cTn>
                              </p:par>
                            </p:childTnLst>
                          </p:cTn>
                        </p:par>
                        <p:par>
                          <p:cTn id="18" fill="hold">
                            <p:stCondLst>
                              <p:cond delay="3000"/>
                            </p:stCondLst>
                            <p:childTnLst>
                              <p:par>
                                <p:cTn id="19" presetID="22" presetClass="entr" presetSubtype="8"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750"/>
                                        <p:tgtEl>
                                          <p:spTgt spid="18"/>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0-#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3" grpId="0" animBg="1"/>
      <p:bldP spid="14" grpId="0"/>
      <p:bldP spid="15" grpId="0"/>
      <p:bldP spid="16" grpId="0"/>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千库网81e6a736000df3b1b4ffbfb04ec9f466副本.jpg"/>
          <p:cNvPicPr>
            <a:picLocks noChangeAspect="1" noChangeArrowheads="1"/>
          </p:cNvPicPr>
          <p:nvPr/>
        </p:nvPicPr>
        <p:blipFill>
          <a:blip r:embed="rId1" cstate="print"/>
          <a:srcRect/>
          <a:stretch>
            <a:fillRect/>
          </a:stretch>
        </p:blipFill>
        <p:spPr bwMode="auto">
          <a:xfrm>
            <a:off x="1588" y="0"/>
            <a:ext cx="9144000" cy="5148263"/>
          </a:xfrm>
          <a:prstGeom prst="rect">
            <a:avLst/>
          </a:prstGeom>
          <a:noFill/>
        </p:spPr>
      </p:pic>
      <p:sp>
        <p:nvSpPr>
          <p:cNvPr id="16" name="原创设计师QQ598969553      _5"/>
          <p:cNvSpPr>
            <a:spLocks noChangeArrowheads="1"/>
          </p:cNvSpPr>
          <p:nvPr/>
        </p:nvSpPr>
        <p:spPr bwMode="auto">
          <a:xfrm>
            <a:off x="1908498" y="3037691"/>
            <a:ext cx="623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scene3d>
              <a:camera prst="orthographicFront"/>
              <a:lightRig rig="threePt" dir="t"/>
            </a:scene3d>
            <a:sp3d extrusionH="57150">
              <a:bevelT h="25400" prst="softRound"/>
            </a:sp3d>
          </a:bodyPr>
          <a:lstStyle/>
          <a:p>
            <a:pPr>
              <a:defRPr/>
            </a:pPr>
            <a:r>
              <a:rPr lang="zh-CN" altLang="en-US" sz="5400" b="1" dirty="0" smtClean="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atin typeface="微软雅黑" panose="020B0503020204020204" pitchFamily="34" charset="-122"/>
                <a:ea typeface="微软雅黑" panose="020B0503020204020204" pitchFamily="34" charset="-122"/>
                <a:cs typeface="宋体" panose="02010600030101010101" pitchFamily="2" charset="-122"/>
              </a:rPr>
              <a:t>非常感谢您的观看！</a:t>
            </a:r>
            <a:endParaRPr lang="en-US" altLang="zh-CN" sz="5400" b="1" dirty="0">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7" name="原创设计师QQ598969553      _6"/>
          <p:cNvSpPr>
            <a:spLocks noChangeArrowheads="1"/>
          </p:cNvSpPr>
          <p:nvPr/>
        </p:nvSpPr>
        <p:spPr bwMode="auto">
          <a:xfrm>
            <a:off x="2628578" y="3905932"/>
            <a:ext cx="4034538" cy="246138"/>
          </a:xfrm>
          <a:prstGeom prst="rect">
            <a:avLst/>
          </a:prstGeom>
          <a:noFill/>
          <a:ln w="9525">
            <a:noFill/>
            <a:miter lim="800000"/>
          </a:ln>
        </p:spPr>
        <p:txBody>
          <a:bodyPr lIns="0" tIns="0" rIns="0" bIns="0">
            <a:spAutoFit/>
          </a:bodyPr>
          <a:lstStyle/>
          <a:p>
            <a:pPr algn="ctr">
              <a:buFont typeface="Arial" panose="020B0604020202020204" pitchFamily="34" charset="0"/>
              <a:buNone/>
            </a:pPr>
            <a:r>
              <a:rPr lang="en-US" altLang="zh-CN" sz="800" dirty="0">
                <a:solidFill>
                  <a:schemeClr val="bg1"/>
                </a:solidFill>
                <a:latin typeface="Arial" panose="020B0604020202020204" pitchFamily="34" charset="0"/>
                <a:cs typeface="Arial" panose="020B0604020202020204" pitchFamily="34" charset="0"/>
              </a:rPr>
              <a:t>We have many PowerPoint </a:t>
            </a:r>
            <a:r>
              <a:rPr lang="zh-CN" altLang="en-US" sz="800" dirty="0">
                <a:solidFill>
                  <a:schemeClr val="bg1"/>
                </a:solidFill>
                <a:latin typeface="Arial" panose="020B0604020202020204" pitchFamily="34" charset="0"/>
                <a:cs typeface="Arial" panose="020B0604020202020204" pitchFamily="34" charset="0"/>
              </a:rPr>
              <a:t>templates</a:t>
            </a:r>
            <a:r>
              <a:rPr lang="en-US" altLang="zh-CN" sz="800" dirty="0">
                <a:solidFill>
                  <a:schemeClr val="bg1"/>
                </a:solidFill>
                <a:latin typeface="Arial" panose="020B0604020202020204" pitchFamily="34" charset="0"/>
                <a:cs typeface="Arial" panose="020B0604020202020204" pitchFamily="34" charset="0"/>
              </a:rPr>
              <a:t> that has been specifically designed to help anyone that is stepping into the world of PowerPoint for the very first time.</a:t>
            </a:r>
            <a:endParaRPr lang="zh-CN" altLang="en-US" sz="800" dirty="0">
              <a:solidFill>
                <a:schemeClr val="bg1"/>
              </a:solidFill>
              <a:latin typeface="Arial" panose="020B0604020202020204" pitchFamily="34" charset="0"/>
              <a:cs typeface="Arial" panose="020B0604020202020204" pitchFamily="34" charset="0"/>
            </a:endParaRPr>
          </a:p>
        </p:txBody>
      </p:sp>
      <p:sp>
        <p:nvSpPr>
          <p:cNvPr id="18" name="原创设计师QQ598969553      _7"/>
          <p:cNvSpPr>
            <a:spLocks noChangeShapeType="1"/>
          </p:cNvSpPr>
          <p:nvPr/>
        </p:nvSpPr>
        <p:spPr bwMode="auto">
          <a:xfrm>
            <a:off x="3204642" y="4300736"/>
            <a:ext cx="2953263" cy="0"/>
          </a:xfrm>
          <a:prstGeom prst="line">
            <a:avLst/>
          </a:prstGeom>
          <a:noFill/>
          <a:ln w="635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58" tIns="45729" rIns="91458" bIns="45729"/>
          <a:lstStyle/>
          <a:p>
            <a:pPr>
              <a:defRPr/>
            </a:pPr>
            <a:endParaRPr lang="zh-CN" altLang="en-US">
              <a:ln>
                <a:solidFill>
                  <a:schemeClr val="tx1">
                    <a:lumMod val="75000"/>
                    <a:lumOff val="25000"/>
                  </a:schemeClr>
                </a:solidFill>
              </a:ln>
              <a:solidFill>
                <a:schemeClr val="bg1"/>
              </a:solidFill>
              <a:latin typeface="Arial" panose="020B0604020202020204" pitchFamily="34" charset="0"/>
            </a:endParaRPr>
          </a:p>
        </p:txBody>
      </p:sp>
      <p:sp>
        <p:nvSpPr>
          <p:cNvPr id="19" name="原创设计师QQ598969553      _8"/>
          <p:cNvSpPr>
            <a:spLocks noChangeArrowheads="1"/>
          </p:cNvSpPr>
          <p:nvPr/>
        </p:nvSpPr>
        <p:spPr bwMode="auto">
          <a:xfrm>
            <a:off x="3349593" y="4434732"/>
            <a:ext cx="2953263" cy="154036"/>
          </a:xfrm>
          <a:prstGeom prst="rect">
            <a:avLst/>
          </a:prstGeom>
          <a:noFill/>
          <a:ln w="9525">
            <a:noFill/>
            <a:miter lim="800000"/>
          </a:ln>
        </p:spPr>
        <p:txBody>
          <a:bodyPr lIns="0" tIns="0" rIns="0" bIns="0">
            <a:spAutoFit/>
          </a:bodyPr>
          <a:lstStyle/>
          <a:p>
            <a:pPr>
              <a:buFont typeface="Arial" panose="020B0604020202020204" pitchFamily="34" charset="0"/>
              <a:buNone/>
            </a:pPr>
            <a:r>
              <a:rPr lang="zh-CN" altLang="en-US" sz="10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●企业推介  ●项目展示  ●计划总结  ●商业融资 </a:t>
            </a:r>
            <a:endParaRPr lang="zh-CN" altLang="en-US" sz="1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56" presetClass="entr" presetSubtype="0" fill="hold" grpId="0" nodeType="afterEffect">
                                  <p:stCondLst>
                                    <p:cond delay="0"/>
                                  </p:stCondLst>
                                  <p:iterate type="lt">
                                    <p:tmPct val="6667"/>
                                  </p:iterate>
                                  <p:childTnLst>
                                    <p:set>
                                      <p:cBhvr>
                                        <p:cTn id="12" dur="1" fill="hold">
                                          <p:stCondLst>
                                            <p:cond delay="0"/>
                                          </p:stCondLst>
                                        </p:cTn>
                                        <p:tgtEl>
                                          <p:spTgt spid="16"/>
                                        </p:tgtEl>
                                        <p:attrNameLst>
                                          <p:attrName>style.visibility</p:attrName>
                                        </p:attrNameLst>
                                      </p:cBhvr>
                                      <p:to>
                                        <p:strVal val="visible"/>
                                      </p:to>
                                    </p:set>
                                    <p:anim by="(-#ppt_w*2)" calcmode="lin" valueType="num">
                                      <p:cBhvr rctx="PPT">
                                        <p:cTn id="13" dur="375" autoRev="1" fill="hold">
                                          <p:stCondLst>
                                            <p:cond delay="0"/>
                                          </p:stCondLst>
                                        </p:cTn>
                                        <p:tgtEl>
                                          <p:spTgt spid="16"/>
                                        </p:tgtEl>
                                        <p:attrNameLst>
                                          <p:attrName>ppt_w</p:attrName>
                                        </p:attrNameLst>
                                      </p:cBhvr>
                                    </p:anim>
                                    <p:anim by="(#ppt_w*0.50)" calcmode="lin" valueType="num">
                                      <p:cBhvr>
                                        <p:cTn id="14" dur="375" decel="50000" autoRev="1" fill="hold">
                                          <p:stCondLst>
                                            <p:cond delay="0"/>
                                          </p:stCondLst>
                                        </p:cTn>
                                        <p:tgtEl>
                                          <p:spTgt spid="16"/>
                                        </p:tgtEl>
                                        <p:attrNameLst>
                                          <p:attrName>ppt_x</p:attrName>
                                        </p:attrNameLst>
                                      </p:cBhvr>
                                    </p:anim>
                                    <p:anim from="(-#ppt_h/2)" to="(#ppt_y)" calcmode="lin" valueType="num">
                                      <p:cBhvr>
                                        <p:cTn id="15" dur="750" fill="hold">
                                          <p:stCondLst>
                                            <p:cond delay="0"/>
                                          </p:stCondLst>
                                        </p:cTn>
                                        <p:tgtEl>
                                          <p:spTgt spid="16"/>
                                        </p:tgtEl>
                                        <p:attrNameLst>
                                          <p:attrName>ppt_y</p:attrName>
                                        </p:attrNameLst>
                                      </p:cBhvr>
                                    </p:anim>
                                    <p:animRot by="21600000">
                                      <p:cBhvr>
                                        <p:cTn id="16" dur="750" fill="hold">
                                          <p:stCondLst>
                                            <p:cond delay="0"/>
                                          </p:stCondLst>
                                        </p:cTn>
                                        <p:tgtEl>
                                          <p:spTgt spid="16"/>
                                        </p:tgtEl>
                                        <p:attrNameLst>
                                          <p:attrName>r</p:attrName>
                                        </p:attrNameLst>
                                      </p:cBhvr>
                                    </p:animRot>
                                  </p:childTnLst>
                                </p:cTn>
                              </p:par>
                              <p:par>
                                <p:cTn id="17" presetID="42" presetClass="entr" presetSubtype="0" fill="hold" grpId="0" nodeType="withEffect">
                                  <p:stCondLst>
                                    <p:cond delay="220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750"/>
                                        <p:tgtEl>
                                          <p:spTgt spid="17"/>
                                        </p:tgtEl>
                                      </p:cBhvr>
                                    </p:animEffect>
                                    <p:anim calcmode="lin" valueType="num">
                                      <p:cBhvr>
                                        <p:cTn id="20" dur="750" fill="hold"/>
                                        <p:tgtEl>
                                          <p:spTgt spid="17"/>
                                        </p:tgtEl>
                                        <p:attrNameLst>
                                          <p:attrName>ppt_x</p:attrName>
                                        </p:attrNameLst>
                                      </p:cBhvr>
                                      <p:tavLst>
                                        <p:tav tm="0">
                                          <p:val>
                                            <p:strVal val="#ppt_x"/>
                                          </p:val>
                                        </p:tav>
                                        <p:tav tm="100000">
                                          <p:val>
                                            <p:strVal val="#ppt_x"/>
                                          </p:val>
                                        </p:tav>
                                      </p:tavLst>
                                    </p:anim>
                                    <p:anim calcmode="lin" valueType="num">
                                      <p:cBhvr>
                                        <p:cTn id="21" dur="750" fill="hold"/>
                                        <p:tgtEl>
                                          <p:spTgt spid="17"/>
                                        </p:tgtEl>
                                        <p:attrNameLst>
                                          <p:attrName>ppt_y</p:attrName>
                                        </p:attrNameLst>
                                      </p:cBhvr>
                                      <p:tavLst>
                                        <p:tav tm="0">
                                          <p:val>
                                            <p:strVal val="#ppt_y+.1"/>
                                          </p:val>
                                        </p:tav>
                                        <p:tav tm="100000">
                                          <p:val>
                                            <p:strVal val="#ppt_y"/>
                                          </p:val>
                                        </p:tav>
                                      </p:tavLst>
                                    </p:anim>
                                  </p:childTnLst>
                                </p:cTn>
                              </p:par>
                              <p:par>
                                <p:cTn id="22" presetID="22" presetClass="entr" presetSubtype="8" fill="hold" nodeType="withEffect">
                                  <p:stCondLst>
                                    <p:cond delay="300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par>
                                <p:cTn id="25" presetID="2" presetClass="entr" presetSubtype="4" fill="hold" grpId="0" nodeType="withEffect">
                                  <p:stCondLst>
                                    <p:cond delay="350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9" grpId="0"/>
    </p:bldLst>
  </p:timing>
</p:sld>
</file>

<file path=ppt/tags/tag1.xml><?xml version="1.0" encoding="utf-8"?>
<p:tagLst xmlns:p="http://schemas.openxmlformats.org/presentationml/2006/main">
  <p:tag name="MH" val="20160830110146"/>
  <p:tag name="MH_LIBRARY" val="CONTENTS"/>
  <p:tag name="MH_TYPE" val="OTHERS"/>
  <p:tag name="ID" val="553512"/>
</p:tagLst>
</file>

<file path=ppt/tags/tag2.xml><?xml version="1.0" encoding="utf-8"?>
<p:tagLst xmlns:p="http://schemas.openxmlformats.org/presentationml/2006/main">
  <p:tag name="MH" val="20160830110146"/>
  <p:tag name="MH_LIBRARY" val="CONTENTS"/>
  <p:tag name="MH_TYPE" val="OTHERS"/>
  <p:tag name="ID" val="553512"/>
</p:tagLst>
</file>

<file path=ppt/tags/tag3.xml><?xml version="1.0" encoding="utf-8"?>
<p:tagLst xmlns:p="http://schemas.openxmlformats.org/presentationml/2006/main">
  <p:tag name="MH" val="20160830110146"/>
  <p:tag name="MH_LIBRARY" val="CONTENTS"/>
  <p:tag name="MH_TYPE" val="ENTRY"/>
  <p:tag name="ID" val="553512"/>
  <p:tag name="MH_ORDER" val="1"/>
</p:tagLst>
</file>

<file path=ppt/tags/tag4.xml><?xml version="1.0" encoding="utf-8"?>
<p:tagLst xmlns:p="http://schemas.openxmlformats.org/presentationml/2006/main">
  <p:tag name="MH" val="20160830110146"/>
  <p:tag name="MH_LIBRARY" val="CONTENTS"/>
  <p:tag name="MH_TYPE" val="ENTRY"/>
  <p:tag name="ID" val="553512"/>
  <p:tag name="MH_ORDER" val="2"/>
</p:tagLst>
</file>

<file path=ppt/tags/tag5.xml><?xml version="1.0" encoding="utf-8"?>
<p:tagLst xmlns:p="http://schemas.openxmlformats.org/presentationml/2006/main">
  <p:tag name="MH" val="20160830110146"/>
  <p:tag name="MH_LIBRARY" val="CONTENTS"/>
  <p:tag name="MH_TYPE" val="ENTRY"/>
  <p:tag name="ID" val="553512"/>
  <p:tag name="MH_ORDER" val="3"/>
</p:tagLst>
</file>

<file path=ppt/tags/tag6.xml><?xml version="1.0" encoding="utf-8"?>
<p:tagLst xmlns:p="http://schemas.openxmlformats.org/presentationml/2006/main">
  <p:tag name="MH" val="20160830110146"/>
  <p:tag name="MH_LIBRARY" val="CONTENTS"/>
  <p:tag name="MH_TYPE" val="ENTRY"/>
  <p:tag name="ID" val="553512"/>
  <p:tag name="MH_ORDER" val="4"/>
</p:tagLst>
</file>

<file path=ppt/theme/theme1.xml><?xml version="1.0" encoding="utf-8"?>
<a:theme xmlns:a="http://schemas.openxmlformats.org/drawingml/2006/main" name="更多模版：亮亮图文旗舰店https://liangliangtuwen.tmall.com">
  <a:themeElements>
    <a:clrScheme name="自定义 1108">
      <a:dk1>
        <a:sysClr val="windowText" lastClr="000000"/>
      </a:dk1>
      <a:lt1>
        <a:sysClr val="window" lastClr="FFFFFF"/>
      </a:lt1>
      <a:dk2>
        <a:srgbClr val="5A6378"/>
      </a:dk2>
      <a:lt2>
        <a:srgbClr val="D4D4D6"/>
      </a:lt2>
      <a:accent1>
        <a:srgbClr val="9A302F"/>
      </a:accent1>
      <a:accent2>
        <a:srgbClr val="C00000"/>
      </a:accent2>
      <a:accent3>
        <a:srgbClr val="9A302F"/>
      </a:accent3>
      <a:accent4>
        <a:srgbClr val="C00000"/>
      </a:accent4>
      <a:accent5>
        <a:srgbClr val="9A302F"/>
      </a:accent5>
      <a:accent6>
        <a:srgbClr val="C00000"/>
      </a:accent6>
      <a:hlink>
        <a:srgbClr val="168BBA"/>
      </a:hlink>
      <a:folHlink>
        <a:srgbClr val="68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8750</Words>
  <Application>WPS 演示</Application>
  <PresentationFormat>自定义</PresentationFormat>
  <Paragraphs>403</Paragraphs>
  <Slides>24</Slides>
  <Notes>21</Notes>
  <HiddenSlides>0</HiddenSlides>
  <MMClips>1</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24</vt:i4>
      </vt:variant>
    </vt:vector>
  </HeadingPairs>
  <TitlesOfParts>
    <vt:vector size="45" baseType="lpstr">
      <vt:lpstr>Arial</vt:lpstr>
      <vt:lpstr>宋体</vt:lpstr>
      <vt:lpstr>Wingdings</vt:lpstr>
      <vt:lpstr>Calibri</vt:lpstr>
      <vt:lpstr>微软雅黑</vt:lpstr>
      <vt:lpstr>Open Sans</vt:lpstr>
      <vt:lpstr>冬青黑体简体中文 W3</vt:lpstr>
      <vt:lpstr>Open Sans</vt:lpstr>
      <vt:lpstr>Arial Unicode MS</vt:lpstr>
      <vt:lpstr>Calibri Light</vt:lpstr>
      <vt:lpstr>Lato Regular</vt:lpstr>
      <vt:lpstr>Helvetica Light</vt:lpstr>
      <vt:lpstr>Lato</vt:lpstr>
      <vt:lpstr>League Gothic Regular</vt:lpstr>
      <vt:lpstr>FontAwesome</vt:lpstr>
      <vt:lpstr>Open Sans Light</vt:lpstr>
      <vt:lpstr>幼圆</vt:lpstr>
      <vt:lpstr>Arial</vt:lpstr>
      <vt:lpstr>黑体</vt:lpstr>
      <vt:lpstr>Segoe Print</vt:lpstr>
      <vt:lpstr>更多模版：亮亮图文旗舰店https://liangliangtuwen.tmall.com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更多模版：亮亮图文旗舰店https:/liangliangtuwen.tmall.com</cp:keywords>
  <cp:lastModifiedBy>拉普耶鲁</cp:lastModifiedBy>
  <cp:revision>3</cp:revision>
  <dcterms:created xsi:type="dcterms:W3CDTF">2016-10-17T14:00:00Z</dcterms:created>
  <dcterms:modified xsi:type="dcterms:W3CDTF">2018-11-17T01:27:15Z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RubyTemplateID">
    <vt:lpwstr>13</vt:lpwstr>
  </property>
  <property fmtid="{D5CDD505-2E9C-101B-9397-08002B2CF9AE}" pid="3" name="KSOProductBuildVer">
    <vt:lpwstr>2052-10.1.0.7669</vt:lpwstr>
  </property>
</Properties>
</file>