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 id="2147483659" r:id="rId2"/>
  </p:sldMasterIdLst>
  <p:notesMasterIdLst>
    <p:notesMasterId r:id="rId24"/>
  </p:notesMasterIdLst>
  <p:sldIdLst>
    <p:sldId id="302" r:id="rId3"/>
    <p:sldId id="290" r:id="rId4"/>
    <p:sldId id="295" r:id="rId5"/>
    <p:sldId id="289" r:id="rId6"/>
    <p:sldId id="276" r:id="rId7"/>
    <p:sldId id="278" r:id="rId8"/>
    <p:sldId id="285" r:id="rId9"/>
    <p:sldId id="281" r:id="rId10"/>
    <p:sldId id="298" r:id="rId11"/>
    <p:sldId id="280" r:id="rId12"/>
    <p:sldId id="282" r:id="rId13"/>
    <p:sldId id="288" r:id="rId14"/>
    <p:sldId id="287" r:id="rId15"/>
    <p:sldId id="286" r:id="rId16"/>
    <p:sldId id="297" r:id="rId17"/>
    <p:sldId id="279" r:id="rId18"/>
    <p:sldId id="257" r:id="rId19"/>
    <p:sldId id="277" r:id="rId20"/>
    <p:sldId id="283" r:id="rId21"/>
    <p:sldId id="284" r:id="rId22"/>
    <p:sldId id="301"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5A085"/>
    <a:srgbClr val="F6F5F2"/>
    <a:srgbClr val="F9E7C2"/>
    <a:srgbClr val="B5595B"/>
    <a:srgbClr val="EBD59D"/>
    <a:srgbClr val="D9D9B8"/>
    <a:srgbClr val="FDBD7D"/>
    <a:srgbClr val="FDD98D"/>
    <a:srgbClr val="F8FAF5"/>
    <a:srgbClr val="E9EE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2018/11/16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441374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4259929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3012949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16941187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20241844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2135952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11807620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4129635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3210562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11509060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42016007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23919847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37995708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23145389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37864249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918033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3225955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19145568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30034279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27908466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13646269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692061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2018/11/16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p14:dur="250" advTm="3000"/>
    </mc:Choice>
    <mc:Fallback xmlns="">
      <p:transition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3F3F3"/>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2018/11/16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mc:AlternateContent xmlns:mc="http://schemas.openxmlformats.org/markup-compatibility/2006" xmlns:p14="http://schemas.microsoft.com/office/powerpoint/2010/main">
    <mc:Choice Requires="p14">
      <p:transition p14:dur="250" advTm="3000"/>
    </mc:Choice>
    <mc:Fallback xmlns="">
      <p:transition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341948" y="804545"/>
            <a:ext cx="11644630" cy="5116195"/>
            <a:chOff x="-34" y="2054"/>
            <a:chExt cx="19254" cy="6698"/>
          </a:xfrm>
        </p:grpSpPr>
        <p:sp>
          <p:nvSpPr>
            <p:cNvPr id="5" name="矩形 4"/>
            <p:cNvSpPr/>
            <p:nvPr/>
          </p:nvSpPr>
          <p:spPr>
            <a:xfrm>
              <a:off x="-34" y="2054"/>
              <a:ext cx="19254" cy="6699"/>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94" y="2279"/>
              <a:ext cx="18789" cy="6248"/>
            </a:xfrm>
            <a:prstGeom prst="rect">
              <a:avLst/>
            </a:prstGeom>
            <a:noFill/>
            <a:ln w="6350" cmpd="sng">
              <a:solidFill>
                <a:schemeClr val="accent6">
                  <a:lumMod val="50000"/>
                </a:schemeClr>
              </a:solidFill>
              <a:prstDash val="solid"/>
            </a:ln>
            <a:effectLst>
              <a:outerShdw blurRad="57785" dist="33020" dir="318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文本框 26"/>
          <p:cNvSpPr txBox="1"/>
          <p:nvPr/>
        </p:nvSpPr>
        <p:spPr>
          <a:xfrm>
            <a:off x="1516698" y="3841750"/>
            <a:ext cx="9295130" cy="822960"/>
          </a:xfrm>
          <a:prstGeom prst="rect">
            <a:avLst/>
          </a:prstGeom>
          <a:noFill/>
        </p:spPr>
        <p:txBody>
          <a:bodyPr wrap="square" rtlCol="0" anchor="t">
            <a:spAutoFit/>
          </a:bodyPr>
          <a:lstStyle/>
          <a:p>
            <a:pPr algn="ctr"/>
            <a:r>
              <a:rPr lang="en-US" altLang="zh-CN" sz="1600" b="1" dirty="0">
                <a:solidFill>
                  <a:srgbClr val="595959"/>
                </a:solidFill>
                <a:latin typeface="Batang" panose="02030600000101010101" charset="-127"/>
                <a:ea typeface="Batang" panose="02030600000101010101" charset="-127"/>
                <a:sym typeface="+mn-ea"/>
              </a:rPr>
              <a:t>Lorem ipsum doloror amet consectetur adipisicing </a:t>
            </a:r>
            <a:r>
              <a:rPr lang="en-US" altLang="zh-CN" sz="1600" b="1" dirty="0" err="1">
                <a:solidFill>
                  <a:srgbClr val="595959"/>
                </a:solidFill>
                <a:latin typeface="Batang" panose="02030600000101010101" charset="-127"/>
                <a:ea typeface="Batang" panose="02030600000101010101" charset="-127"/>
                <a:sym typeface="+mn-ea"/>
              </a:rPr>
              <a:t>elit</a:t>
            </a:r>
            <a:r>
              <a:rPr lang="en-US" altLang="zh-CN" sz="1600" b="1" dirty="0">
                <a:solidFill>
                  <a:srgbClr val="595959"/>
                </a:solidFill>
                <a:latin typeface="Batang" panose="02030600000101010101" charset="-127"/>
                <a:ea typeface="Batang" panose="02030600000101010101" charset="-127"/>
                <a:sym typeface="+mn-ea"/>
              </a:rPr>
              <a:t> </a:t>
            </a:r>
            <a:r>
              <a:rPr lang="en-US" altLang="zh-CN" sz="1600" b="1" dirty="0" err="1" smtClean="0">
                <a:solidFill>
                  <a:srgbClr val="595959"/>
                </a:solidFill>
                <a:latin typeface="Batang" panose="02030600000101010101" charset="-127"/>
                <a:ea typeface="Batang" panose="02030600000101010101" charset="-127"/>
                <a:sym typeface="+mn-ea"/>
              </a:rPr>
              <a:t>seddo</a:t>
            </a:r>
            <a:r>
              <a:rPr lang="en-US" altLang="zh-CN" sz="1600" b="1" dirty="0" smtClean="0">
                <a:solidFill>
                  <a:srgbClr val="595959"/>
                </a:solidFill>
                <a:latin typeface="Batang" panose="02030600000101010101" charset="-127"/>
                <a:ea typeface="Batang" panose="02030600000101010101" charset="-127"/>
                <a:sym typeface="+mn-ea"/>
              </a:rPr>
              <a:t> </a:t>
            </a:r>
            <a:r>
              <a:rPr lang="en-US" altLang="zh-CN" sz="1600" b="1" dirty="0">
                <a:solidFill>
                  <a:srgbClr val="595959"/>
                </a:solidFill>
                <a:latin typeface="Batang" panose="02030600000101010101" charset="-127"/>
                <a:ea typeface="Batang" panose="02030600000101010101" charset="-127"/>
                <a:sym typeface="+mn-ea"/>
              </a:rPr>
              <a:t>eiusmod tempor inci did </a:t>
            </a:r>
            <a:r>
              <a:rPr lang="en-US" altLang="zh-CN" sz="1600" b="1" dirty="0" err="1">
                <a:solidFill>
                  <a:srgbClr val="595959"/>
                </a:solidFill>
                <a:latin typeface="Batang" panose="02030600000101010101" charset="-127"/>
                <a:ea typeface="Batang" panose="02030600000101010101" charset="-127"/>
                <a:sym typeface="+mn-ea"/>
              </a:rPr>
              <a:t>uorem</a:t>
            </a:r>
            <a:r>
              <a:rPr lang="en-US" altLang="zh-CN" sz="1600" b="1" dirty="0">
                <a:solidFill>
                  <a:srgbClr val="595959"/>
                </a:solidFill>
                <a:latin typeface="Batang" panose="02030600000101010101" charset="-127"/>
                <a:ea typeface="Batang" panose="02030600000101010101" charset="-127"/>
                <a:sym typeface="+mn-ea"/>
              </a:rPr>
              <a:t> </a:t>
            </a:r>
            <a:endParaRPr lang="en-US" altLang="zh-CN" b="1" dirty="0" smtClean="0">
              <a:solidFill>
                <a:srgbClr val="595959"/>
              </a:solidFill>
              <a:latin typeface="Batang" panose="02030600000101010101" charset="-127"/>
              <a:ea typeface="Batang" panose="02030600000101010101" charset="-127"/>
              <a:sym typeface="+mn-ea"/>
            </a:endParaRPr>
          </a:p>
          <a:p>
            <a:pPr algn="ctr"/>
            <a:r>
              <a:rPr lang="en-US" altLang="zh-CN" sz="1600" b="1" dirty="0" smtClean="0">
                <a:solidFill>
                  <a:srgbClr val="595959"/>
                </a:solidFill>
                <a:latin typeface="Batang" panose="02030600000101010101" charset="-127"/>
                <a:ea typeface="Batang" panose="02030600000101010101" charset="-127"/>
                <a:sym typeface="+mn-ea"/>
              </a:rPr>
              <a:t>ipsum </a:t>
            </a:r>
            <a:r>
              <a:rPr lang="en-US" altLang="zh-CN" sz="1600" b="1" dirty="0">
                <a:solidFill>
                  <a:srgbClr val="595959"/>
                </a:solidFill>
                <a:latin typeface="Batang" panose="02030600000101010101" charset="-127"/>
                <a:ea typeface="Batang" panose="02030600000101010101" charset="-127"/>
                <a:sym typeface="+mn-ea"/>
              </a:rPr>
              <a:t>doloror orem ipsum doloror amet consectetur adipisicing elit seddo </a:t>
            </a:r>
            <a:r>
              <a:rPr lang="en-US" altLang="zh-CN" sz="1600" b="1" dirty="0" err="1">
                <a:solidFill>
                  <a:srgbClr val="595959"/>
                </a:solidFill>
                <a:latin typeface="Batang" panose="02030600000101010101" charset="-127"/>
                <a:ea typeface="Batang" panose="02030600000101010101" charset="-127"/>
                <a:sym typeface="+mn-ea"/>
              </a:rPr>
              <a:t>eiusmod</a:t>
            </a:r>
            <a:r>
              <a:rPr lang="en-US" altLang="zh-CN" sz="1600" b="1" dirty="0">
                <a:solidFill>
                  <a:srgbClr val="595959"/>
                </a:solidFill>
                <a:latin typeface="Batang" panose="02030600000101010101" charset="-127"/>
                <a:ea typeface="Batang" panose="02030600000101010101" charset="-127"/>
                <a:sym typeface="+mn-ea"/>
              </a:rPr>
              <a:t> </a:t>
            </a:r>
            <a:endParaRPr lang="en-US" altLang="zh-CN" b="1" dirty="0" smtClean="0">
              <a:solidFill>
                <a:srgbClr val="595959"/>
              </a:solidFill>
              <a:latin typeface="Batang" panose="02030600000101010101" charset="-127"/>
              <a:ea typeface="Batang" panose="02030600000101010101" charset="-127"/>
              <a:sym typeface="+mn-ea"/>
            </a:endParaRPr>
          </a:p>
          <a:p>
            <a:pPr algn="ctr"/>
            <a:r>
              <a:rPr lang="en-US" altLang="zh-CN" sz="1600" b="1" dirty="0" err="1" smtClean="0">
                <a:solidFill>
                  <a:srgbClr val="595959"/>
                </a:solidFill>
                <a:latin typeface="Batang" panose="02030600000101010101" charset="-127"/>
                <a:ea typeface="Batang" panose="02030600000101010101" charset="-127"/>
                <a:sym typeface="+mn-ea"/>
              </a:rPr>
              <a:t>tempor</a:t>
            </a:r>
            <a:r>
              <a:rPr lang="en-US" altLang="zh-CN" sz="1600" b="1" dirty="0" smtClean="0">
                <a:solidFill>
                  <a:srgbClr val="595959"/>
                </a:solidFill>
                <a:latin typeface="Batang" panose="02030600000101010101" charset="-127"/>
                <a:ea typeface="Batang" panose="02030600000101010101" charset="-127"/>
                <a:sym typeface="+mn-ea"/>
              </a:rPr>
              <a:t> </a:t>
            </a:r>
            <a:r>
              <a:rPr lang="en-US" altLang="zh-CN" sz="1600" b="1" dirty="0">
                <a:solidFill>
                  <a:srgbClr val="595959"/>
                </a:solidFill>
                <a:latin typeface="Batang" panose="02030600000101010101" charset="-127"/>
                <a:ea typeface="Batang" panose="02030600000101010101" charset="-127"/>
                <a:sym typeface="+mn-ea"/>
              </a:rPr>
              <a:t>inci did uorem ipsum doloror</a:t>
            </a:r>
          </a:p>
        </p:txBody>
      </p:sp>
      <p:sp>
        <p:nvSpPr>
          <p:cNvPr id="28" name="标题 6"/>
          <p:cNvSpPr>
            <a:spLocks noGrp="1"/>
          </p:cNvSpPr>
          <p:nvPr/>
        </p:nvSpPr>
        <p:spPr>
          <a:xfrm>
            <a:off x="1487488" y="1422400"/>
            <a:ext cx="9353550" cy="1946275"/>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zh-CN" altLang="en-US" b="1" dirty="0">
                <a:solidFill>
                  <a:schemeClr val="tx1">
                    <a:lumMod val="75000"/>
                    <a:lumOff val="25000"/>
                  </a:schemeClr>
                </a:solidFill>
                <a:latin typeface="Batang" panose="02030600000101010101" charset="-127"/>
                <a:ea typeface="Batang" panose="02030600000101010101" charset="-127"/>
                <a:sym typeface="微软雅黑" panose="020B0503020204020204" charset="-122"/>
              </a:rPr>
              <a:t>大学生消费英语</a:t>
            </a:r>
            <a:r>
              <a:rPr lang="en-US" altLang="zh-CN" b="1" dirty="0" err="1">
                <a:solidFill>
                  <a:schemeClr val="tx1">
                    <a:lumMod val="75000"/>
                    <a:lumOff val="25000"/>
                  </a:schemeClr>
                </a:solidFill>
                <a:latin typeface="Batang" panose="02030600000101010101" charset="-127"/>
                <a:ea typeface="Batang" panose="02030600000101010101" charset="-127"/>
                <a:sym typeface="微软雅黑" panose="020B0503020204020204" charset="-122"/>
              </a:rPr>
              <a:t>ppt</a:t>
            </a:r>
            <a:r>
              <a:rPr lang="zh-CN" altLang="en-US" b="1" dirty="0">
                <a:solidFill>
                  <a:schemeClr val="tx1">
                    <a:lumMod val="75000"/>
                    <a:lumOff val="25000"/>
                  </a:schemeClr>
                </a:solidFill>
                <a:latin typeface="Batang" panose="02030600000101010101" charset="-127"/>
                <a:ea typeface="Batang" panose="02030600000101010101" charset="-127"/>
                <a:sym typeface="微软雅黑" panose="020B0503020204020204" charset="-122"/>
              </a:rPr>
              <a:t>模板</a:t>
            </a:r>
            <a:endParaRPr lang="en-US" altLang="x-none"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endParaRPr>
          </a:p>
        </p:txBody>
      </p:sp>
      <p:cxnSp>
        <p:nvCxnSpPr>
          <p:cNvPr id="7" name="直接连接符 6"/>
          <p:cNvCxnSpPr/>
          <p:nvPr/>
        </p:nvCxnSpPr>
        <p:spPr>
          <a:xfrm>
            <a:off x="1355725" y="3655060"/>
            <a:ext cx="9617075"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65583" y="2369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CONTENTS</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3" name="组 1"/>
          <p:cNvGrpSpPr/>
          <p:nvPr/>
        </p:nvGrpSpPr>
        <p:grpSpPr>
          <a:xfrm>
            <a:off x="1255395" y="2115248"/>
            <a:ext cx="4757138" cy="890588"/>
            <a:chOff x="1648587" y="1395920"/>
            <a:chExt cx="4757138" cy="890588"/>
          </a:xfrm>
        </p:grpSpPr>
        <p:grpSp>
          <p:nvGrpSpPr>
            <p:cNvPr id="4" name="Group 5"/>
            <p:cNvGrpSpPr/>
            <p:nvPr/>
          </p:nvGrpSpPr>
          <p:grpSpPr bwMode="auto">
            <a:xfrm>
              <a:off x="1648587" y="1395920"/>
              <a:ext cx="1028700" cy="890588"/>
              <a:chOff x="1" y="-2"/>
              <a:chExt cx="2604459" cy="2253620"/>
            </a:xfrm>
          </p:grpSpPr>
          <p:sp>
            <p:nvSpPr>
              <p:cNvPr id="6" name="任意多边形 3"/>
              <p:cNvSpPr>
                <a:spLocks noChangeArrowheads="1"/>
              </p:cNvSpPr>
              <p:nvPr/>
            </p:nvSpPr>
            <p:spPr bwMode="auto">
              <a:xfrm rot="5400000">
                <a:off x="175420" y="-175421"/>
                <a:ext cx="2253620" cy="2604459"/>
              </a:xfrm>
              <a:custGeom>
                <a:avLst/>
                <a:gdLst>
                  <a:gd name="T0" fmla="*/ 0 w 2220329"/>
                  <a:gd name="T1" fmla="*/ 1499805 h 2565985"/>
                  <a:gd name="T2" fmla="*/ 913209 w 2220329"/>
                  <a:gd name="T3" fmla="*/ 379336 h 2565985"/>
                  <a:gd name="T4" fmla="*/ 924708 w 2220329"/>
                  <a:gd name="T5" fmla="*/ 377581 h 2565985"/>
                  <a:gd name="T6" fmla="*/ 1143704 w 2220329"/>
                  <a:gd name="T7" fmla="*/ 0 h 2565985"/>
                  <a:gd name="T8" fmla="*/ 1362701 w 2220329"/>
                  <a:gd name="T9" fmla="*/ 377580 h 2565985"/>
                  <a:gd name="T10" fmla="*/ 1374202 w 2220329"/>
                  <a:gd name="T11" fmla="*/ 379336 h 2565985"/>
                  <a:gd name="T12" fmla="*/ 2287410 w 2220329"/>
                  <a:gd name="T13" fmla="*/ 1499805 h 2565985"/>
                  <a:gd name="T14" fmla="*/ 1143706 w 2220329"/>
                  <a:gd name="T15" fmla="*/ 2643510 h 2565985"/>
                  <a:gd name="T16" fmla="*/ 0 w 2220329"/>
                  <a:gd name="T17" fmla="*/ 1499805 h 25659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20329"/>
                  <a:gd name="T28" fmla="*/ 0 h 2565985"/>
                  <a:gd name="T29" fmla="*/ 2220329 w 2220329"/>
                  <a:gd name="T30" fmla="*/ 2565985 h 25659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20329" h="2565985">
                    <a:moveTo>
                      <a:pt x="0" y="1455821"/>
                    </a:moveTo>
                    <a:cubicBezTo>
                      <a:pt x="0" y="919335"/>
                      <a:pt x="380544" y="471730"/>
                      <a:pt x="886428" y="368211"/>
                    </a:cubicBezTo>
                    <a:lnTo>
                      <a:pt x="897590" y="366508"/>
                    </a:lnTo>
                    <a:lnTo>
                      <a:pt x="1110164" y="0"/>
                    </a:lnTo>
                    <a:lnTo>
                      <a:pt x="1322738" y="366507"/>
                    </a:lnTo>
                    <a:lnTo>
                      <a:pt x="1333902" y="368211"/>
                    </a:lnTo>
                    <a:cubicBezTo>
                      <a:pt x="1839785" y="471730"/>
                      <a:pt x="2220329" y="919335"/>
                      <a:pt x="2220329" y="1455821"/>
                    </a:cubicBezTo>
                    <a:cubicBezTo>
                      <a:pt x="2220329" y="2068948"/>
                      <a:pt x="1723292" y="2565985"/>
                      <a:pt x="1110165" y="2565985"/>
                    </a:cubicBezTo>
                    <a:cubicBezTo>
                      <a:pt x="497037" y="2565985"/>
                      <a:pt x="0" y="2068948"/>
                      <a:pt x="0" y="1455821"/>
                    </a:cubicBezTo>
                    <a:close/>
                  </a:path>
                </a:pathLst>
              </a:custGeom>
              <a:solidFill>
                <a:srgbClr val="E9EED7"/>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sp>
            <p:nvSpPr>
              <p:cNvPr id="7" name="同心圆 4"/>
              <p:cNvSpPr>
                <a:spLocks noChangeArrowheads="1"/>
              </p:cNvSpPr>
              <p:nvPr/>
            </p:nvSpPr>
            <p:spPr bwMode="auto">
              <a:xfrm>
                <a:off x="151837" y="147015"/>
                <a:ext cx="1945394" cy="1945394"/>
              </a:xfrm>
              <a:custGeom>
                <a:avLst/>
                <a:gdLst>
                  <a:gd name="T0" fmla="*/ 87605505 w 21600"/>
                  <a:gd name="T1" fmla="*/ 0 h 21600"/>
                  <a:gd name="T2" fmla="*/ 25657045 w 21600"/>
                  <a:gd name="T3" fmla="*/ 25657045 h 21600"/>
                  <a:gd name="T4" fmla="*/ 0 w 21600"/>
                  <a:gd name="T5" fmla="*/ 87605505 h 21600"/>
                  <a:gd name="T6" fmla="*/ 25657045 w 21600"/>
                  <a:gd name="T7" fmla="*/ 149553965 h 21600"/>
                  <a:gd name="T8" fmla="*/ 87605505 w 21600"/>
                  <a:gd name="T9" fmla="*/ 175211010 h 21600"/>
                  <a:gd name="T10" fmla="*/ 149553965 w 21600"/>
                  <a:gd name="T11" fmla="*/ 149553965 h 21600"/>
                  <a:gd name="T12" fmla="*/ 175211010 w 21600"/>
                  <a:gd name="T13" fmla="*/ 87605505 h 21600"/>
                  <a:gd name="T14" fmla="*/ 149553965 w 21600"/>
                  <a:gd name="T15" fmla="*/ 25657045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978" y="10800"/>
                    </a:moveTo>
                    <a:cubicBezTo>
                      <a:pt x="978" y="16225"/>
                      <a:pt x="5375" y="20622"/>
                      <a:pt x="10800" y="20622"/>
                    </a:cubicBezTo>
                    <a:cubicBezTo>
                      <a:pt x="16225" y="20622"/>
                      <a:pt x="20622" y="16225"/>
                      <a:pt x="20622" y="10800"/>
                    </a:cubicBezTo>
                    <a:cubicBezTo>
                      <a:pt x="20622" y="5375"/>
                      <a:pt x="16225" y="978"/>
                      <a:pt x="10800" y="978"/>
                    </a:cubicBezTo>
                    <a:cubicBezTo>
                      <a:pt x="5375" y="978"/>
                      <a:pt x="978" y="5375"/>
                      <a:pt x="978" y="10800"/>
                    </a:cubicBezTo>
                    <a:close/>
                  </a:path>
                </a:pathLst>
              </a:cu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grpSp>
        <p:sp>
          <p:nvSpPr>
            <p:cNvPr id="9" name="文本框 22"/>
            <p:cNvSpPr>
              <a:spLocks noChangeArrowheads="1"/>
            </p:cNvSpPr>
            <p:nvPr/>
          </p:nvSpPr>
          <p:spPr bwMode="auto">
            <a:xfrm>
              <a:off x="2852265" y="1580091"/>
              <a:ext cx="3553460" cy="51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r>
                <a:rPr lang="en-US" altLang="zh-CN" sz="2800" b="1" dirty="0">
                  <a:solidFill>
                    <a:srgbClr val="595959"/>
                  </a:solidFill>
                  <a:latin typeface="Batang" panose="02030600000101010101" charset="-127"/>
                  <a:ea typeface="Batang" panose="02030600000101010101" charset="-127"/>
                  <a:sym typeface="+mn-ea"/>
                </a:rPr>
                <a:t>TITLE  ADD  HERE</a:t>
              </a:r>
              <a:endParaRPr lang="zh-CN" altLang="en-US" sz="2800" dirty="0">
                <a:solidFill>
                  <a:srgbClr val="000000"/>
                </a:solidFill>
                <a:latin typeface="Calibri" panose="020F0502020204030204" charset="0"/>
                <a:ea typeface="微软雅黑" panose="020B0503020204020204" charset="-122"/>
                <a:sym typeface="Calibri" panose="020F0502020204030204" charset="0"/>
              </a:endParaRPr>
            </a:p>
          </p:txBody>
        </p:sp>
        <p:sp>
          <p:nvSpPr>
            <p:cNvPr id="14" name="文本框 30"/>
            <p:cNvSpPr>
              <a:spLocks noChangeArrowheads="1"/>
            </p:cNvSpPr>
            <p:nvPr/>
          </p:nvSpPr>
          <p:spPr bwMode="auto">
            <a:xfrm>
              <a:off x="1883537" y="1516571"/>
              <a:ext cx="4191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FFFFFF"/>
                  </a:solidFill>
                  <a:latin typeface="Calibri" panose="020F0502020204030204" charset="0"/>
                  <a:ea typeface="微软雅黑" panose="020B0503020204020204" charset="-122"/>
                  <a:sym typeface="Calibri" panose="020F0502020204030204" charset="0"/>
                </a:rPr>
                <a:t>1</a:t>
              </a:r>
              <a:endParaRPr lang="zh-CN" altLang="en-US" sz="3600">
                <a:solidFill>
                  <a:srgbClr val="FFFFFF"/>
                </a:solidFill>
                <a:latin typeface="Calibri" panose="020F0502020204030204" charset="0"/>
                <a:ea typeface="微软雅黑" panose="020B0503020204020204" charset="-122"/>
                <a:sym typeface="Calibri" panose="020F0502020204030204" charset="0"/>
              </a:endParaRPr>
            </a:p>
          </p:txBody>
        </p:sp>
      </p:grpSp>
      <p:grpSp>
        <p:nvGrpSpPr>
          <p:cNvPr id="15" name="组 11"/>
          <p:cNvGrpSpPr/>
          <p:nvPr/>
        </p:nvGrpSpPr>
        <p:grpSpPr>
          <a:xfrm>
            <a:off x="1255395" y="3481773"/>
            <a:ext cx="4757138" cy="890588"/>
            <a:chOff x="1648587" y="1395921"/>
            <a:chExt cx="4757138" cy="890588"/>
          </a:xfrm>
        </p:grpSpPr>
        <p:grpSp>
          <p:nvGrpSpPr>
            <p:cNvPr id="16" name="Group 5"/>
            <p:cNvGrpSpPr/>
            <p:nvPr/>
          </p:nvGrpSpPr>
          <p:grpSpPr bwMode="auto">
            <a:xfrm>
              <a:off x="1648587" y="1395921"/>
              <a:ext cx="1028700" cy="890588"/>
              <a:chOff x="0" y="0"/>
              <a:chExt cx="2604459" cy="2253620"/>
            </a:xfrm>
          </p:grpSpPr>
          <p:sp>
            <p:nvSpPr>
              <p:cNvPr id="17" name="任意多边形 3"/>
              <p:cNvSpPr>
                <a:spLocks noChangeArrowheads="1"/>
              </p:cNvSpPr>
              <p:nvPr/>
            </p:nvSpPr>
            <p:spPr bwMode="auto">
              <a:xfrm rot="5400000">
                <a:off x="175420" y="-175421"/>
                <a:ext cx="2253620" cy="2604459"/>
              </a:xfrm>
              <a:custGeom>
                <a:avLst/>
                <a:gdLst>
                  <a:gd name="T0" fmla="*/ 0 w 2220329"/>
                  <a:gd name="T1" fmla="*/ 1499805 h 2565985"/>
                  <a:gd name="T2" fmla="*/ 913209 w 2220329"/>
                  <a:gd name="T3" fmla="*/ 379336 h 2565985"/>
                  <a:gd name="T4" fmla="*/ 924708 w 2220329"/>
                  <a:gd name="T5" fmla="*/ 377581 h 2565985"/>
                  <a:gd name="T6" fmla="*/ 1143704 w 2220329"/>
                  <a:gd name="T7" fmla="*/ 0 h 2565985"/>
                  <a:gd name="T8" fmla="*/ 1362701 w 2220329"/>
                  <a:gd name="T9" fmla="*/ 377580 h 2565985"/>
                  <a:gd name="T10" fmla="*/ 1374202 w 2220329"/>
                  <a:gd name="T11" fmla="*/ 379336 h 2565985"/>
                  <a:gd name="T12" fmla="*/ 2287410 w 2220329"/>
                  <a:gd name="T13" fmla="*/ 1499805 h 2565985"/>
                  <a:gd name="T14" fmla="*/ 1143706 w 2220329"/>
                  <a:gd name="T15" fmla="*/ 2643510 h 2565985"/>
                  <a:gd name="T16" fmla="*/ 0 w 2220329"/>
                  <a:gd name="T17" fmla="*/ 1499805 h 25659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20329"/>
                  <a:gd name="T28" fmla="*/ 0 h 2565985"/>
                  <a:gd name="T29" fmla="*/ 2220329 w 2220329"/>
                  <a:gd name="T30" fmla="*/ 2565985 h 25659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20329" h="2565985">
                    <a:moveTo>
                      <a:pt x="0" y="1455821"/>
                    </a:moveTo>
                    <a:cubicBezTo>
                      <a:pt x="0" y="919335"/>
                      <a:pt x="380544" y="471730"/>
                      <a:pt x="886428" y="368211"/>
                    </a:cubicBezTo>
                    <a:lnTo>
                      <a:pt x="897590" y="366508"/>
                    </a:lnTo>
                    <a:lnTo>
                      <a:pt x="1110164" y="0"/>
                    </a:lnTo>
                    <a:lnTo>
                      <a:pt x="1322738" y="366507"/>
                    </a:lnTo>
                    <a:lnTo>
                      <a:pt x="1333902" y="368211"/>
                    </a:lnTo>
                    <a:cubicBezTo>
                      <a:pt x="1839785" y="471730"/>
                      <a:pt x="2220329" y="919335"/>
                      <a:pt x="2220329" y="1455821"/>
                    </a:cubicBezTo>
                    <a:cubicBezTo>
                      <a:pt x="2220329" y="2068948"/>
                      <a:pt x="1723292" y="2565985"/>
                      <a:pt x="1110165" y="2565985"/>
                    </a:cubicBezTo>
                    <a:cubicBezTo>
                      <a:pt x="497037" y="2565985"/>
                      <a:pt x="0" y="2068948"/>
                      <a:pt x="0" y="1455821"/>
                    </a:cubicBezTo>
                    <a:close/>
                  </a:path>
                </a:pathLst>
              </a:custGeom>
              <a:solidFill>
                <a:srgbClr val="C5CEB2"/>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sp>
            <p:nvSpPr>
              <p:cNvPr id="18" name="同心圆 4"/>
              <p:cNvSpPr>
                <a:spLocks noChangeArrowheads="1"/>
              </p:cNvSpPr>
              <p:nvPr/>
            </p:nvSpPr>
            <p:spPr bwMode="auto">
              <a:xfrm>
                <a:off x="151837" y="151836"/>
                <a:ext cx="1945394" cy="1945394"/>
              </a:xfrm>
              <a:custGeom>
                <a:avLst/>
                <a:gdLst>
                  <a:gd name="T0" fmla="*/ 87605505 w 21600"/>
                  <a:gd name="T1" fmla="*/ 0 h 21600"/>
                  <a:gd name="T2" fmla="*/ 25657045 w 21600"/>
                  <a:gd name="T3" fmla="*/ 25657045 h 21600"/>
                  <a:gd name="T4" fmla="*/ 0 w 21600"/>
                  <a:gd name="T5" fmla="*/ 87605505 h 21600"/>
                  <a:gd name="T6" fmla="*/ 25657045 w 21600"/>
                  <a:gd name="T7" fmla="*/ 149553965 h 21600"/>
                  <a:gd name="T8" fmla="*/ 87605505 w 21600"/>
                  <a:gd name="T9" fmla="*/ 175211010 h 21600"/>
                  <a:gd name="T10" fmla="*/ 149553965 w 21600"/>
                  <a:gd name="T11" fmla="*/ 149553965 h 21600"/>
                  <a:gd name="T12" fmla="*/ 175211010 w 21600"/>
                  <a:gd name="T13" fmla="*/ 87605505 h 21600"/>
                  <a:gd name="T14" fmla="*/ 149553965 w 21600"/>
                  <a:gd name="T15" fmla="*/ 25657045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978" y="10800"/>
                    </a:moveTo>
                    <a:cubicBezTo>
                      <a:pt x="978" y="16225"/>
                      <a:pt x="5375" y="20622"/>
                      <a:pt x="10800" y="20622"/>
                    </a:cubicBezTo>
                    <a:cubicBezTo>
                      <a:pt x="16225" y="20622"/>
                      <a:pt x="20622" y="16225"/>
                      <a:pt x="20622" y="10800"/>
                    </a:cubicBezTo>
                    <a:cubicBezTo>
                      <a:pt x="20622" y="5375"/>
                      <a:pt x="16225" y="978"/>
                      <a:pt x="10800" y="978"/>
                    </a:cubicBezTo>
                    <a:cubicBezTo>
                      <a:pt x="5375" y="978"/>
                      <a:pt x="978" y="5375"/>
                      <a:pt x="978" y="10800"/>
                    </a:cubicBezTo>
                    <a:close/>
                  </a:path>
                </a:pathLst>
              </a:cu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grpSp>
        <p:sp>
          <p:nvSpPr>
            <p:cNvPr id="19" name="文本框 22"/>
            <p:cNvSpPr>
              <a:spLocks noChangeArrowheads="1"/>
            </p:cNvSpPr>
            <p:nvPr/>
          </p:nvSpPr>
          <p:spPr bwMode="auto">
            <a:xfrm>
              <a:off x="2852265" y="1580091"/>
              <a:ext cx="3553460" cy="51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r>
                <a:rPr lang="en-US" altLang="zh-CN" sz="2800" b="1" dirty="0">
                  <a:solidFill>
                    <a:srgbClr val="595959"/>
                  </a:solidFill>
                  <a:latin typeface="Batang" panose="02030600000101010101" charset="-127"/>
                  <a:ea typeface="Batang" panose="02030600000101010101" charset="-127"/>
                  <a:sym typeface="+mn-ea"/>
                </a:rPr>
                <a:t>TITLE  ADD  HERE</a:t>
              </a:r>
              <a:endParaRPr lang="zh-CN" altLang="en-US" sz="2800" dirty="0">
                <a:solidFill>
                  <a:srgbClr val="000000"/>
                </a:solidFill>
                <a:latin typeface="Calibri" panose="020F0502020204030204" charset="0"/>
                <a:ea typeface="微软雅黑" panose="020B0503020204020204" charset="-122"/>
                <a:sym typeface="Calibri" panose="020F0502020204030204" charset="0"/>
              </a:endParaRPr>
            </a:p>
          </p:txBody>
        </p:sp>
        <p:sp>
          <p:nvSpPr>
            <p:cNvPr id="20" name="文本框 30"/>
            <p:cNvSpPr>
              <a:spLocks noChangeArrowheads="1"/>
            </p:cNvSpPr>
            <p:nvPr/>
          </p:nvSpPr>
          <p:spPr bwMode="auto">
            <a:xfrm>
              <a:off x="1883537" y="1516571"/>
              <a:ext cx="4187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dirty="0">
                  <a:solidFill>
                    <a:srgbClr val="FFFFFF"/>
                  </a:solidFill>
                  <a:latin typeface="Calibri" panose="020F0502020204030204" charset="0"/>
                  <a:ea typeface="微软雅黑" panose="020B0503020204020204" charset="-122"/>
                  <a:sym typeface="Calibri" panose="020F0502020204030204" charset="0"/>
                </a:rPr>
                <a:t>3</a:t>
              </a:r>
              <a:endParaRPr lang="zh-CN" altLang="en-US" sz="3600" dirty="0">
                <a:solidFill>
                  <a:srgbClr val="FFFFFF"/>
                </a:solidFill>
                <a:latin typeface="Calibri" panose="020F0502020204030204" charset="0"/>
                <a:ea typeface="微软雅黑" panose="020B0503020204020204" charset="-122"/>
                <a:sym typeface="Calibri" panose="020F0502020204030204" charset="0"/>
              </a:endParaRPr>
            </a:p>
          </p:txBody>
        </p:sp>
      </p:grpSp>
      <p:grpSp>
        <p:nvGrpSpPr>
          <p:cNvPr id="21" name="组 17"/>
          <p:cNvGrpSpPr/>
          <p:nvPr/>
        </p:nvGrpSpPr>
        <p:grpSpPr>
          <a:xfrm>
            <a:off x="1255395" y="4843851"/>
            <a:ext cx="4757138" cy="890588"/>
            <a:chOff x="1648587" y="1395921"/>
            <a:chExt cx="4757138" cy="890588"/>
          </a:xfrm>
        </p:grpSpPr>
        <p:grpSp>
          <p:nvGrpSpPr>
            <p:cNvPr id="22" name="Group 5"/>
            <p:cNvGrpSpPr/>
            <p:nvPr/>
          </p:nvGrpSpPr>
          <p:grpSpPr bwMode="auto">
            <a:xfrm>
              <a:off x="1648587" y="1395921"/>
              <a:ext cx="1028700" cy="890588"/>
              <a:chOff x="0" y="0"/>
              <a:chExt cx="2604459" cy="2253620"/>
            </a:xfrm>
          </p:grpSpPr>
          <p:sp>
            <p:nvSpPr>
              <p:cNvPr id="23" name="任意多边形 3"/>
              <p:cNvSpPr>
                <a:spLocks noChangeArrowheads="1"/>
              </p:cNvSpPr>
              <p:nvPr/>
            </p:nvSpPr>
            <p:spPr bwMode="auto">
              <a:xfrm rot="5400000">
                <a:off x="175420" y="-175421"/>
                <a:ext cx="2253620" cy="2604459"/>
              </a:xfrm>
              <a:custGeom>
                <a:avLst/>
                <a:gdLst>
                  <a:gd name="T0" fmla="*/ 0 w 2220329"/>
                  <a:gd name="T1" fmla="*/ 1499805 h 2565985"/>
                  <a:gd name="T2" fmla="*/ 913209 w 2220329"/>
                  <a:gd name="T3" fmla="*/ 379336 h 2565985"/>
                  <a:gd name="T4" fmla="*/ 924708 w 2220329"/>
                  <a:gd name="T5" fmla="*/ 377581 h 2565985"/>
                  <a:gd name="T6" fmla="*/ 1143704 w 2220329"/>
                  <a:gd name="T7" fmla="*/ 0 h 2565985"/>
                  <a:gd name="T8" fmla="*/ 1362701 w 2220329"/>
                  <a:gd name="T9" fmla="*/ 377580 h 2565985"/>
                  <a:gd name="T10" fmla="*/ 1374202 w 2220329"/>
                  <a:gd name="T11" fmla="*/ 379336 h 2565985"/>
                  <a:gd name="T12" fmla="*/ 2287410 w 2220329"/>
                  <a:gd name="T13" fmla="*/ 1499805 h 2565985"/>
                  <a:gd name="T14" fmla="*/ 1143706 w 2220329"/>
                  <a:gd name="T15" fmla="*/ 2643510 h 2565985"/>
                  <a:gd name="T16" fmla="*/ 0 w 2220329"/>
                  <a:gd name="T17" fmla="*/ 1499805 h 25659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20329"/>
                  <a:gd name="T28" fmla="*/ 0 h 2565985"/>
                  <a:gd name="T29" fmla="*/ 2220329 w 2220329"/>
                  <a:gd name="T30" fmla="*/ 2565985 h 25659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20329" h="2565985">
                    <a:moveTo>
                      <a:pt x="0" y="1455821"/>
                    </a:moveTo>
                    <a:cubicBezTo>
                      <a:pt x="0" y="919335"/>
                      <a:pt x="380544" y="471730"/>
                      <a:pt x="886428" y="368211"/>
                    </a:cubicBezTo>
                    <a:lnTo>
                      <a:pt x="897590" y="366508"/>
                    </a:lnTo>
                    <a:lnTo>
                      <a:pt x="1110164" y="0"/>
                    </a:lnTo>
                    <a:lnTo>
                      <a:pt x="1322738" y="366507"/>
                    </a:lnTo>
                    <a:lnTo>
                      <a:pt x="1333902" y="368211"/>
                    </a:lnTo>
                    <a:cubicBezTo>
                      <a:pt x="1839785" y="471730"/>
                      <a:pt x="2220329" y="919335"/>
                      <a:pt x="2220329" y="1455821"/>
                    </a:cubicBezTo>
                    <a:cubicBezTo>
                      <a:pt x="2220329" y="2068948"/>
                      <a:pt x="1723292" y="2565985"/>
                      <a:pt x="1110165" y="2565985"/>
                    </a:cubicBezTo>
                    <a:cubicBezTo>
                      <a:pt x="497037" y="2565985"/>
                      <a:pt x="0" y="2068948"/>
                      <a:pt x="0" y="1455821"/>
                    </a:cubicBezTo>
                    <a:close/>
                  </a:path>
                </a:pathLst>
              </a:custGeom>
              <a:solidFill>
                <a:srgbClr val="95A085"/>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sp>
            <p:nvSpPr>
              <p:cNvPr id="24" name="同心圆 4"/>
              <p:cNvSpPr>
                <a:spLocks noChangeArrowheads="1"/>
              </p:cNvSpPr>
              <p:nvPr/>
            </p:nvSpPr>
            <p:spPr bwMode="auto">
              <a:xfrm>
                <a:off x="151837" y="151836"/>
                <a:ext cx="1945394" cy="1945394"/>
              </a:xfrm>
              <a:custGeom>
                <a:avLst/>
                <a:gdLst>
                  <a:gd name="T0" fmla="*/ 87605505 w 21600"/>
                  <a:gd name="T1" fmla="*/ 0 h 21600"/>
                  <a:gd name="T2" fmla="*/ 25657045 w 21600"/>
                  <a:gd name="T3" fmla="*/ 25657045 h 21600"/>
                  <a:gd name="T4" fmla="*/ 0 w 21600"/>
                  <a:gd name="T5" fmla="*/ 87605505 h 21600"/>
                  <a:gd name="T6" fmla="*/ 25657045 w 21600"/>
                  <a:gd name="T7" fmla="*/ 149553965 h 21600"/>
                  <a:gd name="T8" fmla="*/ 87605505 w 21600"/>
                  <a:gd name="T9" fmla="*/ 175211010 h 21600"/>
                  <a:gd name="T10" fmla="*/ 149553965 w 21600"/>
                  <a:gd name="T11" fmla="*/ 149553965 h 21600"/>
                  <a:gd name="T12" fmla="*/ 175211010 w 21600"/>
                  <a:gd name="T13" fmla="*/ 87605505 h 21600"/>
                  <a:gd name="T14" fmla="*/ 149553965 w 21600"/>
                  <a:gd name="T15" fmla="*/ 25657045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978" y="10800"/>
                    </a:moveTo>
                    <a:cubicBezTo>
                      <a:pt x="978" y="16225"/>
                      <a:pt x="5375" y="20622"/>
                      <a:pt x="10800" y="20622"/>
                    </a:cubicBezTo>
                    <a:cubicBezTo>
                      <a:pt x="16225" y="20622"/>
                      <a:pt x="20622" y="16225"/>
                      <a:pt x="20622" y="10800"/>
                    </a:cubicBezTo>
                    <a:cubicBezTo>
                      <a:pt x="20622" y="5375"/>
                      <a:pt x="16225" y="978"/>
                      <a:pt x="10800" y="978"/>
                    </a:cubicBezTo>
                    <a:cubicBezTo>
                      <a:pt x="5375" y="978"/>
                      <a:pt x="978" y="5375"/>
                      <a:pt x="978" y="10800"/>
                    </a:cubicBezTo>
                    <a:close/>
                  </a:path>
                </a:pathLst>
              </a:cu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grpSp>
        <p:sp>
          <p:nvSpPr>
            <p:cNvPr id="25" name="文本框 22"/>
            <p:cNvSpPr>
              <a:spLocks noChangeArrowheads="1"/>
            </p:cNvSpPr>
            <p:nvPr/>
          </p:nvSpPr>
          <p:spPr bwMode="auto">
            <a:xfrm>
              <a:off x="2852265" y="1580091"/>
              <a:ext cx="3553460" cy="51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r>
                <a:rPr lang="en-US" altLang="zh-CN" sz="2800" b="1" dirty="0">
                  <a:solidFill>
                    <a:srgbClr val="595959"/>
                  </a:solidFill>
                  <a:latin typeface="Batang" panose="02030600000101010101" charset="-127"/>
                  <a:ea typeface="Batang" panose="02030600000101010101" charset="-127"/>
                  <a:sym typeface="+mn-ea"/>
                </a:rPr>
                <a:t>TITLE  ADD  HERE</a:t>
              </a:r>
              <a:endParaRPr lang="zh-CN" altLang="en-US" sz="2800" dirty="0">
                <a:solidFill>
                  <a:srgbClr val="000000"/>
                </a:solidFill>
                <a:latin typeface="Calibri" panose="020F0502020204030204" charset="0"/>
                <a:ea typeface="微软雅黑" panose="020B0503020204020204" charset="-122"/>
                <a:sym typeface="Calibri" panose="020F0502020204030204" charset="0"/>
              </a:endParaRPr>
            </a:p>
          </p:txBody>
        </p:sp>
        <p:sp>
          <p:nvSpPr>
            <p:cNvPr id="26" name="文本框 30"/>
            <p:cNvSpPr>
              <a:spLocks noChangeArrowheads="1"/>
            </p:cNvSpPr>
            <p:nvPr/>
          </p:nvSpPr>
          <p:spPr bwMode="auto">
            <a:xfrm>
              <a:off x="1883537" y="1516571"/>
              <a:ext cx="4191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dirty="0" smtClean="0">
                  <a:solidFill>
                    <a:srgbClr val="FFFFFF"/>
                  </a:solidFill>
                  <a:latin typeface="Calibri" panose="020F0502020204030204" charset="0"/>
                  <a:ea typeface="微软雅黑" panose="020B0503020204020204" charset="-122"/>
                  <a:sym typeface="Calibri" panose="020F0502020204030204" charset="0"/>
                </a:rPr>
                <a:t>4</a:t>
              </a:r>
              <a:endParaRPr lang="zh-CN" altLang="en-US" sz="3600" dirty="0">
                <a:solidFill>
                  <a:srgbClr val="FFFFFF"/>
                </a:solidFill>
                <a:latin typeface="Calibri" panose="020F0502020204030204" charset="0"/>
                <a:ea typeface="微软雅黑" panose="020B0503020204020204" charset="-122"/>
                <a:sym typeface="Calibri" panose="020F0502020204030204" charset="0"/>
              </a:endParaRPr>
            </a:p>
          </p:txBody>
        </p:sp>
      </p:grpSp>
      <p:grpSp>
        <p:nvGrpSpPr>
          <p:cNvPr id="27" name="组 24"/>
          <p:cNvGrpSpPr/>
          <p:nvPr/>
        </p:nvGrpSpPr>
        <p:grpSpPr>
          <a:xfrm>
            <a:off x="6214491" y="2115247"/>
            <a:ext cx="4757138" cy="890588"/>
            <a:chOff x="1648587" y="1395920"/>
            <a:chExt cx="4757138" cy="890588"/>
          </a:xfrm>
        </p:grpSpPr>
        <p:grpSp>
          <p:nvGrpSpPr>
            <p:cNvPr id="28" name="Group 5"/>
            <p:cNvGrpSpPr/>
            <p:nvPr/>
          </p:nvGrpSpPr>
          <p:grpSpPr bwMode="auto">
            <a:xfrm>
              <a:off x="1648587" y="1395920"/>
              <a:ext cx="1028700" cy="890588"/>
              <a:chOff x="1" y="-2"/>
              <a:chExt cx="2604459" cy="2253620"/>
            </a:xfrm>
          </p:grpSpPr>
          <p:sp>
            <p:nvSpPr>
              <p:cNvPr id="29" name="任意多边形 3"/>
              <p:cNvSpPr>
                <a:spLocks noChangeArrowheads="1"/>
              </p:cNvSpPr>
              <p:nvPr/>
            </p:nvSpPr>
            <p:spPr bwMode="auto">
              <a:xfrm rot="5400000">
                <a:off x="175420" y="-175421"/>
                <a:ext cx="2253620" cy="2604459"/>
              </a:xfrm>
              <a:custGeom>
                <a:avLst/>
                <a:gdLst>
                  <a:gd name="T0" fmla="*/ 0 w 2220329"/>
                  <a:gd name="T1" fmla="*/ 1499805 h 2565985"/>
                  <a:gd name="T2" fmla="*/ 913209 w 2220329"/>
                  <a:gd name="T3" fmla="*/ 379336 h 2565985"/>
                  <a:gd name="T4" fmla="*/ 924708 w 2220329"/>
                  <a:gd name="T5" fmla="*/ 377581 h 2565985"/>
                  <a:gd name="T6" fmla="*/ 1143704 w 2220329"/>
                  <a:gd name="T7" fmla="*/ 0 h 2565985"/>
                  <a:gd name="T8" fmla="*/ 1362701 w 2220329"/>
                  <a:gd name="T9" fmla="*/ 377580 h 2565985"/>
                  <a:gd name="T10" fmla="*/ 1374202 w 2220329"/>
                  <a:gd name="T11" fmla="*/ 379336 h 2565985"/>
                  <a:gd name="T12" fmla="*/ 2287410 w 2220329"/>
                  <a:gd name="T13" fmla="*/ 1499805 h 2565985"/>
                  <a:gd name="T14" fmla="*/ 1143706 w 2220329"/>
                  <a:gd name="T15" fmla="*/ 2643510 h 2565985"/>
                  <a:gd name="T16" fmla="*/ 0 w 2220329"/>
                  <a:gd name="T17" fmla="*/ 1499805 h 25659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20329"/>
                  <a:gd name="T28" fmla="*/ 0 h 2565985"/>
                  <a:gd name="T29" fmla="*/ 2220329 w 2220329"/>
                  <a:gd name="T30" fmla="*/ 2565985 h 25659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20329" h="2565985">
                    <a:moveTo>
                      <a:pt x="0" y="1455821"/>
                    </a:moveTo>
                    <a:cubicBezTo>
                      <a:pt x="0" y="919335"/>
                      <a:pt x="380544" y="471730"/>
                      <a:pt x="886428" y="368211"/>
                    </a:cubicBezTo>
                    <a:lnTo>
                      <a:pt x="897590" y="366508"/>
                    </a:lnTo>
                    <a:lnTo>
                      <a:pt x="1110164" y="0"/>
                    </a:lnTo>
                    <a:lnTo>
                      <a:pt x="1322738" y="366507"/>
                    </a:lnTo>
                    <a:lnTo>
                      <a:pt x="1333902" y="368211"/>
                    </a:lnTo>
                    <a:cubicBezTo>
                      <a:pt x="1839785" y="471730"/>
                      <a:pt x="2220329" y="919335"/>
                      <a:pt x="2220329" y="1455821"/>
                    </a:cubicBezTo>
                    <a:cubicBezTo>
                      <a:pt x="2220329" y="2068948"/>
                      <a:pt x="1723292" y="2565985"/>
                      <a:pt x="1110165" y="2565985"/>
                    </a:cubicBezTo>
                    <a:cubicBezTo>
                      <a:pt x="497037" y="2565985"/>
                      <a:pt x="0" y="2068948"/>
                      <a:pt x="0" y="1455821"/>
                    </a:cubicBezTo>
                    <a:close/>
                  </a:path>
                </a:pathLst>
              </a:custGeom>
              <a:solidFill>
                <a:srgbClr val="E9EED7"/>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sp>
            <p:nvSpPr>
              <p:cNvPr id="30" name="同心圆 4"/>
              <p:cNvSpPr>
                <a:spLocks noChangeArrowheads="1"/>
              </p:cNvSpPr>
              <p:nvPr/>
            </p:nvSpPr>
            <p:spPr bwMode="auto">
              <a:xfrm>
                <a:off x="151837" y="147015"/>
                <a:ext cx="1945394" cy="1945394"/>
              </a:xfrm>
              <a:custGeom>
                <a:avLst/>
                <a:gdLst>
                  <a:gd name="T0" fmla="*/ 87605505 w 21600"/>
                  <a:gd name="T1" fmla="*/ 0 h 21600"/>
                  <a:gd name="T2" fmla="*/ 25657045 w 21600"/>
                  <a:gd name="T3" fmla="*/ 25657045 h 21600"/>
                  <a:gd name="T4" fmla="*/ 0 w 21600"/>
                  <a:gd name="T5" fmla="*/ 87605505 h 21600"/>
                  <a:gd name="T6" fmla="*/ 25657045 w 21600"/>
                  <a:gd name="T7" fmla="*/ 149553965 h 21600"/>
                  <a:gd name="T8" fmla="*/ 87605505 w 21600"/>
                  <a:gd name="T9" fmla="*/ 175211010 h 21600"/>
                  <a:gd name="T10" fmla="*/ 149553965 w 21600"/>
                  <a:gd name="T11" fmla="*/ 149553965 h 21600"/>
                  <a:gd name="T12" fmla="*/ 175211010 w 21600"/>
                  <a:gd name="T13" fmla="*/ 87605505 h 21600"/>
                  <a:gd name="T14" fmla="*/ 149553965 w 21600"/>
                  <a:gd name="T15" fmla="*/ 25657045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978" y="10800"/>
                    </a:moveTo>
                    <a:cubicBezTo>
                      <a:pt x="978" y="16225"/>
                      <a:pt x="5375" y="20622"/>
                      <a:pt x="10800" y="20622"/>
                    </a:cubicBezTo>
                    <a:cubicBezTo>
                      <a:pt x="16225" y="20622"/>
                      <a:pt x="20622" y="16225"/>
                      <a:pt x="20622" y="10800"/>
                    </a:cubicBezTo>
                    <a:cubicBezTo>
                      <a:pt x="20622" y="5375"/>
                      <a:pt x="16225" y="978"/>
                      <a:pt x="10800" y="978"/>
                    </a:cubicBezTo>
                    <a:cubicBezTo>
                      <a:pt x="5375" y="978"/>
                      <a:pt x="978" y="5375"/>
                      <a:pt x="978" y="10800"/>
                    </a:cubicBezTo>
                    <a:close/>
                  </a:path>
                </a:pathLst>
              </a:cu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grpSp>
        <p:sp>
          <p:nvSpPr>
            <p:cNvPr id="31" name="文本框 22"/>
            <p:cNvSpPr>
              <a:spLocks noChangeArrowheads="1"/>
            </p:cNvSpPr>
            <p:nvPr/>
          </p:nvSpPr>
          <p:spPr bwMode="auto">
            <a:xfrm>
              <a:off x="2852265" y="1580091"/>
              <a:ext cx="3553460" cy="51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r>
                <a:rPr lang="en-US" altLang="zh-CN" sz="2800" b="1" dirty="0">
                  <a:solidFill>
                    <a:srgbClr val="595959"/>
                  </a:solidFill>
                  <a:latin typeface="Batang" panose="02030600000101010101" charset="-127"/>
                  <a:ea typeface="Batang" panose="02030600000101010101" charset="-127"/>
                  <a:sym typeface="+mn-ea"/>
                </a:rPr>
                <a:t>TITLE  ADD  HERE</a:t>
              </a:r>
              <a:endParaRPr lang="zh-CN" altLang="en-US" sz="2800" dirty="0">
                <a:solidFill>
                  <a:srgbClr val="000000"/>
                </a:solidFill>
                <a:latin typeface="Calibri" panose="020F0502020204030204" charset="0"/>
                <a:ea typeface="微软雅黑" panose="020B0503020204020204" charset="-122"/>
                <a:sym typeface="Calibri" panose="020F0502020204030204" charset="0"/>
              </a:endParaRPr>
            </a:p>
          </p:txBody>
        </p:sp>
        <p:sp>
          <p:nvSpPr>
            <p:cNvPr id="32" name="文本框 30"/>
            <p:cNvSpPr>
              <a:spLocks noChangeArrowheads="1"/>
            </p:cNvSpPr>
            <p:nvPr/>
          </p:nvSpPr>
          <p:spPr bwMode="auto">
            <a:xfrm>
              <a:off x="1883537" y="1516571"/>
              <a:ext cx="4191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dirty="0" smtClean="0">
                  <a:solidFill>
                    <a:srgbClr val="FFFFFF"/>
                  </a:solidFill>
                  <a:latin typeface="Calibri" panose="020F0502020204030204" charset="0"/>
                  <a:ea typeface="微软雅黑" panose="020B0503020204020204" charset="-122"/>
                  <a:sym typeface="Calibri" panose="020F0502020204030204" charset="0"/>
                </a:rPr>
                <a:t>2</a:t>
              </a:r>
              <a:endParaRPr lang="zh-CN" altLang="en-US" sz="3600" dirty="0">
                <a:solidFill>
                  <a:srgbClr val="FFFFFF"/>
                </a:solidFill>
                <a:latin typeface="Calibri" panose="020F0502020204030204" charset="0"/>
                <a:ea typeface="微软雅黑" panose="020B0503020204020204" charset="-122"/>
                <a:sym typeface="Calibri" panose="020F0502020204030204" charset="0"/>
              </a:endParaRPr>
            </a:p>
          </p:txBody>
        </p:sp>
      </p:grpSp>
      <p:grpSp>
        <p:nvGrpSpPr>
          <p:cNvPr id="33" name="组 30"/>
          <p:cNvGrpSpPr/>
          <p:nvPr/>
        </p:nvGrpSpPr>
        <p:grpSpPr>
          <a:xfrm>
            <a:off x="6214491" y="3481772"/>
            <a:ext cx="4757138" cy="890588"/>
            <a:chOff x="1648587" y="1395921"/>
            <a:chExt cx="4757138" cy="890588"/>
          </a:xfrm>
        </p:grpSpPr>
        <p:grpSp>
          <p:nvGrpSpPr>
            <p:cNvPr id="34" name="Group 5"/>
            <p:cNvGrpSpPr/>
            <p:nvPr/>
          </p:nvGrpSpPr>
          <p:grpSpPr bwMode="auto">
            <a:xfrm>
              <a:off x="1648587" y="1395921"/>
              <a:ext cx="1028700" cy="890588"/>
              <a:chOff x="0" y="0"/>
              <a:chExt cx="2604459" cy="2253620"/>
            </a:xfrm>
          </p:grpSpPr>
          <p:sp>
            <p:nvSpPr>
              <p:cNvPr id="35" name="任意多边形 3"/>
              <p:cNvSpPr>
                <a:spLocks noChangeArrowheads="1"/>
              </p:cNvSpPr>
              <p:nvPr/>
            </p:nvSpPr>
            <p:spPr bwMode="auto">
              <a:xfrm rot="5400000">
                <a:off x="175420" y="-175421"/>
                <a:ext cx="2253620" cy="2604459"/>
              </a:xfrm>
              <a:custGeom>
                <a:avLst/>
                <a:gdLst>
                  <a:gd name="T0" fmla="*/ 0 w 2220329"/>
                  <a:gd name="T1" fmla="*/ 1499805 h 2565985"/>
                  <a:gd name="T2" fmla="*/ 913209 w 2220329"/>
                  <a:gd name="T3" fmla="*/ 379336 h 2565985"/>
                  <a:gd name="T4" fmla="*/ 924708 w 2220329"/>
                  <a:gd name="T5" fmla="*/ 377581 h 2565985"/>
                  <a:gd name="T6" fmla="*/ 1143704 w 2220329"/>
                  <a:gd name="T7" fmla="*/ 0 h 2565985"/>
                  <a:gd name="T8" fmla="*/ 1362701 w 2220329"/>
                  <a:gd name="T9" fmla="*/ 377580 h 2565985"/>
                  <a:gd name="T10" fmla="*/ 1374202 w 2220329"/>
                  <a:gd name="T11" fmla="*/ 379336 h 2565985"/>
                  <a:gd name="T12" fmla="*/ 2287410 w 2220329"/>
                  <a:gd name="T13" fmla="*/ 1499805 h 2565985"/>
                  <a:gd name="T14" fmla="*/ 1143706 w 2220329"/>
                  <a:gd name="T15" fmla="*/ 2643510 h 2565985"/>
                  <a:gd name="T16" fmla="*/ 0 w 2220329"/>
                  <a:gd name="T17" fmla="*/ 1499805 h 25659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20329"/>
                  <a:gd name="T28" fmla="*/ 0 h 2565985"/>
                  <a:gd name="T29" fmla="*/ 2220329 w 2220329"/>
                  <a:gd name="T30" fmla="*/ 2565985 h 25659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20329" h="2565985">
                    <a:moveTo>
                      <a:pt x="0" y="1455821"/>
                    </a:moveTo>
                    <a:cubicBezTo>
                      <a:pt x="0" y="919335"/>
                      <a:pt x="380544" y="471730"/>
                      <a:pt x="886428" y="368211"/>
                    </a:cubicBezTo>
                    <a:lnTo>
                      <a:pt x="897590" y="366508"/>
                    </a:lnTo>
                    <a:lnTo>
                      <a:pt x="1110164" y="0"/>
                    </a:lnTo>
                    <a:lnTo>
                      <a:pt x="1322738" y="366507"/>
                    </a:lnTo>
                    <a:lnTo>
                      <a:pt x="1333902" y="368211"/>
                    </a:lnTo>
                    <a:cubicBezTo>
                      <a:pt x="1839785" y="471730"/>
                      <a:pt x="2220329" y="919335"/>
                      <a:pt x="2220329" y="1455821"/>
                    </a:cubicBezTo>
                    <a:cubicBezTo>
                      <a:pt x="2220329" y="2068948"/>
                      <a:pt x="1723292" y="2565985"/>
                      <a:pt x="1110165" y="2565985"/>
                    </a:cubicBezTo>
                    <a:cubicBezTo>
                      <a:pt x="497037" y="2565985"/>
                      <a:pt x="0" y="2068948"/>
                      <a:pt x="0" y="1455821"/>
                    </a:cubicBezTo>
                    <a:close/>
                  </a:path>
                </a:pathLst>
              </a:custGeom>
              <a:solidFill>
                <a:srgbClr val="C5CEB2"/>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sp>
            <p:nvSpPr>
              <p:cNvPr id="36" name="同心圆 4"/>
              <p:cNvSpPr>
                <a:spLocks noChangeArrowheads="1"/>
              </p:cNvSpPr>
              <p:nvPr/>
            </p:nvSpPr>
            <p:spPr bwMode="auto">
              <a:xfrm>
                <a:off x="151837" y="151836"/>
                <a:ext cx="1945394" cy="1945394"/>
              </a:xfrm>
              <a:custGeom>
                <a:avLst/>
                <a:gdLst>
                  <a:gd name="T0" fmla="*/ 87605505 w 21600"/>
                  <a:gd name="T1" fmla="*/ 0 h 21600"/>
                  <a:gd name="T2" fmla="*/ 25657045 w 21600"/>
                  <a:gd name="T3" fmla="*/ 25657045 h 21600"/>
                  <a:gd name="T4" fmla="*/ 0 w 21600"/>
                  <a:gd name="T5" fmla="*/ 87605505 h 21600"/>
                  <a:gd name="T6" fmla="*/ 25657045 w 21600"/>
                  <a:gd name="T7" fmla="*/ 149553965 h 21600"/>
                  <a:gd name="T8" fmla="*/ 87605505 w 21600"/>
                  <a:gd name="T9" fmla="*/ 175211010 h 21600"/>
                  <a:gd name="T10" fmla="*/ 149553965 w 21600"/>
                  <a:gd name="T11" fmla="*/ 149553965 h 21600"/>
                  <a:gd name="T12" fmla="*/ 175211010 w 21600"/>
                  <a:gd name="T13" fmla="*/ 87605505 h 21600"/>
                  <a:gd name="T14" fmla="*/ 149553965 w 21600"/>
                  <a:gd name="T15" fmla="*/ 25657045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978" y="10800"/>
                    </a:moveTo>
                    <a:cubicBezTo>
                      <a:pt x="978" y="16225"/>
                      <a:pt x="5375" y="20622"/>
                      <a:pt x="10800" y="20622"/>
                    </a:cubicBezTo>
                    <a:cubicBezTo>
                      <a:pt x="16225" y="20622"/>
                      <a:pt x="20622" y="16225"/>
                      <a:pt x="20622" y="10800"/>
                    </a:cubicBezTo>
                    <a:cubicBezTo>
                      <a:pt x="20622" y="5375"/>
                      <a:pt x="16225" y="978"/>
                      <a:pt x="10800" y="978"/>
                    </a:cubicBezTo>
                    <a:cubicBezTo>
                      <a:pt x="5375" y="978"/>
                      <a:pt x="978" y="5375"/>
                      <a:pt x="978" y="10800"/>
                    </a:cubicBezTo>
                    <a:close/>
                  </a:path>
                </a:pathLst>
              </a:cu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grpSp>
        <p:sp>
          <p:nvSpPr>
            <p:cNvPr id="37" name="文本框 22"/>
            <p:cNvSpPr>
              <a:spLocks noChangeArrowheads="1"/>
            </p:cNvSpPr>
            <p:nvPr/>
          </p:nvSpPr>
          <p:spPr bwMode="auto">
            <a:xfrm>
              <a:off x="2852265" y="1580091"/>
              <a:ext cx="3553460" cy="51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r>
                <a:rPr lang="en-US" altLang="zh-CN" sz="2800" b="1" dirty="0">
                  <a:solidFill>
                    <a:srgbClr val="595959"/>
                  </a:solidFill>
                  <a:latin typeface="Batang" panose="02030600000101010101" charset="-127"/>
                  <a:ea typeface="Batang" panose="02030600000101010101" charset="-127"/>
                  <a:sym typeface="+mn-ea"/>
                </a:rPr>
                <a:t>TITLE  ADD  HERE</a:t>
              </a:r>
              <a:endParaRPr lang="zh-CN" altLang="en-US" sz="2800" dirty="0">
                <a:solidFill>
                  <a:srgbClr val="000000"/>
                </a:solidFill>
                <a:latin typeface="Calibri" panose="020F0502020204030204" charset="0"/>
                <a:ea typeface="微软雅黑" panose="020B0503020204020204" charset="-122"/>
                <a:sym typeface="Calibri" panose="020F0502020204030204" charset="0"/>
              </a:endParaRPr>
            </a:p>
          </p:txBody>
        </p:sp>
        <p:sp>
          <p:nvSpPr>
            <p:cNvPr id="38" name="文本框 30"/>
            <p:cNvSpPr>
              <a:spLocks noChangeArrowheads="1"/>
            </p:cNvSpPr>
            <p:nvPr/>
          </p:nvSpPr>
          <p:spPr bwMode="auto">
            <a:xfrm>
              <a:off x="1883537" y="1516571"/>
              <a:ext cx="4191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dirty="0" smtClean="0">
                  <a:solidFill>
                    <a:srgbClr val="FFFFFF"/>
                  </a:solidFill>
                  <a:latin typeface="Calibri" panose="020F0502020204030204" charset="0"/>
                  <a:ea typeface="微软雅黑" panose="020B0503020204020204" charset="-122"/>
                  <a:sym typeface="Calibri" panose="020F0502020204030204" charset="0"/>
                </a:rPr>
                <a:t>4</a:t>
              </a:r>
              <a:endParaRPr lang="zh-CN" altLang="en-US" sz="3600" dirty="0">
                <a:solidFill>
                  <a:srgbClr val="FFFFFF"/>
                </a:solidFill>
                <a:latin typeface="Calibri" panose="020F0502020204030204" charset="0"/>
                <a:ea typeface="微软雅黑" panose="020B0503020204020204" charset="-122"/>
                <a:sym typeface="Calibri" panose="020F0502020204030204" charset="0"/>
              </a:endParaRPr>
            </a:p>
          </p:txBody>
        </p:sp>
      </p:grpSp>
      <p:grpSp>
        <p:nvGrpSpPr>
          <p:cNvPr id="39" name="组 36"/>
          <p:cNvGrpSpPr/>
          <p:nvPr/>
        </p:nvGrpSpPr>
        <p:grpSpPr>
          <a:xfrm>
            <a:off x="6214491" y="4841310"/>
            <a:ext cx="4757138" cy="890588"/>
            <a:chOff x="1648587" y="1395921"/>
            <a:chExt cx="4757138" cy="890588"/>
          </a:xfrm>
        </p:grpSpPr>
        <p:grpSp>
          <p:nvGrpSpPr>
            <p:cNvPr id="40" name="Group 5"/>
            <p:cNvGrpSpPr/>
            <p:nvPr/>
          </p:nvGrpSpPr>
          <p:grpSpPr bwMode="auto">
            <a:xfrm>
              <a:off x="1648587" y="1395921"/>
              <a:ext cx="1028700" cy="890588"/>
              <a:chOff x="0" y="0"/>
              <a:chExt cx="2604459" cy="2253620"/>
            </a:xfrm>
          </p:grpSpPr>
          <p:sp>
            <p:nvSpPr>
              <p:cNvPr id="41" name="任意多边形 3"/>
              <p:cNvSpPr>
                <a:spLocks noChangeArrowheads="1"/>
              </p:cNvSpPr>
              <p:nvPr/>
            </p:nvSpPr>
            <p:spPr bwMode="auto">
              <a:xfrm rot="5400000">
                <a:off x="175420" y="-175421"/>
                <a:ext cx="2253620" cy="2604459"/>
              </a:xfrm>
              <a:custGeom>
                <a:avLst/>
                <a:gdLst>
                  <a:gd name="T0" fmla="*/ 0 w 2220329"/>
                  <a:gd name="T1" fmla="*/ 1499805 h 2565985"/>
                  <a:gd name="T2" fmla="*/ 913209 w 2220329"/>
                  <a:gd name="T3" fmla="*/ 379336 h 2565985"/>
                  <a:gd name="T4" fmla="*/ 924708 w 2220329"/>
                  <a:gd name="T5" fmla="*/ 377581 h 2565985"/>
                  <a:gd name="T6" fmla="*/ 1143704 w 2220329"/>
                  <a:gd name="T7" fmla="*/ 0 h 2565985"/>
                  <a:gd name="T8" fmla="*/ 1362701 w 2220329"/>
                  <a:gd name="T9" fmla="*/ 377580 h 2565985"/>
                  <a:gd name="T10" fmla="*/ 1374202 w 2220329"/>
                  <a:gd name="T11" fmla="*/ 379336 h 2565985"/>
                  <a:gd name="T12" fmla="*/ 2287410 w 2220329"/>
                  <a:gd name="T13" fmla="*/ 1499805 h 2565985"/>
                  <a:gd name="T14" fmla="*/ 1143706 w 2220329"/>
                  <a:gd name="T15" fmla="*/ 2643510 h 2565985"/>
                  <a:gd name="T16" fmla="*/ 0 w 2220329"/>
                  <a:gd name="T17" fmla="*/ 1499805 h 25659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20329"/>
                  <a:gd name="T28" fmla="*/ 0 h 2565985"/>
                  <a:gd name="T29" fmla="*/ 2220329 w 2220329"/>
                  <a:gd name="T30" fmla="*/ 2565985 h 25659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20329" h="2565985">
                    <a:moveTo>
                      <a:pt x="0" y="1455821"/>
                    </a:moveTo>
                    <a:cubicBezTo>
                      <a:pt x="0" y="919335"/>
                      <a:pt x="380544" y="471730"/>
                      <a:pt x="886428" y="368211"/>
                    </a:cubicBezTo>
                    <a:lnTo>
                      <a:pt x="897590" y="366508"/>
                    </a:lnTo>
                    <a:lnTo>
                      <a:pt x="1110164" y="0"/>
                    </a:lnTo>
                    <a:lnTo>
                      <a:pt x="1322738" y="366507"/>
                    </a:lnTo>
                    <a:lnTo>
                      <a:pt x="1333902" y="368211"/>
                    </a:lnTo>
                    <a:cubicBezTo>
                      <a:pt x="1839785" y="471730"/>
                      <a:pt x="2220329" y="919335"/>
                      <a:pt x="2220329" y="1455821"/>
                    </a:cubicBezTo>
                    <a:cubicBezTo>
                      <a:pt x="2220329" y="2068948"/>
                      <a:pt x="1723292" y="2565985"/>
                      <a:pt x="1110165" y="2565985"/>
                    </a:cubicBezTo>
                    <a:cubicBezTo>
                      <a:pt x="497037" y="2565985"/>
                      <a:pt x="0" y="2068948"/>
                      <a:pt x="0" y="1455821"/>
                    </a:cubicBezTo>
                    <a:close/>
                  </a:path>
                </a:pathLst>
              </a:custGeom>
              <a:solidFill>
                <a:srgbClr val="95A085"/>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sp>
            <p:nvSpPr>
              <p:cNvPr id="42" name="同心圆 4"/>
              <p:cNvSpPr>
                <a:spLocks noChangeArrowheads="1"/>
              </p:cNvSpPr>
              <p:nvPr/>
            </p:nvSpPr>
            <p:spPr bwMode="auto">
              <a:xfrm>
                <a:off x="151837" y="151836"/>
                <a:ext cx="1945394" cy="1945394"/>
              </a:xfrm>
              <a:custGeom>
                <a:avLst/>
                <a:gdLst>
                  <a:gd name="T0" fmla="*/ 87605505 w 21600"/>
                  <a:gd name="T1" fmla="*/ 0 h 21600"/>
                  <a:gd name="T2" fmla="*/ 25657045 w 21600"/>
                  <a:gd name="T3" fmla="*/ 25657045 h 21600"/>
                  <a:gd name="T4" fmla="*/ 0 w 21600"/>
                  <a:gd name="T5" fmla="*/ 87605505 h 21600"/>
                  <a:gd name="T6" fmla="*/ 25657045 w 21600"/>
                  <a:gd name="T7" fmla="*/ 149553965 h 21600"/>
                  <a:gd name="T8" fmla="*/ 87605505 w 21600"/>
                  <a:gd name="T9" fmla="*/ 175211010 h 21600"/>
                  <a:gd name="T10" fmla="*/ 149553965 w 21600"/>
                  <a:gd name="T11" fmla="*/ 149553965 h 21600"/>
                  <a:gd name="T12" fmla="*/ 175211010 w 21600"/>
                  <a:gd name="T13" fmla="*/ 87605505 h 21600"/>
                  <a:gd name="T14" fmla="*/ 149553965 w 21600"/>
                  <a:gd name="T15" fmla="*/ 25657045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978" y="10800"/>
                    </a:moveTo>
                    <a:cubicBezTo>
                      <a:pt x="978" y="16225"/>
                      <a:pt x="5375" y="20622"/>
                      <a:pt x="10800" y="20622"/>
                    </a:cubicBezTo>
                    <a:cubicBezTo>
                      <a:pt x="16225" y="20622"/>
                      <a:pt x="20622" y="16225"/>
                      <a:pt x="20622" y="10800"/>
                    </a:cubicBezTo>
                    <a:cubicBezTo>
                      <a:pt x="20622" y="5375"/>
                      <a:pt x="16225" y="978"/>
                      <a:pt x="10800" y="978"/>
                    </a:cubicBezTo>
                    <a:cubicBezTo>
                      <a:pt x="5375" y="978"/>
                      <a:pt x="978" y="5375"/>
                      <a:pt x="978" y="10800"/>
                    </a:cubicBezTo>
                    <a:close/>
                  </a:path>
                </a:pathLst>
              </a:cu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endParaRPr lang="zh-CN" altLang="en-US">
                  <a:solidFill>
                    <a:srgbClr val="000000"/>
                  </a:solidFill>
                </a:endParaRPr>
              </a:p>
            </p:txBody>
          </p:sp>
        </p:grpSp>
        <p:sp>
          <p:nvSpPr>
            <p:cNvPr id="43" name="文本框 22"/>
            <p:cNvSpPr>
              <a:spLocks noChangeArrowheads="1"/>
            </p:cNvSpPr>
            <p:nvPr/>
          </p:nvSpPr>
          <p:spPr bwMode="auto">
            <a:xfrm>
              <a:off x="2852265" y="1580091"/>
              <a:ext cx="3553460" cy="51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r>
                <a:rPr lang="en-US" altLang="zh-CN" sz="2800" b="1" dirty="0">
                  <a:solidFill>
                    <a:srgbClr val="595959"/>
                  </a:solidFill>
                  <a:latin typeface="Batang" panose="02030600000101010101" charset="-127"/>
                  <a:ea typeface="Batang" panose="02030600000101010101" charset="-127"/>
                  <a:sym typeface="+mn-ea"/>
                </a:rPr>
                <a:t>TITLE  ADD  HERE</a:t>
              </a:r>
              <a:endParaRPr lang="zh-CN" altLang="en-US" sz="2800" dirty="0">
                <a:solidFill>
                  <a:srgbClr val="000000"/>
                </a:solidFill>
                <a:latin typeface="Calibri" panose="020F0502020204030204" charset="0"/>
                <a:ea typeface="微软雅黑" panose="020B0503020204020204" charset="-122"/>
                <a:sym typeface="Calibri" panose="020F0502020204030204" charset="0"/>
              </a:endParaRPr>
            </a:p>
          </p:txBody>
        </p:sp>
        <p:sp>
          <p:nvSpPr>
            <p:cNvPr id="44" name="文本框 30"/>
            <p:cNvSpPr>
              <a:spLocks noChangeArrowheads="1"/>
            </p:cNvSpPr>
            <p:nvPr/>
          </p:nvSpPr>
          <p:spPr bwMode="auto">
            <a:xfrm>
              <a:off x="1883537" y="1516571"/>
              <a:ext cx="4191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dirty="0" smtClean="0">
                  <a:solidFill>
                    <a:srgbClr val="FFFFFF"/>
                  </a:solidFill>
                  <a:latin typeface="Calibri" panose="020F0502020204030204" charset="0"/>
                  <a:ea typeface="微软雅黑" panose="020B0503020204020204" charset="-122"/>
                  <a:sym typeface="Calibri" panose="020F0502020204030204" charset="0"/>
                </a:rPr>
                <a:t>6</a:t>
              </a:r>
              <a:endParaRPr lang="zh-CN" altLang="en-US" sz="3600" dirty="0">
                <a:solidFill>
                  <a:srgbClr val="FFFFFF"/>
                </a:solidFill>
                <a:latin typeface="Calibri" panose="020F0502020204030204" charset="0"/>
                <a:ea typeface="微软雅黑" panose="020B0503020204020204" charset="-122"/>
                <a:sym typeface="Calibri" panose="020F0502020204030204" charset="0"/>
              </a:endParaRP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3" name="圆角矩形 24"/>
          <p:cNvSpPr/>
          <p:nvPr/>
        </p:nvSpPr>
        <p:spPr>
          <a:xfrm rot="16200000">
            <a:off x="4243070" y="3164840"/>
            <a:ext cx="1242060" cy="89535"/>
          </a:xfrm>
          <a:prstGeom prst="roundRect">
            <a:avLst>
              <a:gd name="adj" fmla="val 50000"/>
            </a:avLst>
          </a:prstGeom>
          <a:solidFill>
            <a:srgbClr val="95A08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5pPr>
          </a:lstStyle>
          <a:p>
            <a:pPr marL="0" lvl="0" indent="0" algn="ctr" eaLnBrk="1" hangingPunct="1">
              <a:lnSpc>
                <a:spcPct val="100000"/>
              </a:lnSpc>
              <a:spcBef>
                <a:spcPct val="0"/>
              </a:spcBef>
              <a:buNone/>
            </a:pPr>
            <a:endParaRPr lang="zh-CN" altLang="zh-CN" sz="1800" dirty="0">
              <a:solidFill>
                <a:srgbClr val="FFFFFF"/>
              </a:solidFill>
              <a:latin typeface="Batang" panose="02030600000101010101" charset="-127"/>
              <a:ea typeface="Batang" panose="02030600000101010101" charset="-127"/>
              <a:sym typeface="宋体" panose="02010600030101010101" pitchFamily="2" charset="-122"/>
            </a:endParaRPr>
          </a:p>
        </p:txBody>
      </p:sp>
      <p:grpSp>
        <p:nvGrpSpPr>
          <p:cNvPr id="4" name="组合 3"/>
          <p:cNvGrpSpPr/>
          <p:nvPr/>
        </p:nvGrpSpPr>
        <p:grpSpPr>
          <a:xfrm>
            <a:off x="2484755" y="2255520"/>
            <a:ext cx="1907540" cy="1907540"/>
            <a:chOff x="1949460" y="2288145"/>
            <a:chExt cx="2133600" cy="2133600"/>
          </a:xfrm>
        </p:grpSpPr>
        <p:sp useBgFill="1">
          <p:nvSpPr>
            <p:cNvPr id="5151" name="椭圆 13"/>
            <p:cNvSpPr/>
            <p:nvPr/>
          </p:nvSpPr>
          <p:spPr>
            <a:xfrm>
              <a:off x="1949460" y="2288145"/>
              <a:ext cx="2133600" cy="2133600"/>
            </a:xfrm>
            <a:prstGeom prst="rect">
              <a:avLst/>
            </a:prstGeom>
            <a:ln w="63500" cap="flat" cmpd="thickThin">
              <a:solidFill>
                <a:srgbClr val="95A085"/>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5pPr>
            </a:lstStyle>
            <a:p>
              <a:pPr marL="0" lvl="0" indent="0" algn="ctr" eaLnBrk="1" hangingPunct="1">
                <a:lnSpc>
                  <a:spcPct val="100000"/>
                </a:lnSpc>
                <a:spcBef>
                  <a:spcPct val="0"/>
                </a:spcBef>
                <a:buNone/>
              </a:pPr>
              <a:endParaRPr lang="zh-CN" altLang="zh-CN" sz="1400" b="1" dirty="0">
                <a:solidFill>
                  <a:srgbClr val="181818"/>
                </a:solidFill>
                <a:latin typeface="Batang" panose="02030600000101010101" charset="-127"/>
                <a:ea typeface="Batang" panose="02030600000101010101" charset="-127"/>
              </a:endParaRPr>
            </a:p>
          </p:txBody>
        </p:sp>
        <p:sp>
          <p:nvSpPr>
            <p:cNvPr id="5152" name="椭圆 20"/>
            <p:cNvSpPr/>
            <p:nvPr/>
          </p:nvSpPr>
          <p:spPr>
            <a:xfrm>
              <a:off x="2062173" y="2400858"/>
              <a:ext cx="1908175" cy="1908175"/>
            </a:xfrm>
            <a:prstGeom prst="rect">
              <a:avLst/>
            </a:prstGeom>
            <a:blipFill rotWithShape="1">
              <a:blip r:embed="rId3"/>
              <a:stretch>
                <a:fillRect/>
              </a:stretch>
            </a:bli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5pPr>
            </a:lstStyle>
            <a:p>
              <a:pPr marL="0" lvl="0" indent="0" algn="ctr" eaLnBrk="1" hangingPunct="1">
                <a:lnSpc>
                  <a:spcPct val="100000"/>
                </a:lnSpc>
                <a:spcBef>
                  <a:spcPct val="0"/>
                </a:spcBef>
                <a:buNone/>
              </a:pPr>
              <a:endParaRPr lang="zh-CN" altLang="zh-CN" sz="1400" b="1" dirty="0">
                <a:solidFill>
                  <a:srgbClr val="181818"/>
                </a:solidFill>
                <a:latin typeface="Batang" panose="02030600000101010101" charset="-127"/>
                <a:ea typeface="Batang" panose="02030600000101010101" charset="-127"/>
              </a:endParaRPr>
            </a:p>
          </p:txBody>
        </p:sp>
      </p:grpSp>
      <p:sp>
        <p:nvSpPr>
          <p:cNvPr id="28" name="标题 6"/>
          <p:cNvSpPr>
            <a:spLocks noGrp="1"/>
          </p:cNvSpPr>
          <p:nvPr/>
        </p:nvSpPr>
        <p:spPr>
          <a:xfrm>
            <a:off x="5264785" y="2144395"/>
            <a:ext cx="5081270" cy="1560830"/>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pPr>
            <a:r>
              <a:rPr lang="en-US" altLang="x-none" sz="4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 </a:t>
            </a:r>
          </a:p>
          <a:p>
            <a:pPr algn="l">
              <a:lnSpc>
                <a:spcPct val="100000"/>
              </a:lnSpc>
            </a:pPr>
            <a:r>
              <a:rPr lang="en-US" altLang="x-none" sz="4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01  Business </a:t>
            </a:r>
          </a:p>
          <a:p>
            <a:pPr algn="l">
              <a:lnSpc>
                <a:spcPct val="100000"/>
              </a:lnSpc>
            </a:pPr>
            <a:r>
              <a:rPr lang="en-US" altLang="x-none" sz="4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Annual Report  </a:t>
            </a:r>
          </a:p>
        </p:txBody>
      </p:sp>
      <p:sp>
        <p:nvSpPr>
          <p:cNvPr id="27" name="文本框 26"/>
          <p:cNvSpPr txBox="1"/>
          <p:nvPr/>
        </p:nvSpPr>
        <p:spPr>
          <a:xfrm>
            <a:off x="5264785" y="3644265"/>
            <a:ext cx="5193665" cy="518160"/>
          </a:xfrm>
          <a:prstGeom prst="rect">
            <a:avLst/>
          </a:prstGeom>
          <a:noFill/>
        </p:spPr>
        <p:txBody>
          <a:bodyPr wrap="square" rtlCol="0" anchor="t">
            <a:spAutoFit/>
          </a:bodyPr>
          <a:lstStyle/>
          <a:p>
            <a:pPr algn="l"/>
            <a:r>
              <a:rPr lang="en-US" altLang="zh-CN" sz="1400" b="1" dirty="0">
                <a:solidFill>
                  <a:srgbClr val="595959"/>
                </a:solidFill>
                <a:latin typeface="Batang" panose="02030600000101010101" charset="-127"/>
                <a:ea typeface="Batang" panose="02030600000101010101" charset="-127"/>
                <a:sym typeface="+mn-ea"/>
              </a:rPr>
              <a:t>Lorem ipsum doloror amet consectetur adipisicing elit sed do eiusmod tempor inci did uorem ipsum doloror</a:t>
            </a:r>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4361180" y="2416175"/>
            <a:ext cx="3218180" cy="883920"/>
            <a:chOff x="13197" y="4719"/>
            <a:chExt cx="5068" cy="1392"/>
          </a:xfrm>
        </p:grpSpPr>
        <p:sp>
          <p:nvSpPr>
            <p:cNvPr id="2" name="文本框 1"/>
            <p:cNvSpPr txBox="1"/>
            <p:nvPr/>
          </p:nvSpPr>
          <p:spPr>
            <a:xfrm>
              <a:off x="13197" y="5295"/>
              <a:ext cx="5068" cy="816"/>
            </a:xfrm>
            <a:prstGeom prst="rect">
              <a:avLst/>
            </a:prstGeom>
            <a:noFill/>
          </p:spPr>
          <p:txBody>
            <a:bodyPr wrap="square" rtlCol="0" anchor="t">
              <a:spAutoFit/>
            </a:bodyPr>
            <a:lstStyle/>
            <a:p>
              <a:pPr algn="ct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3" name="文本框 12"/>
            <p:cNvSpPr txBox="1"/>
            <p:nvPr/>
          </p:nvSpPr>
          <p:spPr>
            <a:xfrm>
              <a:off x="13197" y="4719"/>
              <a:ext cx="5068" cy="576"/>
            </a:xfrm>
            <a:prstGeom prst="rect">
              <a:avLst/>
            </a:prstGeom>
            <a:noFill/>
          </p:spPr>
          <p:txBody>
            <a:bodyPr wrap="square" rtlCol="0" anchor="t">
              <a:spAutoFit/>
            </a:bodyPr>
            <a:lstStyle/>
            <a:p>
              <a:pPr algn="ctr"/>
              <a:r>
                <a:rPr lang="en-US" altLang="zh-CN" b="1" dirty="0">
                  <a:solidFill>
                    <a:srgbClr val="595959"/>
                  </a:solidFill>
                  <a:latin typeface="Batang" panose="02030600000101010101" charset="-127"/>
                  <a:ea typeface="Batang" panose="02030600000101010101" charset="-127"/>
                  <a:sym typeface="+mn-ea"/>
                </a:rPr>
                <a:t>TITLE  ADD  HERE </a:t>
              </a:r>
            </a:p>
          </p:txBody>
        </p:sp>
      </p:grpSp>
      <p:sp>
        <p:nvSpPr>
          <p:cNvPr id="6" name="任意多边形 6"/>
          <p:cNvSpPr/>
          <p:nvPr/>
        </p:nvSpPr>
        <p:spPr bwMode="auto">
          <a:xfrm>
            <a:off x="2094377" y="1492711"/>
            <a:ext cx="2318409" cy="2731198"/>
          </a:xfrm>
          <a:custGeom>
            <a:avLst/>
            <a:gdLst>
              <a:gd name="T0" fmla="*/ 1149741 w 1953624"/>
              <a:gd name="T1" fmla="*/ 0 h 2299482"/>
              <a:gd name="T2" fmla="*/ 1881083 w 1953624"/>
              <a:gd name="T3" fmla="*/ 262545 h 2299482"/>
              <a:gd name="T4" fmla="*/ 1953624 w 1953624"/>
              <a:gd name="T5" fmla="*/ 328475 h 2299482"/>
              <a:gd name="T6" fmla="*/ 1944517 w 1953624"/>
              <a:gd name="T7" fmla="*/ 336752 h 2299482"/>
              <a:gd name="T8" fmla="*/ 1607765 w 1953624"/>
              <a:gd name="T9" fmla="*/ 1149741 h 2299482"/>
              <a:gd name="T10" fmla="*/ 1944517 w 1953624"/>
              <a:gd name="T11" fmla="*/ 1962731 h 2299482"/>
              <a:gd name="T12" fmla="*/ 1953624 w 1953624"/>
              <a:gd name="T13" fmla="*/ 1971008 h 2299482"/>
              <a:gd name="T14" fmla="*/ 1881083 w 1953624"/>
              <a:gd name="T15" fmla="*/ 2036937 h 2299482"/>
              <a:gd name="T16" fmla="*/ 1149741 w 1953624"/>
              <a:gd name="T17" fmla="*/ 2299482 h 2299482"/>
              <a:gd name="T18" fmla="*/ 0 w 1953624"/>
              <a:gd name="T19" fmla="*/ 1149741 h 2299482"/>
              <a:gd name="T20" fmla="*/ 1149741 w 1953624"/>
              <a:gd name="T21" fmla="*/ 0 h 229948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53624" h="2299482">
                <a:moveTo>
                  <a:pt x="1149741" y="0"/>
                </a:moveTo>
                <a:cubicBezTo>
                  <a:pt x="1427547" y="0"/>
                  <a:pt x="1682340" y="98528"/>
                  <a:pt x="1881083" y="262545"/>
                </a:cubicBezTo>
                <a:lnTo>
                  <a:pt x="1953624" y="328475"/>
                </a:lnTo>
                <a:lnTo>
                  <a:pt x="1944517" y="336752"/>
                </a:lnTo>
                <a:cubicBezTo>
                  <a:pt x="1736454" y="544814"/>
                  <a:pt x="1607765" y="832249"/>
                  <a:pt x="1607765" y="1149741"/>
                </a:cubicBezTo>
                <a:cubicBezTo>
                  <a:pt x="1607765" y="1467233"/>
                  <a:pt x="1736454" y="1754668"/>
                  <a:pt x="1944517" y="1962731"/>
                </a:cubicBezTo>
                <a:lnTo>
                  <a:pt x="1953624" y="1971008"/>
                </a:lnTo>
                <a:lnTo>
                  <a:pt x="1881083" y="2036937"/>
                </a:lnTo>
                <a:cubicBezTo>
                  <a:pt x="1682340" y="2200955"/>
                  <a:pt x="1427547" y="2299482"/>
                  <a:pt x="1149741" y="2299482"/>
                </a:cubicBezTo>
                <a:cubicBezTo>
                  <a:pt x="514757" y="2299482"/>
                  <a:pt x="0" y="1784725"/>
                  <a:pt x="0" y="1149741"/>
                </a:cubicBezTo>
                <a:cubicBezTo>
                  <a:pt x="0" y="514757"/>
                  <a:pt x="514757" y="0"/>
                  <a:pt x="1149741" y="0"/>
                </a:cubicBezTo>
                <a:close/>
              </a:path>
            </a:pathLst>
          </a:custGeom>
          <a:solidFill>
            <a:srgbClr val="C5CEB2"/>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prstClr val="black"/>
              </a:solidFill>
            </a:endParaRPr>
          </a:p>
        </p:txBody>
      </p:sp>
      <p:sp>
        <p:nvSpPr>
          <p:cNvPr id="3" name="任意多边形 14"/>
          <p:cNvSpPr/>
          <p:nvPr/>
        </p:nvSpPr>
        <p:spPr bwMode="auto">
          <a:xfrm flipH="1">
            <a:off x="7527925" y="1492711"/>
            <a:ext cx="2333488" cy="2731198"/>
          </a:xfrm>
          <a:custGeom>
            <a:avLst/>
            <a:gdLst>
              <a:gd name="T0" fmla="*/ 1171707 w 1953624"/>
              <a:gd name="T1" fmla="*/ 0 h 2299482"/>
              <a:gd name="T2" fmla="*/ 1917021 w 1953624"/>
              <a:gd name="T3" fmla="*/ 262545 h 2299482"/>
              <a:gd name="T4" fmla="*/ 1990948 w 1953624"/>
              <a:gd name="T5" fmla="*/ 328475 h 2299482"/>
              <a:gd name="T6" fmla="*/ 1981667 w 1953624"/>
              <a:gd name="T7" fmla="*/ 336752 h 2299482"/>
              <a:gd name="T8" fmla="*/ 1638481 w 1953624"/>
              <a:gd name="T9" fmla="*/ 1149741 h 2299482"/>
              <a:gd name="T10" fmla="*/ 1981667 w 1953624"/>
              <a:gd name="T11" fmla="*/ 1962731 h 2299482"/>
              <a:gd name="T12" fmla="*/ 1990948 w 1953624"/>
              <a:gd name="T13" fmla="*/ 1971008 h 2299482"/>
              <a:gd name="T14" fmla="*/ 1917021 w 1953624"/>
              <a:gd name="T15" fmla="*/ 2036937 h 2299482"/>
              <a:gd name="T16" fmla="*/ 1171707 w 1953624"/>
              <a:gd name="T17" fmla="*/ 2299482 h 2299482"/>
              <a:gd name="T18" fmla="*/ 0 w 1953624"/>
              <a:gd name="T19" fmla="*/ 1149741 h 2299482"/>
              <a:gd name="T20" fmla="*/ 1171707 w 1953624"/>
              <a:gd name="T21" fmla="*/ 0 h 229948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53624" h="2299482">
                <a:moveTo>
                  <a:pt x="1149741" y="0"/>
                </a:moveTo>
                <a:cubicBezTo>
                  <a:pt x="1427547" y="0"/>
                  <a:pt x="1682340" y="98528"/>
                  <a:pt x="1881083" y="262545"/>
                </a:cubicBezTo>
                <a:lnTo>
                  <a:pt x="1953624" y="328475"/>
                </a:lnTo>
                <a:lnTo>
                  <a:pt x="1944517" y="336752"/>
                </a:lnTo>
                <a:cubicBezTo>
                  <a:pt x="1736454" y="544814"/>
                  <a:pt x="1607765" y="832249"/>
                  <a:pt x="1607765" y="1149741"/>
                </a:cubicBezTo>
                <a:cubicBezTo>
                  <a:pt x="1607765" y="1467233"/>
                  <a:pt x="1736454" y="1754668"/>
                  <a:pt x="1944517" y="1962731"/>
                </a:cubicBezTo>
                <a:lnTo>
                  <a:pt x="1953624" y="1971008"/>
                </a:lnTo>
                <a:lnTo>
                  <a:pt x="1881083" y="2036937"/>
                </a:lnTo>
                <a:cubicBezTo>
                  <a:pt x="1682340" y="2200955"/>
                  <a:pt x="1427547" y="2299482"/>
                  <a:pt x="1149741" y="2299482"/>
                </a:cubicBezTo>
                <a:cubicBezTo>
                  <a:pt x="514757" y="2299482"/>
                  <a:pt x="0" y="1784725"/>
                  <a:pt x="0" y="1149741"/>
                </a:cubicBezTo>
                <a:cubicBezTo>
                  <a:pt x="0" y="514757"/>
                  <a:pt x="514757" y="0"/>
                  <a:pt x="1149741" y="0"/>
                </a:cubicBezTo>
                <a:close/>
              </a:path>
            </a:pathLst>
          </a:custGeom>
          <a:solidFill>
            <a:srgbClr val="95A085"/>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prstClr val="black"/>
              </a:solidFill>
            </a:endParaRPr>
          </a:p>
        </p:txBody>
      </p:sp>
      <p:sp>
        <p:nvSpPr>
          <p:cNvPr id="23" name="TextBox 692"/>
          <p:cNvSpPr>
            <a:spLocks noChangeArrowheads="1"/>
          </p:cNvSpPr>
          <p:nvPr/>
        </p:nvSpPr>
        <p:spPr bwMode="auto">
          <a:xfrm>
            <a:off x="2519661" y="2354923"/>
            <a:ext cx="1162323" cy="100584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a:r>
              <a:rPr lang="en-US" altLang="zh-CN" sz="2000" b="1" dirty="0">
                <a:solidFill>
                  <a:schemeClr val="bg1"/>
                </a:solidFill>
                <a:latin typeface="Batang" panose="02030600000101010101" charset="-127"/>
                <a:ea typeface="Batang" panose="02030600000101010101" charset="-127"/>
                <a:sym typeface="+mn-ea"/>
              </a:rPr>
              <a:t>TITLE  ADD  HERE </a:t>
            </a:r>
          </a:p>
        </p:txBody>
      </p:sp>
      <p:sp>
        <p:nvSpPr>
          <p:cNvPr id="25" name="TextBox 692"/>
          <p:cNvSpPr>
            <a:spLocks noChangeArrowheads="1"/>
          </p:cNvSpPr>
          <p:nvPr/>
        </p:nvSpPr>
        <p:spPr bwMode="auto">
          <a:xfrm>
            <a:off x="8258728" y="2354922"/>
            <a:ext cx="1162323" cy="100584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a:r>
              <a:rPr lang="en-US" altLang="zh-CN" sz="2000" b="1" dirty="0">
                <a:solidFill>
                  <a:schemeClr val="bg1"/>
                </a:solidFill>
                <a:latin typeface="Batang" panose="02030600000101010101" charset="-127"/>
                <a:ea typeface="Batang" panose="02030600000101010101" charset="-127"/>
                <a:sym typeface="+mn-ea"/>
              </a:rPr>
              <a:t>TITLE  ADD  HERE </a:t>
            </a:r>
          </a:p>
        </p:txBody>
      </p:sp>
      <p:grpSp>
        <p:nvGrpSpPr>
          <p:cNvPr id="4" name="组合 3"/>
          <p:cNvGrpSpPr/>
          <p:nvPr/>
        </p:nvGrpSpPr>
        <p:grpSpPr>
          <a:xfrm>
            <a:off x="2374900" y="4341495"/>
            <a:ext cx="6918971" cy="1097280"/>
            <a:chOff x="13197" y="4719"/>
            <a:chExt cx="5433" cy="1728"/>
          </a:xfrm>
        </p:grpSpPr>
        <p:sp>
          <p:nvSpPr>
            <p:cNvPr id="7" name="文本框 6"/>
            <p:cNvSpPr txBox="1"/>
            <p:nvPr/>
          </p:nvSpPr>
          <p:spPr>
            <a:xfrm>
              <a:off x="13197" y="5295"/>
              <a:ext cx="5433" cy="1152"/>
            </a:xfrm>
            <a:prstGeom prst="rect">
              <a:avLst/>
            </a:prstGeom>
            <a:noFill/>
          </p:spPr>
          <p:txBody>
            <a:bodyPr wrap="square" rtlCol="0" anchor="t">
              <a:spAutoFit/>
            </a:bodyPr>
            <a:lstStyle/>
            <a:p>
              <a:pPr algn="l"/>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ipsum doloror amet consectetur adipisicing elit sed ipsum doloror amet consectetur adipisicing elit sed </a:t>
              </a:r>
            </a:p>
          </p:txBody>
        </p:sp>
        <p:sp>
          <p:nvSpPr>
            <p:cNvPr id="8" name="文本框 7"/>
            <p:cNvSpPr txBox="1"/>
            <p:nvPr/>
          </p:nvSpPr>
          <p:spPr>
            <a:xfrm>
              <a:off x="13197" y="4719"/>
              <a:ext cx="5068" cy="576"/>
            </a:xfrm>
            <a:prstGeom prst="rect">
              <a:avLst/>
            </a:prstGeom>
            <a:noFill/>
          </p:spPr>
          <p:txBody>
            <a:bodyPr wrap="square" rtlCol="0" anchor="t">
              <a:spAutoFit/>
            </a:bodyPr>
            <a:lstStyle/>
            <a:p>
              <a:pPr algn="l"/>
              <a:r>
                <a:rPr lang="en-US" altLang="zh-CN" b="1" dirty="0">
                  <a:solidFill>
                    <a:srgbClr val="595959"/>
                  </a:solidFill>
                  <a:latin typeface="Batang" panose="02030600000101010101" charset="-127"/>
                  <a:ea typeface="Batang" panose="02030600000101010101" charset="-127"/>
                  <a:sym typeface="+mn-ea"/>
                </a:rPr>
                <a:t>TITLE  ADD  HERE </a:t>
              </a: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196340" y="3691890"/>
            <a:ext cx="1853565" cy="1584960"/>
            <a:chOff x="13197" y="4719"/>
            <a:chExt cx="5068" cy="2496"/>
          </a:xfrm>
        </p:grpSpPr>
        <p:sp>
          <p:nvSpPr>
            <p:cNvPr id="2" name="文本框 1"/>
            <p:cNvSpPr txBox="1"/>
            <p:nvPr/>
          </p:nvSpPr>
          <p:spPr>
            <a:xfrm>
              <a:off x="13197" y="5727"/>
              <a:ext cx="5068" cy="1488"/>
            </a:xfrm>
            <a:prstGeom prst="rect">
              <a:avLst/>
            </a:prstGeom>
            <a:noFill/>
          </p:spPr>
          <p:txBody>
            <a:bodyPr wrap="square" rtlCol="0" anchor="t">
              <a:spAutoFit/>
            </a:bodyPr>
            <a:lstStyle/>
            <a:p>
              <a:pPr algn="ct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3" name="文本框 12"/>
            <p:cNvSpPr txBox="1"/>
            <p:nvPr/>
          </p:nvSpPr>
          <p:spPr>
            <a:xfrm>
              <a:off x="13197" y="4719"/>
              <a:ext cx="5068" cy="1008"/>
            </a:xfrm>
            <a:prstGeom prst="rect">
              <a:avLst/>
            </a:prstGeom>
            <a:noFill/>
          </p:spPr>
          <p:txBody>
            <a:bodyPr wrap="square" rtlCol="0" anchor="t">
              <a:spAutoFit/>
            </a:bodyPr>
            <a:lstStyle/>
            <a:p>
              <a:pPr algn="ctr"/>
              <a:r>
                <a:rPr lang="en-US" altLang="zh-CN" b="1" dirty="0">
                  <a:solidFill>
                    <a:srgbClr val="595959"/>
                  </a:solidFill>
                  <a:latin typeface="Batang" panose="02030600000101010101" charset="-127"/>
                  <a:ea typeface="Batang" panose="02030600000101010101" charset="-127"/>
                  <a:sym typeface="+mn-ea"/>
                </a:rPr>
                <a:t>TITLE  </a:t>
              </a:r>
            </a:p>
            <a:p>
              <a:pPr algn="ctr"/>
              <a:r>
                <a:rPr lang="en-US" altLang="zh-CN" b="1" dirty="0">
                  <a:solidFill>
                    <a:srgbClr val="595959"/>
                  </a:solidFill>
                  <a:latin typeface="Batang" panose="02030600000101010101" charset="-127"/>
                  <a:ea typeface="Batang" panose="02030600000101010101" charset="-127"/>
                  <a:sym typeface="+mn-ea"/>
                </a:rPr>
                <a:t>ADD  HERE </a:t>
              </a:r>
            </a:p>
          </p:txBody>
        </p:sp>
      </p:grpSp>
      <p:sp>
        <p:nvSpPr>
          <p:cNvPr id="3" name="空心弧 5"/>
          <p:cNvSpPr/>
          <p:nvPr/>
        </p:nvSpPr>
        <p:spPr bwMode="auto">
          <a:xfrm rot="10800000">
            <a:off x="1319213" y="1819275"/>
            <a:ext cx="1606550" cy="1606550"/>
          </a:xfrm>
          <a:custGeom>
            <a:avLst/>
            <a:gdLst>
              <a:gd name="T0" fmla="*/ 1186675 w 1606572"/>
              <a:gd name="T1" fmla="*/ 1509087 h 1606572"/>
              <a:gd name="T2" fmla="*/ 224309 w 1606572"/>
              <a:gd name="T3" fmla="*/ 1360064 h 1606572"/>
              <a:gd name="T4" fmla="*/ 112889 w 1606572"/>
              <a:gd name="T5" fmla="*/ 392626 h 1606572"/>
              <a:gd name="T6" fmla="*/ 1016184 w 1606572"/>
              <a:gd name="T7" fmla="*/ 28738 h 1606572"/>
              <a:gd name="T8" fmla="*/ 1606505 w 1606572"/>
              <a:gd name="T9" fmla="*/ 803253 h 1606572"/>
              <a:gd name="T10" fmla="*/ 1390158 w 1606572"/>
              <a:gd name="T11" fmla="*/ 803253 h 1606572"/>
              <a:gd name="T12" fmla="*/ 958834 w 1606572"/>
              <a:gd name="T13" fmla="*/ 237345 h 1606572"/>
              <a:gd name="T14" fmla="*/ 298833 w 1606572"/>
              <a:gd name="T15" fmla="*/ 503222 h 1606572"/>
              <a:gd name="T16" fmla="*/ 380242 w 1606572"/>
              <a:gd name="T17" fmla="*/ 1210091 h 1606572"/>
              <a:gd name="T18" fmla="*/ 1083403 w 1606572"/>
              <a:gd name="T19" fmla="*/ 1318978 h 1606572"/>
              <a:gd name="T20" fmla="*/ 1186675 w 1606572"/>
              <a:gd name="T21" fmla="*/ 1509087 h 160657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06572" h="1606572">
                <a:moveTo>
                  <a:pt x="1186723" y="1509150"/>
                </a:moveTo>
                <a:cubicBezTo>
                  <a:pt x="868948" y="1681771"/>
                  <a:pt x="475001" y="1620768"/>
                  <a:pt x="224318" y="1360121"/>
                </a:cubicBezTo>
                <a:cubicBezTo>
                  <a:pt x="-26365" y="1099474"/>
                  <a:pt x="-71974" y="703450"/>
                  <a:pt x="112895" y="392641"/>
                </a:cubicBezTo>
                <a:cubicBezTo>
                  <a:pt x="297765" y="81832"/>
                  <a:pt x="667531" y="-67126"/>
                  <a:pt x="1016226" y="28738"/>
                </a:cubicBezTo>
                <a:cubicBezTo>
                  <a:pt x="1364922" y="124602"/>
                  <a:pt x="1606571" y="441653"/>
                  <a:pt x="1606571" y="803286"/>
                </a:cubicBezTo>
                <a:lnTo>
                  <a:pt x="1390215" y="803286"/>
                </a:lnTo>
                <a:cubicBezTo>
                  <a:pt x="1390215" y="539055"/>
                  <a:pt x="1213652" y="307399"/>
                  <a:pt x="958873" y="237354"/>
                </a:cubicBezTo>
                <a:cubicBezTo>
                  <a:pt x="704095" y="167310"/>
                  <a:pt x="433922" y="276148"/>
                  <a:pt x="298845" y="503243"/>
                </a:cubicBezTo>
                <a:cubicBezTo>
                  <a:pt x="163768" y="730339"/>
                  <a:pt x="197093" y="1019698"/>
                  <a:pt x="380257" y="1210142"/>
                </a:cubicBezTo>
                <a:cubicBezTo>
                  <a:pt x="563421" y="1400586"/>
                  <a:pt x="851262" y="1445159"/>
                  <a:pt x="1083448" y="1319032"/>
                </a:cubicBezTo>
                <a:lnTo>
                  <a:pt x="1186723" y="1509150"/>
                </a:lnTo>
                <a:close/>
              </a:path>
            </a:pathLst>
          </a:custGeom>
          <a:solidFill>
            <a:srgbClr val="EBD59D"/>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prstClr val="black"/>
              </a:solidFill>
            </a:endParaRPr>
          </a:p>
        </p:txBody>
      </p:sp>
      <p:sp>
        <p:nvSpPr>
          <p:cNvPr id="6" name="空心弧 6"/>
          <p:cNvSpPr/>
          <p:nvPr/>
        </p:nvSpPr>
        <p:spPr bwMode="auto">
          <a:xfrm rot="10451757">
            <a:off x="4016375" y="1818640"/>
            <a:ext cx="1606550" cy="1606550"/>
          </a:xfrm>
          <a:custGeom>
            <a:avLst/>
            <a:gdLst>
              <a:gd name="T0" fmla="*/ 841284 w 1606572"/>
              <a:gd name="T1" fmla="*/ 1605605 h 1606572"/>
              <a:gd name="T2" fmla="*/ 72530 w 1606572"/>
              <a:gd name="T3" fmla="*/ 1136807 h 1606572"/>
              <a:gd name="T4" fmla="*/ 221977 w 1606572"/>
              <a:gd name="T5" fmla="*/ 248878 h 1606572"/>
              <a:gd name="T6" fmla="*/ 1101837 w 1606572"/>
              <a:gd name="T7" fmla="*/ 57556 h 1606572"/>
              <a:gd name="T8" fmla="*/ 1606507 w 1606572"/>
              <a:gd name="T9" fmla="*/ 803254 h 1606572"/>
              <a:gd name="T10" fmla="*/ 1390158 w 1606572"/>
              <a:gd name="T11" fmla="*/ 803253 h 1606572"/>
              <a:gd name="T12" fmla="*/ 1021416 w 1606572"/>
              <a:gd name="T13" fmla="*/ 258400 h 1606572"/>
              <a:gd name="T14" fmla="*/ 378538 w 1606572"/>
              <a:gd name="T15" fmla="*/ 398193 h 1606572"/>
              <a:gd name="T16" fmla="*/ 269342 w 1606572"/>
              <a:gd name="T17" fmla="*/ 1046968 h 1606572"/>
              <a:gd name="T18" fmla="*/ 831043 w 1606572"/>
              <a:gd name="T19" fmla="*/ 1389498 h 1606572"/>
              <a:gd name="T20" fmla="*/ 841284 w 1606572"/>
              <a:gd name="T21" fmla="*/ 1605605 h 160657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06572" h="1606572">
                <a:moveTo>
                  <a:pt x="841320" y="1605671"/>
                </a:moveTo>
                <a:cubicBezTo>
                  <a:pt x="513324" y="1621218"/>
                  <a:pt x="208888" y="1435569"/>
                  <a:pt x="72533" y="1136855"/>
                </a:cubicBezTo>
                <a:cubicBezTo>
                  <a:pt x="-63822" y="838140"/>
                  <a:pt x="-4639" y="486509"/>
                  <a:pt x="221986" y="248887"/>
                </a:cubicBezTo>
                <a:cubicBezTo>
                  <a:pt x="448611" y="11265"/>
                  <a:pt x="797046" y="-64500"/>
                  <a:pt x="1101882" y="57559"/>
                </a:cubicBezTo>
                <a:cubicBezTo>
                  <a:pt x="1406718" y="179618"/>
                  <a:pt x="1606573" y="474922"/>
                  <a:pt x="1606573" y="803287"/>
                </a:cubicBezTo>
                <a:lnTo>
                  <a:pt x="1390215" y="803286"/>
                </a:lnTo>
                <a:cubicBezTo>
                  <a:pt x="1390215" y="563363"/>
                  <a:pt x="1244189" y="347596"/>
                  <a:pt x="1021458" y="258412"/>
                </a:cubicBezTo>
                <a:cubicBezTo>
                  <a:pt x="798727" y="169229"/>
                  <a:pt x="544140" y="224587"/>
                  <a:pt x="378553" y="398208"/>
                </a:cubicBezTo>
                <a:cubicBezTo>
                  <a:pt x="212967" y="571829"/>
                  <a:pt x="169725" y="828752"/>
                  <a:pt x="269354" y="1047010"/>
                </a:cubicBezTo>
                <a:cubicBezTo>
                  <a:pt x="368983" y="1265269"/>
                  <a:pt x="591422" y="1400915"/>
                  <a:pt x="831076" y="1389555"/>
                </a:cubicBezTo>
                <a:lnTo>
                  <a:pt x="841320" y="1605671"/>
                </a:lnTo>
                <a:close/>
              </a:path>
            </a:pathLst>
          </a:custGeom>
          <a:solidFill>
            <a:srgbClr val="C5CEB2"/>
          </a:solidFill>
          <a:ln>
            <a:noFill/>
          </a:ln>
        </p:spPr>
        <p:txBody>
          <a:bodyPr anchor="ctr"/>
          <a:lstStyle/>
          <a:p>
            <a:endParaRPr lang="zh-CN" altLang="en-US">
              <a:solidFill>
                <a:prstClr val="black"/>
              </a:solidFill>
            </a:endParaRPr>
          </a:p>
        </p:txBody>
      </p:sp>
      <p:sp>
        <p:nvSpPr>
          <p:cNvPr id="7" name="空心弧 7"/>
          <p:cNvSpPr/>
          <p:nvPr/>
        </p:nvSpPr>
        <p:spPr bwMode="auto">
          <a:xfrm rot="3077973">
            <a:off x="6363335" y="1819275"/>
            <a:ext cx="1606550" cy="1606550"/>
          </a:xfrm>
          <a:custGeom>
            <a:avLst/>
            <a:gdLst>
              <a:gd name="T0" fmla="*/ 106077 w 1606572"/>
              <a:gd name="T1" fmla="*/ 404303 h 1606572"/>
              <a:gd name="T2" fmla="*/ 1009657 w 1606572"/>
              <a:gd name="T3" fmla="*/ 26973 h 1606572"/>
              <a:gd name="T4" fmla="*/ 1606505 w 1606572"/>
              <a:gd name="T5" fmla="*/ 803254 h 1606572"/>
              <a:gd name="T6" fmla="*/ 1390158 w 1606572"/>
              <a:gd name="T7" fmla="*/ 803253 h 1606572"/>
              <a:gd name="T8" fmla="*/ 954065 w 1606572"/>
              <a:gd name="T9" fmla="*/ 236056 h 1606572"/>
              <a:gd name="T10" fmla="*/ 293854 w 1606572"/>
              <a:gd name="T11" fmla="*/ 511758 h 1606572"/>
              <a:gd name="T12" fmla="*/ 106077 w 1606572"/>
              <a:gd name="T13" fmla="*/ 404303 h 16065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06572" h="1606572">
                <a:moveTo>
                  <a:pt x="106080" y="404321"/>
                </a:moveTo>
                <a:cubicBezTo>
                  <a:pt x="286939" y="88263"/>
                  <a:pt x="657780" y="-66599"/>
                  <a:pt x="1009699" y="26973"/>
                </a:cubicBezTo>
                <a:cubicBezTo>
                  <a:pt x="1361618" y="120545"/>
                  <a:pt x="1606572" y="439140"/>
                  <a:pt x="1606571" y="803287"/>
                </a:cubicBezTo>
                <a:lnTo>
                  <a:pt x="1390215" y="803286"/>
                </a:lnTo>
                <a:cubicBezTo>
                  <a:pt x="1390215" y="537219"/>
                  <a:pt x="1211237" y="304434"/>
                  <a:pt x="954104" y="236065"/>
                </a:cubicBezTo>
                <a:cubicBezTo>
                  <a:pt x="696971" y="167696"/>
                  <a:pt x="426012" y="280848"/>
                  <a:pt x="293866" y="511779"/>
                </a:cubicBezTo>
                <a:lnTo>
                  <a:pt x="106080" y="404321"/>
                </a:lnTo>
                <a:close/>
              </a:path>
            </a:pathLst>
          </a:custGeom>
          <a:solidFill>
            <a:srgbClr val="FDD98D"/>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prstClr val="black"/>
              </a:solidFill>
            </a:endParaRPr>
          </a:p>
        </p:txBody>
      </p:sp>
      <p:sp>
        <p:nvSpPr>
          <p:cNvPr id="4" name="空心弧 8"/>
          <p:cNvSpPr/>
          <p:nvPr/>
        </p:nvSpPr>
        <p:spPr bwMode="auto">
          <a:xfrm rot="10800000">
            <a:off x="9212263" y="1743075"/>
            <a:ext cx="1606550" cy="1606550"/>
          </a:xfrm>
          <a:custGeom>
            <a:avLst/>
            <a:gdLst>
              <a:gd name="T0" fmla="*/ 318368 w 1606572"/>
              <a:gd name="T1" fmla="*/ 1443643 h 1606572"/>
              <a:gd name="T2" fmla="*/ 73812 w 1606572"/>
              <a:gd name="T3" fmla="*/ 466905 h 1606572"/>
              <a:gd name="T4" fmla="*/ 975431 w 1606572"/>
              <a:gd name="T5" fmla="*/ 18671 h 1606572"/>
              <a:gd name="T6" fmla="*/ 1606506 w 1606572"/>
              <a:gd name="T7" fmla="*/ 803254 h 1606572"/>
              <a:gd name="T8" fmla="*/ 1390158 w 1606572"/>
              <a:gd name="T9" fmla="*/ 803253 h 1606572"/>
              <a:gd name="T10" fmla="*/ 929055 w 1606572"/>
              <a:gd name="T11" fmla="*/ 229990 h 1606572"/>
              <a:gd name="T12" fmla="*/ 270279 w 1606572"/>
              <a:gd name="T13" fmla="*/ 557495 h 1606572"/>
              <a:gd name="T14" fmla="*/ 448967 w 1606572"/>
              <a:gd name="T15" fmla="*/ 1271162 h 1606572"/>
              <a:gd name="T16" fmla="*/ 318368 w 1606572"/>
              <a:gd name="T17" fmla="*/ 1443643 h 1606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6572" h="1606572">
                <a:moveTo>
                  <a:pt x="318380" y="1443703"/>
                </a:moveTo>
                <a:cubicBezTo>
                  <a:pt x="17583" y="1215948"/>
                  <a:pt x="-84171" y="809547"/>
                  <a:pt x="73815" y="466923"/>
                </a:cubicBezTo>
                <a:cubicBezTo>
                  <a:pt x="231801" y="124298"/>
                  <a:pt x="606945" y="-62202"/>
                  <a:pt x="975470" y="18671"/>
                </a:cubicBezTo>
                <a:cubicBezTo>
                  <a:pt x="1343995" y="99544"/>
                  <a:pt x="1606572" y="425992"/>
                  <a:pt x="1606572" y="803287"/>
                </a:cubicBezTo>
                <a:lnTo>
                  <a:pt x="1390215" y="803286"/>
                </a:lnTo>
                <a:cubicBezTo>
                  <a:pt x="1390215" y="527612"/>
                  <a:pt x="1198360" y="289089"/>
                  <a:pt x="929094" y="229999"/>
                </a:cubicBezTo>
                <a:cubicBezTo>
                  <a:pt x="659827" y="170908"/>
                  <a:pt x="385725" y="307177"/>
                  <a:pt x="270291" y="557519"/>
                </a:cubicBezTo>
                <a:cubicBezTo>
                  <a:pt x="154857" y="807861"/>
                  <a:pt x="229204" y="1104802"/>
                  <a:pt x="448985" y="1271213"/>
                </a:cubicBezTo>
                <a:lnTo>
                  <a:pt x="318380" y="1443703"/>
                </a:lnTo>
                <a:close/>
              </a:path>
            </a:pathLst>
          </a:custGeom>
          <a:solidFill>
            <a:srgbClr val="95A085"/>
          </a:solidFill>
          <a:ln>
            <a:noFill/>
          </a:ln>
        </p:spPr>
        <p:txBody>
          <a:bodyPr anchor="ctr"/>
          <a:lstStyle/>
          <a:p>
            <a:endParaRPr lang="zh-CN" altLang="en-US">
              <a:solidFill>
                <a:prstClr val="black"/>
              </a:solidFill>
            </a:endParaRPr>
          </a:p>
        </p:txBody>
      </p:sp>
      <p:sp>
        <p:nvSpPr>
          <p:cNvPr id="8" name="文本框 9"/>
          <p:cNvSpPr txBox="1">
            <a:spLocks noChangeArrowheads="1"/>
          </p:cNvSpPr>
          <p:nvPr/>
        </p:nvSpPr>
        <p:spPr bwMode="auto">
          <a:xfrm>
            <a:off x="1728788" y="2392363"/>
            <a:ext cx="7858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400" b="1">
                <a:solidFill>
                  <a:prstClr val="black"/>
                </a:solidFill>
              </a:rPr>
              <a:t>85%</a:t>
            </a:r>
            <a:endParaRPr lang="zh-CN" altLang="en-US" sz="2400" b="1">
              <a:solidFill>
                <a:prstClr val="black"/>
              </a:solidFill>
            </a:endParaRPr>
          </a:p>
        </p:txBody>
      </p:sp>
      <p:sp>
        <p:nvSpPr>
          <p:cNvPr id="9" name="文本框 14"/>
          <p:cNvSpPr txBox="1">
            <a:spLocks noChangeArrowheads="1"/>
          </p:cNvSpPr>
          <p:nvPr/>
        </p:nvSpPr>
        <p:spPr bwMode="auto">
          <a:xfrm>
            <a:off x="4560888" y="2392363"/>
            <a:ext cx="7858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400" b="1">
                <a:solidFill>
                  <a:prstClr val="black"/>
                </a:solidFill>
              </a:rPr>
              <a:t>73%</a:t>
            </a:r>
            <a:endParaRPr lang="zh-CN" altLang="en-US" sz="2400" b="1">
              <a:solidFill>
                <a:prstClr val="black"/>
              </a:solidFill>
            </a:endParaRPr>
          </a:p>
        </p:txBody>
      </p:sp>
      <p:sp>
        <p:nvSpPr>
          <p:cNvPr id="14" name="文本框 15"/>
          <p:cNvSpPr txBox="1">
            <a:spLocks noChangeArrowheads="1"/>
          </p:cNvSpPr>
          <p:nvPr/>
        </p:nvSpPr>
        <p:spPr bwMode="auto">
          <a:xfrm>
            <a:off x="6773863" y="2314575"/>
            <a:ext cx="785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400" b="1">
                <a:solidFill>
                  <a:prstClr val="black"/>
                </a:solidFill>
              </a:rPr>
              <a:t>40%</a:t>
            </a:r>
            <a:endParaRPr lang="zh-CN" altLang="en-US" sz="2400" b="1">
              <a:solidFill>
                <a:prstClr val="black"/>
              </a:solidFill>
            </a:endParaRPr>
          </a:p>
        </p:txBody>
      </p:sp>
      <p:sp>
        <p:nvSpPr>
          <p:cNvPr id="15" name="文本框 16"/>
          <p:cNvSpPr txBox="1">
            <a:spLocks noChangeArrowheads="1"/>
          </p:cNvSpPr>
          <p:nvPr/>
        </p:nvSpPr>
        <p:spPr bwMode="auto">
          <a:xfrm>
            <a:off x="9726613" y="2392363"/>
            <a:ext cx="7858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400" b="1">
                <a:solidFill>
                  <a:prstClr val="black"/>
                </a:solidFill>
              </a:rPr>
              <a:t>63%</a:t>
            </a:r>
            <a:endParaRPr lang="zh-CN" altLang="en-US" sz="2400" b="1">
              <a:solidFill>
                <a:prstClr val="black"/>
              </a:solidFill>
            </a:endParaRPr>
          </a:p>
        </p:txBody>
      </p:sp>
      <p:grpSp>
        <p:nvGrpSpPr>
          <p:cNvPr id="16" name="组合 17"/>
          <p:cNvGrpSpPr/>
          <p:nvPr/>
        </p:nvGrpSpPr>
        <p:grpSpPr bwMode="auto">
          <a:xfrm>
            <a:off x="3502025" y="1468438"/>
            <a:ext cx="115888" cy="4095750"/>
            <a:chOff x="0" y="0"/>
            <a:chExt cx="115889" cy="4095482"/>
          </a:xfrm>
        </p:grpSpPr>
        <p:sp>
          <p:nvSpPr>
            <p:cNvPr id="17" name="椭圆 18"/>
            <p:cNvSpPr>
              <a:spLocks noChangeArrowheads="1"/>
            </p:cNvSpPr>
            <p:nvPr/>
          </p:nvSpPr>
          <p:spPr bwMode="auto">
            <a:xfrm>
              <a:off x="0" y="0"/>
              <a:ext cx="103031" cy="103031"/>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cxnSp>
          <p:nvCxnSpPr>
            <p:cNvPr id="18" name="直接连接符 19"/>
            <p:cNvCxnSpPr>
              <a:cxnSpLocks noChangeShapeType="1"/>
            </p:cNvCxnSpPr>
            <p:nvPr/>
          </p:nvCxnSpPr>
          <p:spPr bwMode="auto">
            <a:xfrm flipH="1">
              <a:off x="51515" y="103031"/>
              <a:ext cx="1" cy="3889420"/>
            </a:xfrm>
            <a:prstGeom prst="line">
              <a:avLst/>
            </a:prstGeom>
            <a:noFill/>
            <a:ln w="6350">
              <a:solidFill>
                <a:schemeClr val="tx1"/>
              </a:solidFill>
              <a:round/>
            </a:ln>
            <a:extLst>
              <a:ext uri="{909E8E84-426E-40DD-AFC4-6F175D3DCCD1}">
                <a14:hiddenFill xmlns:a14="http://schemas.microsoft.com/office/drawing/2010/main">
                  <a:noFill/>
                </a14:hiddenFill>
              </a:ext>
            </a:extLst>
          </p:spPr>
        </p:cxnSp>
        <p:sp>
          <p:nvSpPr>
            <p:cNvPr id="19" name="椭圆 20"/>
            <p:cNvSpPr>
              <a:spLocks noChangeArrowheads="1"/>
            </p:cNvSpPr>
            <p:nvPr/>
          </p:nvSpPr>
          <p:spPr bwMode="auto">
            <a:xfrm>
              <a:off x="12858" y="3992451"/>
              <a:ext cx="103031" cy="103031"/>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grpSp>
      <p:grpSp>
        <p:nvGrpSpPr>
          <p:cNvPr id="20" name="组合 21"/>
          <p:cNvGrpSpPr/>
          <p:nvPr/>
        </p:nvGrpSpPr>
        <p:grpSpPr bwMode="auto">
          <a:xfrm>
            <a:off x="6167438" y="1468438"/>
            <a:ext cx="115887" cy="4095750"/>
            <a:chOff x="0" y="0"/>
            <a:chExt cx="115889" cy="4095482"/>
          </a:xfrm>
        </p:grpSpPr>
        <p:sp>
          <p:nvSpPr>
            <p:cNvPr id="21" name="椭圆 22"/>
            <p:cNvSpPr>
              <a:spLocks noChangeArrowheads="1"/>
            </p:cNvSpPr>
            <p:nvPr/>
          </p:nvSpPr>
          <p:spPr bwMode="auto">
            <a:xfrm>
              <a:off x="0" y="0"/>
              <a:ext cx="103031" cy="103031"/>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cxnSp>
          <p:nvCxnSpPr>
            <p:cNvPr id="22" name="直接连接符 23"/>
            <p:cNvCxnSpPr>
              <a:cxnSpLocks noChangeShapeType="1"/>
            </p:cNvCxnSpPr>
            <p:nvPr/>
          </p:nvCxnSpPr>
          <p:spPr bwMode="auto">
            <a:xfrm flipH="1">
              <a:off x="51515" y="103031"/>
              <a:ext cx="1" cy="3889420"/>
            </a:xfrm>
            <a:prstGeom prst="line">
              <a:avLst/>
            </a:prstGeom>
            <a:noFill/>
            <a:ln w="6350">
              <a:solidFill>
                <a:schemeClr val="tx1"/>
              </a:solidFill>
              <a:round/>
            </a:ln>
            <a:extLst>
              <a:ext uri="{909E8E84-426E-40DD-AFC4-6F175D3DCCD1}">
                <a14:hiddenFill xmlns:a14="http://schemas.microsoft.com/office/drawing/2010/main">
                  <a:noFill/>
                </a14:hiddenFill>
              </a:ext>
            </a:extLst>
          </p:spPr>
        </p:cxnSp>
        <p:sp>
          <p:nvSpPr>
            <p:cNvPr id="23" name="椭圆 24"/>
            <p:cNvSpPr>
              <a:spLocks noChangeArrowheads="1"/>
            </p:cNvSpPr>
            <p:nvPr/>
          </p:nvSpPr>
          <p:spPr bwMode="auto">
            <a:xfrm>
              <a:off x="12858" y="3992451"/>
              <a:ext cx="103031" cy="103031"/>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grpSp>
      <p:grpSp>
        <p:nvGrpSpPr>
          <p:cNvPr id="24" name="组合 25"/>
          <p:cNvGrpSpPr/>
          <p:nvPr/>
        </p:nvGrpSpPr>
        <p:grpSpPr bwMode="auto">
          <a:xfrm>
            <a:off x="8693150" y="1468438"/>
            <a:ext cx="115888" cy="4095750"/>
            <a:chOff x="0" y="0"/>
            <a:chExt cx="115889" cy="4095482"/>
          </a:xfrm>
        </p:grpSpPr>
        <p:sp>
          <p:nvSpPr>
            <p:cNvPr id="25" name="椭圆 26"/>
            <p:cNvSpPr>
              <a:spLocks noChangeArrowheads="1"/>
            </p:cNvSpPr>
            <p:nvPr/>
          </p:nvSpPr>
          <p:spPr bwMode="auto">
            <a:xfrm>
              <a:off x="0" y="0"/>
              <a:ext cx="103031" cy="103031"/>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cxnSp>
          <p:nvCxnSpPr>
            <p:cNvPr id="26" name="直接连接符 27"/>
            <p:cNvCxnSpPr>
              <a:cxnSpLocks noChangeShapeType="1"/>
            </p:cNvCxnSpPr>
            <p:nvPr/>
          </p:nvCxnSpPr>
          <p:spPr bwMode="auto">
            <a:xfrm flipH="1">
              <a:off x="51515" y="103031"/>
              <a:ext cx="1" cy="3889420"/>
            </a:xfrm>
            <a:prstGeom prst="line">
              <a:avLst/>
            </a:prstGeom>
            <a:noFill/>
            <a:ln w="6350">
              <a:solidFill>
                <a:schemeClr val="tx1"/>
              </a:solidFill>
              <a:round/>
            </a:ln>
            <a:extLst>
              <a:ext uri="{909E8E84-426E-40DD-AFC4-6F175D3DCCD1}">
                <a14:hiddenFill xmlns:a14="http://schemas.microsoft.com/office/drawing/2010/main">
                  <a:noFill/>
                </a14:hiddenFill>
              </a:ext>
            </a:extLst>
          </p:spPr>
        </p:cxnSp>
        <p:sp>
          <p:nvSpPr>
            <p:cNvPr id="27" name="椭圆 28"/>
            <p:cNvSpPr>
              <a:spLocks noChangeArrowheads="1"/>
            </p:cNvSpPr>
            <p:nvPr/>
          </p:nvSpPr>
          <p:spPr bwMode="auto">
            <a:xfrm>
              <a:off x="12858" y="3992451"/>
              <a:ext cx="103031" cy="103031"/>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grpSp>
      <p:grpSp>
        <p:nvGrpSpPr>
          <p:cNvPr id="28" name="组合 27"/>
          <p:cNvGrpSpPr/>
          <p:nvPr/>
        </p:nvGrpSpPr>
        <p:grpSpPr>
          <a:xfrm>
            <a:off x="3893185" y="3691890"/>
            <a:ext cx="1853565" cy="1584960"/>
            <a:chOff x="13197" y="4719"/>
            <a:chExt cx="5068" cy="2496"/>
          </a:xfrm>
        </p:grpSpPr>
        <p:sp>
          <p:nvSpPr>
            <p:cNvPr id="29" name="文本框 28"/>
            <p:cNvSpPr txBox="1"/>
            <p:nvPr/>
          </p:nvSpPr>
          <p:spPr>
            <a:xfrm>
              <a:off x="13197" y="5727"/>
              <a:ext cx="5068" cy="1488"/>
            </a:xfrm>
            <a:prstGeom prst="rect">
              <a:avLst/>
            </a:prstGeom>
            <a:noFill/>
          </p:spPr>
          <p:txBody>
            <a:bodyPr wrap="square" rtlCol="0" anchor="t">
              <a:spAutoFit/>
            </a:bodyPr>
            <a:lstStyle/>
            <a:p>
              <a:pPr algn="ct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30" name="文本框 29"/>
            <p:cNvSpPr txBox="1"/>
            <p:nvPr/>
          </p:nvSpPr>
          <p:spPr>
            <a:xfrm>
              <a:off x="13197" y="4719"/>
              <a:ext cx="5068" cy="1008"/>
            </a:xfrm>
            <a:prstGeom prst="rect">
              <a:avLst/>
            </a:prstGeom>
            <a:noFill/>
          </p:spPr>
          <p:txBody>
            <a:bodyPr wrap="square" rtlCol="0" anchor="t">
              <a:spAutoFit/>
            </a:bodyPr>
            <a:lstStyle/>
            <a:p>
              <a:pPr algn="ctr"/>
              <a:r>
                <a:rPr lang="en-US" altLang="zh-CN" b="1" dirty="0">
                  <a:solidFill>
                    <a:srgbClr val="595959"/>
                  </a:solidFill>
                  <a:latin typeface="Batang" panose="02030600000101010101" charset="-127"/>
                  <a:ea typeface="Batang" panose="02030600000101010101" charset="-127"/>
                  <a:sym typeface="+mn-ea"/>
                </a:rPr>
                <a:t>TITLE  </a:t>
              </a:r>
            </a:p>
            <a:p>
              <a:pPr algn="ctr"/>
              <a:r>
                <a:rPr lang="en-US" altLang="zh-CN" b="1" dirty="0">
                  <a:solidFill>
                    <a:srgbClr val="595959"/>
                  </a:solidFill>
                  <a:latin typeface="Batang" panose="02030600000101010101" charset="-127"/>
                  <a:ea typeface="Batang" panose="02030600000101010101" charset="-127"/>
                  <a:sym typeface="+mn-ea"/>
                </a:rPr>
                <a:t>ADD  HERE </a:t>
              </a:r>
            </a:p>
          </p:txBody>
        </p:sp>
      </p:grpSp>
      <p:grpSp>
        <p:nvGrpSpPr>
          <p:cNvPr id="31" name="组合 30"/>
          <p:cNvGrpSpPr/>
          <p:nvPr/>
        </p:nvGrpSpPr>
        <p:grpSpPr>
          <a:xfrm>
            <a:off x="6555105" y="3691890"/>
            <a:ext cx="1853565" cy="1584960"/>
            <a:chOff x="13197" y="4719"/>
            <a:chExt cx="5068" cy="2496"/>
          </a:xfrm>
        </p:grpSpPr>
        <p:sp>
          <p:nvSpPr>
            <p:cNvPr id="32" name="文本框 31"/>
            <p:cNvSpPr txBox="1"/>
            <p:nvPr/>
          </p:nvSpPr>
          <p:spPr>
            <a:xfrm>
              <a:off x="13197" y="5727"/>
              <a:ext cx="5068" cy="1488"/>
            </a:xfrm>
            <a:prstGeom prst="rect">
              <a:avLst/>
            </a:prstGeom>
            <a:noFill/>
          </p:spPr>
          <p:txBody>
            <a:bodyPr wrap="square" rtlCol="0" anchor="t">
              <a:spAutoFit/>
            </a:bodyPr>
            <a:lstStyle/>
            <a:p>
              <a:pPr algn="ct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33" name="文本框 32"/>
            <p:cNvSpPr txBox="1"/>
            <p:nvPr/>
          </p:nvSpPr>
          <p:spPr>
            <a:xfrm>
              <a:off x="13197" y="4719"/>
              <a:ext cx="5068" cy="1008"/>
            </a:xfrm>
            <a:prstGeom prst="rect">
              <a:avLst/>
            </a:prstGeom>
            <a:noFill/>
          </p:spPr>
          <p:txBody>
            <a:bodyPr wrap="square" rtlCol="0" anchor="t">
              <a:spAutoFit/>
            </a:bodyPr>
            <a:lstStyle/>
            <a:p>
              <a:pPr algn="ctr"/>
              <a:r>
                <a:rPr lang="en-US" altLang="zh-CN" b="1" dirty="0">
                  <a:solidFill>
                    <a:srgbClr val="595959"/>
                  </a:solidFill>
                  <a:latin typeface="Batang" panose="02030600000101010101" charset="-127"/>
                  <a:ea typeface="Batang" panose="02030600000101010101" charset="-127"/>
                  <a:sym typeface="+mn-ea"/>
                </a:rPr>
                <a:t>TITLE  </a:t>
              </a:r>
            </a:p>
            <a:p>
              <a:pPr algn="ctr"/>
              <a:r>
                <a:rPr lang="en-US" altLang="zh-CN" b="1" dirty="0">
                  <a:solidFill>
                    <a:srgbClr val="595959"/>
                  </a:solidFill>
                  <a:latin typeface="Batang" panose="02030600000101010101" charset="-127"/>
                  <a:ea typeface="Batang" panose="02030600000101010101" charset="-127"/>
                  <a:sym typeface="+mn-ea"/>
                </a:rPr>
                <a:t>ADD  HERE </a:t>
              </a:r>
            </a:p>
          </p:txBody>
        </p:sp>
      </p:grpSp>
      <p:grpSp>
        <p:nvGrpSpPr>
          <p:cNvPr id="34" name="组合 33"/>
          <p:cNvGrpSpPr/>
          <p:nvPr/>
        </p:nvGrpSpPr>
        <p:grpSpPr>
          <a:xfrm>
            <a:off x="9192895" y="3647440"/>
            <a:ext cx="1853565" cy="1584960"/>
            <a:chOff x="13197" y="4719"/>
            <a:chExt cx="5068" cy="2496"/>
          </a:xfrm>
        </p:grpSpPr>
        <p:sp>
          <p:nvSpPr>
            <p:cNvPr id="40" name="文本框 39"/>
            <p:cNvSpPr txBox="1"/>
            <p:nvPr/>
          </p:nvSpPr>
          <p:spPr>
            <a:xfrm>
              <a:off x="13197" y="5727"/>
              <a:ext cx="5068" cy="1488"/>
            </a:xfrm>
            <a:prstGeom prst="rect">
              <a:avLst/>
            </a:prstGeom>
            <a:noFill/>
          </p:spPr>
          <p:txBody>
            <a:bodyPr wrap="square" rtlCol="0" anchor="t">
              <a:spAutoFit/>
            </a:bodyPr>
            <a:lstStyle/>
            <a:p>
              <a:pPr algn="ct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41" name="文本框 40"/>
            <p:cNvSpPr txBox="1"/>
            <p:nvPr/>
          </p:nvSpPr>
          <p:spPr>
            <a:xfrm>
              <a:off x="13197" y="4719"/>
              <a:ext cx="5068" cy="1008"/>
            </a:xfrm>
            <a:prstGeom prst="rect">
              <a:avLst/>
            </a:prstGeom>
            <a:noFill/>
          </p:spPr>
          <p:txBody>
            <a:bodyPr wrap="square" rtlCol="0" anchor="t">
              <a:spAutoFit/>
            </a:bodyPr>
            <a:lstStyle/>
            <a:p>
              <a:pPr algn="ctr"/>
              <a:r>
                <a:rPr lang="en-US" altLang="zh-CN" b="1" dirty="0">
                  <a:solidFill>
                    <a:srgbClr val="595959"/>
                  </a:solidFill>
                  <a:latin typeface="Batang" panose="02030600000101010101" charset="-127"/>
                  <a:ea typeface="Batang" panose="02030600000101010101" charset="-127"/>
                  <a:sym typeface="+mn-ea"/>
                </a:rPr>
                <a:t>TITLE  </a:t>
              </a:r>
            </a:p>
            <a:p>
              <a:pPr algn="ctr"/>
              <a:r>
                <a:rPr lang="en-US" altLang="zh-CN" b="1" dirty="0">
                  <a:solidFill>
                    <a:srgbClr val="595959"/>
                  </a:solidFill>
                  <a:latin typeface="Batang" panose="02030600000101010101" charset="-127"/>
                  <a:ea typeface="Batang" panose="02030600000101010101" charset="-127"/>
                  <a:sym typeface="+mn-ea"/>
                </a:rPr>
                <a:t>ADD  HERE </a:t>
              </a: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369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1" name="任意多边形 38"/>
          <p:cNvSpPr/>
          <p:nvPr/>
        </p:nvSpPr>
        <p:spPr bwMode="auto">
          <a:xfrm rot="1788056">
            <a:off x="3525584" y="1863979"/>
            <a:ext cx="5216525" cy="4495800"/>
          </a:xfrm>
          <a:custGeom>
            <a:avLst/>
            <a:gdLst>
              <a:gd name="T0" fmla="*/ 1260687 w 5215319"/>
              <a:gd name="T1" fmla="*/ 0 h 4495963"/>
              <a:gd name="T2" fmla="*/ 3958250 w 5215319"/>
              <a:gd name="T3" fmla="*/ 0 h 4495963"/>
              <a:gd name="T4" fmla="*/ 5218938 w 5215319"/>
              <a:gd name="T5" fmla="*/ 2247738 h 4495963"/>
              <a:gd name="T6" fmla="*/ 4735879 w 5215319"/>
              <a:gd name="T7" fmla="*/ 3109004 h 4495963"/>
              <a:gd name="T8" fmla="*/ 2313117 w 5215319"/>
              <a:gd name="T9" fmla="*/ 4495474 h 4495963"/>
              <a:gd name="T10" fmla="*/ 1260687 w 5215319"/>
              <a:gd name="T11" fmla="*/ 4495474 h 4495963"/>
              <a:gd name="T12" fmla="*/ 0 w 5215319"/>
              <a:gd name="T13" fmla="*/ 2247738 h 4495963"/>
              <a:gd name="T14" fmla="*/ 1260687 w 5215319"/>
              <a:gd name="T15" fmla="*/ 0 h 44959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215319" h="4495963">
                <a:moveTo>
                  <a:pt x="1259814" y="0"/>
                </a:moveTo>
                <a:lnTo>
                  <a:pt x="3955505" y="0"/>
                </a:lnTo>
                <a:lnTo>
                  <a:pt x="5215319" y="2247982"/>
                </a:lnTo>
                <a:lnTo>
                  <a:pt x="4732595" y="3109343"/>
                </a:lnTo>
                <a:lnTo>
                  <a:pt x="2311512" y="4495963"/>
                </a:lnTo>
                <a:lnTo>
                  <a:pt x="1259814" y="4495963"/>
                </a:lnTo>
                <a:lnTo>
                  <a:pt x="0" y="2247982"/>
                </a:lnTo>
                <a:lnTo>
                  <a:pt x="1259814" y="0"/>
                </a:lnTo>
                <a:close/>
              </a:path>
            </a:pathLst>
          </a:custGeom>
          <a:noFill/>
          <a:ln w="12700" cap="flat" cmpd="sng">
            <a:solidFill>
              <a:srgbClr val="40404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prstClr val="black"/>
              </a:solidFill>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7854315" y="1688465"/>
            <a:ext cx="3218180" cy="883920"/>
            <a:chOff x="13197" y="4719"/>
            <a:chExt cx="5068" cy="1392"/>
          </a:xfrm>
        </p:grpSpPr>
        <p:sp>
          <p:nvSpPr>
            <p:cNvPr id="2" name="文本框 1"/>
            <p:cNvSpPr txBox="1"/>
            <p:nvPr/>
          </p:nvSpPr>
          <p:spPr>
            <a:xfrm>
              <a:off x="13197" y="5295"/>
              <a:ext cx="5068" cy="816"/>
            </a:xfrm>
            <a:prstGeom prst="rect">
              <a:avLst/>
            </a:prstGeom>
            <a:noFill/>
          </p:spPr>
          <p:txBody>
            <a:bodyPr wrap="square" rtlCol="0" anchor="t">
              <a:spAutoFit/>
            </a:bodyPr>
            <a:lstStyle/>
            <a:p>
              <a:pPr algn="l"/>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3" name="文本框 12"/>
            <p:cNvSpPr txBox="1"/>
            <p:nvPr/>
          </p:nvSpPr>
          <p:spPr>
            <a:xfrm>
              <a:off x="13197" y="4719"/>
              <a:ext cx="5068" cy="576"/>
            </a:xfrm>
            <a:prstGeom prst="rect">
              <a:avLst/>
            </a:prstGeom>
            <a:noFill/>
          </p:spPr>
          <p:txBody>
            <a:bodyPr wrap="square" rtlCol="0" anchor="t">
              <a:spAutoFit/>
            </a:bodyPr>
            <a:lstStyle/>
            <a:p>
              <a:pPr algn="l"/>
              <a:r>
                <a:rPr lang="en-US" altLang="zh-CN" b="1" dirty="0">
                  <a:solidFill>
                    <a:srgbClr val="595959"/>
                  </a:solidFill>
                  <a:latin typeface="Batang" panose="02030600000101010101" charset="-127"/>
                  <a:ea typeface="Batang" panose="02030600000101010101" charset="-127"/>
                  <a:sym typeface="+mn-ea"/>
                </a:rPr>
                <a:t>TITLE  ADD  HERE </a:t>
              </a:r>
            </a:p>
          </p:txBody>
        </p:sp>
      </p:grpSp>
      <p:sp>
        <p:nvSpPr>
          <p:cNvPr id="3" name="六边形 24"/>
          <p:cNvSpPr>
            <a:spLocks noChangeArrowheads="1"/>
          </p:cNvSpPr>
          <p:nvPr/>
        </p:nvSpPr>
        <p:spPr bwMode="auto">
          <a:xfrm rot="1788056">
            <a:off x="4419981" y="1701737"/>
            <a:ext cx="1104900" cy="952500"/>
          </a:xfrm>
          <a:prstGeom prst="hexagon">
            <a:avLst>
              <a:gd name="adj" fmla="val 28023"/>
              <a:gd name="vf" fmla="val 115470"/>
            </a:avLst>
          </a:prstGeom>
          <a:solidFill>
            <a:srgbClr val="FDD98D"/>
          </a:solidFill>
          <a:ln w="60325">
            <a:solidFill>
              <a:srgbClr val="F2F2F2"/>
            </a:solidFill>
            <a:miter lim="800000"/>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6" name="六边形 25"/>
          <p:cNvSpPr>
            <a:spLocks noChangeArrowheads="1"/>
          </p:cNvSpPr>
          <p:nvPr/>
        </p:nvSpPr>
        <p:spPr bwMode="auto">
          <a:xfrm rot="1788056">
            <a:off x="7895971" y="3635629"/>
            <a:ext cx="1104900" cy="952500"/>
          </a:xfrm>
          <a:prstGeom prst="hexagon">
            <a:avLst>
              <a:gd name="adj" fmla="val 28023"/>
              <a:gd name="vf" fmla="val 115470"/>
            </a:avLst>
          </a:prstGeom>
          <a:solidFill>
            <a:srgbClr val="FDBD7D"/>
          </a:solidFill>
          <a:ln w="60325">
            <a:solidFill>
              <a:srgbClr val="F2F2F2"/>
            </a:solidFill>
            <a:miter lim="800000"/>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7" name="六边形 26"/>
          <p:cNvSpPr>
            <a:spLocks noChangeArrowheads="1"/>
          </p:cNvSpPr>
          <p:nvPr/>
        </p:nvSpPr>
        <p:spPr bwMode="auto">
          <a:xfrm rot="1788056">
            <a:off x="6690741" y="1701102"/>
            <a:ext cx="1106488" cy="952500"/>
          </a:xfrm>
          <a:prstGeom prst="hexagon">
            <a:avLst>
              <a:gd name="adj" fmla="val 28063"/>
              <a:gd name="vf" fmla="val 115470"/>
            </a:avLst>
          </a:prstGeom>
          <a:solidFill>
            <a:srgbClr val="D9D9B8"/>
          </a:solidFill>
          <a:ln w="60325">
            <a:solidFill>
              <a:srgbClr val="F2F2F2"/>
            </a:solidFill>
            <a:miter lim="800000"/>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4" name="六边形 27"/>
          <p:cNvSpPr>
            <a:spLocks noChangeArrowheads="1"/>
          </p:cNvSpPr>
          <p:nvPr/>
        </p:nvSpPr>
        <p:spPr bwMode="auto">
          <a:xfrm rot="1788056">
            <a:off x="3290634" y="3635629"/>
            <a:ext cx="1104900" cy="952500"/>
          </a:xfrm>
          <a:prstGeom prst="hexagon">
            <a:avLst>
              <a:gd name="adj" fmla="val 28023"/>
              <a:gd name="vf" fmla="val 115470"/>
            </a:avLst>
          </a:prstGeom>
          <a:solidFill>
            <a:srgbClr val="95A085"/>
          </a:solidFill>
          <a:ln w="60325">
            <a:solidFill>
              <a:srgbClr val="F2F2F2"/>
            </a:solidFill>
            <a:miter lim="800000"/>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pic>
        <p:nvPicPr>
          <p:cNvPr id="8" name="图片 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8284" y="3884867"/>
            <a:ext cx="492125" cy="49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02359" y="3924554"/>
            <a:ext cx="492125"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3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91096" y="1881442"/>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66996" y="1881759"/>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692"/>
          <p:cNvSpPr>
            <a:spLocks noChangeArrowheads="1"/>
          </p:cNvSpPr>
          <p:nvPr/>
        </p:nvSpPr>
        <p:spPr bwMode="auto">
          <a:xfrm>
            <a:off x="4387393" y="2866048"/>
            <a:ext cx="3532505" cy="40011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dirty="0">
                <a:solidFill>
                  <a:srgbClr val="654637"/>
                </a:solidFill>
                <a:latin typeface="微软雅黑" panose="020B0503020204020204" charset="-122"/>
                <a:ea typeface="微软雅黑" panose="020B0503020204020204" charset="-122"/>
                <a:sym typeface="Arial" panose="020B0604020202020204" pitchFamily="34" charset="0"/>
              </a:rPr>
              <a:t>点击此处添加标题</a:t>
            </a:r>
          </a:p>
        </p:txBody>
      </p:sp>
      <p:sp>
        <p:nvSpPr>
          <p:cNvPr id="23" name="TextBox 27"/>
          <p:cNvSpPr txBox="1">
            <a:spLocks noChangeArrowheads="1"/>
          </p:cNvSpPr>
          <p:nvPr/>
        </p:nvSpPr>
        <p:spPr bwMode="auto">
          <a:xfrm>
            <a:off x="4387393" y="3327713"/>
            <a:ext cx="3532505"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622425">
              <a:defRPr>
                <a:solidFill>
                  <a:schemeClr val="tx1"/>
                </a:solidFill>
                <a:latin typeface="Arial" panose="020B0604020202020204" pitchFamily="34" charset="0"/>
                <a:ea typeface="宋体" panose="02010600030101010101" pitchFamily="2" charset="-122"/>
              </a:defRPr>
            </a:lvl1pPr>
            <a:lvl2pPr marL="742950" indent="-285750" defTabSz="1622425">
              <a:defRPr>
                <a:solidFill>
                  <a:schemeClr val="tx1"/>
                </a:solidFill>
                <a:latin typeface="Arial" panose="020B0604020202020204" pitchFamily="34" charset="0"/>
                <a:ea typeface="宋体" panose="02010600030101010101" pitchFamily="2" charset="-122"/>
              </a:defRPr>
            </a:lvl2pPr>
            <a:lvl3pPr marL="1143000" indent="-228600" defTabSz="1622425">
              <a:defRPr>
                <a:solidFill>
                  <a:schemeClr val="tx1"/>
                </a:solidFill>
                <a:latin typeface="Arial" panose="020B0604020202020204" pitchFamily="34" charset="0"/>
                <a:ea typeface="宋体" panose="02010600030101010101" pitchFamily="2" charset="-122"/>
              </a:defRPr>
            </a:lvl3pPr>
            <a:lvl4pPr marL="1600200" indent="-228600" defTabSz="1622425">
              <a:defRPr>
                <a:solidFill>
                  <a:schemeClr val="tx1"/>
                </a:solidFill>
                <a:latin typeface="Arial" panose="020B0604020202020204" pitchFamily="34" charset="0"/>
                <a:ea typeface="宋体" panose="02010600030101010101" pitchFamily="2" charset="-122"/>
              </a:defRPr>
            </a:lvl4pPr>
            <a:lvl5pPr marL="2057400" indent="-228600" defTabSz="1622425">
              <a:defRPr>
                <a:solidFill>
                  <a:schemeClr val="tx1"/>
                </a:solidFill>
                <a:latin typeface="Arial" panose="020B0604020202020204" pitchFamily="34" charset="0"/>
                <a:ea typeface="宋体" panose="02010600030101010101" pitchFamily="2" charset="-122"/>
              </a:defRPr>
            </a:lvl5pPr>
            <a:lvl6pPr marL="25146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fontAlgn="base" hangingPunct="0">
              <a:lnSpc>
                <a:spcPct val="130000"/>
              </a:lnSpc>
              <a:spcBef>
                <a:spcPts val="1065"/>
              </a:spcBef>
              <a:spcAft>
                <a:spcPct val="0"/>
              </a:spcAft>
            </a:pPr>
            <a:r>
              <a:rPr lang="zh-CN" altLang="en-US" sz="1400" dirty="0">
                <a:solidFill>
                  <a:prstClr val="black">
                    <a:lumMod val="75000"/>
                    <a:lumOff val="25000"/>
                  </a:prstClr>
                </a:solidFill>
                <a:latin typeface="微软雅黑" panose="020B0503020204020204" charset="-122"/>
                <a:ea typeface="微软雅黑" panose="020B0503020204020204" charset="-122"/>
              </a:rPr>
              <a:t>单击此处添加文字阐述添加简短问题说明文字单击此处添加文字阐述添加简短问题说明</a:t>
            </a:r>
            <a:r>
              <a:rPr lang="zh-CN" altLang="en-US" sz="1400" dirty="0" smtClean="0">
                <a:solidFill>
                  <a:prstClr val="black">
                    <a:lumMod val="75000"/>
                    <a:lumOff val="25000"/>
                  </a:prstClr>
                </a:solidFill>
                <a:latin typeface="微软雅黑" panose="020B0503020204020204" charset="-122"/>
                <a:ea typeface="微软雅黑" panose="020B0503020204020204" charset="-122"/>
              </a:rPr>
              <a:t>文字</a:t>
            </a:r>
            <a:r>
              <a:rPr lang="zh-CN" altLang="en-US" sz="1400" dirty="0">
                <a:solidFill>
                  <a:prstClr val="black">
                    <a:lumMod val="75000"/>
                    <a:lumOff val="25000"/>
                  </a:prstClr>
                </a:solidFill>
                <a:latin typeface="微软雅黑" panose="020B0503020204020204" charset="-122"/>
                <a:ea typeface="微软雅黑" panose="020B0503020204020204" charset="-122"/>
              </a:rPr>
              <a:t>单击此处添加文字</a:t>
            </a:r>
            <a:r>
              <a:rPr lang="zh-CN" altLang="en-US" sz="1400" dirty="0" smtClean="0">
                <a:solidFill>
                  <a:prstClr val="black">
                    <a:lumMod val="75000"/>
                    <a:lumOff val="25000"/>
                  </a:prstClr>
                </a:solidFill>
                <a:latin typeface="微软雅黑" panose="020B0503020204020204" charset="-122"/>
                <a:ea typeface="微软雅黑" panose="020B0503020204020204" charset="-122"/>
              </a:rPr>
              <a:t>阐述</a:t>
            </a:r>
            <a:endParaRPr lang="zh-CN" altLang="en-US" sz="1400" dirty="0">
              <a:solidFill>
                <a:prstClr val="black">
                  <a:lumMod val="75000"/>
                  <a:lumOff val="25000"/>
                </a:prstClr>
              </a:solidFill>
              <a:ea typeface="微软雅黑" panose="020B0503020204020204" charset="-122"/>
            </a:endParaRPr>
          </a:p>
        </p:txBody>
      </p:sp>
      <p:sp>
        <p:nvSpPr>
          <p:cNvPr id="25" name="TextBox 27"/>
          <p:cNvSpPr txBox="1">
            <a:spLocks noChangeArrowheads="1"/>
          </p:cNvSpPr>
          <p:nvPr/>
        </p:nvSpPr>
        <p:spPr bwMode="auto">
          <a:xfrm>
            <a:off x="4428493" y="4381030"/>
            <a:ext cx="3532505"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622425">
              <a:defRPr>
                <a:solidFill>
                  <a:schemeClr val="tx1"/>
                </a:solidFill>
                <a:latin typeface="Arial" panose="020B0604020202020204" pitchFamily="34" charset="0"/>
                <a:ea typeface="宋体" panose="02010600030101010101" pitchFamily="2" charset="-122"/>
              </a:defRPr>
            </a:lvl1pPr>
            <a:lvl2pPr marL="742950" indent="-285750" defTabSz="1622425">
              <a:defRPr>
                <a:solidFill>
                  <a:schemeClr val="tx1"/>
                </a:solidFill>
                <a:latin typeface="Arial" panose="020B0604020202020204" pitchFamily="34" charset="0"/>
                <a:ea typeface="宋体" panose="02010600030101010101" pitchFamily="2" charset="-122"/>
              </a:defRPr>
            </a:lvl2pPr>
            <a:lvl3pPr marL="1143000" indent="-228600" defTabSz="1622425">
              <a:defRPr>
                <a:solidFill>
                  <a:schemeClr val="tx1"/>
                </a:solidFill>
                <a:latin typeface="Arial" panose="020B0604020202020204" pitchFamily="34" charset="0"/>
                <a:ea typeface="宋体" panose="02010600030101010101" pitchFamily="2" charset="-122"/>
              </a:defRPr>
            </a:lvl3pPr>
            <a:lvl4pPr marL="1600200" indent="-228600" defTabSz="1622425">
              <a:defRPr>
                <a:solidFill>
                  <a:schemeClr val="tx1"/>
                </a:solidFill>
                <a:latin typeface="Arial" panose="020B0604020202020204" pitchFamily="34" charset="0"/>
                <a:ea typeface="宋体" panose="02010600030101010101" pitchFamily="2" charset="-122"/>
              </a:defRPr>
            </a:lvl4pPr>
            <a:lvl5pPr marL="2057400" indent="-228600" defTabSz="1622425">
              <a:defRPr>
                <a:solidFill>
                  <a:schemeClr val="tx1"/>
                </a:solidFill>
                <a:latin typeface="Arial" panose="020B0604020202020204" pitchFamily="34" charset="0"/>
                <a:ea typeface="宋体" panose="02010600030101010101" pitchFamily="2" charset="-122"/>
              </a:defRPr>
            </a:lvl5pPr>
            <a:lvl6pPr marL="25146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fontAlgn="base" hangingPunct="0">
              <a:lnSpc>
                <a:spcPct val="130000"/>
              </a:lnSpc>
              <a:spcBef>
                <a:spcPts val="1065"/>
              </a:spcBef>
              <a:spcAft>
                <a:spcPct val="0"/>
              </a:spcAft>
            </a:pPr>
            <a:r>
              <a:rPr lang="zh-CN" altLang="en-US" sz="1400" dirty="0">
                <a:solidFill>
                  <a:prstClr val="black">
                    <a:lumMod val="75000"/>
                    <a:lumOff val="25000"/>
                  </a:prstClr>
                </a:solidFill>
                <a:latin typeface="微软雅黑" panose="020B0503020204020204" charset="-122"/>
                <a:ea typeface="微软雅黑" panose="020B0503020204020204" charset="-122"/>
              </a:rPr>
              <a:t>单击此处添加文字阐述添加简短问题说明文字单击此处添加文字阐述添加简短问题说明</a:t>
            </a:r>
            <a:r>
              <a:rPr lang="zh-CN" altLang="en-US" sz="1400" dirty="0" smtClean="0">
                <a:solidFill>
                  <a:prstClr val="black">
                    <a:lumMod val="75000"/>
                    <a:lumOff val="25000"/>
                  </a:prstClr>
                </a:solidFill>
                <a:latin typeface="微软雅黑" panose="020B0503020204020204" charset="-122"/>
                <a:ea typeface="微软雅黑" panose="020B0503020204020204" charset="-122"/>
              </a:rPr>
              <a:t>文字</a:t>
            </a:r>
            <a:r>
              <a:rPr lang="zh-CN" altLang="en-US" sz="1400" dirty="0">
                <a:solidFill>
                  <a:prstClr val="black">
                    <a:lumMod val="75000"/>
                    <a:lumOff val="25000"/>
                  </a:prstClr>
                </a:solidFill>
                <a:latin typeface="微软雅黑" panose="020B0503020204020204" charset="-122"/>
                <a:ea typeface="微软雅黑" panose="020B0503020204020204" charset="-122"/>
              </a:rPr>
              <a:t>单击此处添加文字</a:t>
            </a:r>
            <a:r>
              <a:rPr lang="zh-CN" altLang="en-US" sz="1400" dirty="0" smtClean="0">
                <a:solidFill>
                  <a:prstClr val="black">
                    <a:lumMod val="75000"/>
                    <a:lumOff val="25000"/>
                  </a:prstClr>
                </a:solidFill>
                <a:latin typeface="微软雅黑" panose="020B0503020204020204" charset="-122"/>
                <a:ea typeface="微软雅黑" panose="020B0503020204020204" charset="-122"/>
              </a:rPr>
              <a:t>阐述</a:t>
            </a:r>
            <a:endParaRPr lang="zh-CN" altLang="en-US" sz="1400" dirty="0">
              <a:solidFill>
                <a:prstClr val="black">
                  <a:lumMod val="75000"/>
                  <a:lumOff val="25000"/>
                </a:prstClr>
              </a:solidFill>
              <a:ea typeface="微软雅黑" panose="020B0503020204020204" charset="-122"/>
            </a:endParaRPr>
          </a:p>
        </p:txBody>
      </p:sp>
      <p:grpSp>
        <p:nvGrpSpPr>
          <p:cNvPr id="16" name="组合 15"/>
          <p:cNvGrpSpPr/>
          <p:nvPr/>
        </p:nvGrpSpPr>
        <p:grpSpPr>
          <a:xfrm>
            <a:off x="8934450" y="3707765"/>
            <a:ext cx="3218180" cy="883920"/>
            <a:chOff x="13197" y="4719"/>
            <a:chExt cx="5068" cy="1392"/>
          </a:xfrm>
        </p:grpSpPr>
        <p:sp>
          <p:nvSpPr>
            <p:cNvPr id="17" name="文本框 16"/>
            <p:cNvSpPr txBox="1"/>
            <p:nvPr/>
          </p:nvSpPr>
          <p:spPr>
            <a:xfrm>
              <a:off x="13197" y="5295"/>
              <a:ext cx="5068" cy="816"/>
            </a:xfrm>
            <a:prstGeom prst="rect">
              <a:avLst/>
            </a:prstGeom>
            <a:noFill/>
          </p:spPr>
          <p:txBody>
            <a:bodyPr wrap="square" rtlCol="0" anchor="t">
              <a:spAutoFit/>
            </a:bodyPr>
            <a:lstStyle/>
            <a:p>
              <a:pPr algn="l"/>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8" name="文本框 17"/>
            <p:cNvSpPr txBox="1"/>
            <p:nvPr/>
          </p:nvSpPr>
          <p:spPr>
            <a:xfrm>
              <a:off x="13197" y="4719"/>
              <a:ext cx="5068" cy="576"/>
            </a:xfrm>
            <a:prstGeom prst="rect">
              <a:avLst/>
            </a:prstGeom>
            <a:noFill/>
          </p:spPr>
          <p:txBody>
            <a:bodyPr wrap="square" rtlCol="0" anchor="t">
              <a:spAutoFit/>
            </a:bodyPr>
            <a:lstStyle/>
            <a:p>
              <a:pPr algn="l"/>
              <a:r>
                <a:rPr lang="en-US" altLang="zh-CN" b="1" dirty="0">
                  <a:solidFill>
                    <a:srgbClr val="595959"/>
                  </a:solidFill>
                  <a:latin typeface="Batang" panose="02030600000101010101" charset="-127"/>
                  <a:ea typeface="Batang" panose="02030600000101010101" charset="-127"/>
                  <a:sym typeface="+mn-ea"/>
                </a:rPr>
                <a:t>TITLE  ADD  HERE </a:t>
              </a:r>
            </a:p>
          </p:txBody>
        </p:sp>
      </p:grpSp>
      <p:grpSp>
        <p:nvGrpSpPr>
          <p:cNvPr id="19" name="组合 18"/>
          <p:cNvGrpSpPr/>
          <p:nvPr/>
        </p:nvGrpSpPr>
        <p:grpSpPr>
          <a:xfrm>
            <a:off x="64770" y="3707765"/>
            <a:ext cx="3218180" cy="883920"/>
            <a:chOff x="13197" y="4719"/>
            <a:chExt cx="5068" cy="1392"/>
          </a:xfrm>
        </p:grpSpPr>
        <p:sp>
          <p:nvSpPr>
            <p:cNvPr id="20" name="文本框 19"/>
            <p:cNvSpPr txBox="1"/>
            <p:nvPr/>
          </p:nvSpPr>
          <p:spPr>
            <a:xfrm>
              <a:off x="13197" y="5295"/>
              <a:ext cx="5068" cy="816"/>
            </a:xfrm>
            <a:prstGeom prst="rect">
              <a:avLst/>
            </a:prstGeom>
            <a:noFill/>
          </p:spPr>
          <p:txBody>
            <a:bodyPr wrap="square" rtlCol="0" anchor="t">
              <a:spAutoFit/>
            </a:bodyPr>
            <a:lstStyle/>
            <a:p>
              <a:pPr algn="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24" name="文本框 23"/>
            <p:cNvSpPr txBox="1"/>
            <p:nvPr/>
          </p:nvSpPr>
          <p:spPr>
            <a:xfrm>
              <a:off x="13197" y="4719"/>
              <a:ext cx="5068" cy="576"/>
            </a:xfrm>
            <a:prstGeom prst="rect">
              <a:avLst/>
            </a:prstGeom>
            <a:noFill/>
          </p:spPr>
          <p:txBody>
            <a:bodyPr wrap="square" rtlCol="0" anchor="t">
              <a:spAutoFit/>
            </a:bodyPr>
            <a:lstStyle/>
            <a:p>
              <a:pPr algn="r"/>
              <a:r>
                <a:rPr lang="en-US" altLang="zh-CN" b="1" dirty="0">
                  <a:solidFill>
                    <a:srgbClr val="595959"/>
                  </a:solidFill>
                  <a:latin typeface="Batang" panose="02030600000101010101" charset="-127"/>
                  <a:ea typeface="Batang" panose="02030600000101010101" charset="-127"/>
                  <a:sym typeface="+mn-ea"/>
                </a:rPr>
                <a:t>TITLE  ADD  HERE </a:t>
              </a:r>
            </a:p>
          </p:txBody>
        </p:sp>
      </p:grpSp>
      <p:grpSp>
        <p:nvGrpSpPr>
          <p:cNvPr id="29" name="组合 28"/>
          <p:cNvGrpSpPr/>
          <p:nvPr/>
        </p:nvGrpSpPr>
        <p:grpSpPr>
          <a:xfrm>
            <a:off x="918845" y="1688465"/>
            <a:ext cx="3218180" cy="883920"/>
            <a:chOff x="13197" y="4719"/>
            <a:chExt cx="5068" cy="1392"/>
          </a:xfrm>
        </p:grpSpPr>
        <p:sp>
          <p:nvSpPr>
            <p:cNvPr id="30" name="文本框 29"/>
            <p:cNvSpPr txBox="1"/>
            <p:nvPr/>
          </p:nvSpPr>
          <p:spPr>
            <a:xfrm>
              <a:off x="13197" y="5295"/>
              <a:ext cx="5068" cy="816"/>
            </a:xfrm>
            <a:prstGeom prst="rect">
              <a:avLst/>
            </a:prstGeom>
            <a:noFill/>
          </p:spPr>
          <p:txBody>
            <a:bodyPr wrap="square" rtlCol="0" anchor="t">
              <a:spAutoFit/>
            </a:bodyPr>
            <a:lstStyle/>
            <a:p>
              <a:pPr algn="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31" name="文本框 30"/>
            <p:cNvSpPr txBox="1"/>
            <p:nvPr/>
          </p:nvSpPr>
          <p:spPr>
            <a:xfrm>
              <a:off x="13197" y="4719"/>
              <a:ext cx="5068" cy="576"/>
            </a:xfrm>
            <a:prstGeom prst="rect">
              <a:avLst/>
            </a:prstGeom>
            <a:noFill/>
          </p:spPr>
          <p:txBody>
            <a:bodyPr wrap="square" rtlCol="0" anchor="t">
              <a:spAutoFit/>
            </a:bodyPr>
            <a:lstStyle/>
            <a:p>
              <a:pPr algn="r"/>
              <a:r>
                <a:rPr lang="en-US" altLang="zh-CN" b="1" dirty="0">
                  <a:solidFill>
                    <a:srgbClr val="595959"/>
                  </a:solidFill>
                  <a:latin typeface="Batang" panose="02030600000101010101" charset="-127"/>
                  <a:ea typeface="Batang" panose="02030600000101010101" charset="-127"/>
                  <a:sym typeface="+mn-ea"/>
                </a:rPr>
                <a:t>TITLE  ADD  HERE </a:t>
              </a: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636000" y="3291205"/>
            <a:ext cx="3218180" cy="883920"/>
            <a:chOff x="13197" y="4719"/>
            <a:chExt cx="5068" cy="1392"/>
          </a:xfrm>
        </p:grpSpPr>
        <p:sp>
          <p:nvSpPr>
            <p:cNvPr id="2" name="文本框 1"/>
            <p:cNvSpPr txBox="1"/>
            <p:nvPr/>
          </p:nvSpPr>
          <p:spPr>
            <a:xfrm>
              <a:off x="13197" y="5295"/>
              <a:ext cx="5068" cy="816"/>
            </a:xfrm>
            <a:prstGeom prst="rect">
              <a:avLst/>
            </a:prstGeom>
            <a:noFill/>
          </p:spPr>
          <p:txBody>
            <a:bodyPr wrap="square" rtlCol="0" anchor="t">
              <a:spAutoFit/>
            </a:bodyPr>
            <a:lstStyle/>
            <a:p>
              <a:pPr algn="l"/>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3" name="文本框 12"/>
            <p:cNvSpPr txBox="1"/>
            <p:nvPr/>
          </p:nvSpPr>
          <p:spPr>
            <a:xfrm>
              <a:off x="13197" y="4719"/>
              <a:ext cx="5068" cy="576"/>
            </a:xfrm>
            <a:prstGeom prst="rect">
              <a:avLst/>
            </a:prstGeom>
            <a:noFill/>
          </p:spPr>
          <p:txBody>
            <a:bodyPr wrap="square" rtlCol="0" anchor="t">
              <a:spAutoFit/>
            </a:bodyPr>
            <a:lstStyle/>
            <a:p>
              <a:pPr algn="l"/>
              <a:r>
                <a:rPr lang="en-US" altLang="zh-CN" b="1" dirty="0">
                  <a:solidFill>
                    <a:srgbClr val="595959"/>
                  </a:solidFill>
                  <a:latin typeface="Batang" panose="02030600000101010101" charset="-127"/>
                  <a:ea typeface="Batang" panose="02030600000101010101" charset="-127"/>
                  <a:sym typeface="+mn-ea"/>
                </a:rPr>
                <a:t>TITLE  ADD  HERE </a:t>
              </a:r>
            </a:p>
          </p:txBody>
        </p:sp>
      </p:grpSp>
      <p:sp>
        <p:nvSpPr>
          <p:cNvPr id="3" name="十字星 5"/>
          <p:cNvSpPr>
            <a:spLocks noChangeArrowheads="1"/>
          </p:cNvSpPr>
          <p:nvPr/>
        </p:nvSpPr>
        <p:spPr bwMode="auto">
          <a:xfrm>
            <a:off x="4362450" y="2000250"/>
            <a:ext cx="3465513" cy="3465513"/>
          </a:xfrm>
          <a:prstGeom prst="star4">
            <a:avLst>
              <a:gd name="adj" fmla="val 22162"/>
            </a:avLst>
          </a:prstGeom>
          <a:solidFill>
            <a:srgbClr val="F9E7C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6" name="椭圆 6"/>
          <p:cNvSpPr>
            <a:spLocks noChangeArrowheads="1"/>
          </p:cNvSpPr>
          <p:nvPr/>
        </p:nvSpPr>
        <p:spPr bwMode="auto">
          <a:xfrm>
            <a:off x="5508625" y="1414463"/>
            <a:ext cx="1173163" cy="1171575"/>
          </a:xfrm>
          <a:prstGeom prst="ellipse">
            <a:avLst/>
          </a:prstGeom>
          <a:solidFill>
            <a:srgbClr val="C5CEB2"/>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en-US" altLang="zh-CN" b="1">
              <a:solidFill>
                <a:srgbClr val="FFFFFF"/>
              </a:solidFill>
              <a:latin typeface="微软雅黑" panose="020B0503020204020204" charset="-122"/>
              <a:ea typeface="微软雅黑" panose="020B0503020204020204" charset="-122"/>
            </a:endParaRPr>
          </a:p>
          <a:p>
            <a:pPr algn="ctr"/>
            <a:r>
              <a:rPr lang="zh-CN" altLang="en-US" sz="2400" b="1">
                <a:solidFill>
                  <a:srgbClr val="FFFFFF"/>
                </a:solidFill>
                <a:latin typeface="微软雅黑" panose="020B0503020204020204" charset="-122"/>
                <a:ea typeface="微软雅黑" panose="020B0503020204020204" charset="-122"/>
              </a:rPr>
              <a:t>文本</a:t>
            </a:r>
          </a:p>
          <a:p>
            <a:pPr algn="ctr"/>
            <a:endParaRPr lang="zh-CN" altLang="en-US">
              <a:solidFill>
                <a:srgbClr val="FFFFFF"/>
              </a:solidFill>
            </a:endParaRPr>
          </a:p>
        </p:txBody>
      </p:sp>
      <p:sp>
        <p:nvSpPr>
          <p:cNvPr id="7" name="椭圆 7"/>
          <p:cNvSpPr>
            <a:spLocks noChangeArrowheads="1"/>
          </p:cNvSpPr>
          <p:nvPr/>
        </p:nvSpPr>
        <p:spPr bwMode="auto">
          <a:xfrm>
            <a:off x="7335838" y="3146425"/>
            <a:ext cx="1171575" cy="1173163"/>
          </a:xfrm>
          <a:prstGeom prst="ellipse">
            <a:avLst/>
          </a:prstGeom>
          <a:solidFill>
            <a:srgbClr val="95A085"/>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en-US" altLang="zh-CN" b="1">
              <a:solidFill>
                <a:srgbClr val="FFFFFF"/>
              </a:solidFill>
              <a:latin typeface="微软雅黑" panose="020B0503020204020204" charset="-122"/>
              <a:ea typeface="微软雅黑" panose="020B0503020204020204" charset="-122"/>
            </a:endParaRPr>
          </a:p>
          <a:p>
            <a:pPr algn="ctr"/>
            <a:r>
              <a:rPr lang="zh-CN" altLang="en-US" sz="2400" b="1">
                <a:solidFill>
                  <a:srgbClr val="FFFFFF"/>
                </a:solidFill>
                <a:latin typeface="微软雅黑" panose="020B0503020204020204" charset="-122"/>
                <a:ea typeface="微软雅黑" panose="020B0503020204020204" charset="-122"/>
              </a:rPr>
              <a:t>文本</a:t>
            </a:r>
          </a:p>
          <a:p>
            <a:pPr algn="ctr"/>
            <a:endParaRPr lang="zh-CN" altLang="en-US">
              <a:solidFill>
                <a:srgbClr val="FFFFFF"/>
              </a:solidFill>
            </a:endParaRPr>
          </a:p>
        </p:txBody>
      </p:sp>
      <p:sp>
        <p:nvSpPr>
          <p:cNvPr id="4" name="椭圆 8"/>
          <p:cNvSpPr>
            <a:spLocks noChangeArrowheads="1"/>
          </p:cNvSpPr>
          <p:nvPr/>
        </p:nvSpPr>
        <p:spPr bwMode="auto">
          <a:xfrm>
            <a:off x="3683000" y="3146425"/>
            <a:ext cx="1171575" cy="1173163"/>
          </a:xfrm>
          <a:prstGeom prst="ellipse">
            <a:avLst/>
          </a:prstGeom>
          <a:solidFill>
            <a:srgbClr val="95A085"/>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en-US" altLang="zh-CN" b="1">
              <a:solidFill>
                <a:srgbClr val="FFFFFF"/>
              </a:solidFill>
              <a:latin typeface="微软雅黑" panose="020B0503020204020204" charset="-122"/>
              <a:ea typeface="微软雅黑" panose="020B0503020204020204" charset="-122"/>
            </a:endParaRPr>
          </a:p>
          <a:p>
            <a:pPr algn="ctr"/>
            <a:r>
              <a:rPr lang="zh-CN" altLang="en-US" sz="2400" b="1">
                <a:solidFill>
                  <a:srgbClr val="FFFFFF"/>
                </a:solidFill>
                <a:latin typeface="微软雅黑" panose="020B0503020204020204" charset="-122"/>
                <a:ea typeface="微软雅黑" panose="020B0503020204020204" charset="-122"/>
              </a:rPr>
              <a:t>文本</a:t>
            </a:r>
          </a:p>
          <a:p>
            <a:pPr algn="ctr"/>
            <a:endParaRPr lang="zh-CN" altLang="en-US">
              <a:solidFill>
                <a:srgbClr val="FFFFFF"/>
              </a:solidFill>
            </a:endParaRPr>
          </a:p>
        </p:txBody>
      </p:sp>
      <p:sp>
        <p:nvSpPr>
          <p:cNvPr id="8" name="椭圆 9"/>
          <p:cNvSpPr>
            <a:spLocks noChangeArrowheads="1"/>
          </p:cNvSpPr>
          <p:nvPr/>
        </p:nvSpPr>
        <p:spPr bwMode="auto">
          <a:xfrm>
            <a:off x="5537200" y="4767263"/>
            <a:ext cx="1171575" cy="1171575"/>
          </a:xfrm>
          <a:prstGeom prst="ellipse">
            <a:avLst/>
          </a:prstGeom>
          <a:solidFill>
            <a:srgbClr val="C5CEB2"/>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en-US" altLang="zh-CN" b="1">
              <a:solidFill>
                <a:srgbClr val="FFFFFF"/>
              </a:solidFill>
              <a:latin typeface="微软雅黑" panose="020B0503020204020204" charset="-122"/>
              <a:ea typeface="微软雅黑" panose="020B0503020204020204" charset="-122"/>
            </a:endParaRPr>
          </a:p>
          <a:p>
            <a:pPr algn="ctr"/>
            <a:r>
              <a:rPr lang="zh-CN" altLang="en-US" sz="2400" b="1">
                <a:solidFill>
                  <a:srgbClr val="FFFFFF"/>
                </a:solidFill>
                <a:latin typeface="微软雅黑" panose="020B0503020204020204" charset="-122"/>
                <a:ea typeface="微软雅黑" panose="020B0503020204020204" charset="-122"/>
              </a:rPr>
              <a:t>文本</a:t>
            </a:r>
          </a:p>
          <a:p>
            <a:pPr algn="ctr"/>
            <a:endParaRPr lang="zh-CN" altLang="en-US">
              <a:solidFill>
                <a:srgbClr val="FFFFFF"/>
              </a:solidFill>
            </a:endParaRPr>
          </a:p>
        </p:txBody>
      </p:sp>
      <p:sp>
        <p:nvSpPr>
          <p:cNvPr id="9" name="椭圆 14"/>
          <p:cNvSpPr>
            <a:spLocks noChangeArrowheads="1"/>
          </p:cNvSpPr>
          <p:nvPr/>
        </p:nvSpPr>
        <p:spPr bwMode="auto">
          <a:xfrm>
            <a:off x="5492750" y="3091180"/>
            <a:ext cx="1173163" cy="1171575"/>
          </a:xfrm>
          <a:prstGeom prst="ellipse">
            <a:avLst/>
          </a:prstGeom>
          <a:solidFill>
            <a:srgbClr val="FDBD7D"/>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r>
              <a:rPr lang="zh-CN" altLang="en-US" sz="2400" b="1">
                <a:solidFill>
                  <a:srgbClr val="FFFFFF"/>
                </a:solidFill>
                <a:latin typeface="微软雅黑" panose="020B0503020204020204" charset="-122"/>
                <a:ea typeface="微软雅黑" panose="020B0503020204020204" charset="-122"/>
              </a:rPr>
              <a:t>文本</a:t>
            </a:r>
          </a:p>
        </p:txBody>
      </p:sp>
      <p:grpSp>
        <p:nvGrpSpPr>
          <p:cNvPr id="14" name="组合 13"/>
          <p:cNvGrpSpPr/>
          <p:nvPr/>
        </p:nvGrpSpPr>
        <p:grpSpPr>
          <a:xfrm>
            <a:off x="6877685" y="4911725"/>
            <a:ext cx="3218180" cy="883920"/>
            <a:chOff x="13197" y="4719"/>
            <a:chExt cx="5068" cy="1392"/>
          </a:xfrm>
        </p:grpSpPr>
        <p:sp>
          <p:nvSpPr>
            <p:cNvPr id="15" name="文本框 14"/>
            <p:cNvSpPr txBox="1"/>
            <p:nvPr/>
          </p:nvSpPr>
          <p:spPr>
            <a:xfrm>
              <a:off x="13197" y="5295"/>
              <a:ext cx="5068" cy="816"/>
            </a:xfrm>
            <a:prstGeom prst="rect">
              <a:avLst/>
            </a:prstGeom>
            <a:noFill/>
          </p:spPr>
          <p:txBody>
            <a:bodyPr wrap="square" rtlCol="0" anchor="t">
              <a:spAutoFit/>
            </a:bodyPr>
            <a:lstStyle/>
            <a:p>
              <a:pPr algn="l"/>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6" name="文本框 15"/>
            <p:cNvSpPr txBox="1"/>
            <p:nvPr/>
          </p:nvSpPr>
          <p:spPr>
            <a:xfrm>
              <a:off x="13197" y="4719"/>
              <a:ext cx="5068" cy="576"/>
            </a:xfrm>
            <a:prstGeom prst="rect">
              <a:avLst/>
            </a:prstGeom>
            <a:noFill/>
          </p:spPr>
          <p:txBody>
            <a:bodyPr wrap="square" rtlCol="0" anchor="t">
              <a:spAutoFit/>
            </a:bodyPr>
            <a:lstStyle/>
            <a:p>
              <a:pPr algn="l"/>
              <a:r>
                <a:rPr lang="en-US" altLang="zh-CN" b="1" dirty="0">
                  <a:solidFill>
                    <a:srgbClr val="595959"/>
                  </a:solidFill>
                  <a:latin typeface="Batang" panose="02030600000101010101" charset="-127"/>
                  <a:ea typeface="Batang" panose="02030600000101010101" charset="-127"/>
                  <a:sym typeface="+mn-ea"/>
                </a:rPr>
                <a:t>TITLE  ADD  HERE </a:t>
              </a:r>
            </a:p>
          </p:txBody>
        </p:sp>
      </p:grpSp>
      <p:grpSp>
        <p:nvGrpSpPr>
          <p:cNvPr id="17" name="组合 16"/>
          <p:cNvGrpSpPr/>
          <p:nvPr/>
        </p:nvGrpSpPr>
        <p:grpSpPr>
          <a:xfrm>
            <a:off x="363220" y="3291205"/>
            <a:ext cx="3218180" cy="883920"/>
            <a:chOff x="13197" y="4719"/>
            <a:chExt cx="5068" cy="1392"/>
          </a:xfrm>
        </p:grpSpPr>
        <p:sp>
          <p:nvSpPr>
            <p:cNvPr id="19" name="文本框 18"/>
            <p:cNvSpPr txBox="1"/>
            <p:nvPr/>
          </p:nvSpPr>
          <p:spPr>
            <a:xfrm>
              <a:off x="13197" y="5295"/>
              <a:ext cx="5068" cy="816"/>
            </a:xfrm>
            <a:prstGeom prst="rect">
              <a:avLst/>
            </a:prstGeom>
            <a:noFill/>
          </p:spPr>
          <p:txBody>
            <a:bodyPr wrap="square" rtlCol="0" anchor="t">
              <a:spAutoFit/>
            </a:bodyPr>
            <a:lstStyle/>
            <a:p>
              <a:pPr algn="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20" name="文本框 19"/>
            <p:cNvSpPr txBox="1"/>
            <p:nvPr/>
          </p:nvSpPr>
          <p:spPr>
            <a:xfrm>
              <a:off x="13197" y="4719"/>
              <a:ext cx="5068" cy="576"/>
            </a:xfrm>
            <a:prstGeom prst="rect">
              <a:avLst/>
            </a:prstGeom>
            <a:noFill/>
          </p:spPr>
          <p:txBody>
            <a:bodyPr wrap="square" rtlCol="0" anchor="t">
              <a:spAutoFit/>
            </a:bodyPr>
            <a:lstStyle/>
            <a:p>
              <a:pPr algn="r"/>
              <a:r>
                <a:rPr lang="en-US" altLang="zh-CN" b="1" dirty="0">
                  <a:solidFill>
                    <a:srgbClr val="595959"/>
                  </a:solidFill>
                  <a:latin typeface="Batang" panose="02030600000101010101" charset="-127"/>
                  <a:ea typeface="Batang" panose="02030600000101010101" charset="-127"/>
                  <a:sym typeface="+mn-ea"/>
                </a:rPr>
                <a:t>TITLE  ADD  HERE </a:t>
              </a:r>
            </a:p>
          </p:txBody>
        </p:sp>
      </p:grpSp>
      <p:grpSp>
        <p:nvGrpSpPr>
          <p:cNvPr id="24" name="组合 23"/>
          <p:cNvGrpSpPr/>
          <p:nvPr/>
        </p:nvGrpSpPr>
        <p:grpSpPr>
          <a:xfrm>
            <a:off x="2204720" y="1501140"/>
            <a:ext cx="3218180" cy="883920"/>
            <a:chOff x="13197" y="4719"/>
            <a:chExt cx="5068" cy="1392"/>
          </a:xfrm>
        </p:grpSpPr>
        <p:sp>
          <p:nvSpPr>
            <p:cNvPr id="26" name="文本框 25"/>
            <p:cNvSpPr txBox="1"/>
            <p:nvPr/>
          </p:nvSpPr>
          <p:spPr>
            <a:xfrm>
              <a:off x="13197" y="5295"/>
              <a:ext cx="5068" cy="816"/>
            </a:xfrm>
            <a:prstGeom prst="rect">
              <a:avLst/>
            </a:prstGeom>
            <a:noFill/>
          </p:spPr>
          <p:txBody>
            <a:bodyPr wrap="square" rtlCol="0" anchor="t">
              <a:spAutoFit/>
            </a:bodyPr>
            <a:lstStyle/>
            <a:p>
              <a:pPr algn="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28" name="文本框 27"/>
            <p:cNvSpPr txBox="1"/>
            <p:nvPr/>
          </p:nvSpPr>
          <p:spPr>
            <a:xfrm>
              <a:off x="13197" y="4719"/>
              <a:ext cx="5068" cy="576"/>
            </a:xfrm>
            <a:prstGeom prst="rect">
              <a:avLst/>
            </a:prstGeom>
            <a:noFill/>
          </p:spPr>
          <p:txBody>
            <a:bodyPr wrap="square" rtlCol="0" anchor="t">
              <a:spAutoFit/>
            </a:bodyPr>
            <a:lstStyle/>
            <a:p>
              <a:pPr algn="r"/>
              <a:r>
                <a:rPr lang="en-US" altLang="zh-CN" b="1" dirty="0">
                  <a:solidFill>
                    <a:srgbClr val="595959"/>
                  </a:solidFill>
                  <a:latin typeface="Batang" panose="02030600000101010101" charset="-127"/>
                  <a:ea typeface="Batang" panose="02030600000101010101" charset="-127"/>
                  <a:sym typeface="+mn-ea"/>
                </a:rPr>
                <a:t>TITLE  ADD  HERE </a:t>
              </a: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6506845" y="3942080"/>
            <a:ext cx="4170680" cy="1005840"/>
            <a:chOff x="13197" y="4719"/>
            <a:chExt cx="5068" cy="1584"/>
          </a:xfrm>
        </p:grpSpPr>
        <p:sp>
          <p:nvSpPr>
            <p:cNvPr id="2" name="文本框 1"/>
            <p:cNvSpPr txBox="1"/>
            <p:nvPr/>
          </p:nvSpPr>
          <p:spPr>
            <a:xfrm>
              <a:off x="13197" y="5295"/>
              <a:ext cx="5068" cy="1008"/>
            </a:xfrm>
            <a:prstGeom prst="rect">
              <a:avLst/>
            </a:prstGeom>
            <a:noFill/>
          </p:spPr>
          <p:txBody>
            <a:bodyPr wrap="square" rtlCol="0" anchor="t">
              <a:spAutoFit/>
            </a:bodyPr>
            <a:lstStyle/>
            <a:p>
              <a:pPr algn="l"/>
              <a:r>
                <a:rPr lang="en-US" altLang="zh-CN" b="1"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3" name="文本框 12"/>
            <p:cNvSpPr txBox="1"/>
            <p:nvPr/>
          </p:nvSpPr>
          <p:spPr>
            <a:xfrm>
              <a:off x="13197" y="4719"/>
              <a:ext cx="5068" cy="720"/>
            </a:xfrm>
            <a:prstGeom prst="rect">
              <a:avLst/>
            </a:prstGeom>
            <a:noFill/>
          </p:spPr>
          <p:txBody>
            <a:bodyPr wrap="square" rtlCol="0" anchor="t">
              <a:spAutoFit/>
            </a:bodyPr>
            <a:lstStyle/>
            <a:p>
              <a:pPr algn="l"/>
              <a:r>
                <a:rPr lang="en-US" altLang="zh-CN" sz="2400" b="1" dirty="0">
                  <a:solidFill>
                    <a:srgbClr val="595959"/>
                  </a:solidFill>
                  <a:latin typeface="Batang" panose="02030600000101010101" charset="-127"/>
                  <a:ea typeface="Batang" panose="02030600000101010101" charset="-127"/>
                  <a:sym typeface="+mn-ea"/>
                </a:rPr>
                <a:t>TITLE  ADD  HERE </a:t>
              </a:r>
            </a:p>
          </p:txBody>
        </p:sp>
      </p:grpSp>
      <p:sp>
        <p:nvSpPr>
          <p:cNvPr id="6" name="流程图: 联系 15"/>
          <p:cNvSpPr>
            <a:spLocks noChangeArrowheads="1"/>
          </p:cNvSpPr>
          <p:nvPr/>
        </p:nvSpPr>
        <p:spPr bwMode="auto">
          <a:xfrm>
            <a:off x="2673969" y="1247775"/>
            <a:ext cx="1005236" cy="1005490"/>
          </a:xfrm>
          <a:prstGeom prst="flowChartConnector">
            <a:avLst/>
          </a:prstGeom>
          <a:solidFill>
            <a:srgbClr val="95A085"/>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7" name="流程图: 联系 16"/>
          <p:cNvSpPr>
            <a:spLocks noChangeArrowheads="1"/>
          </p:cNvSpPr>
          <p:nvPr/>
        </p:nvSpPr>
        <p:spPr bwMode="auto">
          <a:xfrm>
            <a:off x="4346544" y="2253265"/>
            <a:ext cx="1005236" cy="1005490"/>
          </a:xfrm>
          <a:prstGeom prst="flowChartConnector">
            <a:avLst/>
          </a:prstGeom>
          <a:solidFill>
            <a:srgbClr val="D9D9B8"/>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3" name="流程图: 联系 17"/>
          <p:cNvSpPr>
            <a:spLocks noChangeArrowheads="1"/>
          </p:cNvSpPr>
          <p:nvPr/>
        </p:nvSpPr>
        <p:spPr bwMode="auto">
          <a:xfrm>
            <a:off x="4306539" y="3882455"/>
            <a:ext cx="1005236" cy="1005490"/>
          </a:xfrm>
          <a:prstGeom prst="flowChartConnector">
            <a:avLst/>
          </a:prstGeom>
          <a:solidFill>
            <a:srgbClr val="95A085"/>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4" name="流程图: 联系 18"/>
          <p:cNvSpPr>
            <a:spLocks noChangeArrowheads="1"/>
          </p:cNvSpPr>
          <p:nvPr/>
        </p:nvSpPr>
        <p:spPr bwMode="auto">
          <a:xfrm>
            <a:off x="1193988" y="3877532"/>
            <a:ext cx="1005236" cy="1005490"/>
          </a:xfrm>
          <a:prstGeom prst="flowChartConnector">
            <a:avLst/>
          </a:prstGeom>
          <a:solidFill>
            <a:srgbClr val="95A085"/>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8" name="流程图: 联系 19"/>
          <p:cNvSpPr>
            <a:spLocks noChangeArrowheads="1"/>
          </p:cNvSpPr>
          <p:nvPr/>
        </p:nvSpPr>
        <p:spPr bwMode="auto">
          <a:xfrm>
            <a:off x="2647986" y="4887310"/>
            <a:ext cx="1005236" cy="1005490"/>
          </a:xfrm>
          <a:prstGeom prst="flowChartConnector">
            <a:avLst/>
          </a:prstGeom>
          <a:solidFill>
            <a:srgbClr val="D9D9B8"/>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9" name="流程图: 联系 20"/>
          <p:cNvSpPr>
            <a:spLocks noChangeArrowheads="1"/>
          </p:cNvSpPr>
          <p:nvPr/>
        </p:nvSpPr>
        <p:spPr bwMode="auto">
          <a:xfrm>
            <a:off x="1041400" y="2253265"/>
            <a:ext cx="1005236" cy="1005490"/>
          </a:xfrm>
          <a:prstGeom prst="flowChartConnector">
            <a:avLst/>
          </a:prstGeom>
          <a:solidFill>
            <a:srgbClr val="D9D9B8"/>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cxnSp>
        <p:nvCxnSpPr>
          <p:cNvPr id="14" name="直接连接符 21"/>
          <p:cNvCxnSpPr>
            <a:cxnSpLocks noChangeShapeType="1"/>
          </p:cNvCxnSpPr>
          <p:nvPr/>
        </p:nvCxnSpPr>
        <p:spPr bwMode="auto">
          <a:xfrm>
            <a:off x="2046636" y="2756010"/>
            <a:ext cx="2259903" cy="0"/>
          </a:xfrm>
          <a:prstGeom prst="line">
            <a:avLst/>
          </a:prstGeom>
          <a:noFill/>
          <a:ln w="6350">
            <a:solidFill>
              <a:srgbClr val="979797"/>
            </a:solidFill>
            <a:round/>
          </a:ln>
          <a:extLst>
            <a:ext uri="{909E8E84-426E-40DD-AFC4-6F175D3DCCD1}">
              <a14:hiddenFill xmlns:a14="http://schemas.microsoft.com/office/drawing/2010/main">
                <a:noFill/>
              </a14:hiddenFill>
            </a:ext>
          </a:extLst>
        </p:spPr>
      </p:cxnSp>
      <p:cxnSp>
        <p:nvCxnSpPr>
          <p:cNvPr id="15" name="直接连接符 22"/>
          <p:cNvCxnSpPr>
            <a:cxnSpLocks noChangeShapeType="1"/>
          </p:cNvCxnSpPr>
          <p:nvPr/>
        </p:nvCxnSpPr>
        <p:spPr bwMode="auto">
          <a:xfrm>
            <a:off x="3531992" y="2106014"/>
            <a:ext cx="1277165" cy="1775806"/>
          </a:xfrm>
          <a:prstGeom prst="line">
            <a:avLst/>
          </a:prstGeom>
          <a:noFill/>
          <a:ln w="6350">
            <a:solidFill>
              <a:srgbClr val="979797"/>
            </a:solidFill>
            <a:round/>
          </a:ln>
          <a:extLst>
            <a:ext uri="{909E8E84-426E-40DD-AFC4-6F175D3DCCD1}">
              <a14:hiddenFill xmlns:a14="http://schemas.microsoft.com/office/drawing/2010/main">
                <a:noFill/>
              </a14:hiddenFill>
            </a:ext>
          </a:extLst>
        </p:spPr>
      </p:cxnSp>
      <p:cxnSp>
        <p:nvCxnSpPr>
          <p:cNvPr id="16" name="直接连接符 23"/>
          <p:cNvCxnSpPr>
            <a:cxnSpLocks noChangeShapeType="1"/>
          </p:cNvCxnSpPr>
          <p:nvPr/>
        </p:nvCxnSpPr>
        <p:spPr bwMode="auto">
          <a:xfrm>
            <a:off x="1899423" y="3111504"/>
            <a:ext cx="855771" cy="1923057"/>
          </a:xfrm>
          <a:prstGeom prst="line">
            <a:avLst/>
          </a:prstGeom>
          <a:noFill/>
          <a:ln w="6350">
            <a:solidFill>
              <a:srgbClr val="979797"/>
            </a:solidFill>
            <a:round/>
          </a:ln>
          <a:extLst>
            <a:ext uri="{909E8E84-426E-40DD-AFC4-6F175D3DCCD1}">
              <a14:hiddenFill xmlns:a14="http://schemas.microsoft.com/office/drawing/2010/main">
                <a:noFill/>
              </a14:hiddenFill>
            </a:ext>
          </a:extLst>
        </p:spPr>
      </p:cxnSp>
      <p:cxnSp>
        <p:nvCxnSpPr>
          <p:cNvPr id="17" name="直接连接符 24"/>
          <p:cNvCxnSpPr>
            <a:cxnSpLocks noChangeShapeType="1"/>
          </p:cNvCxnSpPr>
          <p:nvPr/>
        </p:nvCxnSpPr>
        <p:spPr bwMode="auto">
          <a:xfrm>
            <a:off x="2199224" y="4380278"/>
            <a:ext cx="2107315" cy="4287"/>
          </a:xfrm>
          <a:prstGeom prst="line">
            <a:avLst/>
          </a:prstGeom>
          <a:noFill/>
          <a:ln w="6350">
            <a:solidFill>
              <a:srgbClr val="979797"/>
            </a:solidFill>
            <a:round/>
          </a:ln>
          <a:extLst>
            <a:ext uri="{909E8E84-426E-40DD-AFC4-6F175D3DCCD1}">
              <a14:hiddenFill xmlns:a14="http://schemas.microsoft.com/office/drawing/2010/main">
                <a:noFill/>
              </a14:hiddenFill>
            </a:ext>
          </a:extLst>
        </p:spPr>
      </p:cxnSp>
      <p:cxnSp>
        <p:nvCxnSpPr>
          <p:cNvPr id="18" name="直接连接符 25"/>
          <p:cNvCxnSpPr>
            <a:cxnSpLocks noChangeShapeType="1"/>
          </p:cNvCxnSpPr>
          <p:nvPr/>
        </p:nvCxnSpPr>
        <p:spPr bwMode="auto">
          <a:xfrm flipV="1">
            <a:off x="1696606" y="2106014"/>
            <a:ext cx="1124576" cy="1771518"/>
          </a:xfrm>
          <a:prstGeom prst="line">
            <a:avLst/>
          </a:prstGeom>
          <a:noFill/>
          <a:ln w="6350">
            <a:solidFill>
              <a:srgbClr val="979797"/>
            </a:solidFill>
            <a:round/>
          </a:ln>
          <a:extLst>
            <a:ext uri="{909E8E84-426E-40DD-AFC4-6F175D3DCCD1}">
              <a14:hiddenFill xmlns:a14="http://schemas.microsoft.com/office/drawing/2010/main">
                <a:noFill/>
              </a14:hiddenFill>
            </a:ext>
          </a:extLst>
        </p:spPr>
      </p:cxnSp>
      <p:cxnSp>
        <p:nvCxnSpPr>
          <p:cNvPr id="19" name="直接连接符 26"/>
          <p:cNvCxnSpPr>
            <a:cxnSpLocks noChangeShapeType="1"/>
          </p:cNvCxnSpPr>
          <p:nvPr/>
        </p:nvCxnSpPr>
        <p:spPr bwMode="auto">
          <a:xfrm flipH="1">
            <a:off x="3466003" y="3111504"/>
            <a:ext cx="987749" cy="1923057"/>
          </a:xfrm>
          <a:prstGeom prst="line">
            <a:avLst/>
          </a:prstGeom>
          <a:noFill/>
          <a:ln w="6350">
            <a:solidFill>
              <a:srgbClr val="979797"/>
            </a:solidFill>
            <a:round/>
          </a:ln>
          <a:extLst>
            <a:ext uri="{909E8E84-426E-40DD-AFC4-6F175D3DCCD1}">
              <a14:hiddenFill xmlns:a14="http://schemas.microsoft.com/office/drawing/2010/main">
                <a:noFill/>
              </a14:hiddenFill>
            </a:ext>
          </a:extLst>
        </p:spPr>
      </p:cxnSp>
      <p:sp>
        <p:nvSpPr>
          <p:cNvPr id="20" name="流程图: 联系 27"/>
          <p:cNvSpPr>
            <a:spLocks noChangeArrowheads="1"/>
          </p:cNvSpPr>
          <p:nvPr/>
        </p:nvSpPr>
        <p:spPr bwMode="auto">
          <a:xfrm>
            <a:off x="2693470" y="2945668"/>
            <a:ext cx="1005236" cy="1005490"/>
          </a:xfrm>
          <a:prstGeom prst="flowChartConnector">
            <a:avLst/>
          </a:prstGeom>
          <a:solidFill>
            <a:srgbClr val="FDBD7D"/>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21" name="文本框 28"/>
          <p:cNvSpPr txBox="1">
            <a:spLocks noChangeArrowheads="1"/>
          </p:cNvSpPr>
          <p:nvPr/>
        </p:nvSpPr>
        <p:spPr bwMode="auto">
          <a:xfrm>
            <a:off x="2830513" y="1598613"/>
            <a:ext cx="8778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000">
                <a:solidFill>
                  <a:srgbClr val="FFFFFF"/>
                </a:solidFill>
                <a:latin typeface="微软雅黑" panose="020B0503020204020204" charset="-122"/>
                <a:ea typeface="微软雅黑" panose="020B0503020204020204" charset="-122"/>
              </a:rPr>
              <a:t>文本</a:t>
            </a:r>
          </a:p>
        </p:txBody>
      </p:sp>
      <p:sp>
        <p:nvSpPr>
          <p:cNvPr id="22" name="文本框 29"/>
          <p:cNvSpPr txBox="1">
            <a:spLocks noChangeArrowheads="1"/>
          </p:cNvSpPr>
          <p:nvPr/>
        </p:nvSpPr>
        <p:spPr bwMode="auto">
          <a:xfrm>
            <a:off x="1235075" y="2560638"/>
            <a:ext cx="8778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000">
                <a:solidFill>
                  <a:srgbClr val="FFFFFF"/>
                </a:solidFill>
                <a:latin typeface="微软雅黑" panose="020B0503020204020204" charset="-122"/>
                <a:ea typeface="微软雅黑" panose="020B0503020204020204" charset="-122"/>
              </a:rPr>
              <a:t>文本</a:t>
            </a:r>
          </a:p>
        </p:txBody>
      </p:sp>
      <p:sp>
        <p:nvSpPr>
          <p:cNvPr id="23" name="文本框 30"/>
          <p:cNvSpPr txBox="1">
            <a:spLocks noChangeArrowheads="1"/>
          </p:cNvSpPr>
          <p:nvPr/>
        </p:nvSpPr>
        <p:spPr bwMode="auto">
          <a:xfrm>
            <a:off x="1308100" y="4179888"/>
            <a:ext cx="8778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000">
                <a:solidFill>
                  <a:srgbClr val="FFFFFF"/>
                </a:solidFill>
                <a:latin typeface="微软雅黑" panose="020B0503020204020204" charset="-122"/>
                <a:ea typeface="微软雅黑" panose="020B0503020204020204" charset="-122"/>
              </a:rPr>
              <a:t>文本</a:t>
            </a:r>
          </a:p>
        </p:txBody>
      </p:sp>
      <p:sp>
        <p:nvSpPr>
          <p:cNvPr id="25" name="文本框 31"/>
          <p:cNvSpPr txBox="1">
            <a:spLocks noChangeArrowheads="1"/>
          </p:cNvSpPr>
          <p:nvPr/>
        </p:nvSpPr>
        <p:spPr bwMode="auto">
          <a:xfrm>
            <a:off x="2774950" y="5262563"/>
            <a:ext cx="8778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000">
                <a:solidFill>
                  <a:srgbClr val="FFFFFF"/>
                </a:solidFill>
                <a:latin typeface="微软雅黑" panose="020B0503020204020204" charset="-122"/>
                <a:ea typeface="微软雅黑" panose="020B0503020204020204" charset="-122"/>
              </a:rPr>
              <a:t>文本</a:t>
            </a:r>
          </a:p>
        </p:txBody>
      </p:sp>
      <p:sp>
        <p:nvSpPr>
          <p:cNvPr id="26" name="文本框 32"/>
          <p:cNvSpPr txBox="1">
            <a:spLocks noChangeArrowheads="1"/>
          </p:cNvSpPr>
          <p:nvPr/>
        </p:nvSpPr>
        <p:spPr bwMode="auto">
          <a:xfrm>
            <a:off x="4511675" y="4219575"/>
            <a:ext cx="8778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000">
                <a:solidFill>
                  <a:srgbClr val="FFFFFF"/>
                </a:solidFill>
                <a:latin typeface="微软雅黑" panose="020B0503020204020204" charset="-122"/>
                <a:ea typeface="微软雅黑" panose="020B0503020204020204" charset="-122"/>
              </a:rPr>
              <a:t>文本</a:t>
            </a:r>
          </a:p>
        </p:txBody>
      </p:sp>
      <p:sp>
        <p:nvSpPr>
          <p:cNvPr id="27" name="文本框 33"/>
          <p:cNvSpPr txBox="1">
            <a:spLocks noChangeArrowheads="1"/>
          </p:cNvSpPr>
          <p:nvPr/>
        </p:nvSpPr>
        <p:spPr bwMode="auto">
          <a:xfrm>
            <a:off x="4470400" y="2586038"/>
            <a:ext cx="8763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000">
                <a:solidFill>
                  <a:srgbClr val="FFFFFF"/>
                </a:solidFill>
                <a:latin typeface="微软雅黑" panose="020B0503020204020204" charset="-122"/>
                <a:ea typeface="微软雅黑" panose="020B0503020204020204" charset="-122"/>
              </a:rPr>
              <a:t>文本</a:t>
            </a:r>
          </a:p>
        </p:txBody>
      </p:sp>
      <p:sp>
        <p:nvSpPr>
          <p:cNvPr id="28" name="文本框 34"/>
          <p:cNvSpPr txBox="1">
            <a:spLocks noChangeArrowheads="1"/>
          </p:cNvSpPr>
          <p:nvPr/>
        </p:nvSpPr>
        <p:spPr bwMode="auto">
          <a:xfrm>
            <a:off x="2851150" y="3297238"/>
            <a:ext cx="8763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000">
                <a:solidFill>
                  <a:srgbClr val="FFFFFF"/>
                </a:solidFill>
                <a:latin typeface="微软雅黑" panose="020B0503020204020204" charset="-122"/>
                <a:ea typeface="微软雅黑" panose="020B0503020204020204" charset="-122"/>
              </a:rPr>
              <a:t>文本</a:t>
            </a:r>
          </a:p>
        </p:txBody>
      </p:sp>
      <p:cxnSp>
        <p:nvCxnSpPr>
          <p:cNvPr id="29" name="直接连接符 35"/>
          <p:cNvCxnSpPr>
            <a:cxnSpLocks noChangeShapeType="1"/>
          </p:cNvCxnSpPr>
          <p:nvPr/>
        </p:nvCxnSpPr>
        <p:spPr bwMode="auto">
          <a:xfrm flipH="1">
            <a:off x="5780088" y="1247775"/>
            <a:ext cx="3175" cy="4645025"/>
          </a:xfrm>
          <a:prstGeom prst="line">
            <a:avLst/>
          </a:prstGeom>
          <a:noFill/>
          <a:ln w="6350">
            <a:solidFill>
              <a:srgbClr val="404040"/>
            </a:solidFill>
            <a:round/>
          </a:ln>
          <a:extLst>
            <a:ext uri="{909E8E84-426E-40DD-AFC4-6F175D3DCCD1}">
              <a14:hiddenFill xmlns:a14="http://schemas.microsoft.com/office/drawing/2010/main">
                <a:noFill/>
              </a14:hiddenFill>
            </a:ext>
          </a:extLst>
        </p:spPr>
      </p:cxnSp>
      <p:grpSp>
        <p:nvGrpSpPr>
          <p:cNvPr id="24" name="组合 23"/>
          <p:cNvGrpSpPr/>
          <p:nvPr/>
        </p:nvGrpSpPr>
        <p:grpSpPr>
          <a:xfrm>
            <a:off x="6506845" y="2195195"/>
            <a:ext cx="4170680" cy="1005840"/>
            <a:chOff x="13197" y="4719"/>
            <a:chExt cx="5068" cy="1584"/>
          </a:xfrm>
        </p:grpSpPr>
        <p:sp>
          <p:nvSpPr>
            <p:cNvPr id="30" name="文本框 29"/>
            <p:cNvSpPr txBox="1"/>
            <p:nvPr/>
          </p:nvSpPr>
          <p:spPr>
            <a:xfrm>
              <a:off x="13197" y="5295"/>
              <a:ext cx="5068" cy="1008"/>
            </a:xfrm>
            <a:prstGeom prst="rect">
              <a:avLst/>
            </a:prstGeom>
            <a:noFill/>
          </p:spPr>
          <p:txBody>
            <a:bodyPr wrap="square" rtlCol="0" anchor="t">
              <a:spAutoFit/>
            </a:bodyPr>
            <a:lstStyle/>
            <a:p>
              <a:pPr algn="l"/>
              <a:r>
                <a:rPr lang="en-US" altLang="zh-CN" b="1"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31" name="文本框 30"/>
            <p:cNvSpPr txBox="1"/>
            <p:nvPr/>
          </p:nvSpPr>
          <p:spPr>
            <a:xfrm>
              <a:off x="13197" y="4719"/>
              <a:ext cx="5068" cy="720"/>
            </a:xfrm>
            <a:prstGeom prst="rect">
              <a:avLst/>
            </a:prstGeom>
            <a:noFill/>
          </p:spPr>
          <p:txBody>
            <a:bodyPr wrap="square" rtlCol="0" anchor="t">
              <a:spAutoFit/>
            </a:bodyPr>
            <a:lstStyle/>
            <a:p>
              <a:pPr algn="l"/>
              <a:r>
                <a:rPr lang="en-US" altLang="zh-CN" sz="2400" b="1" dirty="0">
                  <a:solidFill>
                    <a:srgbClr val="595959"/>
                  </a:solidFill>
                  <a:latin typeface="Batang" panose="02030600000101010101" charset="-127"/>
                  <a:ea typeface="Batang" panose="02030600000101010101" charset="-127"/>
                  <a:sym typeface="+mn-ea"/>
                </a:rPr>
                <a:t>TITLE  ADD  HERE </a:t>
              </a: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3" name="圆角矩形 24"/>
          <p:cNvSpPr/>
          <p:nvPr/>
        </p:nvSpPr>
        <p:spPr>
          <a:xfrm rot="16200000">
            <a:off x="4243070" y="3164840"/>
            <a:ext cx="1242060" cy="89535"/>
          </a:xfrm>
          <a:prstGeom prst="roundRect">
            <a:avLst>
              <a:gd name="adj" fmla="val 50000"/>
            </a:avLst>
          </a:prstGeom>
          <a:solidFill>
            <a:srgbClr val="95A08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5pPr>
          </a:lstStyle>
          <a:p>
            <a:pPr marL="0" lvl="0" indent="0" algn="ctr" eaLnBrk="1" hangingPunct="1">
              <a:lnSpc>
                <a:spcPct val="100000"/>
              </a:lnSpc>
              <a:spcBef>
                <a:spcPct val="0"/>
              </a:spcBef>
              <a:buNone/>
            </a:pPr>
            <a:endParaRPr lang="zh-CN" altLang="zh-CN" sz="1800" dirty="0">
              <a:solidFill>
                <a:srgbClr val="FFFFFF"/>
              </a:solidFill>
              <a:latin typeface="Batang" panose="02030600000101010101" charset="-127"/>
              <a:ea typeface="Batang" panose="02030600000101010101" charset="-127"/>
              <a:sym typeface="宋体" panose="02010600030101010101" pitchFamily="2" charset="-122"/>
            </a:endParaRPr>
          </a:p>
        </p:txBody>
      </p:sp>
      <p:grpSp>
        <p:nvGrpSpPr>
          <p:cNvPr id="4" name="组合 3"/>
          <p:cNvGrpSpPr/>
          <p:nvPr/>
        </p:nvGrpSpPr>
        <p:grpSpPr>
          <a:xfrm>
            <a:off x="2484755" y="2255520"/>
            <a:ext cx="1907540" cy="1907540"/>
            <a:chOff x="1949460" y="2288145"/>
            <a:chExt cx="2133600" cy="2133600"/>
          </a:xfrm>
        </p:grpSpPr>
        <p:sp useBgFill="1">
          <p:nvSpPr>
            <p:cNvPr id="5151" name="椭圆 13"/>
            <p:cNvSpPr/>
            <p:nvPr/>
          </p:nvSpPr>
          <p:spPr>
            <a:xfrm>
              <a:off x="1949460" y="2288145"/>
              <a:ext cx="2133600" cy="2133600"/>
            </a:xfrm>
            <a:prstGeom prst="rect">
              <a:avLst/>
            </a:prstGeom>
            <a:ln w="63500" cap="flat" cmpd="thickThin">
              <a:solidFill>
                <a:srgbClr val="95A085"/>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5pPr>
            </a:lstStyle>
            <a:p>
              <a:pPr marL="0" lvl="0" indent="0" algn="ctr" eaLnBrk="1" hangingPunct="1">
                <a:lnSpc>
                  <a:spcPct val="100000"/>
                </a:lnSpc>
                <a:spcBef>
                  <a:spcPct val="0"/>
                </a:spcBef>
                <a:buNone/>
              </a:pPr>
              <a:endParaRPr lang="zh-CN" altLang="zh-CN" sz="1400" b="1" dirty="0">
                <a:solidFill>
                  <a:srgbClr val="181818"/>
                </a:solidFill>
                <a:latin typeface="Batang" panose="02030600000101010101" charset="-127"/>
                <a:ea typeface="Batang" panose="02030600000101010101" charset="-127"/>
              </a:endParaRPr>
            </a:p>
          </p:txBody>
        </p:sp>
        <p:sp>
          <p:nvSpPr>
            <p:cNvPr id="5152" name="椭圆 20"/>
            <p:cNvSpPr/>
            <p:nvPr/>
          </p:nvSpPr>
          <p:spPr>
            <a:xfrm>
              <a:off x="2062173" y="2400858"/>
              <a:ext cx="1908175" cy="1908175"/>
            </a:xfrm>
            <a:prstGeom prst="rect">
              <a:avLst/>
            </a:prstGeom>
            <a:blipFill rotWithShape="1">
              <a:blip r:embed="rId3"/>
              <a:stretch>
                <a:fillRect/>
              </a:stretch>
            </a:bli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5pPr>
            </a:lstStyle>
            <a:p>
              <a:pPr marL="0" lvl="0" indent="0" algn="ctr" eaLnBrk="1" hangingPunct="1">
                <a:lnSpc>
                  <a:spcPct val="100000"/>
                </a:lnSpc>
                <a:spcBef>
                  <a:spcPct val="0"/>
                </a:spcBef>
                <a:buNone/>
              </a:pPr>
              <a:endParaRPr lang="zh-CN" altLang="zh-CN" sz="1400" b="1" dirty="0">
                <a:solidFill>
                  <a:srgbClr val="181818"/>
                </a:solidFill>
                <a:latin typeface="Batang" panose="02030600000101010101" charset="-127"/>
                <a:ea typeface="Batang" panose="02030600000101010101" charset="-127"/>
              </a:endParaRPr>
            </a:p>
          </p:txBody>
        </p:sp>
      </p:grpSp>
      <p:sp>
        <p:nvSpPr>
          <p:cNvPr id="28" name="标题 6"/>
          <p:cNvSpPr>
            <a:spLocks noGrp="1"/>
          </p:cNvSpPr>
          <p:nvPr/>
        </p:nvSpPr>
        <p:spPr>
          <a:xfrm>
            <a:off x="5264785" y="2144395"/>
            <a:ext cx="5081270" cy="1560830"/>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pPr>
            <a:r>
              <a:rPr lang="en-US" altLang="x-none" sz="4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 </a:t>
            </a:r>
          </a:p>
          <a:p>
            <a:pPr algn="l">
              <a:lnSpc>
                <a:spcPct val="100000"/>
              </a:lnSpc>
            </a:pPr>
            <a:r>
              <a:rPr lang="en-US" altLang="x-none" sz="4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02  Business </a:t>
            </a:r>
          </a:p>
          <a:p>
            <a:pPr algn="l">
              <a:lnSpc>
                <a:spcPct val="100000"/>
              </a:lnSpc>
            </a:pPr>
            <a:r>
              <a:rPr lang="en-US" altLang="x-none" sz="4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Annual Report  </a:t>
            </a:r>
          </a:p>
        </p:txBody>
      </p:sp>
      <p:sp>
        <p:nvSpPr>
          <p:cNvPr id="27" name="文本框 26"/>
          <p:cNvSpPr txBox="1"/>
          <p:nvPr/>
        </p:nvSpPr>
        <p:spPr>
          <a:xfrm>
            <a:off x="5264785" y="3644265"/>
            <a:ext cx="5193665" cy="518160"/>
          </a:xfrm>
          <a:prstGeom prst="rect">
            <a:avLst/>
          </a:prstGeom>
          <a:noFill/>
        </p:spPr>
        <p:txBody>
          <a:bodyPr wrap="square" rtlCol="0" anchor="t">
            <a:spAutoFit/>
          </a:bodyPr>
          <a:lstStyle/>
          <a:p>
            <a:pPr algn="l"/>
            <a:r>
              <a:rPr lang="en-US" altLang="zh-CN" sz="1400" b="1" dirty="0">
                <a:solidFill>
                  <a:srgbClr val="595959"/>
                </a:solidFill>
                <a:latin typeface="Batang" panose="02030600000101010101" charset="-127"/>
                <a:ea typeface="Batang" panose="02030600000101010101" charset="-127"/>
                <a:sym typeface="+mn-ea"/>
              </a:rPr>
              <a:t>Lorem ipsum doloror amet consectetur adipisicing elit sed do eiusmod tempor inci did uorem ipsum doloror</a:t>
            </a:r>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7998460" y="3018790"/>
            <a:ext cx="3218180" cy="883920"/>
            <a:chOff x="13197" y="4719"/>
            <a:chExt cx="5068" cy="1392"/>
          </a:xfrm>
        </p:grpSpPr>
        <p:sp>
          <p:nvSpPr>
            <p:cNvPr id="2" name="文本框 1"/>
            <p:cNvSpPr txBox="1"/>
            <p:nvPr/>
          </p:nvSpPr>
          <p:spPr>
            <a:xfrm>
              <a:off x="13197" y="5295"/>
              <a:ext cx="5068" cy="816"/>
            </a:xfrm>
            <a:prstGeom prst="rect">
              <a:avLst/>
            </a:prstGeom>
            <a:noFill/>
          </p:spPr>
          <p:txBody>
            <a:bodyPr wrap="square" rtlCol="0" anchor="t">
              <a:spAutoFit/>
            </a:bodyPr>
            <a:lstStyle/>
            <a:p>
              <a:pPr algn="l"/>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3" name="文本框 12"/>
            <p:cNvSpPr txBox="1"/>
            <p:nvPr/>
          </p:nvSpPr>
          <p:spPr>
            <a:xfrm>
              <a:off x="13197" y="4719"/>
              <a:ext cx="5068" cy="576"/>
            </a:xfrm>
            <a:prstGeom prst="rect">
              <a:avLst/>
            </a:prstGeom>
            <a:noFill/>
          </p:spPr>
          <p:txBody>
            <a:bodyPr wrap="square" rtlCol="0" anchor="t">
              <a:spAutoFit/>
            </a:bodyPr>
            <a:lstStyle/>
            <a:p>
              <a:pPr algn="l"/>
              <a:r>
                <a:rPr lang="en-US" altLang="zh-CN" b="1" dirty="0">
                  <a:solidFill>
                    <a:srgbClr val="595959"/>
                  </a:solidFill>
                  <a:latin typeface="Batang" panose="02030600000101010101" charset="-127"/>
                  <a:ea typeface="Batang" panose="02030600000101010101" charset="-127"/>
                  <a:sym typeface="+mn-ea"/>
                </a:rPr>
                <a:t>TITLE  ADD  HERE </a:t>
              </a:r>
            </a:p>
          </p:txBody>
        </p:sp>
      </p:grpSp>
      <p:sp>
        <p:nvSpPr>
          <p:cNvPr id="3" name="六边形 5"/>
          <p:cNvSpPr>
            <a:spLocks noChangeArrowheads="1"/>
          </p:cNvSpPr>
          <p:nvPr/>
        </p:nvSpPr>
        <p:spPr bwMode="auto">
          <a:xfrm>
            <a:off x="4691063" y="1847850"/>
            <a:ext cx="1739900" cy="1498600"/>
          </a:xfrm>
          <a:prstGeom prst="hexagon">
            <a:avLst>
              <a:gd name="adj" fmla="val 30111"/>
              <a:gd name="vf" fmla="val 115470"/>
            </a:avLst>
          </a:prstGeom>
          <a:solidFill>
            <a:srgbClr val="FDD98D"/>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4" name="六边形 6"/>
          <p:cNvSpPr>
            <a:spLocks noChangeArrowheads="1"/>
          </p:cNvSpPr>
          <p:nvPr/>
        </p:nvSpPr>
        <p:spPr bwMode="auto">
          <a:xfrm>
            <a:off x="6116638" y="2711450"/>
            <a:ext cx="1739900" cy="1498600"/>
          </a:xfrm>
          <a:prstGeom prst="hexagon">
            <a:avLst>
              <a:gd name="adj" fmla="val 30111"/>
              <a:gd name="vf" fmla="val 115470"/>
            </a:avLst>
          </a:prstGeom>
          <a:solidFill>
            <a:srgbClr val="D9D9B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6" name="六边形 7"/>
          <p:cNvSpPr>
            <a:spLocks noChangeArrowheads="1"/>
          </p:cNvSpPr>
          <p:nvPr/>
        </p:nvSpPr>
        <p:spPr bwMode="auto">
          <a:xfrm>
            <a:off x="4691063" y="3510598"/>
            <a:ext cx="1739900" cy="1498600"/>
          </a:xfrm>
          <a:prstGeom prst="hexagon">
            <a:avLst>
              <a:gd name="adj" fmla="val 30111"/>
              <a:gd name="vf" fmla="val 115470"/>
            </a:avLst>
          </a:prstGeom>
          <a:solidFill>
            <a:srgbClr val="95A085"/>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pic>
        <p:nvPicPr>
          <p:cNvPr id="16" name="图片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6363" y="2189163"/>
            <a:ext cx="75565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图片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8763" y="3070225"/>
            <a:ext cx="75565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83188" y="3884613"/>
            <a:ext cx="755650" cy="75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1233805" y="2189480"/>
            <a:ext cx="3218180" cy="883920"/>
            <a:chOff x="13197" y="4719"/>
            <a:chExt cx="5068" cy="1392"/>
          </a:xfrm>
        </p:grpSpPr>
        <p:sp>
          <p:nvSpPr>
            <p:cNvPr id="8" name="文本框 7"/>
            <p:cNvSpPr txBox="1"/>
            <p:nvPr/>
          </p:nvSpPr>
          <p:spPr>
            <a:xfrm>
              <a:off x="13197" y="5295"/>
              <a:ext cx="5068" cy="816"/>
            </a:xfrm>
            <a:prstGeom prst="rect">
              <a:avLst/>
            </a:prstGeom>
            <a:noFill/>
          </p:spPr>
          <p:txBody>
            <a:bodyPr wrap="square" rtlCol="0" anchor="t">
              <a:spAutoFit/>
            </a:bodyPr>
            <a:lstStyle/>
            <a:p>
              <a:pPr algn="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9" name="文本框 8"/>
            <p:cNvSpPr txBox="1"/>
            <p:nvPr/>
          </p:nvSpPr>
          <p:spPr>
            <a:xfrm>
              <a:off x="13197" y="4719"/>
              <a:ext cx="5068" cy="576"/>
            </a:xfrm>
            <a:prstGeom prst="rect">
              <a:avLst/>
            </a:prstGeom>
            <a:noFill/>
          </p:spPr>
          <p:txBody>
            <a:bodyPr wrap="square" rtlCol="0" anchor="t">
              <a:spAutoFit/>
            </a:bodyPr>
            <a:lstStyle/>
            <a:p>
              <a:pPr algn="r"/>
              <a:r>
                <a:rPr lang="en-US" altLang="zh-CN" b="1" dirty="0">
                  <a:solidFill>
                    <a:srgbClr val="595959"/>
                  </a:solidFill>
                  <a:latin typeface="Batang" panose="02030600000101010101" charset="-127"/>
                  <a:ea typeface="Batang" panose="02030600000101010101" charset="-127"/>
                  <a:sym typeface="+mn-ea"/>
                </a:rPr>
                <a:t>TITLE  ADD  HERE </a:t>
              </a:r>
            </a:p>
          </p:txBody>
        </p:sp>
      </p:grpSp>
      <p:grpSp>
        <p:nvGrpSpPr>
          <p:cNvPr id="14" name="组合 13"/>
          <p:cNvGrpSpPr/>
          <p:nvPr/>
        </p:nvGrpSpPr>
        <p:grpSpPr>
          <a:xfrm>
            <a:off x="1233805" y="3825875"/>
            <a:ext cx="3218180" cy="883920"/>
            <a:chOff x="13197" y="4719"/>
            <a:chExt cx="5068" cy="1392"/>
          </a:xfrm>
        </p:grpSpPr>
        <p:sp>
          <p:nvSpPr>
            <p:cNvPr id="15" name="文本框 14"/>
            <p:cNvSpPr txBox="1"/>
            <p:nvPr/>
          </p:nvSpPr>
          <p:spPr>
            <a:xfrm>
              <a:off x="13197" y="5295"/>
              <a:ext cx="5068" cy="816"/>
            </a:xfrm>
            <a:prstGeom prst="rect">
              <a:avLst/>
            </a:prstGeom>
            <a:noFill/>
          </p:spPr>
          <p:txBody>
            <a:bodyPr wrap="square" rtlCol="0" anchor="t">
              <a:spAutoFit/>
            </a:bodyPr>
            <a:lstStyle/>
            <a:p>
              <a:pPr algn="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9" name="文本框 18"/>
            <p:cNvSpPr txBox="1"/>
            <p:nvPr/>
          </p:nvSpPr>
          <p:spPr>
            <a:xfrm>
              <a:off x="13197" y="4719"/>
              <a:ext cx="5068" cy="576"/>
            </a:xfrm>
            <a:prstGeom prst="rect">
              <a:avLst/>
            </a:prstGeom>
            <a:noFill/>
          </p:spPr>
          <p:txBody>
            <a:bodyPr wrap="square" rtlCol="0" anchor="t">
              <a:spAutoFit/>
            </a:bodyPr>
            <a:lstStyle/>
            <a:p>
              <a:pPr algn="r"/>
              <a:r>
                <a:rPr lang="en-US" altLang="zh-CN" b="1" dirty="0">
                  <a:solidFill>
                    <a:srgbClr val="595959"/>
                  </a:solidFill>
                  <a:latin typeface="Batang" panose="02030600000101010101" charset="-127"/>
                  <a:ea typeface="Batang" panose="02030600000101010101" charset="-127"/>
                  <a:sym typeface="+mn-ea"/>
                </a:rPr>
                <a:t>TITLE  ADD  HERE </a:t>
              </a: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 name="任意多边形 6"/>
          <p:cNvSpPr>
            <a:spLocks noChangeArrowheads="1"/>
          </p:cNvSpPr>
          <p:nvPr/>
        </p:nvSpPr>
        <p:spPr bwMode="auto">
          <a:xfrm rot="-5400000">
            <a:off x="6633369" y="2972594"/>
            <a:ext cx="631825" cy="58737"/>
          </a:xfrm>
          <a:custGeom>
            <a:avLst/>
            <a:gdLst>
              <a:gd name="T0" fmla="*/ 0 w 361950"/>
              <a:gd name="T1" fmla="*/ 0 h 58420"/>
              <a:gd name="T2" fmla="*/ 631825 w 361950"/>
              <a:gd name="T3" fmla="*/ 0 h 58420"/>
              <a:gd name="T4" fmla="*/ 0 60000 65536"/>
              <a:gd name="T5" fmla="*/ 0 60000 65536"/>
              <a:gd name="T6" fmla="*/ 0 w 361950"/>
              <a:gd name="T7" fmla="*/ 0 h 58420"/>
              <a:gd name="T8" fmla="*/ 361950 w 361950"/>
              <a:gd name="T9" fmla="*/ 58420 h 58420"/>
            </a:gdLst>
            <a:ahLst/>
            <a:cxnLst>
              <a:cxn ang="T4">
                <a:pos x="T0" y="T1"/>
              </a:cxn>
              <a:cxn ang="T5">
                <a:pos x="T2" y="T3"/>
              </a:cxn>
            </a:cxnLst>
            <a:rect l="T6" t="T7" r="T8" b="T9"/>
            <a:pathLst>
              <a:path w="361950" h="58420">
                <a:moveTo>
                  <a:pt x="0" y="0"/>
                </a:moveTo>
                <a:lnTo>
                  <a:pt x="361950" y="0"/>
                </a:lnTo>
              </a:path>
            </a:pathLst>
          </a:custGeom>
          <a:noFill/>
          <a:ln w="19050" cap="flat" cmpd="sng">
            <a:solidFill>
              <a:schemeClr val="bg1"/>
            </a:solidFill>
            <a:prstDash val="sysDash"/>
            <a:miter lim="800000"/>
          </a:ln>
          <a:extLst>
            <a:ext uri="{909E8E84-426E-40DD-AFC4-6F175D3DCCD1}">
              <a14:hiddenFill xmlns:a14="http://schemas.microsoft.com/office/drawing/2010/main">
                <a:solidFill>
                  <a:srgbClr val="FFFFFF"/>
                </a:solidFill>
              </a14:hiddenFill>
            </a:ext>
          </a:extLst>
        </p:spPr>
        <p:txBody>
          <a:bodyPr anchor="ctr"/>
          <a:lstStyle/>
          <a:p>
            <a:endParaRPr lang="zh-CN" altLang="en-US">
              <a:solidFill>
                <a:prstClr val="black"/>
              </a:solidFill>
            </a:endParaRPr>
          </a:p>
        </p:txBody>
      </p:sp>
      <p:sp>
        <p:nvSpPr>
          <p:cNvPr id="6" name="Freeform 5"/>
          <p:cNvSpPr>
            <a:spLocks noChangeArrowheads="1"/>
          </p:cNvSpPr>
          <p:nvPr/>
        </p:nvSpPr>
        <p:spPr bwMode="auto">
          <a:xfrm>
            <a:off x="4006850" y="2352675"/>
            <a:ext cx="3797300" cy="4356100"/>
          </a:xfrm>
          <a:custGeom>
            <a:avLst/>
            <a:gdLst>
              <a:gd name="T0" fmla="*/ 2256577 w 1045"/>
              <a:gd name="T1" fmla="*/ 4352694 h 1279"/>
              <a:gd name="T2" fmla="*/ 1791453 w 1045"/>
              <a:gd name="T3" fmla="*/ 4356100 h 1279"/>
              <a:gd name="T4" fmla="*/ 1784186 w 1045"/>
              <a:gd name="T5" fmla="*/ 3637463 h 1279"/>
              <a:gd name="T6" fmla="*/ 1315428 w 1045"/>
              <a:gd name="T7" fmla="*/ 3273035 h 1279"/>
              <a:gd name="T8" fmla="*/ 868473 w 1045"/>
              <a:gd name="T9" fmla="*/ 3242382 h 1279"/>
              <a:gd name="T10" fmla="*/ 0 w 1045"/>
              <a:gd name="T11" fmla="*/ 2833679 h 1279"/>
              <a:gd name="T12" fmla="*/ 1170077 w 1045"/>
              <a:gd name="T13" fmla="*/ 3160642 h 1279"/>
              <a:gd name="T14" fmla="*/ 425152 w 1045"/>
              <a:gd name="T15" fmla="*/ 2370481 h 1279"/>
              <a:gd name="T16" fmla="*/ 1562525 w 1045"/>
              <a:gd name="T17" fmla="*/ 3245788 h 1279"/>
              <a:gd name="T18" fmla="*/ 1795087 w 1045"/>
              <a:gd name="T19" fmla="*/ 3395646 h 1279"/>
              <a:gd name="T20" fmla="*/ 1795087 w 1045"/>
              <a:gd name="T21" fmla="*/ 3382023 h 1279"/>
              <a:gd name="T22" fmla="*/ 1704243 w 1045"/>
              <a:gd name="T23" fmla="*/ 2339829 h 1279"/>
              <a:gd name="T24" fmla="*/ 901177 w 1045"/>
              <a:gd name="T25" fmla="*/ 1975401 h 1279"/>
              <a:gd name="T26" fmla="*/ 39972 w 1045"/>
              <a:gd name="T27" fmla="*/ 739072 h 1279"/>
              <a:gd name="T28" fmla="*/ 999289 w 1045"/>
              <a:gd name="T29" fmla="*/ 1866413 h 1279"/>
              <a:gd name="T30" fmla="*/ 1162810 w 1045"/>
              <a:gd name="T31" fmla="*/ 1355534 h 1279"/>
              <a:gd name="T32" fmla="*/ 1148274 w 1045"/>
              <a:gd name="T33" fmla="*/ 837843 h 1279"/>
              <a:gd name="T34" fmla="*/ 1268189 w 1045"/>
              <a:gd name="T35" fmla="*/ 1566697 h 1279"/>
              <a:gd name="T36" fmla="*/ 1191880 w 1045"/>
              <a:gd name="T37" fmla="*/ 1975401 h 1279"/>
              <a:gd name="T38" fmla="*/ 1711510 w 1045"/>
              <a:gd name="T39" fmla="*/ 2155912 h 1279"/>
              <a:gd name="T40" fmla="*/ 1987678 w 1045"/>
              <a:gd name="T41" fmla="*/ 0 h 1279"/>
              <a:gd name="T42" fmla="*/ 1922270 w 1045"/>
              <a:gd name="T43" fmla="*/ 2309176 h 1279"/>
              <a:gd name="T44" fmla="*/ 2093057 w 1045"/>
              <a:gd name="T45" fmla="*/ 2980131 h 1279"/>
              <a:gd name="T46" fmla="*/ 2692631 w 1045"/>
              <a:gd name="T47" fmla="*/ 2486281 h 1279"/>
              <a:gd name="T48" fmla="*/ 2939728 w 1045"/>
              <a:gd name="T49" fmla="*/ 1273793 h 1279"/>
              <a:gd name="T50" fmla="*/ 2874320 w 1045"/>
              <a:gd name="T51" fmla="*/ 2339829 h 1279"/>
              <a:gd name="T52" fmla="*/ 3281303 w 1045"/>
              <a:gd name="T53" fmla="*/ 1944748 h 1279"/>
              <a:gd name="T54" fmla="*/ 3797300 w 1045"/>
              <a:gd name="T55" fmla="*/ 1093282 h 1279"/>
              <a:gd name="T56" fmla="*/ 3481161 w 1045"/>
              <a:gd name="T57" fmla="*/ 1856196 h 1279"/>
              <a:gd name="T58" fmla="*/ 2238408 w 1045"/>
              <a:gd name="T59" fmla="*/ 3290065 h 1279"/>
              <a:gd name="T60" fmla="*/ 2216606 w 1045"/>
              <a:gd name="T61" fmla="*/ 3729421 h 1279"/>
              <a:gd name="T62" fmla="*/ 3412119 w 1045"/>
              <a:gd name="T63" fmla="*/ 3024407 h 1279"/>
              <a:gd name="T64" fmla="*/ 2216606 w 1045"/>
              <a:gd name="T65" fmla="*/ 3882685 h 1279"/>
              <a:gd name="T66" fmla="*/ 2256577 w 1045"/>
              <a:gd name="T67" fmla="*/ 4352694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45"/>
              <a:gd name="T103" fmla="*/ 0 h 1279"/>
              <a:gd name="T104" fmla="*/ 1045 w 1045"/>
              <a:gd name="T105" fmla="*/ 1279 h 127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rgbClr val="C5CEB2"/>
          </a:solidFill>
          <a:ln>
            <a:noFill/>
          </a:ln>
        </p:spPr>
        <p:txBody>
          <a:bodyPr/>
          <a:lstStyle/>
          <a:p>
            <a:endParaRPr lang="zh-CN" altLang="en-US">
              <a:solidFill>
                <a:prstClr val="black"/>
              </a:solidFill>
            </a:endParaRPr>
          </a:p>
        </p:txBody>
      </p:sp>
      <p:sp>
        <p:nvSpPr>
          <p:cNvPr id="7" name="Freeform 7"/>
          <p:cNvSpPr>
            <a:spLocks noChangeArrowheads="1"/>
          </p:cNvSpPr>
          <p:nvPr/>
        </p:nvSpPr>
        <p:spPr bwMode="auto">
          <a:xfrm>
            <a:off x="5705475" y="1714500"/>
            <a:ext cx="522288" cy="565150"/>
          </a:xfrm>
          <a:custGeom>
            <a:avLst/>
            <a:gdLst>
              <a:gd name="T0" fmla="*/ 260136 w 259"/>
              <a:gd name="T1" fmla="*/ 0 h 299"/>
              <a:gd name="T2" fmla="*/ 391212 w 259"/>
              <a:gd name="T3" fmla="*/ 71825 h 299"/>
              <a:gd name="T4" fmla="*/ 522288 w 259"/>
              <a:gd name="T5" fmla="*/ 139870 h 299"/>
              <a:gd name="T6" fmla="*/ 522288 w 259"/>
              <a:gd name="T7" fmla="*/ 281630 h 299"/>
              <a:gd name="T8" fmla="*/ 522288 w 259"/>
              <a:gd name="T9" fmla="*/ 421500 h 299"/>
              <a:gd name="T10" fmla="*/ 391212 w 259"/>
              <a:gd name="T11" fmla="*/ 493325 h 299"/>
              <a:gd name="T12" fmla="*/ 260136 w 259"/>
              <a:gd name="T13" fmla="*/ 565150 h 299"/>
              <a:gd name="T14" fmla="*/ 129060 w 259"/>
              <a:gd name="T15" fmla="*/ 493325 h 299"/>
              <a:gd name="T16" fmla="*/ 0 w 259"/>
              <a:gd name="T17" fmla="*/ 421500 h 299"/>
              <a:gd name="T18" fmla="*/ 0 w 259"/>
              <a:gd name="T19" fmla="*/ 281630 h 299"/>
              <a:gd name="T20" fmla="*/ 0 w 259"/>
              <a:gd name="T21" fmla="*/ 139870 h 299"/>
              <a:gd name="T22" fmla="*/ 129060 w 259"/>
              <a:gd name="T23" fmla="*/ 71825 h 299"/>
              <a:gd name="T24" fmla="*/ 260136 w 259"/>
              <a:gd name="T25" fmla="*/ 0 h 299"/>
              <a:gd name="T26" fmla="*/ 260136 w 259"/>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9"/>
              <a:gd name="T43" fmla="*/ 0 h 299"/>
              <a:gd name="T44" fmla="*/ 259 w 259"/>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9" h="299">
                <a:moveTo>
                  <a:pt x="129" y="0"/>
                </a:moveTo>
                <a:lnTo>
                  <a:pt x="194" y="38"/>
                </a:lnTo>
                <a:lnTo>
                  <a:pt x="259" y="74"/>
                </a:lnTo>
                <a:lnTo>
                  <a:pt x="259" y="149"/>
                </a:lnTo>
                <a:lnTo>
                  <a:pt x="259" y="223"/>
                </a:lnTo>
                <a:lnTo>
                  <a:pt x="194" y="261"/>
                </a:lnTo>
                <a:lnTo>
                  <a:pt x="129" y="299"/>
                </a:lnTo>
                <a:lnTo>
                  <a:pt x="64" y="261"/>
                </a:lnTo>
                <a:lnTo>
                  <a:pt x="0" y="223"/>
                </a:lnTo>
                <a:lnTo>
                  <a:pt x="0" y="149"/>
                </a:lnTo>
                <a:lnTo>
                  <a:pt x="0" y="74"/>
                </a:lnTo>
                <a:lnTo>
                  <a:pt x="64" y="38"/>
                </a:lnTo>
                <a:lnTo>
                  <a:pt x="129" y="0"/>
                </a:lnTo>
                <a:close/>
              </a:path>
            </a:pathLst>
          </a:custGeom>
          <a:solidFill>
            <a:srgbClr val="FDBD7D"/>
          </a:solidFill>
          <a:ln>
            <a:noFill/>
          </a:ln>
        </p:spPr>
        <p:txBody>
          <a:bodyPr/>
          <a:lstStyle/>
          <a:p>
            <a:endParaRPr lang="zh-CN" altLang="en-US">
              <a:solidFill>
                <a:prstClr val="black"/>
              </a:solidFill>
            </a:endParaRPr>
          </a:p>
        </p:txBody>
      </p:sp>
      <p:sp>
        <p:nvSpPr>
          <p:cNvPr id="4" name="Freeform 8"/>
          <p:cNvSpPr>
            <a:spLocks noChangeArrowheads="1"/>
          </p:cNvSpPr>
          <p:nvPr/>
        </p:nvSpPr>
        <p:spPr bwMode="auto">
          <a:xfrm>
            <a:off x="7591108" y="2795588"/>
            <a:ext cx="519112" cy="561975"/>
          </a:xfrm>
          <a:custGeom>
            <a:avLst/>
            <a:gdLst>
              <a:gd name="T0" fmla="*/ 258546 w 257"/>
              <a:gd name="T1" fmla="*/ 0 h 297"/>
              <a:gd name="T2" fmla="*/ 387819 w 257"/>
              <a:gd name="T3" fmla="*/ 68118 h 297"/>
              <a:gd name="T4" fmla="*/ 519112 w 257"/>
              <a:gd name="T5" fmla="*/ 140021 h 297"/>
              <a:gd name="T6" fmla="*/ 519112 w 257"/>
              <a:gd name="T7" fmla="*/ 280041 h 297"/>
              <a:gd name="T8" fmla="*/ 519112 w 257"/>
              <a:gd name="T9" fmla="*/ 423846 h 297"/>
              <a:gd name="T10" fmla="*/ 387819 w 257"/>
              <a:gd name="T11" fmla="*/ 493857 h 297"/>
              <a:gd name="T12" fmla="*/ 258546 w 257"/>
              <a:gd name="T13" fmla="*/ 561975 h 297"/>
              <a:gd name="T14" fmla="*/ 127253 w 257"/>
              <a:gd name="T15" fmla="*/ 493857 h 297"/>
              <a:gd name="T16" fmla="*/ 0 w 257"/>
              <a:gd name="T17" fmla="*/ 423846 h 297"/>
              <a:gd name="T18" fmla="*/ 0 w 257"/>
              <a:gd name="T19" fmla="*/ 280041 h 297"/>
              <a:gd name="T20" fmla="*/ 0 w 257"/>
              <a:gd name="T21" fmla="*/ 140021 h 297"/>
              <a:gd name="T22" fmla="*/ 127253 w 257"/>
              <a:gd name="T23" fmla="*/ 68118 h 297"/>
              <a:gd name="T24" fmla="*/ 258546 w 257"/>
              <a:gd name="T25" fmla="*/ 0 h 297"/>
              <a:gd name="T26" fmla="*/ 258546 w 257"/>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7"/>
              <a:gd name="T43" fmla="*/ 0 h 297"/>
              <a:gd name="T44" fmla="*/ 257 w 257"/>
              <a:gd name="T45" fmla="*/ 297 h 2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7" h="297">
                <a:moveTo>
                  <a:pt x="128" y="0"/>
                </a:moveTo>
                <a:lnTo>
                  <a:pt x="192" y="36"/>
                </a:lnTo>
                <a:lnTo>
                  <a:pt x="257" y="74"/>
                </a:lnTo>
                <a:lnTo>
                  <a:pt x="257" y="148"/>
                </a:lnTo>
                <a:lnTo>
                  <a:pt x="257" y="224"/>
                </a:lnTo>
                <a:lnTo>
                  <a:pt x="192" y="261"/>
                </a:lnTo>
                <a:lnTo>
                  <a:pt x="128" y="297"/>
                </a:lnTo>
                <a:lnTo>
                  <a:pt x="63" y="261"/>
                </a:lnTo>
                <a:lnTo>
                  <a:pt x="0" y="224"/>
                </a:lnTo>
                <a:lnTo>
                  <a:pt x="0" y="148"/>
                </a:lnTo>
                <a:lnTo>
                  <a:pt x="0" y="74"/>
                </a:lnTo>
                <a:lnTo>
                  <a:pt x="63" y="36"/>
                </a:lnTo>
                <a:lnTo>
                  <a:pt x="128" y="0"/>
                </a:lnTo>
                <a:close/>
              </a:path>
            </a:pathLst>
          </a:custGeom>
          <a:solidFill>
            <a:srgbClr val="B5595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prstClr val="black"/>
              </a:solidFill>
            </a:endParaRPr>
          </a:p>
        </p:txBody>
      </p:sp>
      <p:sp>
        <p:nvSpPr>
          <p:cNvPr id="8" name="Freeform 9"/>
          <p:cNvSpPr>
            <a:spLocks noChangeArrowheads="1"/>
          </p:cNvSpPr>
          <p:nvPr/>
        </p:nvSpPr>
        <p:spPr bwMode="auto">
          <a:xfrm>
            <a:off x="7267258" y="4727575"/>
            <a:ext cx="523875" cy="565150"/>
          </a:xfrm>
          <a:custGeom>
            <a:avLst/>
            <a:gdLst>
              <a:gd name="T0" fmla="*/ 261938 w 260"/>
              <a:gd name="T1" fmla="*/ 0 h 299"/>
              <a:gd name="T2" fmla="*/ 392906 w 260"/>
              <a:gd name="T3" fmla="*/ 71825 h 299"/>
              <a:gd name="T4" fmla="*/ 523875 w 260"/>
              <a:gd name="T5" fmla="*/ 143650 h 299"/>
              <a:gd name="T6" fmla="*/ 523875 w 260"/>
              <a:gd name="T7" fmla="*/ 283520 h 299"/>
              <a:gd name="T8" fmla="*/ 523875 w 260"/>
              <a:gd name="T9" fmla="*/ 423390 h 299"/>
              <a:gd name="T10" fmla="*/ 392906 w 260"/>
              <a:gd name="T11" fmla="*/ 493325 h 299"/>
              <a:gd name="T12" fmla="*/ 261938 w 260"/>
              <a:gd name="T13" fmla="*/ 565150 h 299"/>
              <a:gd name="T14" fmla="*/ 130969 w 260"/>
              <a:gd name="T15" fmla="*/ 493325 h 299"/>
              <a:gd name="T16" fmla="*/ 0 w 260"/>
              <a:gd name="T17" fmla="*/ 423390 h 299"/>
              <a:gd name="T18" fmla="*/ 0 w 260"/>
              <a:gd name="T19" fmla="*/ 283520 h 299"/>
              <a:gd name="T20" fmla="*/ 0 w 260"/>
              <a:gd name="T21" fmla="*/ 143650 h 299"/>
              <a:gd name="T22" fmla="*/ 130969 w 260"/>
              <a:gd name="T23" fmla="*/ 71825 h 299"/>
              <a:gd name="T24" fmla="*/ 261938 w 260"/>
              <a:gd name="T25" fmla="*/ 0 h 299"/>
              <a:gd name="T26" fmla="*/ 261938 w 260"/>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60"/>
              <a:gd name="T43" fmla="*/ 0 h 299"/>
              <a:gd name="T44" fmla="*/ 260 w 260"/>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60" h="299">
                <a:moveTo>
                  <a:pt x="130" y="0"/>
                </a:moveTo>
                <a:lnTo>
                  <a:pt x="195" y="38"/>
                </a:lnTo>
                <a:lnTo>
                  <a:pt x="260" y="76"/>
                </a:lnTo>
                <a:lnTo>
                  <a:pt x="260" y="150"/>
                </a:lnTo>
                <a:lnTo>
                  <a:pt x="260" y="224"/>
                </a:lnTo>
                <a:lnTo>
                  <a:pt x="195" y="261"/>
                </a:lnTo>
                <a:lnTo>
                  <a:pt x="130" y="299"/>
                </a:lnTo>
                <a:lnTo>
                  <a:pt x="65" y="261"/>
                </a:lnTo>
                <a:lnTo>
                  <a:pt x="0" y="224"/>
                </a:lnTo>
                <a:lnTo>
                  <a:pt x="0" y="150"/>
                </a:lnTo>
                <a:lnTo>
                  <a:pt x="0" y="76"/>
                </a:lnTo>
                <a:lnTo>
                  <a:pt x="65" y="38"/>
                </a:lnTo>
                <a:lnTo>
                  <a:pt x="130" y="0"/>
                </a:lnTo>
                <a:close/>
              </a:path>
            </a:pathLst>
          </a:custGeom>
          <a:solidFill>
            <a:srgbClr val="B5595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prstClr val="black"/>
              </a:solidFill>
            </a:endParaRPr>
          </a:p>
        </p:txBody>
      </p:sp>
      <p:sp>
        <p:nvSpPr>
          <p:cNvPr id="9" name="Freeform 10"/>
          <p:cNvSpPr>
            <a:spLocks noChangeArrowheads="1"/>
          </p:cNvSpPr>
          <p:nvPr/>
        </p:nvSpPr>
        <p:spPr bwMode="auto">
          <a:xfrm>
            <a:off x="4872038" y="2595563"/>
            <a:ext cx="520700" cy="565150"/>
          </a:xfrm>
          <a:custGeom>
            <a:avLst/>
            <a:gdLst>
              <a:gd name="T0" fmla="*/ 258332 w 258"/>
              <a:gd name="T1" fmla="*/ 0 h 299"/>
              <a:gd name="T2" fmla="*/ 389516 w 258"/>
              <a:gd name="T3" fmla="*/ 71825 h 299"/>
              <a:gd name="T4" fmla="*/ 520700 w 258"/>
              <a:gd name="T5" fmla="*/ 143650 h 299"/>
              <a:gd name="T6" fmla="*/ 520700 w 258"/>
              <a:gd name="T7" fmla="*/ 283520 h 299"/>
              <a:gd name="T8" fmla="*/ 520700 w 258"/>
              <a:gd name="T9" fmla="*/ 421500 h 299"/>
              <a:gd name="T10" fmla="*/ 389516 w 258"/>
              <a:gd name="T11" fmla="*/ 493325 h 299"/>
              <a:gd name="T12" fmla="*/ 258332 w 258"/>
              <a:gd name="T13" fmla="*/ 565150 h 299"/>
              <a:gd name="T14" fmla="*/ 127148 w 258"/>
              <a:gd name="T15" fmla="*/ 493325 h 299"/>
              <a:gd name="T16" fmla="*/ 0 w 258"/>
              <a:gd name="T17" fmla="*/ 421500 h 299"/>
              <a:gd name="T18" fmla="*/ 0 w 258"/>
              <a:gd name="T19" fmla="*/ 283520 h 299"/>
              <a:gd name="T20" fmla="*/ 0 w 258"/>
              <a:gd name="T21" fmla="*/ 143650 h 299"/>
              <a:gd name="T22" fmla="*/ 127148 w 258"/>
              <a:gd name="T23" fmla="*/ 71825 h 299"/>
              <a:gd name="T24" fmla="*/ 258332 w 258"/>
              <a:gd name="T25" fmla="*/ 0 h 299"/>
              <a:gd name="T26" fmla="*/ 258332 w 258"/>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8"/>
              <a:gd name="T43" fmla="*/ 0 h 299"/>
              <a:gd name="T44" fmla="*/ 258 w 258"/>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8" h="299">
                <a:moveTo>
                  <a:pt x="128" y="0"/>
                </a:moveTo>
                <a:lnTo>
                  <a:pt x="193" y="38"/>
                </a:lnTo>
                <a:lnTo>
                  <a:pt x="258" y="76"/>
                </a:lnTo>
                <a:lnTo>
                  <a:pt x="258" y="150"/>
                </a:lnTo>
                <a:lnTo>
                  <a:pt x="258" y="223"/>
                </a:lnTo>
                <a:lnTo>
                  <a:pt x="193" y="261"/>
                </a:lnTo>
                <a:lnTo>
                  <a:pt x="128" y="299"/>
                </a:lnTo>
                <a:lnTo>
                  <a:pt x="63" y="261"/>
                </a:lnTo>
                <a:lnTo>
                  <a:pt x="0" y="223"/>
                </a:lnTo>
                <a:lnTo>
                  <a:pt x="0" y="150"/>
                </a:lnTo>
                <a:lnTo>
                  <a:pt x="0" y="76"/>
                </a:lnTo>
                <a:lnTo>
                  <a:pt x="63" y="38"/>
                </a:lnTo>
                <a:lnTo>
                  <a:pt x="128" y="0"/>
                </a:lnTo>
                <a:close/>
              </a:path>
            </a:pathLst>
          </a:custGeom>
          <a:solidFill>
            <a:srgbClr val="FDD9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prstClr val="black"/>
              </a:solidFill>
            </a:endParaRPr>
          </a:p>
        </p:txBody>
      </p:sp>
      <p:sp>
        <p:nvSpPr>
          <p:cNvPr id="14" name="Freeform 11"/>
          <p:cNvSpPr>
            <a:spLocks noChangeArrowheads="1"/>
          </p:cNvSpPr>
          <p:nvPr/>
        </p:nvSpPr>
        <p:spPr bwMode="auto">
          <a:xfrm>
            <a:off x="3719513" y="4578350"/>
            <a:ext cx="520700" cy="561975"/>
          </a:xfrm>
          <a:custGeom>
            <a:avLst/>
            <a:gdLst>
              <a:gd name="T0" fmla="*/ 262368 w 258"/>
              <a:gd name="T1" fmla="*/ 0 h 297"/>
              <a:gd name="T2" fmla="*/ 389516 w 258"/>
              <a:gd name="T3" fmla="*/ 68118 h 297"/>
              <a:gd name="T4" fmla="*/ 520700 w 258"/>
              <a:gd name="T5" fmla="*/ 140021 h 297"/>
              <a:gd name="T6" fmla="*/ 520700 w 258"/>
              <a:gd name="T7" fmla="*/ 280041 h 297"/>
              <a:gd name="T8" fmla="*/ 520700 w 258"/>
              <a:gd name="T9" fmla="*/ 421954 h 297"/>
              <a:gd name="T10" fmla="*/ 389516 w 258"/>
              <a:gd name="T11" fmla="*/ 493857 h 297"/>
              <a:gd name="T12" fmla="*/ 262368 w 258"/>
              <a:gd name="T13" fmla="*/ 561975 h 297"/>
              <a:gd name="T14" fmla="*/ 131184 w 258"/>
              <a:gd name="T15" fmla="*/ 493857 h 297"/>
              <a:gd name="T16" fmla="*/ 0 w 258"/>
              <a:gd name="T17" fmla="*/ 421954 h 297"/>
              <a:gd name="T18" fmla="*/ 0 w 258"/>
              <a:gd name="T19" fmla="*/ 280041 h 297"/>
              <a:gd name="T20" fmla="*/ 0 w 258"/>
              <a:gd name="T21" fmla="*/ 140021 h 297"/>
              <a:gd name="T22" fmla="*/ 131184 w 258"/>
              <a:gd name="T23" fmla="*/ 68118 h 297"/>
              <a:gd name="T24" fmla="*/ 262368 w 258"/>
              <a:gd name="T25" fmla="*/ 0 h 297"/>
              <a:gd name="T26" fmla="*/ 262368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8"/>
              <a:gd name="T43" fmla="*/ 0 h 297"/>
              <a:gd name="T44" fmla="*/ 258 w 258"/>
              <a:gd name="T45" fmla="*/ 297 h 2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8" h="297">
                <a:moveTo>
                  <a:pt x="130" y="0"/>
                </a:moveTo>
                <a:lnTo>
                  <a:pt x="193" y="36"/>
                </a:lnTo>
                <a:lnTo>
                  <a:pt x="258" y="74"/>
                </a:lnTo>
                <a:lnTo>
                  <a:pt x="258" y="148"/>
                </a:lnTo>
                <a:lnTo>
                  <a:pt x="258" y="223"/>
                </a:lnTo>
                <a:lnTo>
                  <a:pt x="193" y="261"/>
                </a:lnTo>
                <a:lnTo>
                  <a:pt x="130" y="297"/>
                </a:lnTo>
                <a:lnTo>
                  <a:pt x="65" y="261"/>
                </a:lnTo>
                <a:lnTo>
                  <a:pt x="0" y="223"/>
                </a:lnTo>
                <a:lnTo>
                  <a:pt x="0" y="148"/>
                </a:lnTo>
                <a:lnTo>
                  <a:pt x="0" y="74"/>
                </a:lnTo>
                <a:lnTo>
                  <a:pt x="65" y="36"/>
                </a:lnTo>
                <a:lnTo>
                  <a:pt x="130" y="0"/>
                </a:lnTo>
                <a:close/>
              </a:path>
            </a:pathLst>
          </a:custGeom>
          <a:solidFill>
            <a:srgbClr val="B5595B"/>
          </a:solidFill>
          <a:ln>
            <a:noFill/>
          </a:ln>
        </p:spPr>
        <p:txBody>
          <a:bodyPr/>
          <a:lstStyle/>
          <a:p>
            <a:endParaRPr lang="zh-CN" altLang="en-US">
              <a:solidFill>
                <a:prstClr val="black"/>
              </a:solidFill>
            </a:endParaRPr>
          </a:p>
        </p:txBody>
      </p:sp>
      <p:sp>
        <p:nvSpPr>
          <p:cNvPr id="15" name="Freeform 13"/>
          <p:cNvSpPr>
            <a:spLocks noChangeArrowheads="1"/>
          </p:cNvSpPr>
          <p:nvPr/>
        </p:nvSpPr>
        <p:spPr bwMode="auto">
          <a:xfrm>
            <a:off x="6550025" y="5480050"/>
            <a:ext cx="292100" cy="314325"/>
          </a:xfrm>
          <a:custGeom>
            <a:avLst/>
            <a:gdLst>
              <a:gd name="T0" fmla="*/ 146050 w 144"/>
              <a:gd name="T1" fmla="*/ 0 h 166"/>
              <a:gd name="T2" fmla="*/ 219075 w 144"/>
              <a:gd name="T3" fmla="*/ 41658 h 166"/>
              <a:gd name="T4" fmla="*/ 292100 w 144"/>
              <a:gd name="T5" fmla="*/ 79528 h 166"/>
              <a:gd name="T6" fmla="*/ 292100 w 144"/>
              <a:gd name="T7" fmla="*/ 157163 h 166"/>
              <a:gd name="T8" fmla="*/ 292100 w 144"/>
              <a:gd name="T9" fmla="*/ 234797 h 166"/>
              <a:gd name="T10" fmla="*/ 219075 w 144"/>
              <a:gd name="T11" fmla="*/ 272667 h 166"/>
              <a:gd name="T12" fmla="*/ 146050 w 144"/>
              <a:gd name="T13" fmla="*/ 314325 h 166"/>
              <a:gd name="T14" fmla="*/ 73025 w 144"/>
              <a:gd name="T15" fmla="*/ 272667 h 166"/>
              <a:gd name="T16" fmla="*/ 0 w 144"/>
              <a:gd name="T17" fmla="*/ 234797 h 166"/>
              <a:gd name="T18" fmla="*/ 0 w 144"/>
              <a:gd name="T19" fmla="*/ 157163 h 166"/>
              <a:gd name="T20" fmla="*/ 0 w 144"/>
              <a:gd name="T21" fmla="*/ 79528 h 166"/>
              <a:gd name="T22" fmla="*/ 73025 w 144"/>
              <a:gd name="T23" fmla="*/ 41658 h 166"/>
              <a:gd name="T24" fmla="*/ 146050 w 144"/>
              <a:gd name="T25" fmla="*/ 0 h 166"/>
              <a:gd name="T26" fmla="*/ 146050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4"/>
              <a:gd name="T43" fmla="*/ 0 h 166"/>
              <a:gd name="T44" fmla="*/ 144 w 144"/>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4" h="166">
                <a:moveTo>
                  <a:pt x="72" y="0"/>
                </a:moveTo>
                <a:lnTo>
                  <a:pt x="108" y="22"/>
                </a:lnTo>
                <a:lnTo>
                  <a:pt x="144" y="42"/>
                </a:lnTo>
                <a:lnTo>
                  <a:pt x="144" y="83"/>
                </a:lnTo>
                <a:lnTo>
                  <a:pt x="144" y="124"/>
                </a:lnTo>
                <a:lnTo>
                  <a:pt x="108" y="144"/>
                </a:lnTo>
                <a:lnTo>
                  <a:pt x="72" y="166"/>
                </a:lnTo>
                <a:lnTo>
                  <a:pt x="36" y="144"/>
                </a:lnTo>
                <a:lnTo>
                  <a:pt x="0" y="124"/>
                </a:lnTo>
                <a:lnTo>
                  <a:pt x="0" y="83"/>
                </a:lnTo>
                <a:lnTo>
                  <a:pt x="0" y="42"/>
                </a:lnTo>
                <a:lnTo>
                  <a:pt x="36" y="22"/>
                </a:lnTo>
                <a:lnTo>
                  <a:pt x="72" y="0"/>
                </a:lnTo>
                <a:close/>
              </a:path>
            </a:pathLst>
          </a:custGeom>
          <a:solidFill>
            <a:srgbClr val="FDBD7D"/>
          </a:solidFill>
          <a:ln>
            <a:noFill/>
          </a:ln>
        </p:spPr>
        <p:txBody>
          <a:bodyPr/>
          <a:lstStyle/>
          <a:p>
            <a:endParaRPr lang="zh-CN" altLang="en-US">
              <a:solidFill>
                <a:prstClr val="black"/>
              </a:solidFill>
            </a:endParaRPr>
          </a:p>
        </p:txBody>
      </p:sp>
      <p:sp>
        <p:nvSpPr>
          <p:cNvPr id="16" name="Freeform 14"/>
          <p:cNvSpPr>
            <a:spLocks noChangeArrowheads="1"/>
          </p:cNvSpPr>
          <p:nvPr/>
        </p:nvSpPr>
        <p:spPr bwMode="auto">
          <a:xfrm>
            <a:off x="4589463" y="3578225"/>
            <a:ext cx="285750" cy="314325"/>
          </a:xfrm>
          <a:custGeom>
            <a:avLst/>
            <a:gdLst>
              <a:gd name="T0" fmla="*/ 140863 w 142"/>
              <a:gd name="T1" fmla="*/ 0 h 166"/>
              <a:gd name="T2" fmla="*/ 213306 w 142"/>
              <a:gd name="T3" fmla="*/ 41658 h 166"/>
              <a:gd name="T4" fmla="*/ 285750 w 142"/>
              <a:gd name="T5" fmla="*/ 79528 h 166"/>
              <a:gd name="T6" fmla="*/ 285750 w 142"/>
              <a:gd name="T7" fmla="*/ 157163 h 166"/>
              <a:gd name="T8" fmla="*/ 285750 w 142"/>
              <a:gd name="T9" fmla="*/ 236691 h 166"/>
              <a:gd name="T10" fmla="*/ 213306 w 142"/>
              <a:gd name="T11" fmla="*/ 272667 h 166"/>
              <a:gd name="T12" fmla="*/ 140863 w 142"/>
              <a:gd name="T13" fmla="*/ 314325 h 166"/>
              <a:gd name="T14" fmla="*/ 68419 w 142"/>
              <a:gd name="T15" fmla="*/ 272667 h 166"/>
              <a:gd name="T16" fmla="*/ 0 w 142"/>
              <a:gd name="T17" fmla="*/ 236691 h 166"/>
              <a:gd name="T18" fmla="*/ 0 w 142"/>
              <a:gd name="T19" fmla="*/ 157163 h 166"/>
              <a:gd name="T20" fmla="*/ 0 w 142"/>
              <a:gd name="T21" fmla="*/ 79528 h 166"/>
              <a:gd name="T22" fmla="*/ 68419 w 142"/>
              <a:gd name="T23" fmla="*/ 41658 h 166"/>
              <a:gd name="T24" fmla="*/ 140863 w 142"/>
              <a:gd name="T25" fmla="*/ 0 h 166"/>
              <a:gd name="T26" fmla="*/ 140863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6"/>
              <a:gd name="T44" fmla="*/ 142 w 14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6">
                <a:moveTo>
                  <a:pt x="70" y="0"/>
                </a:moveTo>
                <a:lnTo>
                  <a:pt x="106" y="22"/>
                </a:lnTo>
                <a:lnTo>
                  <a:pt x="142" y="42"/>
                </a:lnTo>
                <a:lnTo>
                  <a:pt x="142" y="83"/>
                </a:lnTo>
                <a:lnTo>
                  <a:pt x="142" y="125"/>
                </a:lnTo>
                <a:lnTo>
                  <a:pt x="106" y="144"/>
                </a:lnTo>
                <a:lnTo>
                  <a:pt x="70" y="166"/>
                </a:lnTo>
                <a:lnTo>
                  <a:pt x="34" y="144"/>
                </a:lnTo>
                <a:lnTo>
                  <a:pt x="0" y="125"/>
                </a:lnTo>
                <a:lnTo>
                  <a:pt x="0" y="83"/>
                </a:lnTo>
                <a:lnTo>
                  <a:pt x="0" y="42"/>
                </a:lnTo>
                <a:lnTo>
                  <a:pt x="34" y="22"/>
                </a:lnTo>
                <a:lnTo>
                  <a:pt x="70" y="0"/>
                </a:lnTo>
                <a:close/>
              </a:path>
            </a:pathLst>
          </a:custGeom>
          <a:solidFill>
            <a:srgbClr val="EBD59D"/>
          </a:solidFill>
          <a:ln>
            <a:noFill/>
          </a:ln>
        </p:spPr>
        <p:txBody>
          <a:bodyPr/>
          <a:lstStyle/>
          <a:p>
            <a:endParaRPr lang="zh-CN" altLang="en-US">
              <a:solidFill>
                <a:prstClr val="black"/>
              </a:solidFill>
            </a:endParaRPr>
          </a:p>
        </p:txBody>
      </p:sp>
      <p:sp>
        <p:nvSpPr>
          <p:cNvPr id="17" name="Freeform 15"/>
          <p:cNvSpPr>
            <a:spLocks noChangeArrowheads="1"/>
          </p:cNvSpPr>
          <p:nvPr/>
        </p:nvSpPr>
        <p:spPr bwMode="auto">
          <a:xfrm>
            <a:off x="5572760" y="3088640"/>
            <a:ext cx="285750" cy="311150"/>
          </a:xfrm>
          <a:custGeom>
            <a:avLst/>
            <a:gdLst>
              <a:gd name="T0" fmla="*/ 140863 w 142"/>
              <a:gd name="T1" fmla="*/ 0 h 164"/>
              <a:gd name="T2" fmla="*/ 213306 w 142"/>
              <a:gd name="T3" fmla="*/ 37945 h 164"/>
              <a:gd name="T4" fmla="*/ 285750 w 142"/>
              <a:gd name="T5" fmla="*/ 75890 h 164"/>
              <a:gd name="T6" fmla="*/ 285750 w 142"/>
              <a:gd name="T7" fmla="*/ 153678 h 164"/>
              <a:gd name="T8" fmla="*/ 285750 w 142"/>
              <a:gd name="T9" fmla="*/ 233363 h 164"/>
              <a:gd name="T10" fmla="*/ 213306 w 142"/>
              <a:gd name="T11" fmla="*/ 271308 h 164"/>
              <a:gd name="T12" fmla="*/ 140863 w 142"/>
              <a:gd name="T13" fmla="*/ 311150 h 164"/>
              <a:gd name="T14" fmla="*/ 72444 w 142"/>
              <a:gd name="T15" fmla="*/ 271308 h 164"/>
              <a:gd name="T16" fmla="*/ 0 w 142"/>
              <a:gd name="T17" fmla="*/ 233363 h 164"/>
              <a:gd name="T18" fmla="*/ 0 w 142"/>
              <a:gd name="T19" fmla="*/ 153678 h 164"/>
              <a:gd name="T20" fmla="*/ 0 w 142"/>
              <a:gd name="T21" fmla="*/ 75890 h 164"/>
              <a:gd name="T22" fmla="*/ 72444 w 142"/>
              <a:gd name="T23" fmla="*/ 37945 h 164"/>
              <a:gd name="T24" fmla="*/ 140863 w 142"/>
              <a:gd name="T25" fmla="*/ 0 h 164"/>
              <a:gd name="T26" fmla="*/ 140863 w 142"/>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4"/>
              <a:gd name="T44" fmla="*/ 142 w 142"/>
              <a:gd name="T45" fmla="*/ 164 h 16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4">
                <a:moveTo>
                  <a:pt x="70" y="0"/>
                </a:moveTo>
                <a:lnTo>
                  <a:pt x="106" y="20"/>
                </a:lnTo>
                <a:lnTo>
                  <a:pt x="142" y="40"/>
                </a:lnTo>
                <a:lnTo>
                  <a:pt x="142" y="81"/>
                </a:lnTo>
                <a:lnTo>
                  <a:pt x="142" y="123"/>
                </a:lnTo>
                <a:lnTo>
                  <a:pt x="106" y="143"/>
                </a:lnTo>
                <a:lnTo>
                  <a:pt x="70" y="164"/>
                </a:lnTo>
                <a:lnTo>
                  <a:pt x="36" y="143"/>
                </a:lnTo>
                <a:lnTo>
                  <a:pt x="0" y="123"/>
                </a:lnTo>
                <a:lnTo>
                  <a:pt x="0" y="81"/>
                </a:lnTo>
                <a:lnTo>
                  <a:pt x="0" y="40"/>
                </a:lnTo>
                <a:lnTo>
                  <a:pt x="36" y="20"/>
                </a:lnTo>
                <a:lnTo>
                  <a:pt x="70" y="0"/>
                </a:lnTo>
                <a:close/>
              </a:path>
            </a:pathLst>
          </a:custGeom>
          <a:solidFill>
            <a:srgbClr val="B5595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prstClr val="black"/>
              </a:solidFill>
            </a:endParaRPr>
          </a:p>
        </p:txBody>
      </p:sp>
      <p:sp>
        <p:nvSpPr>
          <p:cNvPr id="18" name="Freeform 16"/>
          <p:cNvSpPr>
            <a:spLocks noChangeArrowheads="1"/>
          </p:cNvSpPr>
          <p:nvPr/>
        </p:nvSpPr>
        <p:spPr bwMode="auto">
          <a:xfrm>
            <a:off x="6143625" y="4704715"/>
            <a:ext cx="287338" cy="309563"/>
          </a:xfrm>
          <a:custGeom>
            <a:avLst/>
            <a:gdLst>
              <a:gd name="T0" fmla="*/ 144674 w 143"/>
              <a:gd name="T1" fmla="*/ 0 h 164"/>
              <a:gd name="T2" fmla="*/ 217011 w 143"/>
              <a:gd name="T3" fmla="*/ 37752 h 164"/>
              <a:gd name="T4" fmla="*/ 287338 w 143"/>
              <a:gd name="T5" fmla="*/ 73616 h 164"/>
              <a:gd name="T6" fmla="*/ 287338 w 143"/>
              <a:gd name="T7" fmla="*/ 152894 h 164"/>
              <a:gd name="T8" fmla="*/ 287338 w 143"/>
              <a:gd name="T9" fmla="*/ 230285 h 164"/>
              <a:gd name="T10" fmla="*/ 217011 w 143"/>
              <a:gd name="T11" fmla="*/ 271811 h 164"/>
              <a:gd name="T12" fmla="*/ 144674 w 143"/>
              <a:gd name="T13" fmla="*/ 309563 h 164"/>
              <a:gd name="T14" fmla="*/ 72337 w 143"/>
              <a:gd name="T15" fmla="*/ 271811 h 164"/>
              <a:gd name="T16" fmla="*/ 0 w 143"/>
              <a:gd name="T17" fmla="*/ 230285 h 164"/>
              <a:gd name="T18" fmla="*/ 0 w 143"/>
              <a:gd name="T19" fmla="*/ 152894 h 164"/>
              <a:gd name="T20" fmla="*/ 0 w 143"/>
              <a:gd name="T21" fmla="*/ 73616 h 164"/>
              <a:gd name="T22" fmla="*/ 72337 w 143"/>
              <a:gd name="T23" fmla="*/ 37752 h 164"/>
              <a:gd name="T24" fmla="*/ 144674 w 143"/>
              <a:gd name="T25" fmla="*/ 0 h 164"/>
              <a:gd name="T26" fmla="*/ 144674 w 143"/>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3"/>
              <a:gd name="T43" fmla="*/ 0 h 164"/>
              <a:gd name="T44" fmla="*/ 143 w 143"/>
              <a:gd name="T45" fmla="*/ 164 h 16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3" h="164">
                <a:moveTo>
                  <a:pt x="72" y="0"/>
                </a:moveTo>
                <a:lnTo>
                  <a:pt x="108" y="20"/>
                </a:lnTo>
                <a:lnTo>
                  <a:pt x="143" y="39"/>
                </a:lnTo>
                <a:lnTo>
                  <a:pt x="143" y="81"/>
                </a:lnTo>
                <a:lnTo>
                  <a:pt x="143" y="122"/>
                </a:lnTo>
                <a:lnTo>
                  <a:pt x="108" y="144"/>
                </a:lnTo>
                <a:lnTo>
                  <a:pt x="72" y="164"/>
                </a:lnTo>
                <a:lnTo>
                  <a:pt x="36" y="144"/>
                </a:lnTo>
                <a:lnTo>
                  <a:pt x="0" y="122"/>
                </a:lnTo>
                <a:lnTo>
                  <a:pt x="0" y="81"/>
                </a:lnTo>
                <a:lnTo>
                  <a:pt x="0" y="39"/>
                </a:lnTo>
                <a:lnTo>
                  <a:pt x="36" y="20"/>
                </a:lnTo>
                <a:lnTo>
                  <a:pt x="72" y="0"/>
                </a:lnTo>
                <a:close/>
              </a:path>
            </a:pathLst>
          </a:custGeom>
          <a:solidFill>
            <a:srgbClr val="95A08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prstClr val="black"/>
              </a:solidFill>
            </a:endParaRPr>
          </a:p>
        </p:txBody>
      </p:sp>
      <p:sp>
        <p:nvSpPr>
          <p:cNvPr id="19" name="Freeform 17"/>
          <p:cNvSpPr>
            <a:spLocks noChangeArrowheads="1"/>
          </p:cNvSpPr>
          <p:nvPr/>
        </p:nvSpPr>
        <p:spPr bwMode="auto">
          <a:xfrm>
            <a:off x="4432300" y="4423093"/>
            <a:ext cx="285750" cy="314325"/>
          </a:xfrm>
          <a:custGeom>
            <a:avLst/>
            <a:gdLst>
              <a:gd name="T0" fmla="*/ 140863 w 142"/>
              <a:gd name="T1" fmla="*/ 0 h 166"/>
              <a:gd name="T2" fmla="*/ 213306 w 142"/>
              <a:gd name="T3" fmla="*/ 41658 h 166"/>
              <a:gd name="T4" fmla="*/ 285750 w 142"/>
              <a:gd name="T5" fmla="*/ 77634 h 166"/>
              <a:gd name="T6" fmla="*/ 285750 w 142"/>
              <a:gd name="T7" fmla="*/ 157163 h 166"/>
              <a:gd name="T8" fmla="*/ 285750 w 142"/>
              <a:gd name="T9" fmla="*/ 234797 h 166"/>
              <a:gd name="T10" fmla="*/ 213306 w 142"/>
              <a:gd name="T11" fmla="*/ 272667 h 166"/>
              <a:gd name="T12" fmla="*/ 140863 w 142"/>
              <a:gd name="T13" fmla="*/ 314325 h 166"/>
              <a:gd name="T14" fmla="*/ 68419 w 142"/>
              <a:gd name="T15" fmla="*/ 272667 h 166"/>
              <a:gd name="T16" fmla="*/ 0 w 142"/>
              <a:gd name="T17" fmla="*/ 234797 h 166"/>
              <a:gd name="T18" fmla="*/ 0 w 142"/>
              <a:gd name="T19" fmla="*/ 157163 h 166"/>
              <a:gd name="T20" fmla="*/ 0 w 142"/>
              <a:gd name="T21" fmla="*/ 77634 h 166"/>
              <a:gd name="T22" fmla="*/ 68419 w 142"/>
              <a:gd name="T23" fmla="*/ 41658 h 166"/>
              <a:gd name="T24" fmla="*/ 140863 w 142"/>
              <a:gd name="T25" fmla="*/ 0 h 166"/>
              <a:gd name="T26" fmla="*/ 140863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6"/>
              <a:gd name="T44" fmla="*/ 142 w 14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6">
                <a:moveTo>
                  <a:pt x="70" y="0"/>
                </a:moveTo>
                <a:lnTo>
                  <a:pt x="106" y="22"/>
                </a:lnTo>
                <a:lnTo>
                  <a:pt x="142" y="41"/>
                </a:lnTo>
                <a:lnTo>
                  <a:pt x="142" y="83"/>
                </a:lnTo>
                <a:lnTo>
                  <a:pt x="142" y="124"/>
                </a:lnTo>
                <a:lnTo>
                  <a:pt x="106" y="144"/>
                </a:lnTo>
                <a:lnTo>
                  <a:pt x="70" y="166"/>
                </a:lnTo>
                <a:lnTo>
                  <a:pt x="34" y="144"/>
                </a:lnTo>
                <a:lnTo>
                  <a:pt x="0" y="124"/>
                </a:lnTo>
                <a:lnTo>
                  <a:pt x="0" y="83"/>
                </a:lnTo>
                <a:lnTo>
                  <a:pt x="0" y="41"/>
                </a:lnTo>
                <a:lnTo>
                  <a:pt x="34" y="22"/>
                </a:lnTo>
                <a:lnTo>
                  <a:pt x="70" y="0"/>
                </a:lnTo>
                <a:close/>
              </a:path>
            </a:pathLst>
          </a:custGeom>
          <a:solidFill>
            <a:srgbClr val="95A08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prstClr val="black"/>
              </a:solidFill>
            </a:endParaRPr>
          </a:p>
        </p:txBody>
      </p:sp>
      <p:sp>
        <p:nvSpPr>
          <p:cNvPr id="20" name="Freeform 18"/>
          <p:cNvSpPr>
            <a:spLocks noChangeArrowheads="1"/>
          </p:cNvSpPr>
          <p:nvPr/>
        </p:nvSpPr>
        <p:spPr bwMode="auto">
          <a:xfrm>
            <a:off x="7162800" y="3702050"/>
            <a:ext cx="290513" cy="314325"/>
          </a:xfrm>
          <a:custGeom>
            <a:avLst/>
            <a:gdLst>
              <a:gd name="T0" fmla="*/ 145257 w 144"/>
              <a:gd name="T1" fmla="*/ 0 h 166"/>
              <a:gd name="T2" fmla="*/ 217885 w 144"/>
              <a:gd name="T3" fmla="*/ 41658 h 166"/>
              <a:gd name="T4" fmla="*/ 290513 w 144"/>
              <a:gd name="T5" fmla="*/ 79528 h 166"/>
              <a:gd name="T6" fmla="*/ 290513 w 144"/>
              <a:gd name="T7" fmla="*/ 157163 h 166"/>
              <a:gd name="T8" fmla="*/ 290513 w 144"/>
              <a:gd name="T9" fmla="*/ 236691 h 166"/>
              <a:gd name="T10" fmla="*/ 217885 w 144"/>
              <a:gd name="T11" fmla="*/ 272667 h 166"/>
              <a:gd name="T12" fmla="*/ 145257 w 144"/>
              <a:gd name="T13" fmla="*/ 314325 h 166"/>
              <a:gd name="T14" fmla="*/ 72628 w 144"/>
              <a:gd name="T15" fmla="*/ 272667 h 166"/>
              <a:gd name="T16" fmla="*/ 0 w 144"/>
              <a:gd name="T17" fmla="*/ 236691 h 166"/>
              <a:gd name="T18" fmla="*/ 0 w 144"/>
              <a:gd name="T19" fmla="*/ 157163 h 166"/>
              <a:gd name="T20" fmla="*/ 0 w 144"/>
              <a:gd name="T21" fmla="*/ 79528 h 166"/>
              <a:gd name="T22" fmla="*/ 72628 w 144"/>
              <a:gd name="T23" fmla="*/ 41658 h 166"/>
              <a:gd name="T24" fmla="*/ 145257 w 144"/>
              <a:gd name="T25" fmla="*/ 0 h 166"/>
              <a:gd name="T26" fmla="*/ 145257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4"/>
              <a:gd name="T43" fmla="*/ 0 h 166"/>
              <a:gd name="T44" fmla="*/ 144 w 144"/>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4" h="166">
                <a:moveTo>
                  <a:pt x="72" y="0"/>
                </a:moveTo>
                <a:lnTo>
                  <a:pt x="108" y="22"/>
                </a:lnTo>
                <a:lnTo>
                  <a:pt x="144" y="42"/>
                </a:lnTo>
                <a:lnTo>
                  <a:pt x="144" y="83"/>
                </a:lnTo>
                <a:lnTo>
                  <a:pt x="144" y="125"/>
                </a:lnTo>
                <a:lnTo>
                  <a:pt x="108" y="144"/>
                </a:lnTo>
                <a:lnTo>
                  <a:pt x="72" y="166"/>
                </a:lnTo>
                <a:lnTo>
                  <a:pt x="36" y="144"/>
                </a:lnTo>
                <a:lnTo>
                  <a:pt x="0" y="125"/>
                </a:lnTo>
                <a:lnTo>
                  <a:pt x="0" y="83"/>
                </a:lnTo>
                <a:lnTo>
                  <a:pt x="0" y="42"/>
                </a:lnTo>
                <a:lnTo>
                  <a:pt x="36" y="22"/>
                </a:lnTo>
                <a:lnTo>
                  <a:pt x="72" y="0"/>
                </a:lnTo>
                <a:close/>
              </a:path>
            </a:pathLst>
          </a:custGeom>
          <a:solidFill>
            <a:srgbClr val="FDBD7D"/>
          </a:solidFill>
          <a:ln>
            <a:noFill/>
          </a:ln>
        </p:spPr>
        <p:txBody>
          <a:bodyPr/>
          <a:lstStyle/>
          <a:p>
            <a:endParaRPr lang="zh-CN" altLang="en-US">
              <a:solidFill>
                <a:prstClr val="black"/>
              </a:solidFill>
            </a:endParaRPr>
          </a:p>
        </p:txBody>
      </p:sp>
      <p:sp>
        <p:nvSpPr>
          <p:cNvPr id="21" name="Freeform 19"/>
          <p:cNvSpPr>
            <a:spLocks noChangeArrowheads="1"/>
          </p:cNvSpPr>
          <p:nvPr/>
        </p:nvSpPr>
        <p:spPr bwMode="auto">
          <a:xfrm>
            <a:off x="5187950" y="5027930"/>
            <a:ext cx="287338" cy="314325"/>
          </a:xfrm>
          <a:custGeom>
            <a:avLst/>
            <a:gdLst>
              <a:gd name="T0" fmla="*/ 145693 w 142"/>
              <a:gd name="T1" fmla="*/ 0 h 166"/>
              <a:gd name="T2" fmla="*/ 218539 w 142"/>
              <a:gd name="T3" fmla="*/ 41658 h 166"/>
              <a:gd name="T4" fmla="*/ 287338 w 142"/>
              <a:gd name="T5" fmla="*/ 79528 h 166"/>
              <a:gd name="T6" fmla="*/ 287338 w 142"/>
              <a:gd name="T7" fmla="*/ 157163 h 166"/>
              <a:gd name="T8" fmla="*/ 287338 w 142"/>
              <a:gd name="T9" fmla="*/ 236691 h 166"/>
              <a:gd name="T10" fmla="*/ 218539 w 142"/>
              <a:gd name="T11" fmla="*/ 274561 h 166"/>
              <a:gd name="T12" fmla="*/ 145693 w 142"/>
              <a:gd name="T13" fmla="*/ 314325 h 166"/>
              <a:gd name="T14" fmla="*/ 72846 w 142"/>
              <a:gd name="T15" fmla="*/ 274561 h 166"/>
              <a:gd name="T16" fmla="*/ 0 w 142"/>
              <a:gd name="T17" fmla="*/ 236691 h 166"/>
              <a:gd name="T18" fmla="*/ 0 w 142"/>
              <a:gd name="T19" fmla="*/ 157163 h 166"/>
              <a:gd name="T20" fmla="*/ 0 w 142"/>
              <a:gd name="T21" fmla="*/ 79528 h 166"/>
              <a:gd name="T22" fmla="*/ 72846 w 142"/>
              <a:gd name="T23" fmla="*/ 41658 h 166"/>
              <a:gd name="T24" fmla="*/ 145693 w 142"/>
              <a:gd name="T25" fmla="*/ 0 h 166"/>
              <a:gd name="T26" fmla="*/ 145693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6"/>
              <a:gd name="T44" fmla="*/ 142 w 14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6">
                <a:moveTo>
                  <a:pt x="72" y="0"/>
                </a:moveTo>
                <a:lnTo>
                  <a:pt x="108" y="22"/>
                </a:lnTo>
                <a:lnTo>
                  <a:pt x="142" y="42"/>
                </a:lnTo>
                <a:lnTo>
                  <a:pt x="142" y="83"/>
                </a:lnTo>
                <a:lnTo>
                  <a:pt x="142" y="125"/>
                </a:lnTo>
                <a:lnTo>
                  <a:pt x="108" y="145"/>
                </a:lnTo>
                <a:lnTo>
                  <a:pt x="72" y="166"/>
                </a:lnTo>
                <a:lnTo>
                  <a:pt x="36" y="145"/>
                </a:lnTo>
                <a:lnTo>
                  <a:pt x="0" y="125"/>
                </a:lnTo>
                <a:lnTo>
                  <a:pt x="0" y="83"/>
                </a:lnTo>
                <a:lnTo>
                  <a:pt x="0" y="42"/>
                </a:lnTo>
                <a:lnTo>
                  <a:pt x="36" y="22"/>
                </a:lnTo>
                <a:lnTo>
                  <a:pt x="72" y="0"/>
                </a:lnTo>
                <a:close/>
              </a:path>
            </a:pathLst>
          </a:custGeom>
          <a:solidFill>
            <a:srgbClr val="95A08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prstClr val="black"/>
              </a:solidFill>
            </a:endParaRPr>
          </a:p>
        </p:txBody>
      </p:sp>
      <p:sp>
        <p:nvSpPr>
          <p:cNvPr id="22" name="Freeform 20"/>
          <p:cNvSpPr>
            <a:spLocks noChangeArrowheads="1"/>
          </p:cNvSpPr>
          <p:nvPr/>
        </p:nvSpPr>
        <p:spPr bwMode="auto">
          <a:xfrm>
            <a:off x="6013450" y="3781425"/>
            <a:ext cx="287338" cy="312738"/>
          </a:xfrm>
          <a:custGeom>
            <a:avLst/>
            <a:gdLst>
              <a:gd name="T0" fmla="*/ 145693 w 142"/>
              <a:gd name="T1" fmla="*/ 0 h 165"/>
              <a:gd name="T2" fmla="*/ 218539 w 142"/>
              <a:gd name="T3" fmla="*/ 39803 h 165"/>
              <a:gd name="T4" fmla="*/ 287338 w 142"/>
              <a:gd name="T5" fmla="*/ 77711 h 165"/>
              <a:gd name="T6" fmla="*/ 287338 w 142"/>
              <a:gd name="T7" fmla="*/ 157317 h 165"/>
              <a:gd name="T8" fmla="*/ 287338 w 142"/>
              <a:gd name="T9" fmla="*/ 235027 h 165"/>
              <a:gd name="T10" fmla="*/ 218539 w 142"/>
              <a:gd name="T11" fmla="*/ 272935 h 165"/>
              <a:gd name="T12" fmla="*/ 145693 w 142"/>
              <a:gd name="T13" fmla="*/ 312738 h 165"/>
              <a:gd name="T14" fmla="*/ 72846 w 142"/>
              <a:gd name="T15" fmla="*/ 272935 h 165"/>
              <a:gd name="T16" fmla="*/ 0 w 142"/>
              <a:gd name="T17" fmla="*/ 235027 h 165"/>
              <a:gd name="T18" fmla="*/ 0 w 142"/>
              <a:gd name="T19" fmla="*/ 157317 h 165"/>
              <a:gd name="T20" fmla="*/ 0 w 142"/>
              <a:gd name="T21" fmla="*/ 77711 h 165"/>
              <a:gd name="T22" fmla="*/ 72846 w 142"/>
              <a:gd name="T23" fmla="*/ 39803 h 165"/>
              <a:gd name="T24" fmla="*/ 145693 w 142"/>
              <a:gd name="T25" fmla="*/ 0 h 165"/>
              <a:gd name="T26" fmla="*/ 145693 w 142"/>
              <a:gd name="T27" fmla="*/ 0 h 16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5"/>
              <a:gd name="T44" fmla="*/ 142 w 142"/>
              <a:gd name="T45" fmla="*/ 165 h 16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5">
                <a:moveTo>
                  <a:pt x="72" y="0"/>
                </a:moveTo>
                <a:lnTo>
                  <a:pt x="108" y="21"/>
                </a:lnTo>
                <a:lnTo>
                  <a:pt x="142" y="41"/>
                </a:lnTo>
                <a:lnTo>
                  <a:pt x="142" y="83"/>
                </a:lnTo>
                <a:lnTo>
                  <a:pt x="142" y="124"/>
                </a:lnTo>
                <a:lnTo>
                  <a:pt x="108" y="144"/>
                </a:lnTo>
                <a:lnTo>
                  <a:pt x="72" y="165"/>
                </a:lnTo>
                <a:lnTo>
                  <a:pt x="36" y="144"/>
                </a:lnTo>
                <a:lnTo>
                  <a:pt x="0" y="124"/>
                </a:lnTo>
                <a:lnTo>
                  <a:pt x="0" y="83"/>
                </a:lnTo>
                <a:lnTo>
                  <a:pt x="0" y="41"/>
                </a:lnTo>
                <a:lnTo>
                  <a:pt x="36" y="21"/>
                </a:lnTo>
                <a:lnTo>
                  <a:pt x="72" y="0"/>
                </a:lnTo>
                <a:close/>
              </a:path>
            </a:pathLst>
          </a:custGeom>
          <a:solidFill>
            <a:srgbClr val="FDBD7D"/>
          </a:solidFill>
          <a:ln>
            <a:noFill/>
          </a:ln>
        </p:spPr>
        <p:txBody>
          <a:bodyPr/>
          <a:lstStyle/>
          <a:p>
            <a:endParaRPr lang="zh-CN" altLang="en-US">
              <a:solidFill>
                <a:prstClr val="black"/>
              </a:solidFill>
            </a:endParaRPr>
          </a:p>
        </p:txBody>
      </p:sp>
      <p:sp>
        <p:nvSpPr>
          <p:cNvPr id="23" name="Freeform 6"/>
          <p:cNvSpPr>
            <a:spLocks noChangeArrowheads="1"/>
          </p:cNvSpPr>
          <p:nvPr/>
        </p:nvSpPr>
        <p:spPr bwMode="auto">
          <a:xfrm>
            <a:off x="4832350" y="1795463"/>
            <a:ext cx="519113" cy="565150"/>
          </a:xfrm>
          <a:custGeom>
            <a:avLst/>
            <a:gdLst>
              <a:gd name="T0" fmla="*/ 258547 w 257"/>
              <a:gd name="T1" fmla="*/ 0 h 299"/>
              <a:gd name="T2" fmla="*/ 387820 w 257"/>
              <a:gd name="T3" fmla="*/ 71825 h 299"/>
              <a:gd name="T4" fmla="*/ 519113 w 257"/>
              <a:gd name="T5" fmla="*/ 143650 h 299"/>
              <a:gd name="T6" fmla="*/ 519113 w 257"/>
              <a:gd name="T7" fmla="*/ 283520 h 299"/>
              <a:gd name="T8" fmla="*/ 519113 w 257"/>
              <a:gd name="T9" fmla="*/ 423390 h 299"/>
              <a:gd name="T10" fmla="*/ 387820 w 257"/>
              <a:gd name="T11" fmla="*/ 493325 h 299"/>
              <a:gd name="T12" fmla="*/ 258547 w 257"/>
              <a:gd name="T13" fmla="*/ 565150 h 299"/>
              <a:gd name="T14" fmla="*/ 127253 w 257"/>
              <a:gd name="T15" fmla="*/ 493325 h 299"/>
              <a:gd name="T16" fmla="*/ 0 w 257"/>
              <a:gd name="T17" fmla="*/ 423390 h 299"/>
              <a:gd name="T18" fmla="*/ 0 w 257"/>
              <a:gd name="T19" fmla="*/ 283520 h 299"/>
              <a:gd name="T20" fmla="*/ 0 w 257"/>
              <a:gd name="T21" fmla="*/ 143650 h 299"/>
              <a:gd name="T22" fmla="*/ 127253 w 257"/>
              <a:gd name="T23" fmla="*/ 71825 h 299"/>
              <a:gd name="T24" fmla="*/ 258547 w 257"/>
              <a:gd name="T25" fmla="*/ 0 h 299"/>
              <a:gd name="T26" fmla="*/ 258547 w 257"/>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7"/>
              <a:gd name="T43" fmla="*/ 0 h 299"/>
              <a:gd name="T44" fmla="*/ 257 w 257"/>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7" h="299">
                <a:moveTo>
                  <a:pt x="128" y="0"/>
                </a:moveTo>
                <a:lnTo>
                  <a:pt x="192" y="38"/>
                </a:lnTo>
                <a:lnTo>
                  <a:pt x="257" y="76"/>
                </a:lnTo>
                <a:lnTo>
                  <a:pt x="257" y="150"/>
                </a:lnTo>
                <a:lnTo>
                  <a:pt x="257" y="224"/>
                </a:lnTo>
                <a:lnTo>
                  <a:pt x="192" y="261"/>
                </a:lnTo>
                <a:lnTo>
                  <a:pt x="128" y="299"/>
                </a:lnTo>
                <a:lnTo>
                  <a:pt x="63" y="261"/>
                </a:lnTo>
                <a:lnTo>
                  <a:pt x="0" y="224"/>
                </a:lnTo>
                <a:lnTo>
                  <a:pt x="0" y="150"/>
                </a:lnTo>
                <a:lnTo>
                  <a:pt x="0" y="76"/>
                </a:lnTo>
                <a:lnTo>
                  <a:pt x="63" y="38"/>
                </a:lnTo>
                <a:lnTo>
                  <a:pt x="128" y="0"/>
                </a:lnTo>
                <a:close/>
              </a:path>
            </a:pathLst>
          </a:custGeom>
          <a:solidFill>
            <a:srgbClr val="B5595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prstClr val="black"/>
              </a:solidFill>
            </a:endParaRPr>
          </a:p>
        </p:txBody>
      </p:sp>
      <p:sp>
        <p:nvSpPr>
          <p:cNvPr id="24" name="Freeform 12"/>
          <p:cNvSpPr>
            <a:spLocks noChangeArrowheads="1"/>
          </p:cNvSpPr>
          <p:nvPr/>
        </p:nvSpPr>
        <p:spPr bwMode="auto">
          <a:xfrm>
            <a:off x="6659563" y="3014663"/>
            <a:ext cx="520700" cy="561975"/>
          </a:xfrm>
          <a:custGeom>
            <a:avLst/>
            <a:gdLst>
              <a:gd name="T0" fmla="*/ 262368 w 258"/>
              <a:gd name="T1" fmla="*/ 0 h 297"/>
              <a:gd name="T2" fmla="*/ 393552 w 258"/>
              <a:gd name="T3" fmla="*/ 68118 h 297"/>
              <a:gd name="T4" fmla="*/ 520700 w 258"/>
              <a:gd name="T5" fmla="*/ 138129 h 297"/>
              <a:gd name="T6" fmla="*/ 520700 w 258"/>
              <a:gd name="T7" fmla="*/ 278149 h 297"/>
              <a:gd name="T8" fmla="*/ 520700 w 258"/>
              <a:gd name="T9" fmla="*/ 421954 h 297"/>
              <a:gd name="T10" fmla="*/ 393552 w 258"/>
              <a:gd name="T11" fmla="*/ 490072 h 297"/>
              <a:gd name="T12" fmla="*/ 262368 w 258"/>
              <a:gd name="T13" fmla="*/ 561975 h 297"/>
              <a:gd name="T14" fmla="*/ 131184 w 258"/>
              <a:gd name="T15" fmla="*/ 490072 h 297"/>
              <a:gd name="T16" fmla="*/ 0 w 258"/>
              <a:gd name="T17" fmla="*/ 421954 h 297"/>
              <a:gd name="T18" fmla="*/ 0 w 258"/>
              <a:gd name="T19" fmla="*/ 278149 h 297"/>
              <a:gd name="T20" fmla="*/ 0 w 258"/>
              <a:gd name="T21" fmla="*/ 138129 h 297"/>
              <a:gd name="T22" fmla="*/ 131184 w 258"/>
              <a:gd name="T23" fmla="*/ 68118 h 297"/>
              <a:gd name="T24" fmla="*/ 262368 w 258"/>
              <a:gd name="T25" fmla="*/ 0 h 297"/>
              <a:gd name="T26" fmla="*/ 262368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8"/>
              <a:gd name="T43" fmla="*/ 0 h 297"/>
              <a:gd name="T44" fmla="*/ 258 w 258"/>
              <a:gd name="T45" fmla="*/ 297 h 2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8" h="297">
                <a:moveTo>
                  <a:pt x="130" y="0"/>
                </a:moveTo>
                <a:lnTo>
                  <a:pt x="195" y="36"/>
                </a:lnTo>
                <a:lnTo>
                  <a:pt x="258" y="73"/>
                </a:lnTo>
                <a:lnTo>
                  <a:pt x="258" y="147"/>
                </a:lnTo>
                <a:lnTo>
                  <a:pt x="258" y="223"/>
                </a:lnTo>
                <a:lnTo>
                  <a:pt x="195" y="259"/>
                </a:lnTo>
                <a:lnTo>
                  <a:pt x="130" y="297"/>
                </a:lnTo>
                <a:lnTo>
                  <a:pt x="65" y="259"/>
                </a:lnTo>
                <a:lnTo>
                  <a:pt x="0" y="223"/>
                </a:lnTo>
                <a:lnTo>
                  <a:pt x="0" y="147"/>
                </a:lnTo>
                <a:lnTo>
                  <a:pt x="0" y="73"/>
                </a:lnTo>
                <a:lnTo>
                  <a:pt x="65" y="36"/>
                </a:lnTo>
                <a:lnTo>
                  <a:pt x="130" y="0"/>
                </a:lnTo>
                <a:close/>
              </a:path>
            </a:pathLst>
          </a:custGeom>
          <a:solidFill>
            <a:srgbClr val="FDD9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prstClr val="black"/>
              </a:solidFill>
            </a:endParaRPr>
          </a:p>
        </p:txBody>
      </p:sp>
      <p:sp>
        <p:nvSpPr>
          <p:cNvPr id="25" name="TextBox 8"/>
          <p:cNvSpPr>
            <a:spLocks noChangeArrowheads="1"/>
          </p:cNvSpPr>
          <p:nvPr/>
        </p:nvSpPr>
        <p:spPr bwMode="auto">
          <a:xfrm>
            <a:off x="995522" y="4674553"/>
            <a:ext cx="2115185" cy="33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600" b="1" dirty="0">
                <a:solidFill>
                  <a:srgbClr val="595959"/>
                </a:solidFill>
                <a:latin typeface="Batang" panose="02030600000101010101" charset="-127"/>
                <a:ea typeface="Batang" panose="02030600000101010101" charset="-127"/>
                <a:sym typeface="+mn-ea"/>
              </a:rPr>
              <a:t>TITLE  ADD  HERE</a:t>
            </a:r>
            <a:endParaRPr lang="zh-CN" altLang="en-US">
              <a:solidFill>
                <a:prstClr val="black"/>
              </a:solidFill>
            </a:endParaRPr>
          </a:p>
        </p:txBody>
      </p:sp>
      <p:sp>
        <p:nvSpPr>
          <p:cNvPr id="26" name="TextBox 9"/>
          <p:cNvSpPr>
            <a:spLocks noChangeArrowheads="1"/>
          </p:cNvSpPr>
          <p:nvPr/>
        </p:nvSpPr>
        <p:spPr bwMode="auto">
          <a:xfrm>
            <a:off x="8611077" y="2876233"/>
            <a:ext cx="2115185" cy="33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600" b="1" dirty="0">
                <a:solidFill>
                  <a:srgbClr val="595959"/>
                </a:solidFill>
                <a:latin typeface="Batang" panose="02030600000101010101" charset="-127"/>
                <a:ea typeface="Batang" panose="02030600000101010101" charset="-127"/>
                <a:sym typeface="+mn-ea"/>
              </a:rPr>
              <a:t>TITLE  ADD  HERE</a:t>
            </a:r>
            <a:endParaRPr lang="zh-CN" altLang="en-US">
              <a:solidFill>
                <a:prstClr val="black"/>
              </a:solidFill>
            </a:endParaRPr>
          </a:p>
        </p:txBody>
      </p:sp>
      <p:sp>
        <p:nvSpPr>
          <p:cNvPr id="27" name="TextBox 10"/>
          <p:cNvSpPr>
            <a:spLocks noChangeArrowheads="1"/>
          </p:cNvSpPr>
          <p:nvPr/>
        </p:nvSpPr>
        <p:spPr bwMode="auto">
          <a:xfrm>
            <a:off x="8278972" y="4842510"/>
            <a:ext cx="2115185" cy="33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600" b="1" dirty="0">
                <a:solidFill>
                  <a:srgbClr val="595959"/>
                </a:solidFill>
                <a:latin typeface="Batang" panose="02030600000101010101" charset="-127"/>
                <a:ea typeface="Batang" panose="02030600000101010101" charset="-127"/>
                <a:sym typeface="+mn-ea"/>
              </a:rPr>
              <a:t>TITLE  ADD  HERE</a:t>
            </a:r>
            <a:endParaRPr lang="zh-CN" altLang="en-US">
              <a:solidFill>
                <a:prstClr val="black"/>
              </a:solidFill>
            </a:endParaRPr>
          </a:p>
        </p:txBody>
      </p:sp>
      <p:sp>
        <p:nvSpPr>
          <p:cNvPr id="28" name="TextBox 11"/>
          <p:cNvSpPr>
            <a:spLocks noChangeArrowheads="1"/>
          </p:cNvSpPr>
          <p:nvPr/>
        </p:nvSpPr>
        <p:spPr bwMode="auto">
          <a:xfrm>
            <a:off x="837248" y="2753360"/>
            <a:ext cx="2115185" cy="33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600" b="1" dirty="0">
                <a:solidFill>
                  <a:srgbClr val="595959"/>
                </a:solidFill>
                <a:latin typeface="Batang" panose="02030600000101010101" charset="-127"/>
                <a:ea typeface="Batang" panose="02030600000101010101" charset="-127"/>
                <a:sym typeface="+mn-ea"/>
              </a:rPr>
              <a:t>TITLE  ADD  HERE</a:t>
            </a:r>
            <a:endParaRPr lang="zh-CN" altLang="en-US">
              <a:solidFill>
                <a:prstClr val="black"/>
              </a:solidFill>
            </a:endParaRPr>
          </a:p>
        </p:txBody>
      </p:sp>
      <p:sp>
        <p:nvSpPr>
          <p:cNvPr id="29" name="TextBox 12"/>
          <p:cNvSpPr>
            <a:spLocks noChangeArrowheads="1"/>
          </p:cNvSpPr>
          <p:nvPr/>
        </p:nvSpPr>
        <p:spPr bwMode="auto">
          <a:xfrm>
            <a:off x="6228080" y="2279650"/>
            <a:ext cx="2115185" cy="33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600" b="1" dirty="0">
                <a:solidFill>
                  <a:srgbClr val="595959"/>
                </a:solidFill>
                <a:latin typeface="Batang" panose="02030600000101010101" charset="-127"/>
                <a:ea typeface="Batang" panose="02030600000101010101" charset="-127"/>
                <a:sym typeface="+mn-ea"/>
              </a:rPr>
              <a:t>TITLE  ADD  HERE</a:t>
            </a:r>
            <a:endParaRPr lang="zh-CN" altLang="en-US">
              <a:solidFill>
                <a:prstClr val="black"/>
              </a:solidFill>
            </a:endParaRPr>
          </a:p>
        </p:txBody>
      </p:sp>
      <p:sp>
        <p:nvSpPr>
          <p:cNvPr id="30" name="任意多边形 2"/>
          <p:cNvSpPr>
            <a:spLocks noChangeArrowheads="1"/>
          </p:cNvSpPr>
          <p:nvPr/>
        </p:nvSpPr>
        <p:spPr bwMode="auto">
          <a:xfrm>
            <a:off x="8105775" y="3048000"/>
            <a:ext cx="460375" cy="0"/>
          </a:xfrm>
          <a:custGeom>
            <a:avLst/>
            <a:gdLst>
              <a:gd name="T0" fmla="*/ 0 w 361950"/>
              <a:gd name="T1" fmla="*/ 0 h 635"/>
              <a:gd name="T2" fmla="*/ 460375 w 361950"/>
              <a:gd name="T3" fmla="*/ 0 h 635"/>
              <a:gd name="T4" fmla="*/ 0 60000 65536"/>
              <a:gd name="T5" fmla="*/ 0 60000 65536"/>
              <a:gd name="T6" fmla="*/ 0 w 361950"/>
              <a:gd name="T7" fmla="*/ 0 h 635"/>
              <a:gd name="T8" fmla="*/ 361950 w 361950"/>
              <a:gd name="T9" fmla="*/ 0 h 635"/>
            </a:gdLst>
            <a:ahLst/>
            <a:cxnLst>
              <a:cxn ang="T4">
                <a:pos x="T0" y="T1"/>
              </a:cxn>
              <a:cxn ang="T5">
                <a:pos x="T2" y="T3"/>
              </a:cxn>
            </a:cxnLst>
            <a:rect l="T6" t="T7" r="T8" b="T9"/>
            <a:pathLst>
              <a:path w="361950" h="635">
                <a:moveTo>
                  <a:pt x="0" y="0"/>
                </a:moveTo>
                <a:lnTo>
                  <a:pt x="361950" y="0"/>
                </a:lnTo>
              </a:path>
            </a:pathLst>
          </a:custGeom>
          <a:noFill/>
          <a:ln w="19050" cap="flat" cmpd="sng">
            <a:solidFill>
              <a:srgbClr val="373737"/>
            </a:solidFill>
            <a:prstDash val="sysDash"/>
            <a:miter lim="800000"/>
          </a:ln>
          <a:extLst>
            <a:ext uri="{909E8E84-426E-40DD-AFC4-6F175D3DCCD1}">
              <a14:hiddenFill xmlns:a14="http://schemas.microsoft.com/office/drawing/2010/main">
                <a:solidFill>
                  <a:srgbClr val="FFFFFF"/>
                </a:solidFill>
              </a14:hiddenFill>
            </a:ext>
          </a:extLst>
        </p:spPr>
        <p:txBody>
          <a:bodyPr anchor="ctr"/>
          <a:lstStyle/>
          <a:p>
            <a:endParaRPr lang="zh-CN" altLang="en-US">
              <a:solidFill>
                <a:prstClr val="black"/>
              </a:solidFill>
            </a:endParaRPr>
          </a:p>
        </p:txBody>
      </p:sp>
      <p:sp>
        <p:nvSpPr>
          <p:cNvPr id="31" name="任意多边形 32"/>
          <p:cNvSpPr>
            <a:spLocks noChangeArrowheads="1"/>
          </p:cNvSpPr>
          <p:nvPr/>
        </p:nvSpPr>
        <p:spPr bwMode="auto">
          <a:xfrm>
            <a:off x="7791450" y="5010150"/>
            <a:ext cx="460375" cy="1588"/>
          </a:xfrm>
          <a:custGeom>
            <a:avLst/>
            <a:gdLst>
              <a:gd name="T0" fmla="*/ 0 w 361950"/>
              <a:gd name="T1" fmla="*/ 0 h 635"/>
              <a:gd name="T2" fmla="*/ 460375 w 361950"/>
              <a:gd name="T3" fmla="*/ 0 h 635"/>
              <a:gd name="T4" fmla="*/ 0 60000 65536"/>
              <a:gd name="T5" fmla="*/ 0 60000 65536"/>
              <a:gd name="T6" fmla="*/ 0 w 361950"/>
              <a:gd name="T7" fmla="*/ 0 h 635"/>
              <a:gd name="T8" fmla="*/ 361950 w 361950"/>
              <a:gd name="T9" fmla="*/ 635 h 635"/>
            </a:gdLst>
            <a:ahLst/>
            <a:cxnLst>
              <a:cxn ang="T4">
                <a:pos x="T0" y="T1"/>
              </a:cxn>
              <a:cxn ang="T5">
                <a:pos x="T2" y="T3"/>
              </a:cxn>
            </a:cxnLst>
            <a:rect l="T6" t="T7" r="T8" b="T9"/>
            <a:pathLst>
              <a:path w="361950" h="635">
                <a:moveTo>
                  <a:pt x="0" y="0"/>
                </a:moveTo>
                <a:lnTo>
                  <a:pt x="361950" y="0"/>
                </a:lnTo>
              </a:path>
            </a:pathLst>
          </a:custGeom>
          <a:noFill/>
          <a:ln w="19050" cap="flat" cmpd="sng">
            <a:solidFill>
              <a:srgbClr val="7F7F7F"/>
            </a:solidFill>
            <a:prstDash val="sysDash"/>
            <a:miter lim="800000"/>
          </a:ln>
          <a:extLst>
            <a:ext uri="{909E8E84-426E-40DD-AFC4-6F175D3DCCD1}">
              <a14:hiddenFill xmlns:a14="http://schemas.microsoft.com/office/drawing/2010/main">
                <a:solidFill>
                  <a:srgbClr val="FFFFFF"/>
                </a:solidFill>
              </a14:hiddenFill>
            </a:ext>
          </a:extLst>
        </p:spPr>
        <p:txBody>
          <a:bodyPr anchor="ctr"/>
          <a:lstStyle/>
          <a:p>
            <a:endParaRPr lang="zh-CN" altLang="en-US">
              <a:solidFill>
                <a:prstClr val="black"/>
              </a:solidFill>
            </a:endParaRPr>
          </a:p>
        </p:txBody>
      </p:sp>
      <p:sp>
        <p:nvSpPr>
          <p:cNvPr id="32" name="任意多边形 33"/>
          <p:cNvSpPr>
            <a:spLocks noChangeArrowheads="1"/>
          </p:cNvSpPr>
          <p:nvPr/>
        </p:nvSpPr>
        <p:spPr bwMode="auto">
          <a:xfrm flipV="1">
            <a:off x="3186113" y="4802188"/>
            <a:ext cx="608012" cy="55562"/>
          </a:xfrm>
          <a:custGeom>
            <a:avLst/>
            <a:gdLst>
              <a:gd name="T0" fmla="*/ 0 w 361950"/>
              <a:gd name="T1" fmla="*/ 0 h 54610"/>
              <a:gd name="T2" fmla="*/ 608012 w 361950"/>
              <a:gd name="T3" fmla="*/ 0 h 54610"/>
              <a:gd name="T4" fmla="*/ 0 60000 65536"/>
              <a:gd name="T5" fmla="*/ 0 60000 65536"/>
              <a:gd name="T6" fmla="*/ 0 w 361950"/>
              <a:gd name="T7" fmla="*/ 0 h 54610"/>
              <a:gd name="T8" fmla="*/ 361950 w 361950"/>
              <a:gd name="T9" fmla="*/ 54610 h 54610"/>
            </a:gdLst>
            <a:ahLst/>
            <a:cxnLst>
              <a:cxn ang="T4">
                <a:pos x="T0" y="T1"/>
              </a:cxn>
              <a:cxn ang="T5">
                <a:pos x="T2" y="T3"/>
              </a:cxn>
            </a:cxnLst>
            <a:rect l="T6" t="T7" r="T8" b="T9"/>
            <a:pathLst>
              <a:path w="361950" h="54610">
                <a:moveTo>
                  <a:pt x="0" y="0"/>
                </a:moveTo>
                <a:lnTo>
                  <a:pt x="361950" y="0"/>
                </a:lnTo>
              </a:path>
            </a:pathLst>
          </a:custGeom>
          <a:noFill/>
          <a:ln w="6350" cap="flat" cmpd="sng">
            <a:solidFill>
              <a:srgbClr val="7F7F7F"/>
            </a:solidFill>
            <a:miter lim="800000"/>
          </a:ln>
          <a:extLst>
            <a:ext uri="{909E8E84-426E-40DD-AFC4-6F175D3DCCD1}">
              <a14:hiddenFill xmlns:a14="http://schemas.microsoft.com/office/drawing/2010/main">
                <a:solidFill>
                  <a:srgbClr val="FFFFFF"/>
                </a:solidFill>
              </a14:hiddenFill>
            </a:ext>
          </a:extLst>
        </p:spPr>
        <p:txBody>
          <a:bodyPr anchor="ctr"/>
          <a:lstStyle/>
          <a:p>
            <a:endParaRPr lang="zh-CN" altLang="en-US">
              <a:solidFill>
                <a:prstClr val="black"/>
              </a:solidFill>
            </a:endParaRPr>
          </a:p>
        </p:txBody>
      </p:sp>
      <p:sp>
        <p:nvSpPr>
          <p:cNvPr id="33" name="任意多边形 34"/>
          <p:cNvSpPr>
            <a:spLocks noChangeArrowheads="1"/>
          </p:cNvSpPr>
          <p:nvPr/>
        </p:nvSpPr>
        <p:spPr bwMode="auto">
          <a:xfrm>
            <a:off x="2952750" y="2876550"/>
            <a:ext cx="1847850" cy="88900"/>
          </a:xfrm>
          <a:custGeom>
            <a:avLst/>
            <a:gdLst>
              <a:gd name="T0" fmla="*/ 0 w 361950"/>
              <a:gd name="T1" fmla="*/ 0 h 88900"/>
              <a:gd name="T2" fmla="*/ 1847850 w 361950"/>
              <a:gd name="T3" fmla="*/ 0 h 88900"/>
              <a:gd name="T4" fmla="*/ 0 60000 65536"/>
              <a:gd name="T5" fmla="*/ 0 60000 65536"/>
              <a:gd name="T6" fmla="*/ 0 w 361950"/>
              <a:gd name="T7" fmla="*/ 0 h 88900"/>
              <a:gd name="T8" fmla="*/ 361950 w 361950"/>
              <a:gd name="T9" fmla="*/ 88900 h 88900"/>
            </a:gdLst>
            <a:ahLst/>
            <a:cxnLst>
              <a:cxn ang="T4">
                <a:pos x="T0" y="T1"/>
              </a:cxn>
              <a:cxn ang="T5">
                <a:pos x="T2" y="T3"/>
              </a:cxn>
            </a:cxnLst>
            <a:rect l="T6" t="T7" r="T8" b="T9"/>
            <a:pathLst>
              <a:path w="361950" h="88900">
                <a:moveTo>
                  <a:pt x="0" y="0"/>
                </a:moveTo>
                <a:lnTo>
                  <a:pt x="361950" y="0"/>
                </a:lnTo>
              </a:path>
            </a:pathLst>
          </a:custGeom>
          <a:noFill/>
          <a:ln w="19050" cap="flat" cmpd="sng">
            <a:solidFill>
              <a:srgbClr val="373737"/>
            </a:solidFill>
            <a:prstDash val="sysDash"/>
            <a:miter lim="800000"/>
          </a:ln>
          <a:extLst>
            <a:ext uri="{909E8E84-426E-40DD-AFC4-6F175D3DCCD1}">
              <a14:hiddenFill xmlns:a14="http://schemas.microsoft.com/office/drawing/2010/main">
                <a:solidFill>
                  <a:srgbClr val="FFFFFF"/>
                </a:solidFill>
              </a14:hiddenFill>
            </a:ext>
          </a:extLst>
        </p:spPr>
        <p:txBody>
          <a:bodyPr anchor="ctr"/>
          <a:lstStyle/>
          <a:p>
            <a:endParaRPr lang="zh-CN" altLang="en-US">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7" name="组合 16"/>
          <p:cNvGrpSpPr/>
          <p:nvPr/>
        </p:nvGrpSpPr>
        <p:grpSpPr>
          <a:xfrm>
            <a:off x="2268490" y="3131185"/>
            <a:ext cx="7638780" cy="1025525"/>
            <a:chOff x="4040" y="2251"/>
            <a:chExt cx="12030" cy="1615"/>
          </a:xfrm>
        </p:grpSpPr>
        <p:grpSp>
          <p:nvGrpSpPr>
            <p:cNvPr id="18" name="组合 21"/>
            <p:cNvGrpSpPr/>
            <p:nvPr/>
          </p:nvGrpSpPr>
          <p:grpSpPr bwMode="auto">
            <a:xfrm>
              <a:off x="4040" y="2251"/>
              <a:ext cx="12030" cy="1615"/>
              <a:chOff x="375631" y="0"/>
              <a:chExt cx="5179451" cy="695460"/>
            </a:xfrm>
          </p:grpSpPr>
          <p:sp>
            <p:nvSpPr>
              <p:cNvPr id="23" name="矩形 22"/>
              <p:cNvSpPr>
                <a:spLocks noChangeArrowheads="1"/>
              </p:cNvSpPr>
              <p:nvPr/>
            </p:nvSpPr>
            <p:spPr bwMode="auto">
              <a:xfrm>
                <a:off x="375631" y="1"/>
                <a:ext cx="4803820" cy="695459"/>
              </a:xfrm>
              <a:prstGeom prst="rect">
                <a:avLst/>
              </a:prstGeom>
              <a:solidFill>
                <a:srgbClr val="95A0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28" name="椭圆 24"/>
              <p:cNvSpPr>
                <a:spLocks noChangeArrowheads="1"/>
              </p:cNvSpPr>
              <p:nvPr/>
            </p:nvSpPr>
            <p:spPr bwMode="auto">
              <a:xfrm>
                <a:off x="4859623" y="0"/>
                <a:ext cx="695459" cy="695459"/>
              </a:xfrm>
              <a:prstGeom prst="ellipse">
                <a:avLst/>
              </a:prstGeom>
              <a:solidFill>
                <a:srgbClr val="F2F2F2"/>
              </a:solidFill>
              <a:ln w="3175">
                <a:solidFill>
                  <a:srgbClr val="0D0D0D"/>
                </a:solidFill>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grpSp>
        <p:grpSp>
          <p:nvGrpSpPr>
            <p:cNvPr id="30" name="组合 29"/>
            <p:cNvGrpSpPr/>
            <p:nvPr/>
          </p:nvGrpSpPr>
          <p:grpSpPr>
            <a:xfrm>
              <a:off x="4076" y="2351"/>
              <a:ext cx="10108" cy="1392"/>
              <a:chOff x="13197" y="4719"/>
              <a:chExt cx="5433" cy="1392"/>
            </a:xfrm>
          </p:grpSpPr>
          <p:sp>
            <p:nvSpPr>
              <p:cNvPr id="31" name="文本框 30"/>
              <p:cNvSpPr txBox="1"/>
              <p:nvPr/>
            </p:nvSpPr>
            <p:spPr>
              <a:xfrm>
                <a:off x="13197" y="5295"/>
                <a:ext cx="5433" cy="816"/>
              </a:xfrm>
              <a:prstGeom prst="rect">
                <a:avLst/>
              </a:prstGeom>
              <a:noFill/>
            </p:spPr>
            <p:txBody>
              <a:bodyPr wrap="square" rtlCol="0" anchor="t">
                <a:spAutoFit/>
              </a:bodyPr>
              <a:lstStyle/>
              <a:p>
                <a:pPr algn="l"/>
                <a:r>
                  <a:rPr lang="en-US" altLang="zh-CN" sz="1400" dirty="0">
                    <a:solidFill>
                      <a:schemeClr val="bg1"/>
                    </a:solidFill>
                    <a:latin typeface="Batang" panose="02030600000101010101" charset="-127"/>
                    <a:ea typeface="Batang" panose="02030600000101010101" charset="-127"/>
                    <a:sym typeface="+mn-ea"/>
                  </a:rPr>
                  <a:t>Lorem ipsum doloror amet consectetur adipisicing elit sed ipsum doloror amet consectetur adipisicing elit sed ipsum doloror amet consectet</a:t>
                </a:r>
              </a:p>
            </p:txBody>
          </p:sp>
          <p:sp>
            <p:nvSpPr>
              <p:cNvPr id="32" name="文本框 31"/>
              <p:cNvSpPr txBox="1"/>
              <p:nvPr/>
            </p:nvSpPr>
            <p:spPr>
              <a:xfrm>
                <a:off x="13197" y="4719"/>
                <a:ext cx="5068" cy="576"/>
              </a:xfrm>
              <a:prstGeom prst="rect">
                <a:avLst/>
              </a:prstGeom>
              <a:noFill/>
            </p:spPr>
            <p:txBody>
              <a:bodyPr wrap="square" rtlCol="0" anchor="t">
                <a:spAutoFit/>
              </a:bodyPr>
              <a:lstStyle/>
              <a:p>
                <a:pPr algn="l"/>
                <a:r>
                  <a:rPr lang="en-US" altLang="zh-CN" b="1" dirty="0">
                    <a:solidFill>
                      <a:schemeClr val="bg1"/>
                    </a:solidFill>
                    <a:latin typeface="Batang" panose="02030600000101010101" charset="-127"/>
                    <a:ea typeface="Batang" panose="02030600000101010101" charset="-127"/>
                    <a:sym typeface="+mn-ea"/>
                  </a:rPr>
                  <a:t>TITLE  ADD  HERE </a:t>
                </a:r>
              </a:p>
            </p:txBody>
          </p:sp>
        </p:grpSp>
      </p:grpSp>
      <p:grpSp>
        <p:nvGrpSpPr>
          <p:cNvPr id="33" name="组合 32"/>
          <p:cNvGrpSpPr/>
          <p:nvPr/>
        </p:nvGrpSpPr>
        <p:grpSpPr>
          <a:xfrm>
            <a:off x="2268490" y="4709160"/>
            <a:ext cx="7638780" cy="1025525"/>
            <a:chOff x="4040" y="2251"/>
            <a:chExt cx="12030" cy="1615"/>
          </a:xfrm>
        </p:grpSpPr>
        <p:grpSp>
          <p:nvGrpSpPr>
            <p:cNvPr id="34" name="组合 21"/>
            <p:cNvGrpSpPr/>
            <p:nvPr/>
          </p:nvGrpSpPr>
          <p:grpSpPr bwMode="auto">
            <a:xfrm>
              <a:off x="4040" y="2251"/>
              <a:ext cx="12030" cy="1615"/>
              <a:chOff x="375631" y="0"/>
              <a:chExt cx="5179451" cy="695460"/>
            </a:xfrm>
          </p:grpSpPr>
          <p:sp>
            <p:nvSpPr>
              <p:cNvPr id="35" name="矩形 22"/>
              <p:cNvSpPr>
                <a:spLocks noChangeArrowheads="1"/>
              </p:cNvSpPr>
              <p:nvPr/>
            </p:nvSpPr>
            <p:spPr bwMode="auto">
              <a:xfrm>
                <a:off x="375631" y="1"/>
                <a:ext cx="4803820" cy="695459"/>
              </a:xfrm>
              <a:prstGeom prst="rect">
                <a:avLst/>
              </a:prstGeom>
              <a:solidFill>
                <a:srgbClr val="95A0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51" name="椭圆 24"/>
              <p:cNvSpPr>
                <a:spLocks noChangeArrowheads="1"/>
              </p:cNvSpPr>
              <p:nvPr/>
            </p:nvSpPr>
            <p:spPr bwMode="auto">
              <a:xfrm>
                <a:off x="4859623" y="0"/>
                <a:ext cx="695459" cy="695459"/>
              </a:xfrm>
              <a:prstGeom prst="ellipse">
                <a:avLst/>
              </a:prstGeom>
              <a:solidFill>
                <a:srgbClr val="F2F2F2"/>
              </a:solidFill>
              <a:ln w="3175">
                <a:solidFill>
                  <a:srgbClr val="0D0D0D"/>
                </a:solidFill>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grpSp>
        <p:grpSp>
          <p:nvGrpSpPr>
            <p:cNvPr id="53" name="组合 52"/>
            <p:cNvGrpSpPr/>
            <p:nvPr/>
          </p:nvGrpSpPr>
          <p:grpSpPr>
            <a:xfrm>
              <a:off x="4076" y="2351"/>
              <a:ext cx="10108" cy="1392"/>
              <a:chOff x="13197" y="4719"/>
              <a:chExt cx="5433" cy="1392"/>
            </a:xfrm>
          </p:grpSpPr>
          <p:sp>
            <p:nvSpPr>
              <p:cNvPr id="54" name="文本框 53"/>
              <p:cNvSpPr txBox="1"/>
              <p:nvPr/>
            </p:nvSpPr>
            <p:spPr>
              <a:xfrm>
                <a:off x="13197" y="5295"/>
                <a:ext cx="5433" cy="816"/>
              </a:xfrm>
              <a:prstGeom prst="rect">
                <a:avLst/>
              </a:prstGeom>
              <a:noFill/>
            </p:spPr>
            <p:txBody>
              <a:bodyPr wrap="square" rtlCol="0" anchor="t">
                <a:spAutoFit/>
              </a:bodyPr>
              <a:lstStyle/>
              <a:p>
                <a:pPr algn="l"/>
                <a:r>
                  <a:rPr lang="en-US" altLang="zh-CN" sz="1400" dirty="0">
                    <a:solidFill>
                      <a:schemeClr val="bg1"/>
                    </a:solidFill>
                    <a:latin typeface="Batang" panose="02030600000101010101" charset="-127"/>
                    <a:ea typeface="Batang" panose="02030600000101010101" charset="-127"/>
                    <a:sym typeface="+mn-ea"/>
                  </a:rPr>
                  <a:t>Lorem ipsum doloror amet consectetur adipisicing elit sed ipsum doloror amet consectetur adipisicing elit sed ipsum doloror amet consectet</a:t>
                </a:r>
              </a:p>
            </p:txBody>
          </p:sp>
          <p:sp>
            <p:nvSpPr>
              <p:cNvPr id="55" name="文本框 54"/>
              <p:cNvSpPr txBox="1"/>
              <p:nvPr/>
            </p:nvSpPr>
            <p:spPr>
              <a:xfrm>
                <a:off x="13197" y="4719"/>
                <a:ext cx="5068" cy="576"/>
              </a:xfrm>
              <a:prstGeom prst="rect">
                <a:avLst/>
              </a:prstGeom>
              <a:noFill/>
            </p:spPr>
            <p:txBody>
              <a:bodyPr wrap="square" rtlCol="0" anchor="t">
                <a:spAutoFit/>
              </a:bodyPr>
              <a:lstStyle/>
              <a:p>
                <a:pPr algn="l"/>
                <a:r>
                  <a:rPr lang="en-US" altLang="zh-CN" b="1" dirty="0">
                    <a:solidFill>
                      <a:schemeClr val="bg1"/>
                    </a:solidFill>
                    <a:latin typeface="Batang" panose="02030600000101010101" charset="-127"/>
                    <a:ea typeface="Batang" panose="02030600000101010101" charset="-127"/>
                    <a:sym typeface="+mn-ea"/>
                  </a:rPr>
                  <a:t>TITLE  ADD  HERE </a:t>
                </a:r>
              </a:p>
            </p:txBody>
          </p:sp>
        </p:grpSp>
      </p:gr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25" name="图片 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86595" y="4928066"/>
            <a:ext cx="943779" cy="735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图片 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45629" y="3310730"/>
            <a:ext cx="943779" cy="733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组合 15"/>
          <p:cNvGrpSpPr/>
          <p:nvPr/>
        </p:nvGrpSpPr>
        <p:grpSpPr>
          <a:xfrm>
            <a:off x="2268515" y="1539016"/>
            <a:ext cx="7638999" cy="1025589"/>
            <a:chOff x="4040" y="2251"/>
            <a:chExt cx="12030" cy="1615"/>
          </a:xfrm>
        </p:grpSpPr>
        <p:grpSp>
          <p:nvGrpSpPr>
            <p:cNvPr id="40" name="组合 21"/>
            <p:cNvGrpSpPr/>
            <p:nvPr/>
          </p:nvGrpSpPr>
          <p:grpSpPr bwMode="auto">
            <a:xfrm>
              <a:off x="4040" y="2251"/>
              <a:ext cx="12030" cy="1615"/>
              <a:chOff x="375631" y="0"/>
              <a:chExt cx="5179451" cy="695460"/>
            </a:xfrm>
          </p:grpSpPr>
          <p:sp>
            <p:nvSpPr>
              <p:cNvPr id="41" name="矩形 22"/>
              <p:cNvSpPr>
                <a:spLocks noChangeArrowheads="1"/>
              </p:cNvSpPr>
              <p:nvPr/>
            </p:nvSpPr>
            <p:spPr bwMode="auto">
              <a:xfrm>
                <a:off x="375631" y="1"/>
                <a:ext cx="4803820" cy="695459"/>
              </a:xfrm>
              <a:prstGeom prst="rect">
                <a:avLst/>
              </a:prstGeom>
              <a:solidFill>
                <a:srgbClr val="95A0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chemeClr val="tx1"/>
                  </a:solidFill>
                </a:endParaRPr>
              </a:p>
            </p:txBody>
          </p:sp>
          <p:sp>
            <p:nvSpPr>
              <p:cNvPr id="43" name="椭圆 24"/>
              <p:cNvSpPr>
                <a:spLocks noChangeArrowheads="1"/>
              </p:cNvSpPr>
              <p:nvPr/>
            </p:nvSpPr>
            <p:spPr bwMode="auto">
              <a:xfrm>
                <a:off x="4859623" y="0"/>
                <a:ext cx="695459" cy="695459"/>
              </a:xfrm>
              <a:prstGeom prst="ellipse">
                <a:avLst/>
              </a:prstGeom>
              <a:solidFill>
                <a:srgbClr val="F2F2F2"/>
              </a:solidFill>
              <a:ln w="3175">
                <a:solidFill>
                  <a:srgbClr val="0D0D0D"/>
                </a:solidFill>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chemeClr val="tx1"/>
                  </a:solidFill>
                </a:endParaRPr>
              </a:p>
            </p:txBody>
          </p:sp>
        </p:grpSp>
        <p:pic>
          <p:nvPicPr>
            <p:cNvPr id="27" name="图片 2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84" y="2481"/>
              <a:ext cx="1486" cy="1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组合 3"/>
            <p:cNvGrpSpPr/>
            <p:nvPr/>
          </p:nvGrpSpPr>
          <p:grpSpPr>
            <a:xfrm>
              <a:off x="4076" y="2351"/>
              <a:ext cx="10108" cy="1392"/>
              <a:chOff x="13197" y="4719"/>
              <a:chExt cx="5433" cy="1392"/>
            </a:xfrm>
          </p:grpSpPr>
          <p:sp>
            <p:nvSpPr>
              <p:cNvPr id="7" name="文本框 6"/>
              <p:cNvSpPr txBox="1"/>
              <p:nvPr/>
            </p:nvSpPr>
            <p:spPr>
              <a:xfrm>
                <a:off x="13197" y="5295"/>
                <a:ext cx="5433" cy="816"/>
              </a:xfrm>
              <a:prstGeom prst="rect">
                <a:avLst/>
              </a:prstGeom>
              <a:noFill/>
            </p:spPr>
            <p:txBody>
              <a:bodyPr wrap="square" rtlCol="0" anchor="t">
                <a:spAutoFit/>
              </a:bodyPr>
              <a:lstStyle/>
              <a:p>
                <a:pPr algn="l"/>
                <a:r>
                  <a:rPr lang="en-US" altLang="zh-CN" sz="1400" dirty="0">
                    <a:solidFill>
                      <a:schemeClr val="bg1"/>
                    </a:solidFill>
                    <a:latin typeface="Batang" panose="02030600000101010101" charset="-127"/>
                    <a:ea typeface="Batang" panose="02030600000101010101" charset="-127"/>
                    <a:sym typeface="+mn-ea"/>
                  </a:rPr>
                  <a:t>Lorem ipsum doloror amet consectetur adipisicing elit sed ipsum doloror amet consectetur adipisicing elit sed ipsum doloror amet consectet</a:t>
                </a:r>
              </a:p>
            </p:txBody>
          </p:sp>
          <p:sp>
            <p:nvSpPr>
              <p:cNvPr id="8" name="文本框 7"/>
              <p:cNvSpPr txBox="1"/>
              <p:nvPr/>
            </p:nvSpPr>
            <p:spPr>
              <a:xfrm>
                <a:off x="13197" y="4719"/>
                <a:ext cx="5068" cy="576"/>
              </a:xfrm>
              <a:prstGeom prst="rect">
                <a:avLst/>
              </a:prstGeom>
              <a:noFill/>
            </p:spPr>
            <p:txBody>
              <a:bodyPr wrap="square" rtlCol="0" anchor="t">
                <a:spAutoFit/>
              </a:bodyPr>
              <a:lstStyle/>
              <a:p>
                <a:pPr algn="l"/>
                <a:r>
                  <a:rPr lang="en-US" altLang="zh-CN" b="1" dirty="0">
                    <a:solidFill>
                      <a:schemeClr val="bg1"/>
                    </a:solidFill>
                    <a:latin typeface="Batang" panose="02030600000101010101" charset="-127"/>
                    <a:ea typeface="Batang" panose="02030600000101010101" charset="-127"/>
                    <a:sym typeface="+mn-ea"/>
                  </a:rPr>
                  <a:t>TITLE  ADD  HERE </a:t>
                </a:r>
              </a:p>
            </p:txBody>
          </p:sp>
        </p:gr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 name="平行四边形 5"/>
          <p:cNvSpPr>
            <a:spLocks noChangeArrowheads="1"/>
          </p:cNvSpPr>
          <p:nvPr/>
        </p:nvSpPr>
        <p:spPr bwMode="auto">
          <a:xfrm>
            <a:off x="896184" y="1782858"/>
            <a:ext cx="10399885" cy="3291332"/>
          </a:xfrm>
          <a:prstGeom prst="parallelogram">
            <a:avLst>
              <a:gd name="adj" fmla="val 12478"/>
            </a:avLst>
          </a:prstGeom>
          <a:solidFill>
            <a:srgbClr val="C5CE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
        <p:nvSpPr>
          <p:cNvPr id="4" name="椭圆 9"/>
          <p:cNvSpPr>
            <a:spLocks noChangeArrowheads="1"/>
          </p:cNvSpPr>
          <p:nvPr/>
        </p:nvSpPr>
        <p:spPr bwMode="auto">
          <a:xfrm>
            <a:off x="4729096" y="3887163"/>
            <a:ext cx="488950" cy="490537"/>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r>
              <a:rPr lang="en-US" altLang="zh-CN" sz="2400">
                <a:solidFill>
                  <a:prstClr val="black"/>
                </a:solidFill>
              </a:rPr>
              <a:t>1</a:t>
            </a:r>
            <a:endParaRPr lang="zh-CN" altLang="en-US" sz="2400">
              <a:solidFill>
                <a:prstClr val="black"/>
              </a:solidFill>
            </a:endParaRPr>
          </a:p>
        </p:txBody>
      </p:sp>
      <p:sp>
        <p:nvSpPr>
          <p:cNvPr id="16" name="TextBox 692"/>
          <p:cNvSpPr>
            <a:spLocks noChangeArrowheads="1"/>
          </p:cNvSpPr>
          <p:nvPr/>
        </p:nvSpPr>
        <p:spPr bwMode="auto">
          <a:xfrm>
            <a:off x="4737125" y="2442780"/>
            <a:ext cx="5683199" cy="39624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b="1" dirty="0">
                <a:solidFill>
                  <a:srgbClr val="595959"/>
                </a:solidFill>
                <a:latin typeface="Batang" panose="02030600000101010101" charset="-127"/>
                <a:ea typeface="Batang" panose="02030600000101010101" charset="-127"/>
                <a:sym typeface="+mn-ea"/>
              </a:rPr>
              <a:t>TITLE  ADD  HERE</a:t>
            </a:r>
            <a:endParaRPr lang="zh-CN" altLang="en-US" sz="2000" b="1" dirty="0">
              <a:solidFill>
                <a:prstClr val="white"/>
              </a:solidFill>
              <a:latin typeface="微软雅黑" panose="020B0503020204020204" charset="-122"/>
              <a:ea typeface="微软雅黑" panose="020B0503020204020204" charset="-122"/>
              <a:sym typeface="Arial" panose="020B0604020202020204" pitchFamily="34" charset="0"/>
            </a:endParaRPr>
          </a:p>
        </p:txBody>
      </p:sp>
      <p:sp>
        <p:nvSpPr>
          <p:cNvPr id="17" name="TextBox 27"/>
          <p:cNvSpPr txBox="1">
            <a:spLocks noChangeArrowheads="1"/>
          </p:cNvSpPr>
          <p:nvPr/>
        </p:nvSpPr>
        <p:spPr bwMode="auto">
          <a:xfrm>
            <a:off x="4737125" y="2904445"/>
            <a:ext cx="5683199" cy="731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622425">
              <a:defRPr>
                <a:solidFill>
                  <a:schemeClr val="tx1"/>
                </a:solidFill>
                <a:latin typeface="Arial" panose="020B0604020202020204" pitchFamily="34" charset="0"/>
                <a:ea typeface="宋体" panose="02010600030101010101" pitchFamily="2" charset="-122"/>
              </a:defRPr>
            </a:lvl1pPr>
            <a:lvl2pPr marL="742950" indent="-285750" defTabSz="1622425">
              <a:defRPr>
                <a:solidFill>
                  <a:schemeClr val="tx1"/>
                </a:solidFill>
                <a:latin typeface="Arial" panose="020B0604020202020204" pitchFamily="34" charset="0"/>
                <a:ea typeface="宋体" panose="02010600030101010101" pitchFamily="2" charset="-122"/>
              </a:defRPr>
            </a:lvl2pPr>
            <a:lvl3pPr marL="1143000" indent="-228600" defTabSz="1622425">
              <a:defRPr>
                <a:solidFill>
                  <a:schemeClr val="tx1"/>
                </a:solidFill>
                <a:latin typeface="Arial" panose="020B0604020202020204" pitchFamily="34" charset="0"/>
                <a:ea typeface="宋体" panose="02010600030101010101" pitchFamily="2" charset="-122"/>
              </a:defRPr>
            </a:lvl3pPr>
            <a:lvl4pPr marL="1600200" indent="-228600" defTabSz="1622425">
              <a:defRPr>
                <a:solidFill>
                  <a:schemeClr val="tx1"/>
                </a:solidFill>
                <a:latin typeface="Arial" panose="020B0604020202020204" pitchFamily="34" charset="0"/>
                <a:ea typeface="宋体" panose="02010600030101010101" pitchFamily="2" charset="-122"/>
              </a:defRPr>
            </a:lvl4pPr>
            <a:lvl5pPr marL="2057400" indent="-228600" defTabSz="1622425">
              <a:defRPr>
                <a:solidFill>
                  <a:schemeClr val="tx1"/>
                </a:solidFill>
                <a:latin typeface="Arial" panose="020B0604020202020204" pitchFamily="34" charset="0"/>
                <a:ea typeface="宋体" panose="02010600030101010101" pitchFamily="2" charset="-122"/>
              </a:defRPr>
            </a:lvl5pPr>
            <a:lvl6pPr marL="25146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Lorem ipsum doloror amet consectetur adipisicing elit sed </a:t>
            </a:r>
          </a:p>
          <a:p>
            <a:pPr algn="l"/>
            <a:endParaRPr lang="zh-CN" altLang="en-US" sz="1400" dirty="0">
              <a:solidFill>
                <a:prstClr val="white"/>
              </a:solidFill>
              <a:ea typeface="微软雅黑" panose="020B0503020204020204" charset="-122"/>
            </a:endParaRPr>
          </a:p>
        </p:txBody>
      </p:sp>
      <p:sp>
        <p:nvSpPr>
          <p:cNvPr id="18" name="TextBox 27"/>
          <p:cNvSpPr txBox="1">
            <a:spLocks noChangeArrowheads="1"/>
          </p:cNvSpPr>
          <p:nvPr/>
        </p:nvSpPr>
        <p:spPr bwMode="auto">
          <a:xfrm>
            <a:off x="5218046" y="3836715"/>
            <a:ext cx="2176392"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622425">
              <a:defRPr>
                <a:solidFill>
                  <a:schemeClr val="tx1"/>
                </a:solidFill>
                <a:latin typeface="Arial" panose="020B0604020202020204" pitchFamily="34" charset="0"/>
                <a:ea typeface="宋体" panose="02010600030101010101" pitchFamily="2" charset="-122"/>
              </a:defRPr>
            </a:lvl1pPr>
            <a:lvl2pPr marL="742950" indent="-285750" defTabSz="1622425">
              <a:defRPr>
                <a:solidFill>
                  <a:schemeClr val="tx1"/>
                </a:solidFill>
                <a:latin typeface="Arial" panose="020B0604020202020204" pitchFamily="34" charset="0"/>
                <a:ea typeface="宋体" panose="02010600030101010101" pitchFamily="2" charset="-122"/>
              </a:defRPr>
            </a:lvl2pPr>
            <a:lvl3pPr marL="1143000" indent="-228600" defTabSz="1622425">
              <a:defRPr>
                <a:solidFill>
                  <a:schemeClr val="tx1"/>
                </a:solidFill>
                <a:latin typeface="Arial" panose="020B0604020202020204" pitchFamily="34" charset="0"/>
                <a:ea typeface="宋体" panose="02010600030101010101" pitchFamily="2" charset="-122"/>
              </a:defRPr>
            </a:lvl3pPr>
            <a:lvl4pPr marL="1600200" indent="-228600" defTabSz="1622425">
              <a:defRPr>
                <a:solidFill>
                  <a:schemeClr val="tx1"/>
                </a:solidFill>
                <a:latin typeface="Arial" panose="020B0604020202020204" pitchFamily="34" charset="0"/>
                <a:ea typeface="宋体" panose="02010600030101010101" pitchFamily="2" charset="-122"/>
              </a:defRPr>
            </a:lvl4pPr>
            <a:lvl5pPr marL="2057400" indent="-228600" defTabSz="1622425">
              <a:defRPr>
                <a:solidFill>
                  <a:schemeClr val="tx1"/>
                </a:solidFill>
                <a:latin typeface="Arial" panose="020B0604020202020204" pitchFamily="34" charset="0"/>
                <a:ea typeface="宋体" panose="02010600030101010101" pitchFamily="2" charset="-122"/>
              </a:defRPr>
            </a:lvl5pPr>
            <a:lvl6pPr marL="25146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r>
              <a:rPr lang="en-US" altLang="zh-CN" sz="1200" dirty="0">
                <a:solidFill>
                  <a:srgbClr val="595959"/>
                </a:solidFill>
                <a:latin typeface="Batang" panose="02030600000101010101" charset="-127"/>
                <a:ea typeface="Batang" panose="02030600000101010101" charset="-127"/>
                <a:sym typeface="+mn-ea"/>
              </a:rPr>
              <a:t>Lorem ipsum doloror amet consectetur adipisicing elit sed </a:t>
            </a:r>
            <a:endParaRPr lang="zh-CN" altLang="en-US" sz="1200" dirty="0">
              <a:solidFill>
                <a:prstClr val="white"/>
              </a:solidFill>
              <a:ea typeface="微软雅黑" panose="020B0503020204020204" charset="-122"/>
            </a:endParaRPr>
          </a:p>
        </p:txBody>
      </p:sp>
      <p:sp>
        <p:nvSpPr>
          <p:cNvPr id="19" name="椭圆 9"/>
          <p:cNvSpPr>
            <a:spLocks noChangeArrowheads="1"/>
          </p:cNvSpPr>
          <p:nvPr/>
        </p:nvSpPr>
        <p:spPr bwMode="auto">
          <a:xfrm>
            <a:off x="7712363" y="3895704"/>
            <a:ext cx="488950" cy="490537"/>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r>
              <a:rPr lang="en-US" altLang="zh-CN" sz="2400" dirty="0" smtClean="0">
                <a:solidFill>
                  <a:prstClr val="black"/>
                </a:solidFill>
              </a:rPr>
              <a:t>2</a:t>
            </a:r>
            <a:endParaRPr lang="zh-CN" altLang="en-US" sz="2400" dirty="0">
              <a:solidFill>
                <a:prstClr val="black"/>
              </a:solidFill>
            </a:endParaRPr>
          </a:p>
        </p:txBody>
      </p:sp>
      <p:sp>
        <p:nvSpPr>
          <p:cNvPr id="20" name="TextBox 27"/>
          <p:cNvSpPr txBox="1">
            <a:spLocks noChangeArrowheads="1"/>
          </p:cNvSpPr>
          <p:nvPr/>
        </p:nvSpPr>
        <p:spPr bwMode="auto">
          <a:xfrm>
            <a:off x="8201313" y="3845256"/>
            <a:ext cx="2176392"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622425">
              <a:defRPr>
                <a:solidFill>
                  <a:schemeClr val="tx1"/>
                </a:solidFill>
                <a:latin typeface="Arial" panose="020B0604020202020204" pitchFamily="34" charset="0"/>
                <a:ea typeface="宋体" panose="02010600030101010101" pitchFamily="2" charset="-122"/>
              </a:defRPr>
            </a:lvl1pPr>
            <a:lvl2pPr marL="742950" indent="-285750" defTabSz="1622425">
              <a:defRPr>
                <a:solidFill>
                  <a:schemeClr val="tx1"/>
                </a:solidFill>
                <a:latin typeface="Arial" panose="020B0604020202020204" pitchFamily="34" charset="0"/>
                <a:ea typeface="宋体" panose="02010600030101010101" pitchFamily="2" charset="-122"/>
              </a:defRPr>
            </a:lvl2pPr>
            <a:lvl3pPr marL="1143000" indent="-228600" defTabSz="1622425">
              <a:defRPr>
                <a:solidFill>
                  <a:schemeClr val="tx1"/>
                </a:solidFill>
                <a:latin typeface="Arial" panose="020B0604020202020204" pitchFamily="34" charset="0"/>
                <a:ea typeface="宋体" panose="02010600030101010101" pitchFamily="2" charset="-122"/>
              </a:defRPr>
            </a:lvl3pPr>
            <a:lvl4pPr marL="1600200" indent="-228600" defTabSz="1622425">
              <a:defRPr>
                <a:solidFill>
                  <a:schemeClr val="tx1"/>
                </a:solidFill>
                <a:latin typeface="Arial" panose="020B0604020202020204" pitchFamily="34" charset="0"/>
                <a:ea typeface="宋体" panose="02010600030101010101" pitchFamily="2" charset="-122"/>
              </a:defRPr>
            </a:lvl4pPr>
            <a:lvl5pPr marL="2057400" indent="-228600" defTabSz="1622425">
              <a:defRPr>
                <a:solidFill>
                  <a:schemeClr val="tx1"/>
                </a:solidFill>
                <a:latin typeface="Arial" panose="020B0604020202020204" pitchFamily="34" charset="0"/>
                <a:ea typeface="宋体" panose="02010600030101010101" pitchFamily="2" charset="-122"/>
              </a:defRPr>
            </a:lvl5pPr>
            <a:lvl6pPr marL="25146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r>
              <a:rPr lang="en-US" altLang="zh-CN" sz="1200" dirty="0">
                <a:solidFill>
                  <a:srgbClr val="595959"/>
                </a:solidFill>
                <a:latin typeface="Batang" panose="02030600000101010101" charset="-127"/>
                <a:ea typeface="Batang" panose="02030600000101010101" charset="-127"/>
                <a:sym typeface="+mn-ea"/>
              </a:rPr>
              <a:t>Lorem ipsum doloror amet consectetur adipisicing elit sed </a:t>
            </a:r>
            <a:endParaRPr lang="zh-CN" altLang="en-US" sz="1200" dirty="0">
              <a:solidFill>
                <a:prstClr val="white"/>
              </a:solidFill>
              <a:ea typeface="微软雅黑" panose="020B0503020204020204" charset="-122"/>
            </a:endParaRPr>
          </a:p>
        </p:txBody>
      </p:sp>
      <p:sp>
        <p:nvSpPr>
          <p:cNvPr id="14" name="平行四边形 5"/>
          <p:cNvSpPr>
            <a:spLocks noChangeArrowheads="1"/>
          </p:cNvSpPr>
          <p:nvPr/>
        </p:nvSpPr>
        <p:spPr bwMode="auto">
          <a:xfrm>
            <a:off x="1371547" y="2042683"/>
            <a:ext cx="3060041" cy="2778730"/>
          </a:xfrm>
          <a:prstGeom prst="parallelogram">
            <a:avLst>
              <a:gd name="adj" fmla="val 12478"/>
            </a:avLst>
          </a:prstGeom>
          <a:blipFill rotWithShape="1">
            <a:blip r:embed="rId4"/>
            <a:stretch>
              <a:fillRect/>
            </a:stretch>
          </a:blip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FFFFFF"/>
              </a:solidFill>
            </a:endParaRPr>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Batang" panose="02030600000101010101" charset="-127"/>
              <a:ea typeface="Batang" panose="02030600000101010101" charset="-127"/>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 name="文本框 8"/>
          <p:cNvSpPr txBox="1">
            <a:spLocks noChangeArrowheads="1"/>
          </p:cNvSpPr>
          <p:nvPr/>
        </p:nvSpPr>
        <p:spPr bwMode="auto">
          <a:xfrm>
            <a:off x="4990465" y="3655060"/>
            <a:ext cx="2471420" cy="365760"/>
          </a:xfrm>
          <a:prstGeom prst="rect">
            <a:avLst/>
          </a:prstGeom>
          <a:solidFill>
            <a:srgbClr val="FDD98D"/>
          </a:solidFill>
          <a:ln>
            <a:noFill/>
          </a:ln>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b="1" dirty="0">
                <a:solidFill>
                  <a:schemeClr val="bg1"/>
                </a:solidFill>
                <a:latin typeface="Batang" panose="02030600000101010101" charset="-127"/>
                <a:ea typeface="Batang" panose="02030600000101010101" charset="-127"/>
                <a:sym typeface="+mn-ea"/>
              </a:rPr>
              <a:t>TITLE  ADD  HERE</a:t>
            </a:r>
          </a:p>
        </p:txBody>
      </p:sp>
      <p:sp>
        <p:nvSpPr>
          <p:cNvPr id="4" name="文本框 9"/>
          <p:cNvSpPr txBox="1">
            <a:spLocks noChangeArrowheads="1"/>
          </p:cNvSpPr>
          <p:nvPr/>
        </p:nvSpPr>
        <p:spPr bwMode="auto">
          <a:xfrm>
            <a:off x="8285480" y="3655060"/>
            <a:ext cx="2593975" cy="365760"/>
          </a:xfrm>
          <a:prstGeom prst="rect">
            <a:avLst/>
          </a:prstGeom>
          <a:solidFill>
            <a:srgbClr val="FDBD7D"/>
          </a:solidFill>
          <a:ln>
            <a:noFill/>
          </a:ln>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b="1" dirty="0">
                <a:solidFill>
                  <a:schemeClr val="bg1"/>
                </a:solidFill>
                <a:latin typeface="Batang" panose="02030600000101010101" charset="-127"/>
                <a:ea typeface="Batang" panose="02030600000101010101" charset="-127"/>
                <a:sym typeface="+mn-ea"/>
              </a:rPr>
              <a:t>TITLE  ADD  HERE</a:t>
            </a:r>
          </a:p>
        </p:txBody>
      </p:sp>
      <p:pic>
        <p:nvPicPr>
          <p:cNvPr id="14" name="图片 16" descr="C:\Users\book pro\Desktop\配图\c696e92ef8fa107ff119ebfde57aeaae2daab5b418d10-P8Ali8_fw658.jpgc696e92ef8fa107ff119ebfde57aeaae2daab5b418d10-P8Ali8_fw658"/>
          <p:cNvPicPr preferRelativeResize="0">
            <a:picLocks noChangeAspect="1" noChangeArrowheads="1"/>
          </p:cNvPicPr>
          <p:nvPr/>
        </p:nvPicPr>
        <p:blipFill>
          <a:blip r:embed="rId4"/>
          <a:srcRect/>
          <a:stretch>
            <a:fillRect/>
          </a:stretch>
        </p:blipFill>
        <p:spPr bwMode="auto">
          <a:xfrm>
            <a:off x="857250" y="2087245"/>
            <a:ext cx="3809365" cy="2738755"/>
          </a:xfrm>
          <a:prstGeom prst="rect">
            <a:avLst/>
          </a:prstGeom>
          <a:blipFill rotWithShape="1">
            <a:blip r:embed="rId5"/>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pic>
      <p:sp>
        <p:nvSpPr>
          <p:cNvPr id="15" name="TextBox 692"/>
          <p:cNvSpPr>
            <a:spLocks noChangeArrowheads="1"/>
          </p:cNvSpPr>
          <p:nvPr/>
        </p:nvSpPr>
        <p:spPr bwMode="auto">
          <a:xfrm>
            <a:off x="5010595" y="2034544"/>
            <a:ext cx="6153134" cy="45720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dirty="0">
                <a:solidFill>
                  <a:srgbClr val="595959"/>
                </a:solidFill>
                <a:latin typeface="Batang" panose="02030600000101010101" charset="-127"/>
                <a:ea typeface="Batang" panose="02030600000101010101" charset="-127"/>
                <a:sym typeface="+mn-ea"/>
              </a:rPr>
              <a:t>TITLE  ADD  HERE</a:t>
            </a:r>
          </a:p>
        </p:txBody>
      </p:sp>
      <p:sp>
        <p:nvSpPr>
          <p:cNvPr id="16" name="TextBox 27"/>
          <p:cNvSpPr txBox="1">
            <a:spLocks noChangeArrowheads="1"/>
          </p:cNvSpPr>
          <p:nvPr/>
        </p:nvSpPr>
        <p:spPr bwMode="auto">
          <a:xfrm>
            <a:off x="5010595" y="2496209"/>
            <a:ext cx="6153134" cy="822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622425">
              <a:defRPr>
                <a:solidFill>
                  <a:schemeClr val="tx1"/>
                </a:solidFill>
                <a:latin typeface="Arial" panose="020B0604020202020204" pitchFamily="34" charset="0"/>
                <a:ea typeface="宋体" panose="02010600030101010101" pitchFamily="2" charset="-122"/>
              </a:defRPr>
            </a:lvl1pPr>
            <a:lvl2pPr marL="742950" indent="-285750" defTabSz="1622425">
              <a:defRPr>
                <a:solidFill>
                  <a:schemeClr val="tx1"/>
                </a:solidFill>
                <a:latin typeface="Arial" panose="020B0604020202020204" pitchFamily="34" charset="0"/>
                <a:ea typeface="宋体" panose="02010600030101010101" pitchFamily="2" charset="-122"/>
              </a:defRPr>
            </a:lvl2pPr>
            <a:lvl3pPr marL="1143000" indent="-228600" defTabSz="1622425">
              <a:defRPr>
                <a:solidFill>
                  <a:schemeClr val="tx1"/>
                </a:solidFill>
                <a:latin typeface="Arial" panose="020B0604020202020204" pitchFamily="34" charset="0"/>
                <a:ea typeface="宋体" panose="02010600030101010101" pitchFamily="2" charset="-122"/>
              </a:defRPr>
            </a:lvl3pPr>
            <a:lvl4pPr marL="1600200" indent="-228600" defTabSz="1622425">
              <a:defRPr>
                <a:solidFill>
                  <a:schemeClr val="tx1"/>
                </a:solidFill>
                <a:latin typeface="Arial" panose="020B0604020202020204" pitchFamily="34" charset="0"/>
                <a:ea typeface="宋体" panose="02010600030101010101" pitchFamily="2" charset="-122"/>
              </a:defRPr>
            </a:lvl4pPr>
            <a:lvl5pPr marL="2057400" indent="-228600" defTabSz="1622425">
              <a:defRPr>
                <a:solidFill>
                  <a:schemeClr val="tx1"/>
                </a:solidFill>
                <a:latin typeface="Arial" panose="020B0604020202020204" pitchFamily="34" charset="0"/>
                <a:ea typeface="宋体" panose="02010600030101010101" pitchFamily="2" charset="-122"/>
              </a:defRPr>
            </a:lvl5pPr>
            <a:lvl6pPr marL="25146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r>
              <a:rPr lang="en-US" altLang="zh-CN" sz="1600" dirty="0">
                <a:solidFill>
                  <a:srgbClr val="595959"/>
                </a:solidFill>
                <a:latin typeface="Batang" panose="02030600000101010101" charset="-127"/>
                <a:ea typeface="Batang" panose="02030600000101010101" charset="-127"/>
                <a:sym typeface="+mn-ea"/>
              </a:rPr>
              <a:t>Lorem ipsum doloror amet consectetur adipisicing elit sed Lorem ipsum doloror amet consectetur adipisicing elit sed </a:t>
            </a:r>
          </a:p>
          <a:p>
            <a:pPr algn="l"/>
            <a:endParaRPr lang="zh-CN" altLang="en-US" sz="1600" dirty="0">
              <a:solidFill>
                <a:prstClr val="black">
                  <a:lumMod val="75000"/>
                  <a:lumOff val="25000"/>
                </a:prstClr>
              </a:solidFill>
              <a:ea typeface="微软雅黑" panose="020B0503020204020204" charset="-122"/>
            </a:endParaRPr>
          </a:p>
        </p:txBody>
      </p:sp>
      <p:sp>
        <p:nvSpPr>
          <p:cNvPr id="17" name="TextBox 27"/>
          <p:cNvSpPr txBox="1">
            <a:spLocks noChangeArrowheads="1"/>
          </p:cNvSpPr>
          <p:nvPr/>
        </p:nvSpPr>
        <p:spPr bwMode="auto">
          <a:xfrm>
            <a:off x="4929315" y="4081998"/>
            <a:ext cx="2593149" cy="100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622425">
              <a:defRPr>
                <a:solidFill>
                  <a:schemeClr val="tx1"/>
                </a:solidFill>
                <a:latin typeface="Arial" panose="020B0604020202020204" pitchFamily="34" charset="0"/>
                <a:ea typeface="宋体" panose="02010600030101010101" pitchFamily="2" charset="-122"/>
              </a:defRPr>
            </a:lvl1pPr>
            <a:lvl2pPr marL="742950" indent="-285750" defTabSz="1622425">
              <a:defRPr>
                <a:solidFill>
                  <a:schemeClr val="tx1"/>
                </a:solidFill>
                <a:latin typeface="Arial" panose="020B0604020202020204" pitchFamily="34" charset="0"/>
                <a:ea typeface="宋体" panose="02010600030101010101" pitchFamily="2" charset="-122"/>
              </a:defRPr>
            </a:lvl2pPr>
            <a:lvl3pPr marL="1143000" indent="-228600" defTabSz="1622425">
              <a:defRPr>
                <a:solidFill>
                  <a:schemeClr val="tx1"/>
                </a:solidFill>
                <a:latin typeface="Arial" panose="020B0604020202020204" pitchFamily="34" charset="0"/>
                <a:ea typeface="宋体" panose="02010600030101010101" pitchFamily="2" charset="-122"/>
              </a:defRPr>
            </a:lvl3pPr>
            <a:lvl4pPr marL="1600200" indent="-228600" defTabSz="1622425">
              <a:defRPr>
                <a:solidFill>
                  <a:schemeClr val="tx1"/>
                </a:solidFill>
                <a:latin typeface="Arial" panose="020B0604020202020204" pitchFamily="34" charset="0"/>
                <a:ea typeface="宋体" panose="02010600030101010101" pitchFamily="2" charset="-122"/>
              </a:defRPr>
            </a:lvl4pPr>
            <a:lvl5pPr marL="2057400" indent="-228600" defTabSz="1622425">
              <a:defRPr>
                <a:solidFill>
                  <a:schemeClr val="tx1"/>
                </a:solidFill>
                <a:latin typeface="Arial" panose="020B0604020202020204" pitchFamily="34" charset="0"/>
                <a:ea typeface="宋体" panose="02010600030101010101" pitchFamily="2" charset="-122"/>
              </a:defRPr>
            </a:lvl5pPr>
            <a:lvl6pPr marL="25146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r>
              <a:rPr lang="en-US" altLang="zh-CN" sz="1200" dirty="0">
                <a:solidFill>
                  <a:srgbClr val="595959"/>
                </a:solidFill>
                <a:latin typeface="Batang" panose="02030600000101010101" charset="-127"/>
                <a:ea typeface="Batang" panose="02030600000101010101" charset="-127"/>
                <a:sym typeface="+mn-ea"/>
              </a:rPr>
              <a:t>Lorem ipsum doloror amet consectetur adipisicing elit sed Lorem ipsum doloror amet consectetur adipisicing elit sed </a:t>
            </a:r>
          </a:p>
          <a:p>
            <a:pPr algn="l"/>
            <a:endParaRPr lang="zh-CN" altLang="en-US" sz="1200" dirty="0">
              <a:solidFill>
                <a:prstClr val="black">
                  <a:lumMod val="75000"/>
                  <a:lumOff val="25000"/>
                </a:prstClr>
              </a:solidFill>
              <a:ea typeface="微软雅黑" panose="020B0503020204020204" charset="-122"/>
            </a:endParaRPr>
          </a:p>
        </p:txBody>
      </p:sp>
      <p:sp>
        <p:nvSpPr>
          <p:cNvPr id="18" name="TextBox 27"/>
          <p:cNvSpPr txBox="1">
            <a:spLocks noChangeArrowheads="1"/>
          </p:cNvSpPr>
          <p:nvPr/>
        </p:nvSpPr>
        <p:spPr bwMode="auto">
          <a:xfrm>
            <a:off x="8285290" y="4105700"/>
            <a:ext cx="2593149" cy="100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622425">
              <a:defRPr>
                <a:solidFill>
                  <a:schemeClr val="tx1"/>
                </a:solidFill>
                <a:latin typeface="Arial" panose="020B0604020202020204" pitchFamily="34" charset="0"/>
                <a:ea typeface="宋体" panose="02010600030101010101" pitchFamily="2" charset="-122"/>
              </a:defRPr>
            </a:lvl1pPr>
            <a:lvl2pPr marL="742950" indent="-285750" defTabSz="1622425">
              <a:defRPr>
                <a:solidFill>
                  <a:schemeClr val="tx1"/>
                </a:solidFill>
                <a:latin typeface="Arial" panose="020B0604020202020204" pitchFamily="34" charset="0"/>
                <a:ea typeface="宋体" panose="02010600030101010101" pitchFamily="2" charset="-122"/>
              </a:defRPr>
            </a:lvl2pPr>
            <a:lvl3pPr marL="1143000" indent="-228600" defTabSz="1622425">
              <a:defRPr>
                <a:solidFill>
                  <a:schemeClr val="tx1"/>
                </a:solidFill>
                <a:latin typeface="Arial" panose="020B0604020202020204" pitchFamily="34" charset="0"/>
                <a:ea typeface="宋体" panose="02010600030101010101" pitchFamily="2" charset="-122"/>
              </a:defRPr>
            </a:lvl3pPr>
            <a:lvl4pPr marL="1600200" indent="-228600" defTabSz="1622425">
              <a:defRPr>
                <a:solidFill>
                  <a:schemeClr val="tx1"/>
                </a:solidFill>
                <a:latin typeface="Arial" panose="020B0604020202020204" pitchFamily="34" charset="0"/>
                <a:ea typeface="宋体" panose="02010600030101010101" pitchFamily="2" charset="-122"/>
              </a:defRPr>
            </a:lvl4pPr>
            <a:lvl5pPr marL="2057400" indent="-228600" defTabSz="1622425">
              <a:defRPr>
                <a:solidFill>
                  <a:schemeClr val="tx1"/>
                </a:solidFill>
                <a:latin typeface="Arial" panose="020B0604020202020204" pitchFamily="34" charset="0"/>
                <a:ea typeface="宋体" panose="02010600030101010101" pitchFamily="2" charset="-122"/>
              </a:defRPr>
            </a:lvl5pPr>
            <a:lvl6pPr marL="25146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62242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r>
              <a:rPr lang="en-US" altLang="zh-CN" sz="1200" dirty="0">
                <a:solidFill>
                  <a:srgbClr val="595959"/>
                </a:solidFill>
                <a:latin typeface="Batang" panose="02030600000101010101" charset="-127"/>
                <a:ea typeface="Batang" panose="02030600000101010101" charset="-127"/>
                <a:sym typeface="+mn-ea"/>
              </a:rPr>
              <a:t>Lorem ipsum doloror amet consectetur adipisicing elit sed Lorem ipsum doloror amet consectetur adipisicing elit sed </a:t>
            </a:r>
          </a:p>
          <a:p>
            <a:pPr algn="l"/>
            <a:endParaRPr lang="zh-CN" altLang="en-US" sz="1200" dirty="0">
              <a:solidFill>
                <a:prstClr val="black">
                  <a:lumMod val="75000"/>
                  <a:lumOff val="25000"/>
                </a:prstClr>
              </a:solidFill>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3" name="圆角矩形 24"/>
          <p:cNvSpPr/>
          <p:nvPr/>
        </p:nvSpPr>
        <p:spPr>
          <a:xfrm rot="16200000">
            <a:off x="4243070" y="3164840"/>
            <a:ext cx="1242060" cy="89535"/>
          </a:xfrm>
          <a:prstGeom prst="roundRect">
            <a:avLst>
              <a:gd name="adj" fmla="val 50000"/>
            </a:avLst>
          </a:prstGeom>
          <a:solidFill>
            <a:srgbClr val="95A08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5pPr>
          </a:lstStyle>
          <a:p>
            <a:pPr marL="0" lvl="0" indent="0" algn="ctr" eaLnBrk="1" hangingPunct="1">
              <a:lnSpc>
                <a:spcPct val="100000"/>
              </a:lnSpc>
              <a:spcBef>
                <a:spcPct val="0"/>
              </a:spcBef>
              <a:buNone/>
            </a:pPr>
            <a:endParaRPr lang="zh-CN" altLang="zh-CN" sz="1800" dirty="0">
              <a:solidFill>
                <a:srgbClr val="FFFFFF"/>
              </a:solidFill>
              <a:latin typeface="Batang" panose="02030600000101010101" charset="-127"/>
              <a:ea typeface="Batang" panose="02030600000101010101" charset="-127"/>
              <a:sym typeface="宋体" panose="02010600030101010101" pitchFamily="2" charset="-122"/>
            </a:endParaRPr>
          </a:p>
        </p:txBody>
      </p:sp>
      <p:grpSp>
        <p:nvGrpSpPr>
          <p:cNvPr id="4" name="组合 3"/>
          <p:cNvGrpSpPr/>
          <p:nvPr/>
        </p:nvGrpSpPr>
        <p:grpSpPr>
          <a:xfrm>
            <a:off x="2484755" y="2255520"/>
            <a:ext cx="1907540" cy="1907540"/>
            <a:chOff x="1949460" y="2288145"/>
            <a:chExt cx="2133600" cy="2133600"/>
          </a:xfrm>
        </p:grpSpPr>
        <p:sp useBgFill="1">
          <p:nvSpPr>
            <p:cNvPr id="5151" name="椭圆 13"/>
            <p:cNvSpPr/>
            <p:nvPr/>
          </p:nvSpPr>
          <p:spPr>
            <a:xfrm>
              <a:off x="1949460" y="2288145"/>
              <a:ext cx="2133600" cy="2133600"/>
            </a:xfrm>
            <a:prstGeom prst="rect">
              <a:avLst/>
            </a:prstGeom>
            <a:ln w="63500" cap="flat" cmpd="thickThin">
              <a:solidFill>
                <a:srgbClr val="95A085"/>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5pPr>
            </a:lstStyle>
            <a:p>
              <a:pPr marL="0" lvl="0" indent="0" algn="ctr" eaLnBrk="1" hangingPunct="1">
                <a:lnSpc>
                  <a:spcPct val="100000"/>
                </a:lnSpc>
                <a:spcBef>
                  <a:spcPct val="0"/>
                </a:spcBef>
                <a:buNone/>
              </a:pPr>
              <a:endParaRPr lang="zh-CN" altLang="zh-CN" sz="1400" b="1" dirty="0">
                <a:solidFill>
                  <a:srgbClr val="181818"/>
                </a:solidFill>
                <a:latin typeface="Batang" panose="02030600000101010101" charset="-127"/>
                <a:ea typeface="Batang" panose="02030600000101010101" charset="-127"/>
              </a:endParaRPr>
            </a:p>
          </p:txBody>
        </p:sp>
        <p:sp>
          <p:nvSpPr>
            <p:cNvPr id="5152" name="椭圆 20"/>
            <p:cNvSpPr/>
            <p:nvPr/>
          </p:nvSpPr>
          <p:spPr>
            <a:xfrm>
              <a:off x="2062173" y="2400858"/>
              <a:ext cx="1908175" cy="1908175"/>
            </a:xfrm>
            <a:prstGeom prst="rect">
              <a:avLst/>
            </a:prstGeom>
            <a:blipFill rotWithShape="1">
              <a:blip r:embed="rId3"/>
              <a:stretch>
                <a:fillRect/>
              </a:stretch>
            </a:bli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charset="0"/>
                </a:defRPr>
              </a:lvl5pPr>
            </a:lstStyle>
            <a:p>
              <a:pPr marL="0" lvl="0" indent="0" algn="ctr" eaLnBrk="1" hangingPunct="1">
                <a:lnSpc>
                  <a:spcPct val="100000"/>
                </a:lnSpc>
                <a:spcBef>
                  <a:spcPct val="0"/>
                </a:spcBef>
                <a:buNone/>
              </a:pPr>
              <a:endParaRPr lang="zh-CN" altLang="zh-CN" sz="1400" b="1" dirty="0">
                <a:solidFill>
                  <a:srgbClr val="181818"/>
                </a:solidFill>
                <a:latin typeface="Batang" panose="02030600000101010101" charset="-127"/>
                <a:ea typeface="Batang" panose="02030600000101010101" charset="-127"/>
              </a:endParaRPr>
            </a:p>
          </p:txBody>
        </p:sp>
      </p:grpSp>
      <p:sp>
        <p:nvSpPr>
          <p:cNvPr id="28" name="标题 6"/>
          <p:cNvSpPr>
            <a:spLocks noGrp="1"/>
          </p:cNvSpPr>
          <p:nvPr/>
        </p:nvSpPr>
        <p:spPr>
          <a:xfrm>
            <a:off x="5264785" y="2144395"/>
            <a:ext cx="5081270" cy="1560830"/>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pPr>
            <a:r>
              <a:rPr lang="en-US" altLang="x-none" sz="4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 </a:t>
            </a:r>
          </a:p>
          <a:p>
            <a:pPr algn="l">
              <a:lnSpc>
                <a:spcPct val="100000"/>
              </a:lnSpc>
            </a:pPr>
            <a:r>
              <a:rPr lang="en-US" altLang="x-none" sz="4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03  Business </a:t>
            </a:r>
          </a:p>
          <a:p>
            <a:pPr algn="l">
              <a:lnSpc>
                <a:spcPct val="100000"/>
              </a:lnSpc>
            </a:pPr>
            <a:r>
              <a:rPr lang="en-US" altLang="x-none" sz="4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Annual Report  </a:t>
            </a:r>
          </a:p>
        </p:txBody>
      </p:sp>
      <p:sp>
        <p:nvSpPr>
          <p:cNvPr id="27" name="文本框 26"/>
          <p:cNvSpPr txBox="1"/>
          <p:nvPr/>
        </p:nvSpPr>
        <p:spPr>
          <a:xfrm>
            <a:off x="5264785" y="3644265"/>
            <a:ext cx="5193665" cy="518160"/>
          </a:xfrm>
          <a:prstGeom prst="rect">
            <a:avLst/>
          </a:prstGeom>
          <a:noFill/>
        </p:spPr>
        <p:txBody>
          <a:bodyPr wrap="square" rtlCol="0" anchor="t">
            <a:spAutoFit/>
          </a:bodyPr>
          <a:lstStyle/>
          <a:p>
            <a:pPr algn="l"/>
            <a:r>
              <a:rPr lang="en-US" altLang="zh-CN" sz="1400" b="1" dirty="0">
                <a:solidFill>
                  <a:srgbClr val="595959"/>
                </a:solidFill>
                <a:latin typeface="Batang" panose="02030600000101010101" charset="-127"/>
                <a:ea typeface="Batang" panose="02030600000101010101" charset="-127"/>
                <a:sym typeface="+mn-ea"/>
              </a:rPr>
              <a:t>Lorem ipsum doloror amet consectetur adipisicing elit sed do eiusmod tempor inci did uorem ipsum doloror</a:t>
            </a:r>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4615180" y="1673860"/>
            <a:ext cx="3218180" cy="883920"/>
            <a:chOff x="13197" y="4719"/>
            <a:chExt cx="5068" cy="1392"/>
          </a:xfrm>
        </p:grpSpPr>
        <p:sp>
          <p:nvSpPr>
            <p:cNvPr id="2" name="文本框 1"/>
            <p:cNvSpPr txBox="1"/>
            <p:nvPr/>
          </p:nvSpPr>
          <p:spPr>
            <a:xfrm>
              <a:off x="13197" y="5295"/>
              <a:ext cx="5068" cy="816"/>
            </a:xfrm>
            <a:prstGeom prst="rect">
              <a:avLst/>
            </a:prstGeom>
            <a:noFill/>
          </p:spPr>
          <p:txBody>
            <a:bodyPr wrap="square" rtlCol="0" anchor="t">
              <a:spAutoFit/>
            </a:bodyPr>
            <a:lstStyle/>
            <a:p>
              <a:pPr algn="ct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13" name="文本框 12"/>
            <p:cNvSpPr txBox="1"/>
            <p:nvPr/>
          </p:nvSpPr>
          <p:spPr>
            <a:xfrm>
              <a:off x="13197" y="4719"/>
              <a:ext cx="5068" cy="576"/>
            </a:xfrm>
            <a:prstGeom prst="rect">
              <a:avLst/>
            </a:prstGeom>
            <a:noFill/>
          </p:spPr>
          <p:txBody>
            <a:bodyPr wrap="square" rtlCol="0" anchor="t">
              <a:spAutoFit/>
            </a:bodyPr>
            <a:lstStyle/>
            <a:p>
              <a:pPr algn="ctr"/>
              <a:r>
                <a:rPr lang="en-US" altLang="zh-CN" b="1" dirty="0">
                  <a:solidFill>
                    <a:srgbClr val="595959"/>
                  </a:solidFill>
                  <a:latin typeface="Batang" panose="02030600000101010101" charset="-127"/>
                  <a:ea typeface="Batang" panose="02030600000101010101" charset="-127"/>
                  <a:sym typeface="+mn-ea"/>
                </a:rPr>
                <a:t>TITLE  ADD  HERE </a:t>
              </a:r>
            </a:p>
          </p:txBody>
        </p:sp>
      </p:grpSp>
      <p:sp>
        <p:nvSpPr>
          <p:cNvPr id="3" name="椭圆 96"/>
          <p:cNvSpPr>
            <a:spLocks noChangeArrowheads="1"/>
          </p:cNvSpPr>
          <p:nvPr/>
        </p:nvSpPr>
        <p:spPr bwMode="auto">
          <a:xfrm>
            <a:off x="1674305" y="2681669"/>
            <a:ext cx="280987" cy="280987"/>
          </a:xfrm>
          <a:prstGeom prst="ellipse">
            <a:avLst/>
          </a:prstGeom>
          <a:noFill/>
          <a:ln w="28575">
            <a:solidFill>
              <a:srgbClr val="95A085"/>
            </a:solidFill>
            <a:miter lim="800000"/>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a:solidFill>
                  <a:srgbClr val="FFFFFF"/>
                </a:solidFill>
                <a:latin typeface="Calibri" panose="020F0502020204030204" charset="0"/>
                <a:sym typeface="Calibri" panose="020F0502020204030204" charset="0"/>
              </a:rPr>
              <a:t> </a:t>
            </a:r>
            <a:endParaRPr lang="zh-CN" altLang="en-US">
              <a:solidFill>
                <a:srgbClr val="FFFFFF"/>
              </a:solidFill>
              <a:latin typeface="宋体" panose="02010600030101010101" pitchFamily="2" charset="-122"/>
              <a:sym typeface="宋体" panose="02010600030101010101" pitchFamily="2" charset="-122"/>
            </a:endParaRPr>
          </a:p>
        </p:txBody>
      </p:sp>
      <p:sp>
        <p:nvSpPr>
          <p:cNvPr id="6" name="直接连接符 97"/>
          <p:cNvSpPr>
            <a:spLocks noChangeShapeType="1"/>
          </p:cNvSpPr>
          <p:nvPr/>
        </p:nvSpPr>
        <p:spPr bwMode="auto">
          <a:xfrm flipV="1">
            <a:off x="1971167" y="2772156"/>
            <a:ext cx="8870950" cy="50800"/>
          </a:xfrm>
          <a:prstGeom prst="line">
            <a:avLst/>
          </a:prstGeom>
          <a:noFill/>
          <a:ln w="28575">
            <a:solidFill>
              <a:srgbClr val="95A085"/>
            </a:solidFill>
            <a:miter lim="800000"/>
          </a:ln>
          <a:extLst>
            <a:ext uri="{909E8E84-426E-40DD-AFC4-6F175D3DCCD1}">
              <a14:hiddenFill xmlns:a14="http://schemas.microsoft.com/office/drawing/2010/main">
                <a:noFill/>
              </a14:hiddenFill>
            </a:ext>
          </a:extLst>
        </p:spPr>
        <p:txBody>
          <a:bodyPr/>
          <a:lstStyle/>
          <a:p>
            <a:endParaRPr lang="zh-CN" altLang="en-US">
              <a:solidFill>
                <a:prstClr val="black"/>
              </a:solidFill>
            </a:endParaRPr>
          </a:p>
        </p:txBody>
      </p:sp>
      <p:sp>
        <p:nvSpPr>
          <p:cNvPr id="7" name="椭圆 98"/>
          <p:cNvSpPr>
            <a:spLocks noChangeArrowheads="1"/>
          </p:cNvSpPr>
          <p:nvPr/>
        </p:nvSpPr>
        <p:spPr bwMode="auto">
          <a:xfrm>
            <a:off x="10829417" y="2632456"/>
            <a:ext cx="280988" cy="280988"/>
          </a:xfrm>
          <a:prstGeom prst="ellipse">
            <a:avLst/>
          </a:prstGeom>
          <a:noFill/>
          <a:ln w="28575">
            <a:solidFill>
              <a:srgbClr val="95A085">
                <a:alpha val="94000"/>
              </a:srgbClr>
            </a:solidFill>
            <a:miter lim="800000"/>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4" name="椭圆 99"/>
          <p:cNvSpPr>
            <a:spLocks noChangeArrowheads="1"/>
          </p:cNvSpPr>
          <p:nvPr/>
        </p:nvSpPr>
        <p:spPr bwMode="auto">
          <a:xfrm>
            <a:off x="3640265" y="2680716"/>
            <a:ext cx="280987" cy="280988"/>
          </a:xfrm>
          <a:prstGeom prst="ellipse">
            <a:avLst/>
          </a:prstGeom>
          <a:solidFill>
            <a:srgbClr val="C5CEB2"/>
          </a:solidFill>
          <a:ln w="38100">
            <a:solidFill>
              <a:srgbClr val="95A085"/>
            </a:solidFill>
            <a:miter lim="800000"/>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a:solidFill>
                  <a:srgbClr val="FFFFFF"/>
                </a:solidFill>
                <a:latin typeface="Calibri" panose="020F0502020204030204" charset="0"/>
                <a:sym typeface="Calibri" panose="020F0502020204030204" charset="0"/>
              </a:rPr>
              <a:t>                                                                   </a:t>
            </a:r>
            <a:endParaRPr lang="zh-CN" altLang="en-US">
              <a:solidFill>
                <a:srgbClr val="FFFFFF"/>
              </a:solidFill>
              <a:latin typeface="宋体" panose="02010600030101010101" pitchFamily="2" charset="-122"/>
              <a:sym typeface="宋体" panose="02010600030101010101" pitchFamily="2" charset="-122"/>
            </a:endParaRPr>
          </a:p>
        </p:txBody>
      </p:sp>
      <p:sp>
        <p:nvSpPr>
          <p:cNvPr id="8" name="椭圆 100"/>
          <p:cNvSpPr>
            <a:spLocks noChangeArrowheads="1"/>
          </p:cNvSpPr>
          <p:nvPr/>
        </p:nvSpPr>
        <p:spPr bwMode="auto">
          <a:xfrm>
            <a:off x="6167565" y="2654681"/>
            <a:ext cx="280987" cy="280988"/>
          </a:xfrm>
          <a:prstGeom prst="ellipse">
            <a:avLst/>
          </a:prstGeom>
          <a:solidFill>
            <a:srgbClr val="C5CEB2"/>
          </a:solidFill>
          <a:ln w="38100">
            <a:solidFill>
              <a:srgbClr val="95A085"/>
            </a:solidFill>
            <a:miter lim="800000"/>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 name="椭圆 101"/>
          <p:cNvSpPr>
            <a:spLocks noChangeArrowheads="1"/>
          </p:cNvSpPr>
          <p:nvPr/>
        </p:nvSpPr>
        <p:spPr bwMode="auto">
          <a:xfrm>
            <a:off x="8728202" y="2667381"/>
            <a:ext cx="280988" cy="280988"/>
          </a:xfrm>
          <a:prstGeom prst="ellipse">
            <a:avLst/>
          </a:prstGeom>
          <a:solidFill>
            <a:srgbClr val="C5CEB2"/>
          </a:solidFill>
          <a:ln w="38100">
            <a:solidFill>
              <a:srgbClr val="95A085"/>
            </a:solidFill>
            <a:miter lim="800000"/>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 name="任意多边形 103"/>
          <p:cNvSpPr>
            <a:spLocks noChangeArrowheads="1"/>
          </p:cNvSpPr>
          <p:nvPr/>
        </p:nvSpPr>
        <p:spPr bwMode="auto">
          <a:xfrm>
            <a:off x="2988755" y="3196019"/>
            <a:ext cx="1584325" cy="1719262"/>
          </a:xfrm>
          <a:custGeom>
            <a:avLst/>
            <a:gdLst>
              <a:gd name="T0" fmla="*/ 792089 w 1584176"/>
              <a:gd name="T1" fmla="*/ 0 h 743187"/>
              <a:gd name="T2" fmla="*/ 932822 w 1584176"/>
              <a:gd name="T3" fmla="*/ 95115 h 743187"/>
              <a:gd name="T4" fmla="*/ 1584176 w 1584176"/>
              <a:gd name="T5" fmla="*/ 95115 h 743187"/>
              <a:gd name="T6" fmla="*/ 1584176 w 1584176"/>
              <a:gd name="T7" fmla="*/ 743187 h 743187"/>
              <a:gd name="T8" fmla="*/ 0 w 1584176"/>
              <a:gd name="T9" fmla="*/ 743187 h 743187"/>
              <a:gd name="T10" fmla="*/ 0 w 1584176"/>
              <a:gd name="T11" fmla="*/ 95115 h 743187"/>
              <a:gd name="T12" fmla="*/ 651355 w 1584176"/>
              <a:gd name="T13" fmla="*/ 95115 h 743187"/>
              <a:gd name="T14" fmla="*/ 0 60000 65536"/>
              <a:gd name="T15" fmla="*/ 0 60000 65536"/>
              <a:gd name="T16" fmla="*/ 0 60000 65536"/>
              <a:gd name="T17" fmla="*/ 0 60000 65536"/>
              <a:gd name="T18" fmla="*/ 0 60000 65536"/>
              <a:gd name="T19" fmla="*/ 0 60000 65536"/>
              <a:gd name="T20" fmla="*/ 0 60000 65536"/>
              <a:gd name="T21" fmla="*/ 0 w 1584176"/>
              <a:gd name="T22" fmla="*/ 0 h 743187"/>
              <a:gd name="T23" fmla="*/ 1584176 w 1584176"/>
              <a:gd name="T24" fmla="*/ 743187 h 7431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4176" h="743187">
                <a:moveTo>
                  <a:pt x="792089" y="0"/>
                </a:moveTo>
                <a:lnTo>
                  <a:pt x="932822" y="95115"/>
                </a:lnTo>
                <a:lnTo>
                  <a:pt x="1584176" y="95115"/>
                </a:lnTo>
                <a:lnTo>
                  <a:pt x="1584176" y="743187"/>
                </a:lnTo>
                <a:lnTo>
                  <a:pt x="0" y="743187"/>
                </a:lnTo>
                <a:lnTo>
                  <a:pt x="0" y="95115"/>
                </a:lnTo>
                <a:lnTo>
                  <a:pt x="651355" y="95115"/>
                </a:lnTo>
                <a:lnTo>
                  <a:pt x="792089" y="0"/>
                </a:lnTo>
                <a:close/>
              </a:path>
            </a:pathLst>
          </a:custGeom>
          <a:blipFill rotWithShape="1">
            <a:blip r:embed="rId4"/>
            <a:stretch>
              <a:fillRect/>
            </a:stretch>
          </a:blipFill>
          <a:ln>
            <a:noFill/>
          </a:ln>
          <a:effectLst>
            <a:outerShdw blurRad="50800" dist="38100" dir="2700000" algn="tl" rotWithShape="0">
              <a:prstClr val="black">
                <a:alpha val="40000"/>
              </a:prstClr>
            </a:outerShdw>
          </a:effectLst>
        </p:spPr>
        <p:txBody>
          <a:bodyPr anchor="ctr"/>
          <a:lstStyle/>
          <a:p>
            <a:endParaRPr lang="zh-CN" altLang="en-US">
              <a:solidFill>
                <a:prstClr val="black"/>
              </a:solidFill>
            </a:endParaRPr>
          </a:p>
        </p:txBody>
      </p:sp>
      <p:sp>
        <p:nvSpPr>
          <p:cNvPr id="15" name="任意多边形 106"/>
          <p:cNvSpPr>
            <a:spLocks noChangeArrowheads="1"/>
          </p:cNvSpPr>
          <p:nvPr/>
        </p:nvSpPr>
        <p:spPr bwMode="auto">
          <a:xfrm>
            <a:off x="5515102" y="3196019"/>
            <a:ext cx="1584325" cy="1719262"/>
          </a:xfrm>
          <a:custGeom>
            <a:avLst/>
            <a:gdLst>
              <a:gd name="T0" fmla="*/ 792089 w 1584176"/>
              <a:gd name="T1" fmla="*/ 0 h 743187"/>
              <a:gd name="T2" fmla="*/ 932822 w 1584176"/>
              <a:gd name="T3" fmla="*/ 95115 h 743187"/>
              <a:gd name="T4" fmla="*/ 1584176 w 1584176"/>
              <a:gd name="T5" fmla="*/ 95115 h 743187"/>
              <a:gd name="T6" fmla="*/ 1584176 w 1584176"/>
              <a:gd name="T7" fmla="*/ 743187 h 743187"/>
              <a:gd name="T8" fmla="*/ 0 w 1584176"/>
              <a:gd name="T9" fmla="*/ 743187 h 743187"/>
              <a:gd name="T10" fmla="*/ 0 w 1584176"/>
              <a:gd name="T11" fmla="*/ 95115 h 743187"/>
              <a:gd name="T12" fmla="*/ 651355 w 1584176"/>
              <a:gd name="T13" fmla="*/ 95115 h 743187"/>
              <a:gd name="T14" fmla="*/ 0 60000 65536"/>
              <a:gd name="T15" fmla="*/ 0 60000 65536"/>
              <a:gd name="T16" fmla="*/ 0 60000 65536"/>
              <a:gd name="T17" fmla="*/ 0 60000 65536"/>
              <a:gd name="T18" fmla="*/ 0 60000 65536"/>
              <a:gd name="T19" fmla="*/ 0 60000 65536"/>
              <a:gd name="T20" fmla="*/ 0 60000 65536"/>
              <a:gd name="T21" fmla="*/ 0 w 1584176"/>
              <a:gd name="T22" fmla="*/ 0 h 743187"/>
              <a:gd name="T23" fmla="*/ 1584176 w 1584176"/>
              <a:gd name="T24" fmla="*/ 743187 h 7431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4176" h="743187">
                <a:moveTo>
                  <a:pt x="792089" y="0"/>
                </a:moveTo>
                <a:lnTo>
                  <a:pt x="932822" y="95115"/>
                </a:lnTo>
                <a:lnTo>
                  <a:pt x="1584176" y="95115"/>
                </a:lnTo>
                <a:lnTo>
                  <a:pt x="1584176" y="743187"/>
                </a:lnTo>
                <a:lnTo>
                  <a:pt x="0" y="743187"/>
                </a:lnTo>
                <a:lnTo>
                  <a:pt x="0" y="95115"/>
                </a:lnTo>
                <a:lnTo>
                  <a:pt x="651355" y="95115"/>
                </a:lnTo>
                <a:lnTo>
                  <a:pt x="792089" y="0"/>
                </a:lnTo>
                <a:close/>
              </a:path>
            </a:pathLst>
          </a:custGeom>
          <a:blipFill rotWithShape="1">
            <a:blip r:embed="rId5"/>
            <a:stretch>
              <a:fillRect/>
            </a:stretch>
          </a:blipFill>
          <a:ln>
            <a:noFill/>
          </a:ln>
          <a:effectLst>
            <a:outerShdw blurRad="50800" dist="38100" dir="2700000" algn="tl" rotWithShape="0">
              <a:prstClr val="black">
                <a:alpha val="40000"/>
              </a:prstClr>
            </a:outerShdw>
          </a:effectLst>
        </p:spPr>
        <p:txBody>
          <a:bodyPr anchor="ctr"/>
          <a:lstStyle/>
          <a:p>
            <a:endParaRPr lang="zh-CN" altLang="en-US">
              <a:solidFill>
                <a:prstClr val="black"/>
              </a:solidFill>
            </a:endParaRPr>
          </a:p>
        </p:txBody>
      </p:sp>
      <p:sp>
        <p:nvSpPr>
          <p:cNvPr id="16" name="任意多边形 109"/>
          <p:cNvSpPr>
            <a:spLocks noChangeArrowheads="1"/>
          </p:cNvSpPr>
          <p:nvPr/>
        </p:nvSpPr>
        <p:spPr bwMode="auto">
          <a:xfrm>
            <a:off x="8077327" y="3196019"/>
            <a:ext cx="1584325" cy="1719262"/>
          </a:xfrm>
          <a:custGeom>
            <a:avLst/>
            <a:gdLst>
              <a:gd name="T0" fmla="*/ 792089 w 1584176"/>
              <a:gd name="T1" fmla="*/ 0 h 743187"/>
              <a:gd name="T2" fmla="*/ 932822 w 1584176"/>
              <a:gd name="T3" fmla="*/ 95115 h 743187"/>
              <a:gd name="T4" fmla="*/ 1584176 w 1584176"/>
              <a:gd name="T5" fmla="*/ 95115 h 743187"/>
              <a:gd name="T6" fmla="*/ 1584176 w 1584176"/>
              <a:gd name="T7" fmla="*/ 743187 h 743187"/>
              <a:gd name="T8" fmla="*/ 0 w 1584176"/>
              <a:gd name="T9" fmla="*/ 743187 h 743187"/>
              <a:gd name="T10" fmla="*/ 0 w 1584176"/>
              <a:gd name="T11" fmla="*/ 95115 h 743187"/>
              <a:gd name="T12" fmla="*/ 651355 w 1584176"/>
              <a:gd name="T13" fmla="*/ 95115 h 743187"/>
              <a:gd name="T14" fmla="*/ 0 60000 65536"/>
              <a:gd name="T15" fmla="*/ 0 60000 65536"/>
              <a:gd name="T16" fmla="*/ 0 60000 65536"/>
              <a:gd name="T17" fmla="*/ 0 60000 65536"/>
              <a:gd name="T18" fmla="*/ 0 60000 65536"/>
              <a:gd name="T19" fmla="*/ 0 60000 65536"/>
              <a:gd name="T20" fmla="*/ 0 60000 65536"/>
              <a:gd name="T21" fmla="*/ 0 w 1584176"/>
              <a:gd name="T22" fmla="*/ 0 h 743187"/>
              <a:gd name="T23" fmla="*/ 1584176 w 1584176"/>
              <a:gd name="T24" fmla="*/ 743187 h 7431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4176" h="743187">
                <a:moveTo>
                  <a:pt x="792089" y="0"/>
                </a:moveTo>
                <a:lnTo>
                  <a:pt x="932822" y="95115"/>
                </a:lnTo>
                <a:lnTo>
                  <a:pt x="1584176" y="95115"/>
                </a:lnTo>
                <a:lnTo>
                  <a:pt x="1584176" y="743187"/>
                </a:lnTo>
                <a:lnTo>
                  <a:pt x="0" y="743187"/>
                </a:lnTo>
                <a:lnTo>
                  <a:pt x="0" y="95115"/>
                </a:lnTo>
                <a:lnTo>
                  <a:pt x="651355" y="95115"/>
                </a:lnTo>
                <a:lnTo>
                  <a:pt x="792089" y="0"/>
                </a:lnTo>
                <a:close/>
              </a:path>
            </a:pathLst>
          </a:custGeom>
          <a:blipFill rotWithShape="1">
            <a:blip r:embed="rId6"/>
            <a:stretch>
              <a:fillRect/>
            </a:stretch>
          </a:blipFill>
          <a:ln>
            <a:noFill/>
          </a:ln>
          <a:effectLst>
            <a:outerShdw blurRad="50800" dist="38100" dir="2700000" algn="tl" rotWithShape="0">
              <a:prstClr val="black">
                <a:alpha val="40000"/>
              </a:prstClr>
            </a:outerShdw>
          </a:effectLst>
        </p:spPr>
        <p:txBody>
          <a:bodyPr anchor="ctr"/>
          <a:lstStyle/>
          <a:p>
            <a:endParaRPr lang="zh-CN" altLang="en-US">
              <a:solidFill>
                <a:prstClr val="black"/>
              </a:solidFill>
            </a:endParaRPr>
          </a:p>
        </p:txBody>
      </p:sp>
      <p:grpSp>
        <p:nvGrpSpPr>
          <p:cNvPr id="25" name="组合 24"/>
          <p:cNvGrpSpPr/>
          <p:nvPr/>
        </p:nvGrpSpPr>
        <p:grpSpPr>
          <a:xfrm>
            <a:off x="8561705" y="1673860"/>
            <a:ext cx="3218180" cy="883920"/>
            <a:chOff x="13197" y="4719"/>
            <a:chExt cx="5068" cy="1392"/>
          </a:xfrm>
        </p:grpSpPr>
        <p:sp>
          <p:nvSpPr>
            <p:cNvPr id="26" name="文本框 25"/>
            <p:cNvSpPr txBox="1"/>
            <p:nvPr/>
          </p:nvSpPr>
          <p:spPr>
            <a:xfrm>
              <a:off x="13197" y="5295"/>
              <a:ext cx="5068" cy="816"/>
            </a:xfrm>
            <a:prstGeom prst="rect">
              <a:avLst/>
            </a:prstGeom>
            <a:noFill/>
          </p:spPr>
          <p:txBody>
            <a:bodyPr wrap="square" rtlCol="0" anchor="t">
              <a:spAutoFit/>
            </a:bodyPr>
            <a:lstStyle/>
            <a:p>
              <a:pPr algn="l"/>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27" name="文本框 26"/>
            <p:cNvSpPr txBox="1"/>
            <p:nvPr/>
          </p:nvSpPr>
          <p:spPr>
            <a:xfrm>
              <a:off x="13197" y="4719"/>
              <a:ext cx="5068" cy="576"/>
            </a:xfrm>
            <a:prstGeom prst="rect">
              <a:avLst/>
            </a:prstGeom>
            <a:noFill/>
          </p:spPr>
          <p:txBody>
            <a:bodyPr wrap="square" rtlCol="0" anchor="t">
              <a:spAutoFit/>
            </a:bodyPr>
            <a:lstStyle/>
            <a:p>
              <a:pPr algn="l"/>
              <a:r>
                <a:rPr lang="en-US" altLang="zh-CN" b="1" dirty="0">
                  <a:solidFill>
                    <a:srgbClr val="595959"/>
                  </a:solidFill>
                  <a:latin typeface="Batang" panose="02030600000101010101" charset="-127"/>
                  <a:ea typeface="Batang" panose="02030600000101010101" charset="-127"/>
                  <a:sym typeface="+mn-ea"/>
                </a:rPr>
                <a:t>TITLE  ADD  HERE </a:t>
              </a:r>
            </a:p>
          </p:txBody>
        </p:sp>
      </p:grpSp>
      <p:grpSp>
        <p:nvGrpSpPr>
          <p:cNvPr id="28" name="组合 27"/>
          <p:cNvGrpSpPr/>
          <p:nvPr/>
        </p:nvGrpSpPr>
        <p:grpSpPr>
          <a:xfrm>
            <a:off x="668655" y="1673860"/>
            <a:ext cx="3218180" cy="883920"/>
            <a:chOff x="13197" y="4719"/>
            <a:chExt cx="5068" cy="1392"/>
          </a:xfrm>
        </p:grpSpPr>
        <p:sp>
          <p:nvSpPr>
            <p:cNvPr id="29" name="文本框 28"/>
            <p:cNvSpPr txBox="1"/>
            <p:nvPr/>
          </p:nvSpPr>
          <p:spPr>
            <a:xfrm>
              <a:off x="13197" y="5295"/>
              <a:ext cx="5068" cy="816"/>
            </a:xfrm>
            <a:prstGeom prst="rect">
              <a:avLst/>
            </a:prstGeom>
            <a:noFill/>
          </p:spPr>
          <p:txBody>
            <a:bodyPr wrap="square" rtlCol="0" anchor="t">
              <a:spAutoFit/>
            </a:bodyPr>
            <a:lstStyle/>
            <a:p>
              <a:pPr algn="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a:t>
              </a:r>
            </a:p>
          </p:txBody>
        </p:sp>
        <p:sp>
          <p:nvSpPr>
            <p:cNvPr id="30" name="文本框 29"/>
            <p:cNvSpPr txBox="1"/>
            <p:nvPr/>
          </p:nvSpPr>
          <p:spPr>
            <a:xfrm>
              <a:off x="13197" y="4719"/>
              <a:ext cx="5068" cy="576"/>
            </a:xfrm>
            <a:prstGeom prst="rect">
              <a:avLst/>
            </a:prstGeom>
            <a:noFill/>
          </p:spPr>
          <p:txBody>
            <a:bodyPr wrap="square" rtlCol="0" anchor="t">
              <a:spAutoFit/>
            </a:bodyPr>
            <a:lstStyle/>
            <a:p>
              <a:pPr algn="r"/>
              <a:r>
                <a:rPr lang="en-US" altLang="zh-CN" b="1" dirty="0">
                  <a:solidFill>
                    <a:srgbClr val="595959"/>
                  </a:solidFill>
                  <a:latin typeface="Batang" panose="02030600000101010101" charset="-127"/>
                  <a:ea typeface="Batang" panose="02030600000101010101" charset="-127"/>
                  <a:sym typeface="+mn-ea"/>
                </a:rPr>
                <a:t>TITLE  ADD  HERE </a:t>
              </a:r>
            </a:p>
          </p:txBody>
        </p:sp>
      </p:grpSp>
      <p:grpSp>
        <p:nvGrpSpPr>
          <p:cNvPr id="31" name="组合 30"/>
          <p:cNvGrpSpPr/>
          <p:nvPr/>
        </p:nvGrpSpPr>
        <p:grpSpPr>
          <a:xfrm>
            <a:off x="3150870" y="5240020"/>
            <a:ext cx="6312535" cy="883920"/>
            <a:chOff x="13197" y="4719"/>
            <a:chExt cx="5068" cy="1392"/>
          </a:xfrm>
        </p:grpSpPr>
        <p:sp>
          <p:nvSpPr>
            <p:cNvPr id="32" name="文本框 31"/>
            <p:cNvSpPr txBox="1"/>
            <p:nvPr/>
          </p:nvSpPr>
          <p:spPr>
            <a:xfrm>
              <a:off x="13197" y="5295"/>
              <a:ext cx="5068" cy="816"/>
            </a:xfrm>
            <a:prstGeom prst="rect">
              <a:avLst/>
            </a:prstGeom>
            <a:noFill/>
          </p:spPr>
          <p:txBody>
            <a:bodyPr wrap="square" rtlCol="0" anchor="t">
              <a:spAutoFit/>
            </a:bodyPr>
            <a:lstStyle/>
            <a:p>
              <a:pPr algn="ctr"/>
              <a:r>
                <a:rPr lang="en-US" altLang="zh-CN" sz="1400" dirty="0">
                  <a:solidFill>
                    <a:srgbClr val="595959"/>
                  </a:solidFill>
                  <a:latin typeface="Batang" panose="02030600000101010101" charset="-127"/>
                  <a:ea typeface="Batang" panose="02030600000101010101" charset="-127"/>
                  <a:sym typeface="+mn-ea"/>
                </a:rPr>
                <a:t>Lorem ipsum doloror amet consectetur adipisicing elit sed orem ipsum doloror amet consectetur adipisicing elit sed </a:t>
              </a:r>
            </a:p>
          </p:txBody>
        </p:sp>
        <p:sp>
          <p:nvSpPr>
            <p:cNvPr id="33" name="文本框 32"/>
            <p:cNvSpPr txBox="1"/>
            <p:nvPr/>
          </p:nvSpPr>
          <p:spPr>
            <a:xfrm>
              <a:off x="13197" y="4719"/>
              <a:ext cx="5068" cy="576"/>
            </a:xfrm>
            <a:prstGeom prst="rect">
              <a:avLst/>
            </a:prstGeom>
            <a:noFill/>
          </p:spPr>
          <p:txBody>
            <a:bodyPr wrap="square" rtlCol="0" anchor="t">
              <a:spAutoFit/>
            </a:bodyPr>
            <a:lstStyle/>
            <a:p>
              <a:pPr algn="ctr"/>
              <a:r>
                <a:rPr lang="en-US" altLang="zh-CN" b="1" dirty="0">
                  <a:solidFill>
                    <a:srgbClr val="595959"/>
                  </a:solidFill>
                  <a:latin typeface="Batang" panose="02030600000101010101" charset="-127"/>
                  <a:ea typeface="Batang" panose="02030600000101010101" charset="-127"/>
                  <a:sym typeface="+mn-ea"/>
                </a:rPr>
                <a:t>TITLE  ADD  HERE </a:t>
              </a: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369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1493203" y="1515745"/>
            <a:ext cx="4767263" cy="914400"/>
          </a:xfrm>
          <a:prstGeom prst="rect">
            <a:avLst/>
          </a:prstGeom>
          <a:solidFill>
            <a:srgbClr val="F3F7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dirty="0">
                <a:solidFill>
                  <a:srgbClr val="5D6148"/>
                </a:solidFill>
                <a:latin typeface="Batang" panose="02030600000101010101" charset="-127"/>
                <a:ea typeface="Batang" panose="02030600000101010101" charset="-127"/>
                <a:sym typeface="+mn-ea"/>
              </a:rPr>
              <a:t>Lorem ipsum doloror amet consectetur adipisicing elit sed do eiusmod tempor</a:t>
            </a:r>
            <a:endParaRPr kumimoji="0" lang="en-US" altLang="zh-CN" sz="1600" i="0" u="none" strike="noStrike" kern="1200" cap="none" spc="0" normalizeH="0" baseline="0" noProof="0" dirty="0">
              <a:ln>
                <a:noFill/>
              </a:ln>
              <a:solidFill>
                <a:srgbClr val="5D6148"/>
              </a:solidFill>
              <a:effectLst/>
              <a:uLnTx/>
              <a:uFillTx/>
              <a:latin typeface="Batang" panose="02030600000101010101" charset="-127"/>
              <a:ea typeface="Batang" panose="02030600000101010101" charset="-127"/>
              <a:cs typeface="+mn-cs"/>
              <a:sym typeface="+mn-ea"/>
            </a:endParaRPr>
          </a:p>
        </p:txBody>
      </p:sp>
      <p:sp>
        <p:nvSpPr>
          <p:cNvPr id="6" name="矩形 5"/>
          <p:cNvSpPr/>
          <p:nvPr/>
        </p:nvSpPr>
        <p:spPr>
          <a:xfrm>
            <a:off x="1493203" y="2614295"/>
            <a:ext cx="4767263" cy="914400"/>
          </a:xfrm>
          <a:prstGeom prst="rect">
            <a:avLst/>
          </a:prstGeom>
          <a:solidFill>
            <a:srgbClr val="D4D9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dirty="0">
                <a:solidFill>
                  <a:srgbClr val="5D6148"/>
                </a:solidFill>
                <a:latin typeface="Batang" panose="02030600000101010101" charset="-127"/>
                <a:ea typeface="Batang" panose="02030600000101010101" charset="-127"/>
                <a:sym typeface="+mn-ea"/>
              </a:rPr>
              <a:t>Lorem ipsum doloror amet consectetur adipisicing elit sed do eiusmod tempor</a:t>
            </a:r>
            <a:endParaRPr kumimoji="0" lang="en-US" altLang="zh-CN" sz="1600" i="0" u="none" strike="noStrike" kern="1200" cap="none" spc="0" normalizeH="0" baseline="0" noProof="0" dirty="0">
              <a:ln>
                <a:noFill/>
              </a:ln>
              <a:solidFill>
                <a:srgbClr val="5D6148"/>
              </a:solidFill>
              <a:effectLst/>
              <a:uLnTx/>
              <a:uFillTx/>
              <a:latin typeface="Batang" panose="02030600000101010101" charset="-127"/>
              <a:ea typeface="Batang" panose="02030600000101010101" charset="-127"/>
              <a:cs typeface="+mn-cs"/>
              <a:sym typeface="+mn-ea"/>
            </a:endParaRPr>
          </a:p>
        </p:txBody>
      </p:sp>
      <p:sp>
        <p:nvSpPr>
          <p:cNvPr id="7" name="矩形 6"/>
          <p:cNvSpPr/>
          <p:nvPr/>
        </p:nvSpPr>
        <p:spPr>
          <a:xfrm>
            <a:off x="1493203" y="3706495"/>
            <a:ext cx="4767263" cy="914400"/>
          </a:xfrm>
          <a:prstGeom prst="rect">
            <a:avLst/>
          </a:prstGeom>
          <a:solidFill>
            <a:srgbClr val="97A7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dirty="0">
                <a:solidFill>
                  <a:schemeClr val="bg1"/>
                </a:solidFill>
                <a:latin typeface="Batang" panose="02030600000101010101" charset="-127"/>
                <a:ea typeface="Batang" panose="02030600000101010101" charset="-127"/>
                <a:sym typeface="+mn-ea"/>
              </a:rPr>
              <a:t>Lorem ipsum doloror amet consectetur adipisicing elit sed do eiusmod tempor</a:t>
            </a:r>
            <a:endParaRPr kumimoji="0" lang="en-US" altLang="zh-CN" sz="1600" i="0" u="none" strike="noStrike" kern="1200" cap="none" spc="0" normalizeH="0" baseline="0" noProof="0" dirty="0">
              <a:ln>
                <a:noFill/>
              </a:ln>
              <a:solidFill>
                <a:schemeClr val="bg1"/>
              </a:solidFill>
              <a:effectLst/>
              <a:uLnTx/>
              <a:uFillTx/>
              <a:latin typeface="Batang" panose="02030600000101010101" charset="-127"/>
              <a:ea typeface="Batang" panose="02030600000101010101" charset="-127"/>
              <a:cs typeface="+mn-cs"/>
              <a:sym typeface="+mn-ea"/>
            </a:endParaRPr>
          </a:p>
        </p:txBody>
      </p:sp>
      <p:sp>
        <p:nvSpPr>
          <p:cNvPr id="8" name="矩形 7"/>
          <p:cNvSpPr/>
          <p:nvPr/>
        </p:nvSpPr>
        <p:spPr>
          <a:xfrm>
            <a:off x="1493203" y="4805045"/>
            <a:ext cx="4767263" cy="914400"/>
          </a:xfrm>
          <a:prstGeom prst="rect">
            <a:avLst/>
          </a:prstGeom>
          <a:solidFill>
            <a:srgbClr val="5D61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dirty="0">
                <a:solidFill>
                  <a:schemeClr val="bg1"/>
                </a:solidFill>
                <a:latin typeface="Batang" panose="02030600000101010101" charset="-127"/>
                <a:ea typeface="Batang" panose="02030600000101010101" charset="-127"/>
                <a:sym typeface="+mn-ea"/>
              </a:rPr>
              <a:t>Lorem ipsum doloror amet consectetur adipisicing elit sed do eiusmod tempor</a:t>
            </a:r>
            <a:endParaRPr kumimoji="0" lang="en-US" altLang="zh-CN" sz="1600" i="0" u="none" strike="noStrike" kern="1200" cap="none" spc="0" normalizeH="0" baseline="0" noProof="0" dirty="0">
              <a:ln>
                <a:noFill/>
              </a:ln>
              <a:solidFill>
                <a:schemeClr val="bg1"/>
              </a:solidFill>
              <a:effectLst/>
              <a:uLnTx/>
              <a:uFillTx/>
              <a:latin typeface="Batang" panose="02030600000101010101" charset="-127"/>
              <a:ea typeface="Batang" panose="02030600000101010101" charset="-127"/>
              <a:cs typeface="+mn-cs"/>
              <a:sym typeface="+mn-ea"/>
            </a:endParaRPr>
          </a:p>
        </p:txBody>
      </p:sp>
      <p:pic>
        <p:nvPicPr>
          <p:cNvPr id="12291" name="图片 1" descr="C:\Users\book pro\Desktop\配图\a48ba89f3fd0ddc07025b2055acccdc78e2ac5d83470a-Y772Ye_fw658.jpga48ba89f3fd0ddc07025b2055acccdc78e2ac5d83470a-Y772Ye_fw658"/>
          <p:cNvPicPr>
            <a:picLocks noChangeAspect="1"/>
          </p:cNvPicPr>
          <p:nvPr/>
        </p:nvPicPr>
        <p:blipFill>
          <a:blip r:embed="rId4"/>
          <a:srcRect/>
          <a:stretch>
            <a:fillRect/>
          </a:stretch>
        </p:blipFill>
        <p:spPr>
          <a:xfrm>
            <a:off x="6260783" y="1470343"/>
            <a:ext cx="4365625" cy="4392612"/>
          </a:xfrm>
          <a:prstGeom prst="rect">
            <a:avLst/>
          </a:prstGeom>
          <a:noFill/>
          <a:ln w="9525">
            <a:noFill/>
          </a:ln>
          <a:effectLst>
            <a:outerShdw blurRad="50800" dist="38100" dir="2700000" algn="tl"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6463030" y="4483735"/>
            <a:ext cx="4574540" cy="832485"/>
            <a:chOff x="15812" y="386"/>
            <a:chExt cx="3438" cy="1311"/>
          </a:xfrm>
        </p:grpSpPr>
        <p:sp>
          <p:nvSpPr>
            <p:cNvPr id="21" name="文本框 20"/>
            <p:cNvSpPr txBox="1"/>
            <p:nvPr/>
          </p:nvSpPr>
          <p:spPr>
            <a:xfrm>
              <a:off x="15812" y="881"/>
              <a:ext cx="3438" cy="816"/>
            </a:xfrm>
            <a:prstGeom prst="rect">
              <a:avLst/>
            </a:prstGeom>
            <a:noFill/>
          </p:spPr>
          <p:txBody>
            <a:bodyPr wrap="square" rtlCol="0" anchor="t">
              <a:spAutoFit/>
            </a:bodyPr>
            <a:lstStyle/>
            <a:p>
              <a:pPr algn="l"/>
              <a:r>
                <a:rPr lang="en-US" altLang="zh-CN" sz="1400" dirty="0">
                  <a:solidFill>
                    <a:srgbClr val="5D6148"/>
                  </a:solidFill>
                  <a:latin typeface="Batang" panose="02030600000101010101" charset="-127"/>
                  <a:ea typeface="Batang" panose="02030600000101010101" charset="-127"/>
                  <a:sym typeface="+mn-ea"/>
                </a:rPr>
                <a:t>Lorem ipsum doloror amet consectetur adipisicing elit sed do eiusmod tempor</a:t>
              </a:r>
            </a:p>
          </p:txBody>
        </p:sp>
        <p:sp>
          <p:nvSpPr>
            <p:cNvPr id="22" name="文本框 21"/>
            <p:cNvSpPr txBox="1"/>
            <p:nvPr/>
          </p:nvSpPr>
          <p:spPr>
            <a:xfrm>
              <a:off x="15812" y="386"/>
              <a:ext cx="3438" cy="576"/>
            </a:xfrm>
            <a:prstGeom prst="rect">
              <a:avLst/>
            </a:prstGeom>
            <a:noFill/>
          </p:spPr>
          <p:txBody>
            <a:bodyPr wrap="square" rtlCol="0" anchor="t">
              <a:spAutoFit/>
            </a:bodyPr>
            <a:lstStyle/>
            <a:p>
              <a:pPr algn="l"/>
              <a:r>
                <a:rPr lang="en-US" altLang="zh-CN" b="1" dirty="0">
                  <a:solidFill>
                    <a:srgbClr val="5D6148"/>
                  </a:solidFill>
                  <a:latin typeface="Batang" panose="02030600000101010101" charset="-127"/>
                  <a:ea typeface="Batang" panose="02030600000101010101" charset="-127"/>
                  <a:sym typeface="+mn-ea"/>
                </a:rPr>
                <a:t>TITLE  ADD  HERE </a:t>
              </a:r>
            </a:p>
          </p:txBody>
        </p:sp>
      </p:grpSp>
      <p:pic>
        <p:nvPicPr>
          <p:cNvPr id="10243" name="图片 2" descr="C:\Users\book pro\Desktop\配图\c696e92ef8fa107ff119ebfde57aeaae2daab5b418d10-P8Ali8_fw658.jpgc696e92ef8fa107ff119ebfde57aeaae2daab5b418d10-P8Ali8_fw658"/>
          <p:cNvPicPr>
            <a:picLocks noChangeAspect="1"/>
          </p:cNvPicPr>
          <p:nvPr/>
        </p:nvPicPr>
        <p:blipFill>
          <a:blip r:embed="rId4"/>
          <a:srcRect/>
          <a:stretch>
            <a:fillRect/>
          </a:stretch>
        </p:blipFill>
        <p:spPr>
          <a:xfrm>
            <a:off x="1052037" y="2018507"/>
            <a:ext cx="4858385" cy="3493135"/>
          </a:xfrm>
          <a:prstGeom prst="rect">
            <a:avLst/>
          </a:prstGeom>
          <a:noFill/>
          <a:ln w="9525">
            <a:noFill/>
          </a:ln>
          <a:effectLst>
            <a:outerShdw blurRad="50800" dist="38100" dir="2700000" algn="tl" rotWithShape="0">
              <a:prstClr val="black">
                <a:alpha val="40000"/>
              </a:prstClr>
            </a:outerShdw>
          </a:effectLst>
        </p:spPr>
      </p:pic>
      <p:sp>
        <p:nvSpPr>
          <p:cNvPr id="10244" name="矩形 5"/>
          <p:cNvSpPr/>
          <p:nvPr/>
        </p:nvSpPr>
        <p:spPr>
          <a:xfrm>
            <a:off x="6358573" y="2070100"/>
            <a:ext cx="5018087" cy="944880"/>
          </a:xfrm>
          <a:prstGeom prst="rect">
            <a:avLst/>
          </a:prstGeom>
          <a:noFill/>
          <a:ln w="9525">
            <a:noFill/>
          </a:ln>
        </p:spPr>
        <p:txBody>
          <a:bodyPr>
            <a:spAutoFit/>
          </a:bodyPr>
          <a:lstStyle/>
          <a:p>
            <a:pPr algn="l"/>
            <a:r>
              <a:rPr lang="en-US" altLang="zh-CN" sz="1400" dirty="0">
                <a:solidFill>
                  <a:srgbClr val="5D6148"/>
                </a:solidFill>
                <a:latin typeface="Batang" panose="02030600000101010101" charset="-127"/>
                <a:ea typeface="Batang" panose="02030600000101010101" charset="-127"/>
                <a:sym typeface="+mn-ea"/>
              </a:rPr>
              <a:t>Lorem ipsum doloror amet consectetur adipisicing elit sed do eiusmod tempor  orem ipsum doloror amet consectetur adipisicing elit sed do eiusmod tempor</a:t>
            </a:r>
          </a:p>
          <a:p>
            <a:pPr algn="l"/>
            <a:endParaRPr lang="zh-CN" altLang="en-US" sz="1400" dirty="0">
              <a:solidFill>
                <a:schemeClr val="tx1"/>
              </a:solidFill>
              <a:latin typeface="Calibri" panose="020F0502020204030204" charset="0"/>
              <a:ea typeface="微软雅黑" panose="020B0503020204020204" charset="-122"/>
            </a:endParaRPr>
          </a:p>
        </p:txBody>
      </p:sp>
      <p:sp>
        <p:nvSpPr>
          <p:cNvPr id="18" name="椭圆 17"/>
          <p:cNvSpPr>
            <a:spLocks noChangeAspect="1"/>
          </p:cNvSpPr>
          <p:nvPr/>
        </p:nvSpPr>
        <p:spPr>
          <a:xfrm>
            <a:off x="6462713" y="3036888"/>
            <a:ext cx="1260475" cy="1260475"/>
          </a:xfrm>
          <a:prstGeom prst="ellipse">
            <a:avLst/>
          </a:prstGeom>
          <a:noFill/>
          <a:ln w="19050">
            <a:solidFill>
              <a:srgbClr val="97A76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Batang" panose="02030600000101010101" charset="-127"/>
              <a:ea typeface="Batang" panose="02030600000101010101" charset="-127"/>
              <a:cs typeface="+mn-cs"/>
            </a:endParaRPr>
          </a:p>
        </p:txBody>
      </p:sp>
      <p:sp>
        <p:nvSpPr>
          <p:cNvPr id="19" name="椭圆 18"/>
          <p:cNvSpPr>
            <a:spLocks noChangeAspect="1"/>
          </p:cNvSpPr>
          <p:nvPr/>
        </p:nvSpPr>
        <p:spPr>
          <a:xfrm>
            <a:off x="8237538" y="3036888"/>
            <a:ext cx="1260475" cy="1260475"/>
          </a:xfrm>
          <a:prstGeom prst="ellipse">
            <a:avLst/>
          </a:prstGeom>
          <a:noFill/>
          <a:ln w="19050">
            <a:solidFill>
              <a:srgbClr val="97A76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Batang" panose="02030600000101010101" charset="-127"/>
              <a:ea typeface="Batang" panose="02030600000101010101" charset="-127"/>
              <a:cs typeface="+mn-cs"/>
            </a:endParaRPr>
          </a:p>
        </p:txBody>
      </p:sp>
      <p:sp>
        <p:nvSpPr>
          <p:cNvPr id="3" name="椭圆 2"/>
          <p:cNvSpPr>
            <a:spLocks noChangeAspect="1"/>
          </p:cNvSpPr>
          <p:nvPr/>
        </p:nvSpPr>
        <p:spPr>
          <a:xfrm>
            <a:off x="10039350" y="3036888"/>
            <a:ext cx="1260475" cy="1260475"/>
          </a:xfrm>
          <a:prstGeom prst="ellipse">
            <a:avLst/>
          </a:prstGeom>
          <a:noFill/>
          <a:ln w="19050">
            <a:solidFill>
              <a:srgbClr val="97A76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Batang" panose="02030600000101010101" charset="-127"/>
              <a:ea typeface="Batang" panose="02030600000101010101" charset="-127"/>
              <a:cs typeface="+mn-cs"/>
            </a:endParaRPr>
          </a:p>
        </p:txBody>
      </p:sp>
      <p:sp>
        <p:nvSpPr>
          <p:cNvPr id="10256" name="矩形 20"/>
          <p:cNvSpPr/>
          <p:nvPr/>
        </p:nvSpPr>
        <p:spPr>
          <a:xfrm>
            <a:off x="6629400" y="3519488"/>
            <a:ext cx="969963" cy="307975"/>
          </a:xfrm>
          <a:prstGeom prst="rect">
            <a:avLst/>
          </a:prstGeom>
          <a:noFill/>
          <a:ln w="9525">
            <a:noFill/>
          </a:ln>
        </p:spPr>
        <p:txBody>
          <a:bodyPr wrap="none">
            <a:spAutoFit/>
          </a:bodyPr>
          <a:lstStyle/>
          <a:p>
            <a:pPr lvl="0" algn="ctr" eaLnBrk="1" hangingPunct="1"/>
            <a:r>
              <a:rPr lang="en-US" altLang="zh-CN" sz="1400" dirty="0">
                <a:solidFill>
                  <a:schemeClr val="tx1"/>
                </a:solidFill>
                <a:latin typeface="Batang" panose="02030600000101010101" charset="-127"/>
                <a:ea typeface="Batang" panose="02030600000101010101" charset="-127"/>
              </a:rPr>
              <a:t>TEXT HERE</a:t>
            </a:r>
          </a:p>
        </p:txBody>
      </p:sp>
      <p:sp>
        <p:nvSpPr>
          <p:cNvPr id="10257" name="矩形 21"/>
          <p:cNvSpPr/>
          <p:nvPr/>
        </p:nvSpPr>
        <p:spPr>
          <a:xfrm>
            <a:off x="8404225" y="3519488"/>
            <a:ext cx="969963" cy="307975"/>
          </a:xfrm>
          <a:prstGeom prst="rect">
            <a:avLst/>
          </a:prstGeom>
          <a:noFill/>
          <a:ln w="9525">
            <a:noFill/>
          </a:ln>
        </p:spPr>
        <p:txBody>
          <a:bodyPr wrap="none">
            <a:spAutoFit/>
          </a:bodyPr>
          <a:lstStyle/>
          <a:p>
            <a:pPr lvl="0" algn="ctr" eaLnBrk="1" hangingPunct="1"/>
            <a:r>
              <a:rPr lang="en-US" altLang="zh-CN" sz="1400" dirty="0">
                <a:solidFill>
                  <a:schemeClr val="tx1"/>
                </a:solidFill>
                <a:latin typeface="Batang" panose="02030600000101010101" charset="-127"/>
                <a:ea typeface="Batang" panose="02030600000101010101" charset="-127"/>
              </a:rPr>
              <a:t>TEXT HERE</a:t>
            </a:r>
          </a:p>
        </p:txBody>
      </p:sp>
      <p:sp>
        <p:nvSpPr>
          <p:cNvPr id="10258" name="矩形 22"/>
          <p:cNvSpPr/>
          <p:nvPr/>
        </p:nvSpPr>
        <p:spPr>
          <a:xfrm>
            <a:off x="10206038" y="3519488"/>
            <a:ext cx="968375" cy="307975"/>
          </a:xfrm>
          <a:prstGeom prst="rect">
            <a:avLst/>
          </a:prstGeom>
          <a:noFill/>
          <a:ln w="9525">
            <a:noFill/>
          </a:ln>
        </p:spPr>
        <p:txBody>
          <a:bodyPr wrap="none">
            <a:spAutoFit/>
          </a:bodyPr>
          <a:lstStyle/>
          <a:p>
            <a:pPr lvl="0" algn="ctr" eaLnBrk="1" hangingPunct="1"/>
            <a:r>
              <a:rPr lang="en-US" altLang="zh-CN" sz="1400" dirty="0">
                <a:solidFill>
                  <a:schemeClr val="tx1"/>
                </a:solidFill>
                <a:latin typeface="Batang" panose="02030600000101010101" charset="-127"/>
                <a:ea typeface="Batang" panose="02030600000101010101" charset="-127"/>
              </a:rPr>
              <a:t>TEXT HERE</a:t>
            </a:r>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369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09850"/>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11266" name="图片 1" descr="C:\Users\book pro\Desktop\配图\flower-673057__340.jpgflower-673057__340"/>
          <p:cNvPicPr>
            <a:picLocks noChangeAspect="1"/>
          </p:cNvPicPr>
          <p:nvPr/>
        </p:nvPicPr>
        <p:blipFill>
          <a:blip r:embed="rId4"/>
          <a:srcRect l="17782" t="23026" b="28948"/>
          <a:stretch>
            <a:fillRect/>
          </a:stretch>
        </p:blipFill>
        <p:spPr>
          <a:xfrm>
            <a:off x="1125220" y="1562100"/>
            <a:ext cx="10085070" cy="4421505"/>
          </a:xfrm>
          <a:prstGeom prst="rect">
            <a:avLst/>
          </a:prstGeom>
          <a:noFill/>
          <a:ln w="9525">
            <a:noFill/>
          </a:ln>
        </p:spPr>
      </p:pic>
      <p:sp>
        <p:nvSpPr>
          <p:cNvPr id="18" name="矩形 17"/>
          <p:cNvSpPr/>
          <p:nvPr/>
        </p:nvSpPr>
        <p:spPr>
          <a:xfrm>
            <a:off x="1661160" y="1562100"/>
            <a:ext cx="4978400" cy="4422140"/>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Batang" panose="02030600000101010101" charset="-127"/>
              <a:ea typeface="Batang" panose="02030600000101010101" charset="-127"/>
              <a:cs typeface="+mn-cs"/>
            </a:endParaRPr>
          </a:p>
        </p:txBody>
      </p:sp>
      <p:grpSp>
        <p:nvGrpSpPr>
          <p:cNvPr id="20" name="组合 19"/>
          <p:cNvGrpSpPr/>
          <p:nvPr/>
        </p:nvGrpSpPr>
        <p:grpSpPr>
          <a:xfrm>
            <a:off x="2426335" y="3237230"/>
            <a:ext cx="3855085" cy="832485"/>
            <a:chOff x="15812" y="386"/>
            <a:chExt cx="3438" cy="1311"/>
          </a:xfrm>
        </p:grpSpPr>
        <p:sp>
          <p:nvSpPr>
            <p:cNvPr id="21" name="文本框 20"/>
            <p:cNvSpPr txBox="1"/>
            <p:nvPr/>
          </p:nvSpPr>
          <p:spPr>
            <a:xfrm>
              <a:off x="15812" y="881"/>
              <a:ext cx="3438" cy="816"/>
            </a:xfrm>
            <a:prstGeom prst="rect">
              <a:avLst/>
            </a:prstGeom>
            <a:noFill/>
          </p:spPr>
          <p:txBody>
            <a:bodyPr wrap="square" rtlCol="0" anchor="t">
              <a:spAutoFit/>
            </a:bodyPr>
            <a:lstStyle/>
            <a:p>
              <a:pPr algn="l"/>
              <a:r>
                <a:rPr lang="en-US" altLang="zh-CN" sz="1400" dirty="0">
                  <a:solidFill>
                    <a:srgbClr val="5D6148"/>
                  </a:solidFill>
                  <a:latin typeface="Batang" panose="02030600000101010101" charset="-127"/>
                  <a:ea typeface="Batang" panose="02030600000101010101" charset="-127"/>
                  <a:sym typeface="+mn-ea"/>
                </a:rPr>
                <a:t>Lorem ipsum doloror amet consectetur adipisicing elit sed do eiusmod tempor</a:t>
              </a:r>
            </a:p>
          </p:txBody>
        </p:sp>
        <p:sp>
          <p:nvSpPr>
            <p:cNvPr id="22" name="文本框 21"/>
            <p:cNvSpPr txBox="1"/>
            <p:nvPr/>
          </p:nvSpPr>
          <p:spPr>
            <a:xfrm>
              <a:off x="15812" y="386"/>
              <a:ext cx="3438" cy="576"/>
            </a:xfrm>
            <a:prstGeom prst="rect">
              <a:avLst/>
            </a:prstGeom>
            <a:noFill/>
          </p:spPr>
          <p:txBody>
            <a:bodyPr wrap="square" rtlCol="0" anchor="t">
              <a:spAutoFit/>
            </a:bodyPr>
            <a:lstStyle/>
            <a:p>
              <a:pPr algn="l"/>
              <a:r>
                <a:rPr lang="en-US" altLang="zh-CN" b="1" dirty="0">
                  <a:solidFill>
                    <a:srgbClr val="5D6148"/>
                  </a:solidFill>
                  <a:latin typeface="Batang" panose="02030600000101010101" charset="-127"/>
                  <a:ea typeface="Batang" panose="02030600000101010101" charset="-127"/>
                  <a:sym typeface="+mn-ea"/>
                </a:rPr>
                <a:t>TITLE  ADD  HERE </a:t>
              </a:r>
            </a:p>
          </p:txBody>
        </p:sp>
      </p:grpSp>
      <p:grpSp>
        <p:nvGrpSpPr>
          <p:cNvPr id="3" name="组合 2"/>
          <p:cNvGrpSpPr/>
          <p:nvPr/>
        </p:nvGrpSpPr>
        <p:grpSpPr>
          <a:xfrm>
            <a:off x="2426335" y="2233930"/>
            <a:ext cx="3855085" cy="839470"/>
            <a:chOff x="15812" y="375"/>
            <a:chExt cx="3438" cy="1322"/>
          </a:xfrm>
        </p:grpSpPr>
        <p:sp>
          <p:nvSpPr>
            <p:cNvPr id="4" name="文本框 3"/>
            <p:cNvSpPr txBox="1"/>
            <p:nvPr/>
          </p:nvSpPr>
          <p:spPr>
            <a:xfrm>
              <a:off x="15812" y="881"/>
              <a:ext cx="3438" cy="816"/>
            </a:xfrm>
            <a:prstGeom prst="rect">
              <a:avLst/>
            </a:prstGeom>
            <a:noFill/>
          </p:spPr>
          <p:txBody>
            <a:bodyPr wrap="square" rtlCol="0" anchor="t">
              <a:spAutoFit/>
            </a:bodyPr>
            <a:lstStyle/>
            <a:p>
              <a:pPr algn="l"/>
              <a:r>
                <a:rPr lang="en-US" altLang="zh-CN" sz="1400" dirty="0">
                  <a:solidFill>
                    <a:srgbClr val="5D6148"/>
                  </a:solidFill>
                  <a:latin typeface="Batang" panose="02030600000101010101" charset="-127"/>
                  <a:ea typeface="Batang" panose="02030600000101010101" charset="-127"/>
                  <a:sym typeface="+mn-ea"/>
                </a:rPr>
                <a:t>Lorem ipsum doloror amet consectetur adipisicing elit sed do eiusmod tempor</a:t>
              </a:r>
            </a:p>
          </p:txBody>
        </p:sp>
        <p:sp>
          <p:nvSpPr>
            <p:cNvPr id="6" name="文本框 5"/>
            <p:cNvSpPr txBox="1"/>
            <p:nvPr/>
          </p:nvSpPr>
          <p:spPr>
            <a:xfrm>
              <a:off x="15812" y="375"/>
              <a:ext cx="3438" cy="576"/>
            </a:xfrm>
            <a:prstGeom prst="rect">
              <a:avLst/>
            </a:prstGeom>
            <a:noFill/>
          </p:spPr>
          <p:txBody>
            <a:bodyPr wrap="square" rtlCol="0" anchor="t">
              <a:spAutoFit/>
            </a:bodyPr>
            <a:lstStyle/>
            <a:p>
              <a:pPr algn="l"/>
              <a:r>
                <a:rPr lang="en-US" altLang="zh-CN" b="1" dirty="0">
                  <a:solidFill>
                    <a:srgbClr val="5D6148"/>
                  </a:solidFill>
                  <a:latin typeface="Batang" panose="02030600000101010101" charset="-127"/>
                  <a:ea typeface="Batang" panose="02030600000101010101" charset="-127"/>
                  <a:sym typeface="+mn-ea"/>
                </a:rPr>
                <a:t>TITLE  ADD  HERE </a:t>
              </a:r>
            </a:p>
          </p:txBody>
        </p:sp>
      </p:grpSp>
      <p:grpSp>
        <p:nvGrpSpPr>
          <p:cNvPr id="8" name="组合 7"/>
          <p:cNvGrpSpPr/>
          <p:nvPr/>
        </p:nvGrpSpPr>
        <p:grpSpPr>
          <a:xfrm>
            <a:off x="2426335" y="4240530"/>
            <a:ext cx="3855085" cy="832485"/>
            <a:chOff x="15812" y="386"/>
            <a:chExt cx="3438" cy="1311"/>
          </a:xfrm>
        </p:grpSpPr>
        <p:sp>
          <p:nvSpPr>
            <p:cNvPr id="9" name="文本框 8"/>
            <p:cNvSpPr txBox="1"/>
            <p:nvPr/>
          </p:nvSpPr>
          <p:spPr>
            <a:xfrm>
              <a:off x="15812" y="881"/>
              <a:ext cx="3438" cy="816"/>
            </a:xfrm>
            <a:prstGeom prst="rect">
              <a:avLst/>
            </a:prstGeom>
            <a:noFill/>
          </p:spPr>
          <p:txBody>
            <a:bodyPr wrap="square" rtlCol="0" anchor="t">
              <a:spAutoFit/>
            </a:bodyPr>
            <a:lstStyle/>
            <a:p>
              <a:pPr algn="l"/>
              <a:r>
                <a:rPr lang="en-US" altLang="zh-CN" sz="1400" dirty="0">
                  <a:solidFill>
                    <a:srgbClr val="5D6148"/>
                  </a:solidFill>
                  <a:latin typeface="Batang" panose="02030600000101010101" charset="-127"/>
                  <a:ea typeface="Batang" panose="02030600000101010101" charset="-127"/>
                  <a:sym typeface="+mn-ea"/>
                </a:rPr>
                <a:t>Lorem ipsum doloror amet consectetur adipisicing elit sed do eiusmod tempor</a:t>
              </a:r>
            </a:p>
          </p:txBody>
        </p:sp>
        <p:sp>
          <p:nvSpPr>
            <p:cNvPr id="7" name="文本框 6"/>
            <p:cNvSpPr txBox="1"/>
            <p:nvPr/>
          </p:nvSpPr>
          <p:spPr>
            <a:xfrm>
              <a:off x="15812" y="386"/>
              <a:ext cx="3438" cy="576"/>
            </a:xfrm>
            <a:prstGeom prst="rect">
              <a:avLst/>
            </a:prstGeom>
            <a:noFill/>
          </p:spPr>
          <p:txBody>
            <a:bodyPr wrap="square" rtlCol="0" anchor="t">
              <a:spAutoFit/>
            </a:bodyPr>
            <a:lstStyle/>
            <a:p>
              <a:pPr algn="l"/>
              <a:r>
                <a:rPr lang="en-US" altLang="zh-CN" b="1" dirty="0">
                  <a:solidFill>
                    <a:srgbClr val="5D6148"/>
                  </a:solidFill>
                  <a:latin typeface="Batang" panose="02030600000101010101" charset="-127"/>
                  <a:ea typeface="Batang" panose="02030600000101010101" charset="-127"/>
                  <a:sym typeface="+mn-ea"/>
                </a:rPr>
                <a:t>TITLE  ADD  HERE </a:t>
              </a: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49073" y="262393"/>
            <a:ext cx="11661982" cy="638489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标题 6"/>
          <p:cNvSpPr>
            <a:spLocks noGrp="1"/>
          </p:cNvSpPr>
          <p:nvPr/>
        </p:nvSpPr>
        <p:spPr>
          <a:xfrm>
            <a:off x="1765557" y="516835"/>
            <a:ext cx="8629015" cy="518546"/>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32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TITLE  ADD  HERE</a:t>
            </a:r>
          </a:p>
        </p:txBody>
      </p:sp>
      <p:cxnSp>
        <p:nvCxnSpPr>
          <p:cNvPr id="12" name="直接连接符 11"/>
          <p:cNvCxnSpPr/>
          <p:nvPr/>
        </p:nvCxnSpPr>
        <p:spPr>
          <a:xfrm>
            <a:off x="995985" y="1146700"/>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3219450" y="1503045"/>
            <a:ext cx="2881630" cy="2154555"/>
          </a:xfrm>
          <a:prstGeom prst="rect">
            <a:avLst/>
          </a:prstGeom>
          <a:blipFill rotWithShape="1">
            <a:blip r:embed="rId4"/>
            <a:stretch>
              <a:fillRect/>
            </a:stretch>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Batang" panose="02030600000101010101" charset="-127"/>
              <a:ea typeface="Batang" panose="02030600000101010101" charset="-127"/>
              <a:cs typeface="+mn-cs"/>
            </a:endParaRPr>
          </a:p>
        </p:txBody>
      </p:sp>
      <p:sp>
        <p:nvSpPr>
          <p:cNvPr id="4" name="矩形 3"/>
          <p:cNvSpPr/>
          <p:nvPr/>
        </p:nvSpPr>
        <p:spPr>
          <a:xfrm>
            <a:off x="6092190" y="3658235"/>
            <a:ext cx="3166110" cy="2237740"/>
          </a:xfrm>
          <a:prstGeom prst="rect">
            <a:avLst/>
          </a:prstGeom>
          <a:blipFill rotWithShape="1">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Batang" panose="02030600000101010101" charset="-127"/>
              <a:ea typeface="Batang" panose="02030600000101010101" charset="-127"/>
              <a:cs typeface="+mn-cs"/>
            </a:endParaRPr>
          </a:p>
        </p:txBody>
      </p:sp>
      <p:sp>
        <p:nvSpPr>
          <p:cNvPr id="6" name="矩形 5"/>
          <p:cNvSpPr/>
          <p:nvPr/>
        </p:nvSpPr>
        <p:spPr>
          <a:xfrm>
            <a:off x="6096635" y="1502728"/>
            <a:ext cx="5256213" cy="2154238"/>
          </a:xfrm>
          <a:prstGeom prst="rect">
            <a:avLst/>
          </a:prstGeom>
          <a:solidFill>
            <a:srgbClr val="97A7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Batang" panose="02030600000101010101" charset="-127"/>
              <a:ea typeface="Batang" panose="02030600000101010101" charset="-127"/>
              <a:cs typeface="+mn-cs"/>
            </a:endParaRPr>
          </a:p>
        </p:txBody>
      </p:sp>
      <p:sp>
        <p:nvSpPr>
          <p:cNvPr id="7" name="矩形 6"/>
          <p:cNvSpPr/>
          <p:nvPr/>
        </p:nvSpPr>
        <p:spPr>
          <a:xfrm>
            <a:off x="844233" y="3658235"/>
            <a:ext cx="5256213" cy="2238375"/>
          </a:xfrm>
          <a:prstGeom prst="rect">
            <a:avLst/>
          </a:prstGeom>
          <a:solidFill>
            <a:srgbClr val="E9EE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Batang" panose="02030600000101010101" charset="-127"/>
              <a:ea typeface="Batang" panose="02030600000101010101" charset="-127"/>
              <a:cs typeface="+mn-cs"/>
            </a:endParaRPr>
          </a:p>
        </p:txBody>
      </p:sp>
      <p:grpSp>
        <p:nvGrpSpPr>
          <p:cNvPr id="20" name="组合 19"/>
          <p:cNvGrpSpPr/>
          <p:nvPr/>
        </p:nvGrpSpPr>
        <p:grpSpPr>
          <a:xfrm>
            <a:off x="1449070" y="4404995"/>
            <a:ext cx="4464685" cy="832485"/>
            <a:chOff x="15812" y="386"/>
            <a:chExt cx="3438" cy="1311"/>
          </a:xfrm>
        </p:grpSpPr>
        <p:sp>
          <p:nvSpPr>
            <p:cNvPr id="21" name="文本框 20"/>
            <p:cNvSpPr txBox="1"/>
            <p:nvPr/>
          </p:nvSpPr>
          <p:spPr>
            <a:xfrm>
              <a:off x="15812" y="881"/>
              <a:ext cx="3438" cy="816"/>
            </a:xfrm>
            <a:prstGeom prst="rect">
              <a:avLst/>
            </a:prstGeom>
            <a:noFill/>
          </p:spPr>
          <p:txBody>
            <a:bodyPr wrap="square" rtlCol="0" anchor="t">
              <a:spAutoFit/>
            </a:bodyPr>
            <a:lstStyle/>
            <a:p>
              <a:pPr algn="r"/>
              <a:r>
                <a:rPr lang="en-US" altLang="zh-CN" sz="1400" dirty="0">
                  <a:solidFill>
                    <a:schemeClr val="tx1"/>
                  </a:solidFill>
                  <a:latin typeface="Batang" panose="02030600000101010101" charset="-127"/>
                  <a:ea typeface="Batang" panose="02030600000101010101" charset="-127"/>
                  <a:sym typeface="+mn-ea"/>
                </a:rPr>
                <a:t>Lorem ipsum doloror amet consectetur adipisicing elit sed do eiusmod tempor</a:t>
              </a:r>
            </a:p>
          </p:txBody>
        </p:sp>
        <p:sp>
          <p:nvSpPr>
            <p:cNvPr id="22" name="文本框 21"/>
            <p:cNvSpPr txBox="1"/>
            <p:nvPr/>
          </p:nvSpPr>
          <p:spPr>
            <a:xfrm>
              <a:off x="15812" y="386"/>
              <a:ext cx="3438" cy="576"/>
            </a:xfrm>
            <a:prstGeom prst="rect">
              <a:avLst/>
            </a:prstGeom>
            <a:noFill/>
          </p:spPr>
          <p:txBody>
            <a:bodyPr wrap="square" rtlCol="0" anchor="t">
              <a:spAutoFit/>
            </a:bodyPr>
            <a:lstStyle/>
            <a:p>
              <a:pPr algn="r"/>
              <a:r>
                <a:rPr lang="en-US" altLang="zh-CN" b="1" dirty="0">
                  <a:solidFill>
                    <a:schemeClr val="tx1"/>
                  </a:solidFill>
                  <a:latin typeface="Batang" panose="02030600000101010101" charset="-127"/>
                  <a:ea typeface="Batang" panose="02030600000101010101" charset="-127"/>
                  <a:sym typeface="+mn-ea"/>
                </a:rPr>
                <a:t>TITLE  ADD  HERE </a:t>
              </a:r>
            </a:p>
          </p:txBody>
        </p:sp>
      </p:grpSp>
      <p:grpSp>
        <p:nvGrpSpPr>
          <p:cNvPr id="8" name="组合 7"/>
          <p:cNvGrpSpPr/>
          <p:nvPr/>
        </p:nvGrpSpPr>
        <p:grpSpPr>
          <a:xfrm>
            <a:off x="6279515" y="2275840"/>
            <a:ext cx="4464685" cy="832485"/>
            <a:chOff x="15812" y="386"/>
            <a:chExt cx="3438" cy="1311"/>
          </a:xfrm>
        </p:grpSpPr>
        <p:sp>
          <p:nvSpPr>
            <p:cNvPr id="9" name="文本框 8"/>
            <p:cNvSpPr txBox="1"/>
            <p:nvPr/>
          </p:nvSpPr>
          <p:spPr>
            <a:xfrm>
              <a:off x="15812" y="881"/>
              <a:ext cx="3438" cy="816"/>
            </a:xfrm>
            <a:prstGeom prst="rect">
              <a:avLst/>
            </a:prstGeom>
            <a:noFill/>
          </p:spPr>
          <p:txBody>
            <a:bodyPr wrap="square" rtlCol="0" anchor="t">
              <a:spAutoFit/>
            </a:bodyPr>
            <a:lstStyle/>
            <a:p>
              <a:pPr algn="l"/>
              <a:r>
                <a:rPr lang="en-US" altLang="zh-CN" sz="1400" dirty="0">
                  <a:solidFill>
                    <a:schemeClr val="bg1"/>
                  </a:solidFill>
                  <a:latin typeface="Batang" panose="02030600000101010101" charset="-127"/>
                  <a:ea typeface="Batang" panose="02030600000101010101" charset="-127"/>
                  <a:sym typeface="+mn-ea"/>
                </a:rPr>
                <a:t>Lorem ipsum doloror amet consectetur adipisicing elit sed do eiusmod tempor</a:t>
              </a:r>
            </a:p>
          </p:txBody>
        </p:sp>
        <p:sp>
          <p:nvSpPr>
            <p:cNvPr id="14" name="文本框 13"/>
            <p:cNvSpPr txBox="1"/>
            <p:nvPr/>
          </p:nvSpPr>
          <p:spPr>
            <a:xfrm>
              <a:off x="15812" y="386"/>
              <a:ext cx="3438" cy="576"/>
            </a:xfrm>
            <a:prstGeom prst="rect">
              <a:avLst/>
            </a:prstGeom>
            <a:noFill/>
          </p:spPr>
          <p:txBody>
            <a:bodyPr wrap="square" rtlCol="0" anchor="t">
              <a:spAutoFit/>
            </a:bodyPr>
            <a:lstStyle/>
            <a:p>
              <a:pPr algn="l"/>
              <a:r>
                <a:rPr lang="en-US" altLang="zh-CN" b="1" dirty="0">
                  <a:solidFill>
                    <a:schemeClr val="bg1"/>
                  </a:solidFill>
                  <a:latin typeface="Batang" panose="02030600000101010101" charset="-127"/>
                  <a:ea typeface="Batang" panose="02030600000101010101" charset="-127"/>
                  <a:sym typeface="+mn-ea"/>
                </a:rPr>
                <a:t>TITLE  ADD  HERE </a:t>
              </a:r>
            </a:p>
          </p:txBody>
        </p:sp>
      </p:gr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33da2b65a4c74f2fec6c717bbacbce8ac812880e199f6-7XA4cD_fw658"/>
          <p:cNvPicPr>
            <a:picLocks noChangeAspect="1"/>
          </p:cNvPicPr>
          <p:nvPr/>
        </p:nvPicPr>
        <p:blipFill>
          <a:blip r:embed="rId3"/>
          <a:srcRect l="15853"/>
          <a:stretch>
            <a:fillRect/>
          </a:stretch>
        </p:blipFill>
        <p:spPr>
          <a:xfrm rot="16200000">
            <a:off x="2670810" y="-2688590"/>
            <a:ext cx="6842125" cy="12226290"/>
          </a:xfrm>
          <a:prstGeom prst="rect">
            <a:avLst/>
          </a:prstGeom>
        </p:spPr>
      </p:pic>
      <p:sp>
        <p:nvSpPr>
          <p:cNvPr id="5" name="矩形 4"/>
          <p:cNvSpPr/>
          <p:nvPr/>
        </p:nvSpPr>
        <p:spPr>
          <a:xfrm>
            <a:off x="-21273" y="1304014"/>
            <a:ext cx="12226291" cy="4253947"/>
          </a:xfrm>
          <a:prstGeom prst="rect">
            <a:avLst/>
          </a:prstGeom>
          <a:solidFill>
            <a:srgbClr val="F8FAF5"/>
          </a:solidFill>
          <a:ln w="82550" cmpd="dbl">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1804035" y="3540090"/>
            <a:ext cx="8575675" cy="731520"/>
          </a:xfrm>
          <a:prstGeom prst="rect">
            <a:avLst/>
          </a:prstGeom>
          <a:noFill/>
        </p:spPr>
        <p:txBody>
          <a:bodyPr wrap="square" rtlCol="0" anchor="t">
            <a:spAutoFit/>
          </a:bodyPr>
          <a:lstStyle/>
          <a:p>
            <a:pPr algn="ctr"/>
            <a:r>
              <a:rPr lang="en-US" altLang="zh-CN" sz="1400" b="1" dirty="0">
                <a:solidFill>
                  <a:srgbClr val="595959"/>
                </a:solidFill>
                <a:latin typeface="Batang" panose="02030600000101010101" charset="-127"/>
                <a:ea typeface="Batang" panose="02030600000101010101" charset="-127"/>
                <a:sym typeface="+mn-ea"/>
              </a:rPr>
              <a:t>Lorem ipsum doloror amet consectetur adipisicing </a:t>
            </a:r>
            <a:r>
              <a:rPr lang="en-US" altLang="zh-CN" sz="1400" b="1" dirty="0" err="1">
                <a:solidFill>
                  <a:srgbClr val="595959"/>
                </a:solidFill>
                <a:latin typeface="Batang" panose="02030600000101010101" charset="-127"/>
                <a:ea typeface="Batang" panose="02030600000101010101" charset="-127"/>
                <a:sym typeface="+mn-ea"/>
              </a:rPr>
              <a:t>elit</a:t>
            </a:r>
            <a:r>
              <a:rPr lang="en-US" altLang="zh-CN" sz="1400" b="1" dirty="0">
                <a:solidFill>
                  <a:srgbClr val="595959"/>
                </a:solidFill>
                <a:latin typeface="Batang" panose="02030600000101010101" charset="-127"/>
                <a:ea typeface="Batang" panose="02030600000101010101" charset="-127"/>
                <a:sym typeface="+mn-ea"/>
              </a:rPr>
              <a:t> </a:t>
            </a:r>
            <a:r>
              <a:rPr lang="en-US" altLang="zh-CN" sz="1400" b="1" dirty="0" err="1" smtClean="0">
                <a:solidFill>
                  <a:srgbClr val="595959"/>
                </a:solidFill>
                <a:latin typeface="Batang" panose="02030600000101010101" charset="-127"/>
                <a:ea typeface="Batang" panose="02030600000101010101" charset="-127"/>
                <a:sym typeface="+mn-ea"/>
              </a:rPr>
              <a:t>seddo</a:t>
            </a:r>
            <a:r>
              <a:rPr lang="en-US" altLang="zh-CN" sz="1400" b="1" dirty="0" smtClean="0">
                <a:solidFill>
                  <a:srgbClr val="595959"/>
                </a:solidFill>
                <a:latin typeface="Batang" panose="02030600000101010101" charset="-127"/>
                <a:ea typeface="Batang" panose="02030600000101010101" charset="-127"/>
                <a:sym typeface="+mn-ea"/>
              </a:rPr>
              <a:t> </a:t>
            </a:r>
            <a:r>
              <a:rPr lang="en-US" altLang="zh-CN" sz="1400" b="1" dirty="0">
                <a:solidFill>
                  <a:srgbClr val="595959"/>
                </a:solidFill>
                <a:latin typeface="Batang" panose="02030600000101010101" charset="-127"/>
                <a:ea typeface="Batang" panose="02030600000101010101" charset="-127"/>
                <a:sym typeface="+mn-ea"/>
              </a:rPr>
              <a:t>eiusmod tempor inci did </a:t>
            </a:r>
            <a:r>
              <a:rPr lang="en-US" altLang="zh-CN" sz="1400" b="1" dirty="0" err="1">
                <a:solidFill>
                  <a:srgbClr val="595959"/>
                </a:solidFill>
                <a:latin typeface="Batang" panose="02030600000101010101" charset="-127"/>
                <a:ea typeface="Batang" panose="02030600000101010101" charset="-127"/>
                <a:sym typeface="+mn-ea"/>
              </a:rPr>
              <a:t>uorem</a:t>
            </a:r>
            <a:r>
              <a:rPr lang="en-US" altLang="zh-CN" sz="1400" b="1" dirty="0">
                <a:solidFill>
                  <a:srgbClr val="595959"/>
                </a:solidFill>
                <a:latin typeface="Batang" panose="02030600000101010101" charset="-127"/>
                <a:ea typeface="Batang" panose="02030600000101010101" charset="-127"/>
                <a:sym typeface="+mn-ea"/>
              </a:rPr>
              <a:t> </a:t>
            </a:r>
            <a:endParaRPr lang="en-US" altLang="zh-CN" sz="1400" b="1" dirty="0" smtClean="0">
              <a:solidFill>
                <a:srgbClr val="595959"/>
              </a:solidFill>
              <a:latin typeface="Batang" panose="02030600000101010101" charset="-127"/>
              <a:ea typeface="Batang" panose="02030600000101010101" charset="-127"/>
              <a:sym typeface="+mn-ea"/>
            </a:endParaRPr>
          </a:p>
          <a:p>
            <a:pPr algn="ctr"/>
            <a:r>
              <a:rPr lang="en-US" altLang="zh-CN" sz="1400" b="1" dirty="0" smtClean="0">
                <a:solidFill>
                  <a:srgbClr val="595959"/>
                </a:solidFill>
                <a:latin typeface="Batang" panose="02030600000101010101" charset="-127"/>
                <a:ea typeface="Batang" panose="02030600000101010101" charset="-127"/>
                <a:sym typeface="+mn-ea"/>
              </a:rPr>
              <a:t>ipsum </a:t>
            </a:r>
            <a:r>
              <a:rPr lang="en-US" altLang="zh-CN" sz="1400" b="1" dirty="0">
                <a:solidFill>
                  <a:srgbClr val="595959"/>
                </a:solidFill>
                <a:latin typeface="Batang" panose="02030600000101010101" charset="-127"/>
                <a:ea typeface="Batang" panose="02030600000101010101" charset="-127"/>
                <a:sym typeface="+mn-ea"/>
              </a:rPr>
              <a:t>doloror orem ipsum doloror amet consectetur adipisicing elit seddo </a:t>
            </a:r>
            <a:r>
              <a:rPr lang="en-US" altLang="zh-CN" sz="1400" b="1" dirty="0" err="1">
                <a:solidFill>
                  <a:srgbClr val="595959"/>
                </a:solidFill>
                <a:latin typeface="Batang" panose="02030600000101010101" charset="-127"/>
                <a:ea typeface="Batang" panose="02030600000101010101" charset="-127"/>
                <a:sym typeface="+mn-ea"/>
              </a:rPr>
              <a:t>eiusmod</a:t>
            </a:r>
            <a:r>
              <a:rPr lang="en-US" altLang="zh-CN" sz="1400" b="1" dirty="0">
                <a:solidFill>
                  <a:srgbClr val="595959"/>
                </a:solidFill>
                <a:latin typeface="Batang" panose="02030600000101010101" charset="-127"/>
                <a:ea typeface="Batang" panose="02030600000101010101" charset="-127"/>
                <a:sym typeface="+mn-ea"/>
              </a:rPr>
              <a:t> </a:t>
            </a:r>
            <a:endParaRPr lang="en-US" altLang="zh-CN" sz="1400" b="1" dirty="0" smtClean="0">
              <a:solidFill>
                <a:srgbClr val="595959"/>
              </a:solidFill>
              <a:latin typeface="Batang" panose="02030600000101010101" charset="-127"/>
              <a:ea typeface="Batang" panose="02030600000101010101" charset="-127"/>
              <a:sym typeface="+mn-ea"/>
            </a:endParaRPr>
          </a:p>
          <a:p>
            <a:pPr algn="ctr"/>
            <a:r>
              <a:rPr lang="en-US" altLang="zh-CN" sz="1400" b="1" dirty="0" err="1" smtClean="0">
                <a:solidFill>
                  <a:srgbClr val="595959"/>
                </a:solidFill>
                <a:latin typeface="Batang" panose="02030600000101010101" charset="-127"/>
                <a:ea typeface="Batang" panose="02030600000101010101" charset="-127"/>
                <a:sym typeface="+mn-ea"/>
              </a:rPr>
              <a:t>tempor</a:t>
            </a:r>
            <a:r>
              <a:rPr lang="en-US" altLang="zh-CN" sz="1400" b="1" dirty="0" smtClean="0">
                <a:solidFill>
                  <a:srgbClr val="595959"/>
                </a:solidFill>
                <a:latin typeface="Batang" panose="02030600000101010101" charset="-127"/>
                <a:ea typeface="Batang" panose="02030600000101010101" charset="-127"/>
                <a:sym typeface="+mn-ea"/>
              </a:rPr>
              <a:t> </a:t>
            </a:r>
            <a:r>
              <a:rPr lang="en-US" altLang="zh-CN" sz="1400" b="1" dirty="0">
                <a:solidFill>
                  <a:srgbClr val="595959"/>
                </a:solidFill>
                <a:latin typeface="Batang" panose="02030600000101010101" charset="-127"/>
                <a:ea typeface="Batang" panose="02030600000101010101" charset="-127"/>
                <a:sym typeface="+mn-ea"/>
              </a:rPr>
              <a:t>inci did uorem ipsum doloror</a:t>
            </a:r>
          </a:p>
        </p:txBody>
      </p:sp>
      <p:sp>
        <p:nvSpPr>
          <p:cNvPr id="28" name="标题 6"/>
          <p:cNvSpPr>
            <a:spLocks noGrp="1"/>
          </p:cNvSpPr>
          <p:nvPr/>
        </p:nvSpPr>
        <p:spPr>
          <a:xfrm>
            <a:off x="796925" y="1957705"/>
            <a:ext cx="10452100" cy="1027430"/>
          </a:xfrm>
          <a:prstGeom prst="rect">
            <a:avLst/>
          </a:prstGeom>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lnSpc>
                <a:spcPct val="100000"/>
              </a:lnSpc>
            </a:pPr>
            <a:r>
              <a:rPr lang="en-US" altLang="x-none" sz="5400" b="1" dirty="0" smtClean="0">
                <a:solidFill>
                  <a:schemeClr val="tx1">
                    <a:lumMod val="75000"/>
                    <a:lumOff val="25000"/>
                  </a:schemeClr>
                </a:solidFill>
                <a:latin typeface="Batang" panose="02030600000101010101" charset="-127"/>
                <a:ea typeface="Batang" panose="02030600000101010101" charset="-127"/>
                <a:sym typeface="微软雅黑" panose="020B0503020204020204" charset="-122"/>
              </a:rPr>
              <a:t>THANKS  FOR  WATCHING!</a:t>
            </a:r>
          </a:p>
        </p:txBody>
      </p:sp>
      <p:cxnSp>
        <p:nvCxnSpPr>
          <p:cNvPr id="7" name="直接连接符 6"/>
          <p:cNvCxnSpPr/>
          <p:nvPr/>
        </p:nvCxnSpPr>
        <p:spPr>
          <a:xfrm>
            <a:off x="1007793" y="3262021"/>
            <a:ext cx="10168158" cy="0"/>
          </a:xfrm>
          <a:prstGeom prst="line">
            <a:avLst/>
          </a:prstGeom>
          <a:ln w="25400">
            <a:solidFill>
              <a:schemeClr val="accent6">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123176" y="1447137"/>
            <a:ext cx="11931001" cy="3967702"/>
          </a:xfrm>
          <a:prstGeom prst="rect">
            <a:avLst/>
          </a:prstGeom>
          <a:noFill/>
          <a:ln w="6350" cmpd="sng">
            <a:solidFill>
              <a:schemeClr val="accent6">
                <a:lumMod val="50000"/>
              </a:schemeClr>
            </a:solidFill>
            <a:prstDash val="solid"/>
          </a:ln>
          <a:effectLst>
            <a:outerShdw blurRad="57785" dist="33020" dir="3180000" algn="ctr">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p14:dur="250" advTm="3000"/>
    </mc:Choice>
    <mc:Fallback xmlns="">
      <p:transition advTm="300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57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911</Words>
  <Application>Microsoft Office PowerPoint</Application>
  <PresentationFormat>宽屏</PresentationFormat>
  <Paragraphs>189</Paragraphs>
  <Slides>21</Slides>
  <Notes>21</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21</vt:i4>
      </vt:variant>
    </vt:vector>
  </HeadingPairs>
  <TitlesOfParts>
    <vt:vector size="29" baseType="lpstr">
      <vt:lpstr>Batang</vt:lpstr>
      <vt:lpstr>宋体</vt:lpstr>
      <vt:lpstr>微软雅黑</vt:lpstr>
      <vt:lpstr>Arial</vt:lpstr>
      <vt:lpstr>Calibri</vt:lpstr>
      <vt:lpstr>Calibri Light</vt:lpstr>
      <vt:lpstr>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573</dc:title>
  <dc:creator/>
  <cp:lastModifiedBy/>
  <cp:revision>1</cp:revision>
  <dcterms:created xsi:type="dcterms:W3CDTF">2017-05-09T05:06:34Z</dcterms:created>
  <dcterms:modified xsi:type="dcterms:W3CDTF">2018-11-16T03:36:43Z</dcterms:modified>
</cp:coreProperties>
</file>