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28"/>
  </p:notesMasterIdLst>
  <p:sldIdLst>
    <p:sldId id="256" r:id="rId3"/>
    <p:sldId id="257" r:id="rId4"/>
    <p:sldId id="258" r:id="rId5"/>
    <p:sldId id="259" r:id="rId6"/>
    <p:sldId id="260" r:id="rId7"/>
    <p:sldId id="264" r:id="rId8"/>
    <p:sldId id="265" r:id="rId9"/>
    <p:sldId id="263" r:id="rId10"/>
    <p:sldId id="266" r:id="rId11"/>
    <p:sldId id="272" r:id="rId12"/>
    <p:sldId id="267" r:id="rId13"/>
    <p:sldId id="271" r:id="rId14"/>
    <p:sldId id="268" r:id="rId15"/>
    <p:sldId id="269" r:id="rId16"/>
    <p:sldId id="274" r:id="rId17"/>
    <p:sldId id="273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331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4">
          <p15:clr>
            <a:srgbClr val="A4A3A4"/>
          </p15:clr>
        </p15:guide>
        <p15:guide id="2" pos="384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BB3B"/>
    <a:srgbClr val="404040"/>
    <a:srgbClr val="595959"/>
    <a:srgbClr val="E8D37F"/>
    <a:srgbClr val="D0B026"/>
    <a:srgbClr val="DCBE45"/>
    <a:srgbClr val="E66A34"/>
    <a:srgbClr val="DEC764"/>
    <a:srgbClr val="E1CC73"/>
    <a:srgbClr val="7F7F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54"/>
        <p:guide pos="384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E14-423D-9DCD-83071085E244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E14-423D-9DCD-83071085E244}"/>
              </c:ext>
            </c:extLst>
          </c:dPt>
          <c:dPt>
            <c:idx val="2"/>
            <c:bubble3D val="0"/>
            <c:spPr>
              <a:solidFill>
                <a:srgbClr val="FFFFFF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E14-423D-9DCD-83071085E244}"/>
              </c:ext>
            </c:extLst>
          </c:dPt>
          <c:dPt>
            <c:idx val="3"/>
            <c:bubble3D val="0"/>
            <c:spPr>
              <a:solidFill>
                <a:srgbClr val="DBBB3B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E14-423D-9DCD-83071085E244}"/>
              </c:ext>
            </c:extLst>
          </c:dPt>
          <c:cat>
            <c:strRef>
              <c:f>Sheet1!$A$2:$A$5</c:f>
              <c:strCache>
                <c:ptCount val="4"/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2">
                  <c:v>2.5</c:v>
                </c:pt>
                <c:pt idx="3">
                  <c:v>0.8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7E14-423D-9DCD-83071085E24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94"/>
        <c:holeSize val="88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D6C-44A2-B145-652BEA02F0E8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D6C-44A2-B145-652BEA02F0E8}"/>
              </c:ext>
            </c:extLst>
          </c:dPt>
          <c:dPt>
            <c:idx val="2"/>
            <c:bubble3D val="0"/>
            <c:spPr>
              <a:solidFill>
                <a:srgbClr val="FFFFFF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2D6C-44A2-B145-652BEA02F0E8}"/>
              </c:ext>
            </c:extLst>
          </c:dPt>
          <c:dPt>
            <c:idx val="3"/>
            <c:bubble3D val="0"/>
            <c:spPr>
              <a:solidFill>
                <a:srgbClr val="DBBB3B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2D6C-44A2-B145-652BEA02F0E8}"/>
              </c:ext>
            </c:extLst>
          </c:dPt>
          <c:cat>
            <c:strRef>
              <c:f>Sheet1!$A$2:$A$5</c:f>
              <c:strCache>
                <c:ptCount val="4"/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2">
                  <c:v>2.5</c:v>
                </c:pt>
                <c:pt idx="3">
                  <c:v>0.8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2D6C-44A2-B145-652BEA02F0E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94"/>
        <c:holeSize val="88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C84-4239-B834-127B4BEDF1D8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C84-4239-B834-127B4BEDF1D8}"/>
              </c:ext>
            </c:extLst>
          </c:dPt>
          <c:dPt>
            <c:idx val="2"/>
            <c:bubble3D val="0"/>
            <c:spPr>
              <a:solidFill>
                <a:srgbClr val="FFFFFF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C84-4239-B834-127B4BEDF1D8}"/>
              </c:ext>
            </c:extLst>
          </c:dPt>
          <c:dPt>
            <c:idx val="3"/>
            <c:bubble3D val="0"/>
            <c:spPr>
              <a:solidFill>
                <a:srgbClr val="DBBB3B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C84-4239-B834-127B4BEDF1D8}"/>
              </c:ext>
            </c:extLst>
          </c:dPt>
          <c:cat>
            <c:strRef>
              <c:f>Sheet1!$A$2:$A$5</c:f>
              <c:strCache>
                <c:ptCount val="4"/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2">
                  <c:v>2.5</c:v>
                </c:pt>
                <c:pt idx="3">
                  <c:v>0.8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7C84-4239-B834-127B4BEDF1D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94"/>
        <c:holeSize val="88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CE4-4B9F-8FEA-5DBCE9DB1617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CE4-4B9F-8FEA-5DBCE9DB1617}"/>
              </c:ext>
            </c:extLst>
          </c:dPt>
          <c:dPt>
            <c:idx val="2"/>
            <c:bubble3D val="0"/>
            <c:spPr>
              <a:solidFill>
                <a:srgbClr val="FFFFFF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CE4-4B9F-8FEA-5DBCE9DB1617}"/>
              </c:ext>
            </c:extLst>
          </c:dPt>
          <c:dPt>
            <c:idx val="3"/>
            <c:bubble3D val="0"/>
            <c:spPr>
              <a:solidFill>
                <a:srgbClr val="DBBB3B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CE4-4B9F-8FEA-5DBCE9DB1617}"/>
              </c:ext>
            </c:extLst>
          </c:dPt>
          <c:cat>
            <c:strRef>
              <c:f>Sheet1!$A$2:$A$5</c:f>
              <c:strCache>
                <c:ptCount val="4"/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2">
                  <c:v>2.5</c:v>
                </c:pt>
                <c:pt idx="3">
                  <c:v>0.8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6CE4-4B9F-8FEA-5DBCE9DB16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94"/>
        <c:holeSize val="88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DEC764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DE6-4921-A059-8783B4E5F0F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595959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DE6-4921-A059-8783B4E5F0FF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DBBB3B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0DE6-4921-A059-8783B4E5F0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-1068938448"/>
        <c:axId val="-1068937904"/>
      </c:barChart>
      <c:catAx>
        <c:axId val="-10689384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one"/>
        <c:crossAx val="-1068937904"/>
        <c:crosses val="autoZero"/>
        <c:auto val="1"/>
        <c:lblAlgn val="ctr"/>
        <c:lblOffset val="100"/>
        <c:noMultiLvlLbl val="0"/>
      </c:catAx>
      <c:valAx>
        <c:axId val="-106893790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one"/>
        <c:crossAx val="-10689384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504AAF-957B-4FE8-AFAE-C342BB3708BA}" type="datetimeFigureOut">
              <a:rPr lang="zh-CN" altLang="en-US" smtClean="0"/>
              <a:t>2018/11/16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7ECDDD-9D40-4EDC-B0D3-B0D3C271826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8112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3767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32372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82625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99235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64192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8681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91536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9572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3347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03150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10442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29716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7243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8950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27172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01874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75734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4935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1703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17429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60567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723874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979825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128323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ECDDD-9D40-4EDC-B0D3-B0D3C271826B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77702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图片占位符 38"/>
          <p:cNvSpPr>
            <a:spLocks noGrp="1"/>
          </p:cNvSpPr>
          <p:nvPr>
            <p:ph type="pic" sz="quarter" idx="23"/>
          </p:nvPr>
        </p:nvSpPr>
        <p:spPr>
          <a:xfrm rot="19821913">
            <a:off x="-186616" y="-276448"/>
            <a:ext cx="6360544" cy="7367855"/>
          </a:xfrm>
          <a:custGeom>
            <a:avLst/>
            <a:gdLst>
              <a:gd name="connsiteX0" fmla="*/ 3621472 w 6360544"/>
              <a:gd name="connsiteY0" fmla="*/ 6909334 h 7367855"/>
              <a:gd name="connsiteX1" fmla="*/ 3722213 w 6360544"/>
              <a:gd name="connsiteY1" fmla="*/ 7129218 h 7367855"/>
              <a:gd name="connsiteX2" fmla="*/ 3557274 w 6360544"/>
              <a:gd name="connsiteY2" fmla="*/ 7367855 h 7367855"/>
              <a:gd name="connsiteX3" fmla="*/ 2861919 w 6360544"/>
              <a:gd name="connsiteY3" fmla="*/ 7367855 h 7367855"/>
              <a:gd name="connsiteX4" fmla="*/ 2696980 w 6360544"/>
              <a:gd name="connsiteY4" fmla="*/ 7129219 h 7367855"/>
              <a:gd name="connsiteX5" fmla="*/ 2861919 w 6360544"/>
              <a:gd name="connsiteY5" fmla="*/ 6890582 h 7367855"/>
              <a:gd name="connsiteX6" fmla="*/ 3557274 w 6360544"/>
              <a:gd name="connsiteY6" fmla="*/ 6890582 h 7367855"/>
              <a:gd name="connsiteX7" fmla="*/ 3621472 w 6360544"/>
              <a:gd name="connsiteY7" fmla="*/ 6909334 h 7367855"/>
              <a:gd name="connsiteX8" fmla="*/ 3848393 w 6360544"/>
              <a:gd name="connsiteY8" fmla="*/ 6310185 h 7367855"/>
              <a:gd name="connsiteX9" fmla="*/ 3996908 w 6360544"/>
              <a:gd name="connsiteY9" fmla="*/ 6508068 h 7367855"/>
              <a:gd name="connsiteX10" fmla="*/ 3660076 w 6360544"/>
              <a:gd name="connsiteY10" fmla="*/ 6746705 h 7367855"/>
              <a:gd name="connsiteX11" fmla="*/ 2240050 w 6360544"/>
              <a:gd name="connsiteY11" fmla="*/ 6746705 h 7367855"/>
              <a:gd name="connsiteX12" fmla="*/ 1903218 w 6360544"/>
              <a:gd name="connsiteY12" fmla="*/ 6508069 h 7367855"/>
              <a:gd name="connsiteX13" fmla="*/ 2240051 w 6360544"/>
              <a:gd name="connsiteY13" fmla="*/ 6269432 h 7367855"/>
              <a:gd name="connsiteX14" fmla="*/ 3660076 w 6360544"/>
              <a:gd name="connsiteY14" fmla="*/ 6269432 h 7367855"/>
              <a:gd name="connsiteX15" fmla="*/ 3848393 w 6360544"/>
              <a:gd name="connsiteY15" fmla="*/ 6310185 h 7367855"/>
              <a:gd name="connsiteX16" fmla="*/ 4186678 w 6360544"/>
              <a:gd name="connsiteY16" fmla="*/ 5643296 h 7367855"/>
              <a:gd name="connsiteX17" fmla="*/ 4322217 w 6360544"/>
              <a:gd name="connsiteY17" fmla="*/ 5812040 h 7367855"/>
              <a:gd name="connsiteX18" fmla="*/ 3859491 w 6360544"/>
              <a:gd name="connsiteY18" fmla="*/ 6050677 h 7367855"/>
              <a:gd name="connsiteX19" fmla="*/ 1908714 w 6360544"/>
              <a:gd name="connsiteY19" fmla="*/ 6050676 h 7367855"/>
              <a:gd name="connsiteX20" fmla="*/ 1445988 w 6360544"/>
              <a:gd name="connsiteY20" fmla="*/ 5812040 h 7367855"/>
              <a:gd name="connsiteX21" fmla="*/ 1908714 w 6360544"/>
              <a:gd name="connsiteY21" fmla="*/ 5573403 h 7367855"/>
              <a:gd name="connsiteX22" fmla="*/ 3859491 w 6360544"/>
              <a:gd name="connsiteY22" fmla="*/ 5573403 h 7367855"/>
              <a:gd name="connsiteX23" fmla="*/ 4186678 w 6360544"/>
              <a:gd name="connsiteY23" fmla="*/ 5643296 h 7367855"/>
              <a:gd name="connsiteX24" fmla="*/ 4566448 w 6360544"/>
              <a:gd name="connsiteY24" fmla="*/ 4960248 h 7367855"/>
              <a:gd name="connsiteX25" fmla="*/ 4666435 w 6360544"/>
              <a:gd name="connsiteY25" fmla="*/ 5093675 h 7367855"/>
              <a:gd name="connsiteX26" fmla="*/ 4081026 w 6360544"/>
              <a:gd name="connsiteY26" fmla="*/ 5332312 h 7367855"/>
              <a:gd name="connsiteX27" fmla="*/ 1613047 w 6360544"/>
              <a:gd name="connsiteY27" fmla="*/ 5332312 h 7367855"/>
              <a:gd name="connsiteX28" fmla="*/ 1027639 w 6360544"/>
              <a:gd name="connsiteY28" fmla="*/ 5093675 h 7367855"/>
              <a:gd name="connsiteX29" fmla="*/ 1613047 w 6360544"/>
              <a:gd name="connsiteY29" fmla="*/ 4855039 h 7367855"/>
              <a:gd name="connsiteX30" fmla="*/ 4081026 w 6360544"/>
              <a:gd name="connsiteY30" fmla="*/ 4855039 h 7367855"/>
              <a:gd name="connsiteX31" fmla="*/ 4566448 w 6360544"/>
              <a:gd name="connsiteY31" fmla="*/ 4960248 h 7367855"/>
              <a:gd name="connsiteX32" fmla="*/ 5450985 w 6360544"/>
              <a:gd name="connsiteY32" fmla="*/ 4296672 h 7367855"/>
              <a:gd name="connsiteX33" fmla="*/ 5516399 w 6360544"/>
              <a:gd name="connsiteY33" fmla="*/ 4389564 h 7367855"/>
              <a:gd name="connsiteX34" fmla="*/ 4684081 w 6360544"/>
              <a:gd name="connsiteY34" fmla="*/ 4628200 h 7367855"/>
              <a:gd name="connsiteX35" fmla="*/ 1175172 w 6360544"/>
              <a:gd name="connsiteY35" fmla="*/ 4628200 h 7367855"/>
              <a:gd name="connsiteX36" fmla="*/ 342853 w 6360544"/>
              <a:gd name="connsiteY36" fmla="*/ 4389563 h 7367855"/>
              <a:gd name="connsiteX37" fmla="*/ 1175172 w 6360544"/>
              <a:gd name="connsiteY37" fmla="*/ 4150926 h 7367855"/>
              <a:gd name="connsiteX38" fmla="*/ 4684081 w 6360544"/>
              <a:gd name="connsiteY38" fmla="*/ 4150926 h 7367855"/>
              <a:gd name="connsiteX39" fmla="*/ 5450985 w 6360544"/>
              <a:gd name="connsiteY39" fmla="*/ 4296672 h 7367855"/>
              <a:gd name="connsiteX40" fmla="*/ 4579744 w 6360544"/>
              <a:gd name="connsiteY40" fmla="*/ 2791546 h 7367855"/>
              <a:gd name="connsiteX41" fmla="*/ 4679731 w 6360544"/>
              <a:gd name="connsiteY41" fmla="*/ 2924973 h 7367855"/>
              <a:gd name="connsiteX42" fmla="*/ 4094323 w 6360544"/>
              <a:gd name="connsiteY42" fmla="*/ 3163609 h 7367855"/>
              <a:gd name="connsiteX43" fmla="*/ 1626344 w 6360544"/>
              <a:gd name="connsiteY43" fmla="*/ 3163609 h 7367855"/>
              <a:gd name="connsiteX44" fmla="*/ 1040936 w 6360544"/>
              <a:gd name="connsiteY44" fmla="*/ 2924973 h 7367855"/>
              <a:gd name="connsiteX45" fmla="*/ 1626344 w 6360544"/>
              <a:gd name="connsiteY45" fmla="*/ 2686337 h 7367855"/>
              <a:gd name="connsiteX46" fmla="*/ 4094323 w 6360544"/>
              <a:gd name="connsiteY46" fmla="*/ 2686336 h 7367855"/>
              <a:gd name="connsiteX47" fmla="*/ 4579744 w 6360544"/>
              <a:gd name="connsiteY47" fmla="*/ 2791546 h 7367855"/>
              <a:gd name="connsiteX48" fmla="*/ 6279157 w 6360544"/>
              <a:gd name="connsiteY48" fmla="*/ 3536249 h 7367855"/>
              <a:gd name="connsiteX49" fmla="*/ 6359568 w 6360544"/>
              <a:gd name="connsiteY49" fmla="*/ 3629140 h 7367855"/>
              <a:gd name="connsiteX50" fmla="*/ 6354285 w 6360544"/>
              <a:gd name="connsiteY50" fmla="*/ 3653541 h 7367855"/>
              <a:gd name="connsiteX51" fmla="*/ 6354057 w 6360544"/>
              <a:gd name="connsiteY51" fmla="*/ 3653889 h 7367855"/>
              <a:gd name="connsiteX52" fmla="*/ 6355262 w 6360544"/>
              <a:gd name="connsiteY52" fmla="*/ 3655730 h 7367855"/>
              <a:gd name="connsiteX53" fmla="*/ 6360544 w 6360544"/>
              <a:gd name="connsiteY53" fmla="*/ 3680130 h 7367855"/>
              <a:gd name="connsiteX54" fmla="*/ 5337420 w 6360544"/>
              <a:gd name="connsiteY54" fmla="*/ 3918767 h 7367855"/>
              <a:gd name="connsiteX55" fmla="*/ 1024102 w 6360544"/>
              <a:gd name="connsiteY55" fmla="*/ 3918766 h 7367855"/>
              <a:gd name="connsiteX56" fmla="*/ 977 w 6360544"/>
              <a:gd name="connsiteY56" fmla="*/ 3680130 h 7367855"/>
              <a:gd name="connsiteX57" fmla="*/ 6260 w 6360544"/>
              <a:gd name="connsiteY57" fmla="*/ 3655729 h 7367855"/>
              <a:gd name="connsiteX58" fmla="*/ 6488 w 6360544"/>
              <a:gd name="connsiteY58" fmla="*/ 3655382 h 7367855"/>
              <a:gd name="connsiteX59" fmla="*/ 5283 w 6360544"/>
              <a:gd name="connsiteY59" fmla="*/ 3653541 h 7367855"/>
              <a:gd name="connsiteX60" fmla="*/ 0 w 6360544"/>
              <a:gd name="connsiteY60" fmla="*/ 3629140 h 7367855"/>
              <a:gd name="connsiteX61" fmla="*/ 1023125 w 6360544"/>
              <a:gd name="connsiteY61" fmla="*/ 3390504 h 7367855"/>
              <a:gd name="connsiteX62" fmla="*/ 5336443 w 6360544"/>
              <a:gd name="connsiteY62" fmla="*/ 3390504 h 7367855"/>
              <a:gd name="connsiteX63" fmla="*/ 6279157 w 6360544"/>
              <a:gd name="connsiteY63" fmla="*/ 3536249 h 7367855"/>
              <a:gd name="connsiteX64" fmla="*/ 4093906 w 6360544"/>
              <a:gd name="connsiteY64" fmla="*/ 2041771 h 7367855"/>
              <a:gd name="connsiteX65" fmla="*/ 4229445 w 6360544"/>
              <a:gd name="connsiteY65" fmla="*/ 2210515 h 7367855"/>
              <a:gd name="connsiteX66" fmla="*/ 3766718 w 6360544"/>
              <a:gd name="connsiteY66" fmla="*/ 2449151 h 7367855"/>
              <a:gd name="connsiteX67" fmla="*/ 1815942 w 6360544"/>
              <a:gd name="connsiteY67" fmla="*/ 2449152 h 7367855"/>
              <a:gd name="connsiteX68" fmla="*/ 1353216 w 6360544"/>
              <a:gd name="connsiteY68" fmla="*/ 2210515 h 7367855"/>
              <a:gd name="connsiteX69" fmla="*/ 1815942 w 6360544"/>
              <a:gd name="connsiteY69" fmla="*/ 1971879 h 7367855"/>
              <a:gd name="connsiteX70" fmla="*/ 3766718 w 6360544"/>
              <a:gd name="connsiteY70" fmla="*/ 1971879 h 7367855"/>
              <a:gd name="connsiteX71" fmla="*/ 4093906 w 6360544"/>
              <a:gd name="connsiteY71" fmla="*/ 2041771 h 7367855"/>
              <a:gd name="connsiteX72" fmla="*/ 3613460 w 6360544"/>
              <a:gd name="connsiteY72" fmla="*/ 1334286 h 7367855"/>
              <a:gd name="connsiteX73" fmla="*/ 3663312 w 6360544"/>
              <a:gd name="connsiteY73" fmla="*/ 1363425 h 7367855"/>
              <a:gd name="connsiteX74" fmla="*/ 3761974 w 6360544"/>
              <a:gd name="connsiteY74" fmla="*/ 1532169 h 7367855"/>
              <a:gd name="connsiteX75" fmla="*/ 3425142 w 6360544"/>
              <a:gd name="connsiteY75" fmla="*/ 1770806 h 7367855"/>
              <a:gd name="connsiteX76" fmla="*/ 2005118 w 6360544"/>
              <a:gd name="connsiteY76" fmla="*/ 1770805 h 7367855"/>
              <a:gd name="connsiteX77" fmla="*/ 1668286 w 6360544"/>
              <a:gd name="connsiteY77" fmla="*/ 1532169 h 7367855"/>
              <a:gd name="connsiteX78" fmla="*/ 2005118 w 6360544"/>
              <a:gd name="connsiteY78" fmla="*/ 1293533 h 7367855"/>
              <a:gd name="connsiteX79" fmla="*/ 3425143 w 6360544"/>
              <a:gd name="connsiteY79" fmla="*/ 1293533 h 7367855"/>
              <a:gd name="connsiteX80" fmla="*/ 3613460 w 6360544"/>
              <a:gd name="connsiteY80" fmla="*/ 1334286 h 7367855"/>
              <a:gd name="connsiteX81" fmla="*/ 3380806 w 6360544"/>
              <a:gd name="connsiteY81" fmla="*/ 648230 h 7367855"/>
              <a:gd name="connsiteX82" fmla="*/ 3535661 w 6360544"/>
              <a:gd name="connsiteY82" fmla="*/ 868114 h 7367855"/>
              <a:gd name="connsiteX83" fmla="*/ 3282123 w 6360544"/>
              <a:gd name="connsiteY83" fmla="*/ 1106750 h 7367855"/>
              <a:gd name="connsiteX84" fmla="*/ 2213251 w 6360544"/>
              <a:gd name="connsiteY84" fmla="*/ 1106750 h 7367855"/>
              <a:gd name="connsiteX85" fmla="*/ 1959713 w 6360544"/>
              <a:gd name="connsiteY85" fmla="*/ 868114 h 7367855"/>
              <a:gd name="connsiteX86" fmla="*/ 2213251 w 6360544"/>
              <a:gd name="connsiteY86" fmla="*/ 629477 h 7367855"/>
              <a:gd name="connsiteX87" fmla="*/ 3282123 w 6360544"/>
              <a:gd name="connsiteY87" fmla="*/ 629477 h 7367855"/>
              <a:gd name="connsiteX88" fmla="*/ 3380806 w 6360544"/>
              <a:gd name="connsiteY88" fmla="*/ 648230 h 7367855"/>
              <a:gd name="connsiteX89" fmla="*/ 3221936 w 6360544"/>
              <a:gd name="connsiteY89" fmla="*/ 18752 h 7367855"/>
              <a:gd name="connsiteX90" fmla="*/ 3327867 w 6360544"/>
              <a:gd name="connsiteY90" fmla="*/ 238636 h 7367855"/>
              <a:gd name="connsiteX91" fmla="*/ 3154430 w 6360544"/>
              <a:gd name="connsiteY91" fmla="*/ 477273 h 7367855"/>
              <a:gd name="connsiteX92" fmla="*/ 2423247 w 6360544"/>
              <a:gd name="connsiteY92" fmla="*/ 477273 h 7367855"/>
              <a:gd name="connsiteX93" fmla="*/ 2249809 w 6360544"/>
              <a:gd name="connsiteY93" fmla="*/ 238636 h 7367855"/>
              <a:gd name="connsiteX94" fmla="*/ 2423247 w 6360544"/>
              <a:gd name="connsiteY94" fmla="*/ 0 h 7367855"/>
              <a:gd name="connsiteX95" fmla="*/ 3154430 w 6360544"/>
              <a:gd name="connsiteY95" fmla="*/ 0 h 7367855"/>
              <a:gd name="connsiteX96" fmla="*/ 3221936 w 6360544"/>
              <a:gd name="connsiteY96" fmla="*/ 18752 h 7367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6360544" h="7367855">
                <a:moveTo>
                  <a:pt x="3621472" y="6909334"/>
                </a:moveTo>
                <a:cubicBezTo>
                  <a:pt x="3680670" y="6945559"/>
                  <a:pt x="3722213" y="7030367"/>
                  <a:pt x="3722213" y="7129218"/>
                </a:cubicBezTo>
                <a:cubicBezTo>
                  <a:pt x="3722213" y="7261021"/>
                  <a:pt x="3648358" y="7367855"/>
                  <a:pt x="3557274" y="7367855"/>
                </a:cubicBezTo>
                <a:lnTo>
                  <a:pt x="2861919" y="7367855"/>
                </a:lnTo>
                <a:cubicBezTo>
                  <a:pt x="2770835" y="7367855"/>
                  <a:pt x="2696980" y="7261021"/>
                  <a:pt x="2696980" y="7129219"/>
                </a:cubicBezTo>
                <a:cubicBezTo>
                  <a:pt x="2696980" y="6997416"/>
                  <a:pt x="2770835" y="6890582"/>
                  <a:pt x="2861919" y="6890582"/>
                </a:cubicBezTo>
                <a:lnTo>
                  <a:pt x="3557274" y="6890582"/>
                </a:lnTo>
                <a:cubicBezTo>
                  <a:pt x="3580045" y="6890582"/>
                  <a:pt x="3601739" y="6897259"/>
                  <a:pt x="3621472" y="6909334"/>
                </a:cubicBezTo>
                <a:close/>
                <a:moveTo>
                  <a:pt x="3848393" y="6310185"/>
                </a:moveTo>
                <a:cubicBezTo>
                  <a:pt x="3937992" y="6353069"/>
                  <a:pt x="3996908" y="6425691"/>
                  <a:pt x="3996908" y="6508068"/>
                </a:cubicBezTo>
                <a:cubicBezTo>
                  <a:pt x="3996907" y="6639871"/>
                  <a:pt x="3846084" y="6746705"/>
                  <a:pt x="3660076" y="6746705"/>
                </a:cubicBezTo>
                <a:lnTo>
                  <a:pt x="2240050" y="6746705"/>
                </a:lnTo>
                <a:cubicBezTo>
                  <a:pt x="2054042" y="6746705"/>
                  <a:pt x="1903219" y="6639871"/>
                  <a:pt x="1903218" y="6508069"/>
                </a:cubicBezTo>
                <a:cubicBezTo>
                  <a:pt x="1903218" y="6376266"/>
                  <a:pt x="2054042" y="6269432"/>
                  <a:pt x="2240051" y="6269432"/>
                </a:cubicBezTo>
                <a:lnTo>
                  <a:pt x="3660076" y="6269432"/>
                </a:lnTo>
                <a:cubicBezTo>
                  <a:pt x="3729829" y="6269432"/>
                  <a:pt x="3794634" y="6284455"/>
                  <a:pt x="3848393" y="6310185"/>
                </a:cubicBezTo>
                <a:close/>
                <a:moveTo>
                  <a:pt x="4186678" y="5643296"/>
                </a:moveTo>
                <a:cubicBezTo>
                  <a:pt x="4270418" y="5686480"/>
                  <a:pt x="4322217" y="5746139"/>
                  <a:pt x="4322217" y="5812040"/>
                </a:cubicBezTo>
                <a:cubicBezTo>
                  <a:pt x="4322217" y="5943843"/>
                  <a:pt x="4115023" y="6050676"/>
                  <a:pt x="3859491" y="6050677"/>
                </a:cubicBezTo>
                <a:lnTo>
                  <a:pt x="1908714" y="6050676"/>
                </a:lnTo>
                <a:cubicBezTo>
                  <a:pt x="1653183" y="6050676"/>
                  <a:pt x="1445988" y="5943842"/>
                  <a:pt x="1445988" y="5812040"/>
                </a:cubicBezTo>
                <a:cubicBezTo>
                  <a:pt x="1445988" y="5680237"/>
                  <a:pt x="1653183" y="5573404"/>
                  <a:pt x="1908714" y="5573403"/>
                </a:cubicBezTo>
                <a:lnTo>
                  <a:pt x="3859491" y="5573403"/>
                </a:lnTo>
                <a:cubicBezTo>
                  <a:pt x="3987257" y="5573404"/>
                  <a:pt x="4102938" y="5600112"/>
                  <a:pt x="4186678" y="5643296"/>
                </a:cubicBezTo>
                <a:close/>
                <a:moveTo>
                  <a:pt x="4566448" y="4960248"/>
                </a:moveTo>
                <a:cubicBezTo>
                  <a:pt x="4629573" y="4998335"/>
                  <a:pt x="4666435" y="5044249"/>
                  <a:pt x="4666435" y="5093675"/>
                </a:cubicBezTo>
                <a:cubicBezTo>
                  <a:pt x="4666435" y="5225478"/>
                  <a:pt x="4404306" y="5332312"/>
                  <a:pt x="4081026" y="5332312"/>
                </a:cubicBezTo>
                <a:lnTo>
                  <a:pt x="1613047" y="5332312"/>
                </a:lnTo>
                <a:cubicBezTo>
                  <a:pt x="1289767" y="5332312"/>
                  <a:pt x="1027639" y="5225478"/>
                  <a:pt x="1027639" y="5093675"/>
                </a:cubicBezTo>
                <a:cubicBezTo>
                  <a:pt x="1027639" y="4961873"/>
                  <a:pt x="1289767" y="4855039"/>
                  <a:pt x="1613047" y="4855039"/>
                </a:cubicBezTo>
                <a:lnTo>
                  <a:pt x="4081026" y="4855039"/>
                </a:lnTo>
                <a:cubicBezTo>
                  <a:pt x="4283076" y="4855039"/>
                  <a:pt x="4461239" y="4896771"/>
                  <a:pt x="4566448" y="4960248"/>
                </a:cubicBezTo>
                <a:close/>
                <a:moveTo>
                  <a:pt x="5450985" y="4296672"/>
                </a:moveTo>
                <a:cubicBezTo>
                  <a:pt x="5493106" y="4325222"/>
                  <a:pt x="5516399" y="4356613"/>
                  <a:pt x="5516399" y="4389564"/>
                </a:cubicBezTo>
                <a:cubicBezTo>
                  <a:pt x="5516398" y="4521366"/>
                  <a:pt x="5143712" y="4628199"/>
                  <a:pt x="4684081" y="4628200"/>
                </a:cubicBezTo>
                <a:lnTo>
                  <a:pt x="1175172" y="4628200"/>
                </a:lnTo>
                <a:cubicBezTo>
                  <a:pt x="715540" y="4628199"/>
                  <a:pt x="342854" y="4521365"/>
                  <a:pt x="342853" y="4389563"/>
                </a:cubicBezTo>
                <a:cubicBezTo>
                  <a:pt x="342853" y="4257760"/>
                  <a:pt x="715540" y="4150926"/>
                  <a:pt x="1175172" y="4150926"/>
                </a:cubicBezTo>
                <a:lnTo>
                  <a:pt x="4684081" y="4150926"/>
                </a:lnTo>
                <a:cubicBezTo>
                  <a:pt x="5028805" y="4150927"/>
                  <a:pt x="5324621" y="4211021"/>
                  <a:pt x="5450985" y="4296672"/>
                </a:cubicBezTo>
                <a:close/>
                <a:moveTo>
                  <a:pt x="4579744" y="2791546"/>
                </a:moveTo>
                <a:cubicBezTo>
                  <a:pt x="4642870" y="2829632"/>
                  <a:pt x="4679731" y="2875547"/>
                  <a:pt x="4679731" y="2924973"/>
                </a:cubicBezTo>
                <a:cubicBezTo>
                  <a:pt x="4679731" y="3056775"/>
                  <a:pt x="4417603" y="3163610"/>
                  <a:pt x="4094323" y="3163609"/>
                </a:cubicBezTo>
                <a:lnTo>
                  <a:pt x="1626344" y="3163609"/>
                </a:lnTo>
                <a:cubicBezTo>
                  <a:pt x="1303064" y="3163609"/>
                  <a:pt x="1040936" y="3056775"/>
                  <a:pt x="1040936" y="2924973"/>
                </a:cubicBezTo>
                <a:cubicBezTo>
                  <a:pt x="1040936" y="2793170"/>
                  <a:pt x="1303064" y="2686337"/>
                  <a:pt x="1626344" y="2686337"/>
                </a:cubicBezTo>
                <a:lnTo>
                  <a:pt x="4094323" y="2686336"/>
                </a:lnTo>
                <a:cubicBezTo>
                  <a:pt x="4296373" y="2686337"/>
                  <a:pt x="4474536" y="2728069"/>
                  <a:pt x="4579744" y="2791546"/>
                </a:cubicBezTo>
                <a:close/>
                <a:moveTo>
                  <a:pt x="6279157" y="3536249"/>
                </a:moveTo>
                <a:cubicBezTo>
                  <a:pt x="6330935" y="3564800"/>
                  <a:pt x="6359568" y="3596190"/>
                  <a:pt x="6359568" y="3629140"/>
                </a:cubicBezTo>
                <a:cubicBezTo>
                  <a:pt x="6359568" y="3637378"/>
                  <a:pt x="6357778" y="3645518"/>
                  <a:pt x="6354285" y="3653541"/>
                </a:cubicBezTo>
                <a:lnTo>
                  <a:pt x="6354057" y="3653889"/>
                </a:lnTo>
                <a:lnTo>
                  <a:pt x="6355262" y="3655730"/>
                </a:lnTo>
                <a:cubicBezTo>
                  <a:pt x="6358755" y="3663753"/>
                  <a:pt x="6360545" y="3671893"/>
                  <a:pt x="6360544" y="3680130"/>
                </a:cubicBezTo>
                <a:cubicBezTo>
                  <a:pt x="6360545" y="3811933"/>
                  <a:pt x="5902420" y="3918766"/>
                  <a:pt x="5337420" y="3918767"/>
                </a:cubicBezTo>
                <a:lnTo>
                  <a:pt x="1024102" y="3918766"/>
                </a:lnTo>
                <a:cubicBezTo>
                  <a:pt x="459102" y="3918766"/>
                  <a:pt x="977" y="3811932"/>
                  <a:pt x="977" y="3680130"/>
                </a:cubicBezTo>
                <a:cubicBezTo>
                  <a:pt x="977" y="3671892"/>
                  <a:pt x="2767" y="3663752"/>
                  <a:pt x="6260" y="3655729"/>
                </a:cubicBezTo>
                <a:lnTo>
                  <a:pt x="6488" y="3655382"/>
                </a:lnTo>
                <a:lnTo>
                  <a:pt x="5283" y="3653541"/>
                </a:lnTo>
                <a:cubicBezTo>
                  <a:pt x="1790" y="3645518"/>
                  <a:pt x="0" y="3637378"/>
                  <a:pt x="0" y="3629140"/>
                </a:cubicBezTo>
                <a:cubicBezTo>
                  <a:pt x="0" y="3497338"/>
                  <a:pt x="458125" y="3390504"/>
                  <a:pt x="1023125" y="3390504"/>
                </a:cubicBezTo>
                <a:lnTo>
                  <a:pt x="5336443" y="3390504"/>
                </a:lnTo>
                <a:cubicBezTo>
                  <a:pt x="5760193" y="3390504"/>
                  <a:pt x="6123826" y="3450598"/>
                  <a:pt x="6279157" y="3536249"/>
                </a:cubicBezTo>
                <a:close/>
                <a:moveTo>
                  <a:pt x="4093906" y="2041771"/>
                </a:moveTo>
                <a:cubicBezTo>
                  <a:pt x="4177646" y="2084955"/>
                  <a:pt x="4229445" y="2144614"/>
                  <a:pt x="4229445" y="2210515"/>
                </a:cubicBezTo>
                <a:cubicBezTo>
                  <a:pt x="4229445" y="2342317"/>
                  <a:pt x="4022250" y="2449151"/>
                  <a:pt x="3766718" y="2449151"/>
                </a:cubicBezTo>
                <a:lnTo>
                  <a:pt x="1815942" y="2449152"/>
                </a:lnTo>
                <a:cubicBezTo>
                  <a:pt x="1560411" y="2449151"/>
                  <a:pt x="1353216" y="2342317"/>
                  <a:pt x="1353216" y="2210515"/>
                </a:cubicBezTo>
                <a:cubicBezTo>
                  <a:pt x="1353216" y="2078713"/>
                  <a:pt x="1560411" y="1971879"/>
                  <a:pt x="1815942" y="1971879"/>
                </a:cubicBezTo>
                <a:lnTo>
                  <a:pt x="3766718" y="1971879"/>
                </a:lnTo>
                <a:cubicBezTo>
                  <a:pt x="3894484" y="1971878"/>
                  <a:pt x="4010166" y="1998587"/>
                  <a:pt x="4093906" y="2041771"/>
                </a:cubicBezTo>
                <a:close/>
                <a:moveTo>
                  <a:pt x="3613460" y="1334286"/>
                </a:moveTo>
                <a:cubicBezTo>
                  <a:pt x="3631380" y="1342863"/>
                  <a:pt x="3648072" y="1352629"/>
                  <a:pt x="3663312" y="1363425"/>
                </a:cubicBezTo>
                <a:cubicBezTo>
                  <a:pt x="3724268" y="1406609"/>
                  <a:pt x="3761974" y="1466268"/>
                  <a:pt x="3761974" y="1532169"/>
                </a:cubicBezTo>
                <a:cubicBezTo>
                  <a:pt x="3761974" y="1663972"/>
                  <a:pt x="3611151" y="1770806"/>
                  <a:pt x="3425142" y="1770806"/>
                </a:cubicBezTo>
                <a:lnTo>
                  <a:pt x="2005118" y="1770805"/>
                </a:lnTo>
                <a:cubicBezTo>
                  <a:pt x="1819109" y="1770805"/>
                  <a:pt x="1668286" y="1663971"/>
                  <a:pt x="1668286" y="1532169"/>
                </a:cubicBezTo>
                <a:cubicBezTo>
                  <a:pt x="1668286" y="1400366"/>
                  <a:pt x="1819109" y="1293533"/>
                  <a:pt x="2005118" y="1293533"/>
                </a:cubicBezTo>
                <a:lnTo>
                  <a:pt x="3425143" y="1293533"/>
                </a:lnTo>
                <a:cubicBezTo>
                  <a:pt x="3494896" y="1293533"/>
                  <a:pt x="3559701" y="1308556"/>
                  <a:pt x="3613460" y="1334286"/>
                </a:cubicBezTo>
                <a:close/>
                <a:moveTo>
                  <a:pt x="3380806" y="648230"/>
                </a:moveTo>
                <a:cubicBezTo>
                  <a:pt x="3471802" y="684455"/>
                  <a:pt x="3535661" y="769262"/>
                  <a:pt x="3535661" y="868114"/>
                </a:cubicBezTo>
                <a:cubicBezTo>
                  <a:pt x="3535661" y="999916"/>
                  <a:pt x="3422135" y="1106750"/>
                  <a:pt x="3282123" y="1106750"/>
                </a:cubicBezTo>
                <a:lnTo>
                  <a:pt x="2213251" y="1106750"/>
                </a:lnTo>
                <a:cubicBezTo>
                  <a:pt x="2073239" y="1106750"/>
                  <a:pt x="1959713" y="999916"/>
                  <a:pt x="1959713" y="868114"/>
                </a:cubicBezTo>
                <a:cubicBezTo>
                  <a:pt x="1959713" y="736311"/>
                  <a:pt x="2073239" y="629477"/>
                  <a:pt x="2213251" y="629477"/>
                </a:cubicBezTo>
                <a:lnTo>
                  <a:pt x="3282123" y="629477"/>
                </a:lnTo>
                <a:cubicBezTo>
                  <a:pt x="3317126" y="629477"/>
                  <a:pt x="3350473" y="636154"/>
                  <a:pt x="3380806" y="648230"/>
                </a:cubicBezTo>
                <a:close/>
                <a:moveTo>
                  <a:pt x="3221936" y="18752"/>
                </a:moveTo>
                <a:cubicBezTo>
                  <a:pt x="3284184" y="54977"/>
                  <a:pt x="3327867" y="139784"/>
                  <a:pt x="3327867" y="238636"/>
                </a:cubicBezTo>
                <a:cubicBezTo>
                  <a:pt x="3327867" y="370439"/>
                  <a:pt x="3250207" y="477273"/>
                  <a:pt x="3154430" y="477273"/>
                </a:cubicBezTo>
                <a:lnTo>
                  <a:pt x="2423247" y="477273"/>
                </a:lnTo>
                <a:cubicBezTo>
                  <a:pt x="2327469" y="477273"/>
                  <a:pt x="2249809" y="370438"/>
                  <a:pt x="2249809" y="238636"/>
                </a:cubicBezTo>
                <a:cubicBezTo>
                  <a:pt x="2249809" y="106834"/>
                  <a:pt x="2327469" y="-1"/>
                  <a:pt x="2423247" y="0"/>
                </a:cubicBezTo>
                <a:lnTo>
                  <a:pt x="3154430" y="0"/>
                </a:lnTo>
                <a:cubicBezTo>
                  <a:pt x="3178374" y="0"/>
                  <a:pt x="3201186" y="6677"/>
                  <a:pt x="3221936" y="18752"/>
                </a:cubicBezTo>
                <a:close/>
              </a:path>
            </a:pathLst>
          </a:custGeom>
          <a:solidFill>
            <a:schemeClr val="tx1"/>
          </a:solidFill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sz="quarter" idx="10"/>
          </p:nvPr>
        </p:nvSpPr>
        <p:spPr>
          <a:xfrm>
            <a:off x="2222500" y="1941513"/>
            <a:ext cx="3544888" cy="1660525"/>
          </a:xfrm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99674-8E8D-47FB-9A4D-59A8BB859732}" type="datetimeFigureOut">
              <a:rPr lang="zh-CN" altLang="en-US" smtClean="0"/>
              <a:t>2018/11/16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99674-8E8D-47FB-9A4D-59A8BB859732}" type="datetimeFigureOut">
              <a:rPr lang="zh-CN" altLang="en-US" smtClean="0"/>
              <a:t>2018/11/16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99674-8E8D-47FB-9A4D-59A8BB859732}" type="datetimeFigureOut">
              <a:rPr lang="zh-CN" altLang="en-US" smtClean="0"/>
              <a:t>2018/11/16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F7D13C-9C3D-4155-A93E-EB18B5E688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chart" Target="../charts/chart3.xml"/><Relationship Id="rId3" Type="http://schemas.openxmlformats.org/officeDocument/2006/relationships/image" Target="../media/image6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chart" Target="../charts/chart2.xml"/><Relationship Id="rId5" Type="http://schemas.openxmlformats.org/officeDocument/2006/relationships/image" Target="../media/image7.jpeg"/><Relationship Id="rId10" Type="http://schemas.openxmlformats.org/officeDocument/2006/relationships/chart" Target="../charts/chart4.xml"/><Relationship Id="rId4" Type="http://schemas.openxmlformats.org/officeDocument/2006/relationships/chart" Target="../charts/chart1.xml"/><Relationship Id="rId9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-1" y="-1"/>
            <a:ext cx="12192003" cy="6858001"/>
            <a:chOff x="-1" y="-1"/>
            <a:chExt cx="12192003" cy="6858001"/>
          </a:xfrm>
        </p:grpSpPr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674144" y="-2674145"/>
              <a:ext cx="6843713" cy="12192002"/>
            </a:xfrm>
            <a:prstGeom prst="rect">
              <a:avLst/>
            </a:prstGeom>
          </p:spPr>
        </p:pic>
        <p:sp>
          <p:nvSpPr>
            <p:cNvPr id="14" name="矩形 13"/>
            <p:cNvSpPr/>
            <p:nvPr/>
          </p:nvSpPr>
          <p:spPr>
            <a:xfrm>
              <a:off x="-1" y="-1"/>
              <a:ext cx="12192000" cy="6858001"/>
            </a:xfrm>
            <a:prstGeom prst="rect">
              <a:avLst/>
            </a:prstGeom>
            <a:solidFill>
              <a:srgbClr val="000000">
                <a:alpha val="3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dirty="0"/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2319972" y="3636645"/>
            <a:ext cx="75514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大学生旅游英语课件</a:t>
            </a:r>
            <a:r>
              <a:rPr lang="en-US" altLang="zh-CN" sz="4400" dirty="0" err="1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ppt</a:t>
            </a:r>
            <a:r>
              <a:rPr lang="zh-CN" altLang="en-US" sz="44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模板</a:t>
            </a:r>
            <a:endParaRPr lang="zh-CN" altLang="en-US" sz="4400" dirty="0">
              <a:solidFill>
                <a:schemeClr val="bg1"/>
              </a:solidFill>
              <a:latin typeface="Noto Sans S Chinese DemiLight" panose="020B0400000000000000" pitchFamily="34" charset="-122"/>
              <a:ea typeface="Noto Sans S Chinese DemiLight" panose="020B0400000000000000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776980" y="1484630"/>
            <a:ext cx="4503420" cy="2400300"/>
            <a:chOff x="5948" y="2338"/>
            <a:chExt cx="7092" cy="3780"/>
          </a:xfrm>
        </p:grpSpPr>
        <p:sp>
          <p:nvSpPr>
            <p:cNvPr id="4" name="文本框 3"/>
            <p:cNvSpPr txBox="1"/>
            <p:nvPr/>
          </p:nvSpPr>
          <p:spPr>
            <a:xfrm>
              <a:off x="5948" y="2338"/>
              <a:ext cx="7092" cy="37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50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2018</a:t>
              </a:r>
              <a:endParaRPr lang="zh-CN" altLang="en-US" sz="150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6304" y="3770"/>
              <a:ext cx="6528" cy="920"/>
              <a:chOff x="6304" y="3661"/>
              <a:chExt cx="6528" cy="920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6304" y="3775"/>
                <a:ext cx="6448" cy="694"/>
              </a:xfrm>
              <a:prstGeom prst="rect">
                <a:avLst/>
              </a:prstGeom>
              <a:solidFill>
                <a:srgbClr val="000000">
                  <a:alpha val="54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7" name="文本框 6"/>
              <p:cNvSpPr txBox="1"/>
              <p:nvPr/>
            </p:nvSpPr>
            <p:spPr>
              <a:xfrm>
                <a:off x="6366" y="3661"/>
                <a:ext cx="6467" cy="9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dirty="0">
                    <a:solidFill>
                      <a:schemeClr val="bg1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</a:rPr>
                  <a:t>E n g l i s h  R e p o r t</a:t>
                </a:r>
                <a:endParaRPr lang="zh-CN" altLang="en-US" sz="32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endParaRPr>
              </a:p>
            </p:txBody>
          </p:sp>
        </p:grpSp>
      </p:grpSp>
      <p:sp>
        <p:nvSpPr>
          <p:cNvPr id="8" name="文本框 5"/>
          <p:cNvSpPr txBox="1">
            <a:spLocks noChangeArrowheads="1"/>
          </p:cNvSpPr>
          <p:nvPr/>
        </p:nvSpPr>
        <p:spPr bwMode="auto">
          <a:xfrm>
            <a:off x="1485900" y="4989830"/>
            <a:ext cx="9220835" cy="369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Name</a:t>
            </a:r>
            <a:r>
              <a:rPr lang="zh-CN" altLang="en-US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：</a:t>
            </a:r>
            <a:r>
              <a:rPr lang="en-US" altLang="zh-CN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XXX</a:t>
            </a:r>
            <a:r>
              <a:rPr lang="en-US" altLang="zh-CN" baseline="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     </a:t>
            </a:r>
            <a:r>
              <a:rPr lang="en-US" altLang="zh-CN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Student ID</a:t>
            </a:r>
            <a:r>
              <a:rPr lang="zh-CN" altLang="en-US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：</a:t>
            </a:r>
            <a:r>
              <a:rPr lang="en-US" altLang="zh-CN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185645     Faculty</a:t>
            </a:r>
            <a:r>
              <a:rPr lang="zh-CN" altLang="en-US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：</a:t>
            </a:r>
            <a:r>
              <a:rPr lang="en-US" altLang="zh-CN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Business </a:t>
            </a:r>
            <a:r>
              <a:rPr lang="en-US" altLang="zh-CN" baseline="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     </a:t>
            </a:r>
            <a:r>
              <a:rPr lang="en-US" altLang="zh-CN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English Mentor</a:t>
            </a:r>
            <a:r>
              <a:rPr lang="zh-CN" altLang="en-US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：</a:t>
            </a:r>
            <a:r>
              <a:rPr lang="en-US" altLang="zh-CN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Mrs. Zhang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88"/>
    </mc:Choice>
    <mc:Fallback xmlns="">
      <p:transition spd="slow" advTm="54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-1" y="-1"/>
            <a:ext cx="12192003" cy="6858001"/>
            <a:chOff x="-1" y="-1"/>
            <a:chExt cx="12192003" cy="6858001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674144" y="-2674145"/>
              <a:ext cx="6843713" cy="12192002"/>
            </a:xfrm>
            <a:prstGeom prst="rect">
              <a:avLst/>
            </a:prstGeom>
          </p:spPr>
        </p:pic>
        <p:sp>
          <p:nvSpPr>
            <p:cNvPr id="33" name="矩形 32"/>
            <p:cNvSpPr/>
            <p:nvPr/>
          </p:nvSpPr>
          <p:spPr>
            <a:xfrm>
              <a:off x="-1" y="-1"/>
              <a:ext cx="12192000" cy="6858001"/>
            </a:xfrm>
            <a:prstGeom prst="rect">
              <a:avLst/>
            </a:prstGeom>
            <a:solidFill>
              <a:srgbClr val="000000">
                <a:alpha val="3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dirty="0"/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3105150" y="709930"/>
            <a:ext cx="5982335" cy="1015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目录  </a:t>
            </a:r>
            <a:r>
              <a:rPr lang="en-US" altLang="zh-CN" sz="60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CONTENTS</a:t>
            </a:r>
            <a:endParaRPr lang="zh-CN" altLang="en-US" sz="6000" dirty="0">
              <a:solidFill>
                <a:schemeClr val="bg1"/>
              </a:solidFill>
              <a:latin typeface="Noto Sans S Chinese DemiLight" panose="020B0400000000000000" pitchFamily="34" charset="-122"/>
              <a:ea typeface="Noto Sans S Chinese DemiLight" panose="020B0400000000000000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411605" y="4618990"/>
            <a:ext cx="1519555" cy="369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Introduction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3385185" y="4618990"/>
            <a:ext cx="2800350" cy="369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Background of the Paper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6289675" y="4618990"/>
            <a:ext cx="2225675" cy="369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Your Paper Content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9308465" y="4618990"/>
            <a:ext cx="1423670" cy="369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Conclusion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1337945" y="2674620"/>
            <a:ext cx="1667510" cy="1667510"/>
            <a:chOff x="2107" y="4212"/>
            <a:chExt cx="2626" cy="2626"/>
          </a:xfrm>
        </p:grpSpPr>
        <p:sp>
          <p:nvSpPr>
            <p:cNvPr id="18" name="椭圆 17"/>
            <p:cNvSpPr/>
            <p:nvPr/>
          </p:nvSpPr>
          <p:spPr>
            <a:xfrm>
              <a:off x="2107" y="4212"/>
              <a:ext cx="2626" cy="2626"/>
            </a:xfrm>
            <a:prstGeom prst="ellipse">
              <a:avLst/>
            </a:prstGeom>
            <a:noFill/>
            <a:ln w="19050">
              <a:solidFill>
                <a:srgbClr val="FFFFFF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dirty="0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716" y="5111"/>
              <a:ext cx="1509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简介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951605" y="2673350"/>
            <a:ext cx="1708150" cy="1667510"/>
            <a:chOff x="6223" y="4210"/>
            <a:chExt cx="2690" cy="2626"/>
          </a:xfrm>
        </p:grpSpPr>
        <p:sp>
          <p:nvSpPr>
            <p:cNvPr id="20" name="椭圆 19"/>
            <p:cNvSpPr/>
            <p:nvPr/>
          </p:nvSpPr>
          <p:spPr>
            <a:xfrm>
              <a:off x="6223" y="4210"/>
              <a:ext cx="2626" cy="2626"/>
            </a:xfrm>
            <a:prstGeom prst="ellipse">
              <a:avLst/>
            </a:prstGeom>
            <a:noFill/>
            <a:ln w="19050">
              <a:solidFill>
                <a:srgbClr val="FFFFFF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dirty="0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287" y="5111"/>
              <a:ext cx="2626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论文背景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569075" y="2673350"/>
            <a:ext cx="1700530" cy="1667510"/>
            <a:chOff x="10345" y="4210"/>
            <a:chExt cx="2678" cy="2626"/>
          </a:xfrm>
        </p:grpSpPr>
        <p:sp>
          <p:nvSpPr>
            <p:cNvPr id="22" name="椭圆 21"/>
            <p:cNvSpPr/>
            <p:nvPr/>
          </p:nvSpPr>
          <p:spPr>
            <a:xfrm>
              <a:off x="10345" y="4210"/>
              <a:ext cx="2626" cy="2626"/>
            </a:xfrm>
            <a:prstGeom prst="ellipse">
              <a:avLst/>
            </a:prstGeom>
            <a:noFill/>
            <a:ln w="19050">
              <a:solidFill>
                <a:srgbClr val="FFFFFF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dirty="0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10397" y="5111"/>
              <a:ext cx="2626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论文内容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9186545" y="2673350"/>
            <a:ext cx="1667510" cy="1667510"/>
            <a:chOff x="14467" y="4210"/>
            <a:chExt cx="2626" cy="2626"/>
          </a:xfrm>
        </p:grpSpPr>
        <p:sp>
          <p:nvSpPr>
            <p:cNvPr id="21" name="椭圆 20"/>
            <p:cNvSpPr/>
            <p:nvPr/>
          </p:nvSpPr>
          <p:spPr>
            <a:xfrm>
              <a:off x="14467" y="4210"/>
              <a:ext cx="2626" cy="2626"/>
            </a:xfrm>
            <a:prstGeom prst="ellipse">
              <a:avLst/>
            </a:prstGeom>
            <a:noFill/>
            <a:ln w="19050">
              <a:solidFill>
                <a:srgbClr val="FFFFFF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dirty="0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5026" y="5111"/>
              <a:ext cx="1509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总结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286375" y="5800090"/>
            <a:ext cx="1638300" cy="149860"/>
            <a:chOff x="5286641" y="5800299"/>
            <a:chExt cx="1638452" cy="150125"/>
          </a:xfrm>
        </p:grpSpPr>
        <p:sp>
          <p:nvSpPr>
            <p:cNvPr id="10" name="椭圆 9"/>
            <p:cNvSpPr/>
            <p:nvPr/>
          </p:nvSpPr>
          <p:spPr>
            <a:xfrm>
              <a:off x="5286641" y="5800299"/>
              <a:ext cx="150125" cy="150125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dirty="0"/>
            </a:p>
          </p:txBody>
        </p:sp>
        <p:sp>
          <p:nvSpPr>
            <p:cNvPr id="11" name="椭圆 10"/>
            <p:cNvSpPr/>
            <p:nvPr/>
          </p:nvSpPr>
          <p:spPr>
            <a:xfrm>
              <a:off x="5782750" y="5800299"/>
              <a:ext cx="150125" cy="150125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dirty="0"/>
            </a:p>
          </p:txBody>
        </p:sp>
        <p:sp>
          <p:nvSpPr>
            <p:cNvPr id="12" name="椭圆 11"/>
            <p:cNvSpPr/>
            <p:nvPr/>
          </p:nvSpPr>
          <p:spPr>
            <a:xfrm>
              <a:off x="6278859" y="5800299"/>
              <a:ext cx="150125" cy="150125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dirty="0"/>
            </a:p>
          </p:txBody>
        </p:sp>
        <p:sp>
          <p:nvSpPr>
            <p:cNvPr id="13" name="椭圆 12"/>
            <p:cNvSpPr/>
            <p:nvPr/>
          </p:nvSpPr>
          <p:spPr>
            <a:xfrm>
              <a:off x="6774968" y="5800299"/>
              <a:ext cx="150125" cy="150125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dirty="0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49"/>
    </mc:Choice>
    <mc:Fallback xmlns="">
      <p:transition spd="slow" advTm="86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000"/>
                            </p:stCondLst>
                            <p:childTnLst>
                              <p:par>
                                <p:cTn id="4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/>
      <p:bldP spid="15" grpId="0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图片占位符 41"/>
          <p:cNvPicPr>
            <a:picLocks noGrp="1" noChangeAspect="1"/>
          </p:cNvPicPr>
          <p:nvPr>
            <p:ph type="pic" sz="quarter" idx="2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45" b="6645"/>
          <a:stretch>
            <a:fillRect/>
          </a:stretch>
        </p:blipFill>
        <p:spPr>
          <a:xfrm rot="19821913">
            <a:off x="-132937" y="-368851"/>
            <a:ext cx="6359525" cy="7367588"/>
          </a:xfrm>
        </p:spPr>
      </p:pic>
      <p:sp>
        <p:nvSpPr>
          <p:cNvPr id="43" name="文本框 42"/>
          <p:cNvSpPr txBox="1"/>
          <p:nvPr/>
        </p:nvSpPr>
        <p:spPr>
          <a:xfrm>
            <a:off x="7409180" y="1447165"/>
            <a:ext cx="3156585" cy="1446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Part 1</a:t>
            </a:r>
            <a:endParaRPr lang="zh-CN" altLang="en-US" sz="8800" dirty="0">
              <a:latin typeface="Noto Sans S Chinese DemiLight" panose="020B0400000000000000" pitchFamily="34" charset="-122"/>
              <a:ea typeface="Noto Sans S Chinese DemiLight" panose="020B0400000000000000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7409180" y="3098165"/>
            <a:ext cx="3156585" cy="58483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Introduction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6096000" y="3886835"/>
            <a:ext cx="5783580" cy="129603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 defTabSz="457200">
              <a:lnSpc>
                <a:spcPct val="150000"/>
              </a:lnSpc>
            </a:pPr>
            <a:r>
              <a:rPr lang="en-US" altLang="zh-CN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You can input what you want to present here You can input what you want to present here You can input what you want to present here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57"/>
    </mc:Choice>
    <mc:Fallback xmlns="">
      <p:transition spd="slow" advTm="41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1178219" y="811641"/>
            <a:ext cx="4139368" cy="4360397"/>
            <a:chOff x="1656522" y="1101242"/>
            <a:chExt cx="3030636" cy="3192462"/>
          </a:xfrm>
        </p:grpSpPr>
        <p:sp>
          <p:nvSpPr>
            <p:cNvPr id="2" name="流程图: 接点 1"/>
            <p:cNvSpPr/>
            <p:nvPr/>
          </p:nvSpPr>
          <p:spPr>
            <a:xfrm>
              <a:off x="1656522" y="1457739"/>
              <a:ext cx="2835965" cy="2835965"/>
            </a:xfrm>
            <a:prstGeom prst="flowChartConnector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流程图: 接点 2"/>
            <p:cNvSpPr/>
            <p:nvPr/>
          </p:nvSpPr>
          <p:spPr>
            <a:xfrm>
              <a:off x="2145758" y="1946975"/>
              <a:ext cx="1849170" cy="1849170"/>
            </a:xfrm>
            <a:prstGeom prst="flowChartConnector">
              <a:avLst/>
            </a:prstGeom>
            <a:solidFill>
              <a:srgbClr val="DBBB3B"/>
            </a:solidFill>
            <a:ln w="3048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流程图: 接点 3"/>
            <p:cNvSpPr/>
            <p:nvPr/>
          </p:nvSpPr>
          <p:spPr>
            <a:xfrm>
              <a:off x="2748712" y="2549930"/>
              <a:ext cx="659506" cy="659506"/>
            </a:xfrm>
            <a:prstGeom prst="flowChartConnector">
              <a:avLst/>
            </a:prstGeom>
            <a:solidFill>
              <a:srgbClr val="DBBB3B"/>
            </a:solidFill>
            <a:ln w="260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 </a:t>
              </a:r>
              <a:endParaRPr lang="zh-CN" altLang="en-US" dirty="0"/>
            </a:p>
          </p:txBody>
        </p:sp>
        <p:sp>
          <p:nvSpPr>
            <p:cNvPr id="8" name="箭头: V 形 7"/>
            <p:cNvSpPr/>
            <p:nvPr/>
          </p:nvSpPr>
          <p:spPr>
            <a:xfrm rot="7778581">
              <a:off x="2913680" y="1592219"/>
              <a:ext cx="1407724" cy="1262390"/>
            </a:xfrm>
            <a:prstGeom prst="chevron">
              <a:avLst/>
            </a:prstGeom>
            <a:solidFill>
              <a:schemeClr val="tx1"/>
            </a:solidFill>
            <a:ln w="2444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箭头: V 形 9"/>
            <p:cNvSpPr/>
            <p:nvPr/>
          </p:nvSpPr>
          <p:spPr>
            <a:xfrm rot="7778581">
              <a:off x="3447239" y="1078771"/>
              <a:ext cx="1217447" cy="1262390"/>
            </a:xfrm>
            <a:custGeom>
              <a:avLst/>
              <a:gdLst>
                <a:gd name="connsiteX0" fmla="*/ 0 w 1407724"/>
                <a:gd name="connsiteY0" fmla="*/ 0 h 1262390"/>
                <a:gd name="connsiteX1" fmla="*/ 776529 w 1407724"/>
                <a:gd name="connsiteY1" fmla="*/ 0 h 1262390"/>
                <a:gd name="connsiteX2" fmla="*/ 1407724 w 1407724"/>
                <a:gd name="connsiteY2" fmla="*/ 631195 h 1262390"/>
                <a:gd name="connsiteX3" fmla="*/ 776529 w 1407724"/>
                <a:gd name="connsiteY3" fmla="*/ 1262390 h 1262390"/>
                <a:gd name="connsiteX4" fmla="*/ 0 w 1407724"/>
                <a:gd name="connsiteY4" fmla="*/ 1262390 h 1262390"/>
                <a:gd name="connsiteX5" fmla="*/ 631195 w 1407724"/>
                <a:gd name="connsiteY5" fmla="*/ 631195 h 1262390"/>
                <a:gd name="connsiteX6" fmla="*/ 0 w 1407724"/>
                <a:gd name="connsiteY6" fmla="*/ 0 h 1262390"/>
                <a:gd name="connsiteX0-1" fmla="*/ 0 w 1407724"/>
                <a:gd name="connsiteY0-2" fmla="*/ 0 h 1262390"/>
                <a:gd name="connsiteX1-3" fmla="*/ 776529 w 1407724"/>
                <a:gd name="connsiteY1-4" fmla="*/ 0 h 1262390"/>
                <a:gd name="connsiteX2-5" fmla="*/ 1407724 w 1407724"/>
                <a:gd name="connsiteY2-6" fmla="*/ 631195 h 1262390"/>
                <a:gd name="connsiteX3-7" fmla="*/ 776529 w 1407724"/>
                <a:gd name="connsiteY3-8" fmla="*/ 1262390 h 1262390"/>
                <a:gd name="connsiteX4-9" fmla="*/ 0 w 1407724"/>
                <a:gd name="connsiteY4-10" fmla="*/ 1262390 h 1262390"/>
                <a:gd name="connsiteX5-11" fmla="*/ 818957 w 1407724"/>
                <a:gd name="connsiteY5-12" fmla="*/ 648802 h 1262390"/>
                <a:gd name="connsiteX6-13" fmla="*/ 0 w 1407724"/>
                <a:gd name="connsiteY6-14" fmla="*/ 0 h 1262390"/>
                <a:gd name="connsiteX0-15" fmla="*/ 0 w 1407724"/>
                <a:gd name="connsiteY0-16" fmla="*/ 0 h 1262390"/>
                <a:gd name="connsiteX1-17" fmla="*/ 776529 w 1407724"/>
                <a:gd name="connsiteY1-18" fmla="*/ 0 h 1262390"/>
                <a:gd name="connsiteX2-19" fmla="*/ 1407724 w 1407724"/>
                <a:gd name="connsiteY2-20" fmla="*/ 631195 h 1262390"/>
                <a:gd name="connsiteX3-21" fmla="*/ 776529 w 1407724"/>
                <a:gd name="connsiteY3-22" fmla="*/ 1262390 h 1262390"/>
                <a:gd name="connsiteX4-23" fmla="*/ 190277 w 1407724"/>
                <a:gd name="connsiteY4-24" fmla="*/ 1253174 h 1262390"/>
                <a:gd name="connsiteX5-25" fmla="*/ 818957 w 1407724"/>
                <a:gd name="connsiteY5-26" fmla="*/ 648802 h 1262390"/>
                <a:gd name="connsiteX6-27" fmla="*/ 0 w 1407724"/>
                <a:gd name="connsiteY6-28" fmla="*/ 0 h 1262390"/>
                <a:gd name="connsiteX0-29" fmla="*/ 48616 w 1217447"/>
                <a:gd name="connsiteY0-30" fmla="*/ 49460 h 1262390"/>
                <a:gd name="connsiteX1-31" fmla="*/ 586252 w 1217447"/>
                <a:gd name="connsiteY1-32" fmla="*/ 0 h 1262390"/>
                <a:gd name="connsiteX2-33" fmla="*/ 1217447 w 1217447"/>
                <a:gd name="connsiteY2-34" fmla="*/ 631195 h 1262390"/>
                <a:gd name="connsiteX3-35" fmla="*/ 586252 w 1217447"/>
                <a:gd name="connsiteY3-36" fmla="*/ 1262390 h 1262390"/>
                <a:gd name="connsiteX4-37" fmla="*/ 0 w 1217447"/>
                <a:gd name="connsiteY4-38" fmla="*/ 1253174 h 1262390"/>
                <a:gd name="connsiteX5-39" fmla="*/ 628680 w 1217447"/>
                <a:gd name="connsiteY5-40" fmla="*/ 648802 h 1262390"/>
                <a:gd name="connsiteX6-41" fmla="*/ 48616 w 1217447"/>
                <a:gd name="connsiteY6-42" fmla="*/ 49460 h 126239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217447" h="1262390">
                  <a:moveTo>
                    <a:pt x="48616" y="49460"/>
                  </a:moveTo>
                  <a:lnTo>
                    <a:pt x="586252" y="0"/>
                  </a:lnTo>
                  <a:lnTo>
                    <a:pt x="1217447" y="631195"/>
                  </a:lnTo>
                  <a:lnTo>
                    <a:pt x="586252" y="1262390"/>
                  </a:lnTo>
                  <a:lnTo>
                    <a:pt x="0" y="1253174"/>
                  </a:lnTo>
                  <a:lnTo>
                    <a:pt x="628680" y="648802"/>
                  </a:lnTo>
                  <a:lnTo>
                    <a:pt x="48616" y="49460"/>
                  </a:lnTo>
                  <a:close/>
                </a:path>
              </a:pathLst>
            </a:custGeom>
            <a:solidFill>
              <a:schemeClr val="tx1"/>
            </a:solidFill>
            <a:ln w="1174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766034" y="1146086"/>
            <a:ext cx="897034" cy="555310"/>
            <a:chOff x="7568418" y="2509185"/>
            <a:chExt cx="1181686" cy="731524"/>
          </a:xfrm>
        </p:grpSpPr>
        <p:sp>
          <p:nvSpPr>
            <p:cNvPr id="21" name="矩形: 圆角 20"/>
            <p:cNvSpPr/>
            <p:nvPr/>
          </p:nvSpPr>
          <p:spPr>
            <a:xfrm>
              <a:off x="7568418" y="2509189"/>
              <a:ext cx="1181686" cy="731520"/>
            </a:xfrm>
            <a:prstGeom prst="roundRect">
              <a:avLst/>
            </a:prstGeom>
            <a:noFill/>
            <a:ln w="34925"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 226"/>
            <p:cNvSpPr/>
            <p:nvPr/>
          </p:nvSpPr>
          <p:spPr>
            <a:xfrm rot="10800000">
              <a:off x="7591469" y="2509185"/>
              <a:ext cx="1116430" cy="445029"/>
            </a:xfrm>
            <a:custGeom>
              <a:avLst/>
              <a:gdLst>
                <a:gd name="connsiteX0" fmla="*/ 1846300 w 4171682"/>
                <a:gd name="connsiteY0" fmla="*/ 0 h 3589654"/>
                <a:gd name="connsiteX1" fmla="*/ 2325378 w 4171682"/>
                <a:gd name="connsiteY1" fmla="*/ 0 h 3589654"/>
                <a:gd name="connsiteX2" fmla="*/ 4171682 w 4171682"/>
                <a:gd name="connsiteY2" fmla="*/ 3183284 h 3589654"/>
                <a:gd name="connsiteX3" fmla="*/ 3937064 w 4171682"/>
                <a:gd name="connsiteY3" fmla="*/ 3589654 h 3589654"/>
                <a:gd name="connsiteX4" fmla="*/ 234622 w 4171682"/>
                <a:gd name="connsiteY4" fmla="*/ 3589654 h 3589654"/>
                <a:gd name="connsiteX5" fmla="*/ 0 w 4171682"/>
                <a:gd name="connsiteY5" fmla="*/ 3183277 h 35896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171682" h="3589654">
                  <a:moveTo>
                    <a:pt x="1846300" y="0"/>
                  </a:moveTo>
                  <a:lnTo>
                    <a:pt x="2325378" y="0"/>
                  </a:lnTo>
                  <a:lnTo>
                    <a:pt x="4171682" y="3183284"/>
                  </a:lnTo>
                  <a:lnTo>
                    <a:pt x="3937064" y="3589654"/>
                  </a:lnTo>
                  <a:lnTo>
                    <a:pt x="234622" y="3589654"/>
                  </a:lnTo>
                  <a:lnTo>
                    <a:pt x="0" y="3183277"/>
                  </a:lnTo>
                  <a:close/>
                </a:path>
              </a:pathLst>
            </a:custGeom>
            <a:noFill/>
            <a:ln w="34925"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9865080" y="1054037"/>
            <a:ext cx="661181" cy="720337"/>
            <a:chOff x="9120411" y="1640435"/>
            <a:chExt cx="741041" cy="807343"/>
          </a:xfrm>
        </p:grpSpPr>
        <p:sp>
          <p:nvSpPr>
            <p:cNvPr id="29" name="流程图: 接点 28"/>
            <p:cNvSpPr/>
            <p:nvPr/>
          </p:nvSpPr>
          <p:spPr>
            <a:xfrm>
              <a:off x="9120411" y="1640435"/>
              <a:ext cx="614432" cy="614432"/>
            </a:xfrm>
            <a:prstGeom prst="flowChartConnector">
              <a:avLst/>
            </a:prstGeom>
            <a:noFill/>
            <a:ln w="34925"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1" name="直接连接符 30"/>
            <p:cNvCxnSpPr/>
            <p:nvPr/>
          </p:nvCxnSpPr>
          <p:spPr>
            <a:xfrm>
              <a:off x="9629335" y="2200150"/>
              <a:ext cx="232117" cy="247628"/>
            </a:xfrm>
            <a:prstGeom prst="line">
              <a:avLst/>
            </a:prstGeom>
            <a:ln w="34925">
              <a:solidFill>
                <a:srgbClr val="DBB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组合 43"/>
          <p:cNvGrpSpPr/>
          <p:nvPr/>
        </p:nvGrpSpPr>
        <p:grpSpPr>
          <a:xfrm>
            <a:off x="6788071" y="3180626"/>
            <a:ext cx="779866" cy="786049"/>
            <a:chOff x="6302890" y="3622082"/>
            <a:chExt cx="1030347" cy="1038515"/>
          </a:xfrm>
        </p:grpSpPr>
        <p:sp>
          <p:nvSpPr>
            <p:cNvPr id="38" name="泪滴形 37"/>
            <p:cNvSpPr/>
            <p:nvPr/>
          </p:nvSpPr>
          <p:spPr>
            <a:xfrm>
              <a:off x="6302890" y="4177194"/>
              <a:ext cx="480572" cy="480572"/>
            </a:xfrm>
            <a:prstGeom prst="teardrop">
              <a:avLst/>
            </a:prstGeom>
            <a:noFill/>
            <a:ln w="34925"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泪滴形 38"/>
            <p:cNvSpPr/>
            <p:nvPr/>
          </p:nvSpPr>
          <p:spPr>
            <a:xfrm rot="5400000">
              <a:off x="6304213" y="3622082"/>
              <a:ext cx="480572" cy="480572"/>
            </a:xfrm>
            <a:prstGeom prst="teardrop">
              <a:avLst/>
            </a:prstGeom>
            <a:noFill/>
            <a:ln w="34925"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泪滴形 39"/>
            <p:cNvSpPr/>
            <p:nvPr/>
          </p:nvSpPr>
          <p:spPr>
            <a:xfrm rot="10800000">
              <a:off x="6849835" y="3622082"/>
              <a:ext cx="480572" cy="480572"/>
            </a:xfrm>
            <a:prstGeom prst="teardrop">
              <a:avLst/>
            </a:prstGeom>
            <a:noFill/>
            <a:ln w="34925"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泪滴形 40"/>
            <p:cNvSpPr/>
            <p:nvPr/>
          </p:nvSpPr>
          <p:spPr>
            <a:xfrm rot="16200000">
              <a:off x="6852665" y="4180025"/>
              <a:ext cx="480572" cy="480572"/>
            </a:xfrm>
            <a:prstGeom prst="teardrop">
              <a:avLst/>
            </a:prstGeom>
            <a:noFill/>
            <a:ln w="34925"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9909436" y="3147960"/>
            <a:ext cx="786049" cy="786049"/>
            <a:chOff x="9326881" y="3691100"/>
            <a:chExt cx="772736" cy="772736"/>
          </a:xfrm>
        </p:grpSpPr>
        <p:sp>
          <p:nvSpPr>
            <p:cNvPr id="45" name="流程图: 接点 44"/>
            <p:cNvSpPr/>
            <p:nvPr/>
          </p:nvSpPr>
          <p:spPr>
            <a:xfrm>
              <a:off x="9326881" y="3691100"/>
              <a:ext cx="772736" cy="772736"/>
            </a:xfrm>
            <a:prstGeom prst="flowChartConnector">
              <a:avLst/>
            </a:prstGeom>
            <a:noFill/>
            <a:ln w="34925"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49" name="直接连接符 48"/>
            <p:cNvCxnSpPr/>
            <p:nvPr/>
          </p:nvCxnSpPr>
          <p:spPr>
            <a:xfrm>
              <a:off x="9480057" y="4073251"/>
              <a:ext cx="437244" cy="0"/>
            </a:xfrm>
            <a:prstGeom prst="line">
              <a:avLst/>
            </a:prstGeom>
            <a:ln w="34925">
              <a:solidFill>
                <a:srgbClr val="DBB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>
              <a:off x="9706281" y="3859743"/>
              <a:ext cx="0" cy="457999"/>
            </a:xfrm>
            <a:prstGeom prst="line">
              <a:avLst/>
            </a:prstGeom>
            <a:ln w="34925">
              <a:solidFill>
                <a:srgbClr val="DBB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组合 4"/>
          <p:cNvGrpSpPr/>
          <p:nvPr/>
        </p:nvGrpSpPr>
        <p:grpSpPr>
          <a:xfrm>
            <a:off x="5969878" y="1792603"/>
            <a:ext cx="2464347" cy="938705"/>
            <a:chOff x="5969878" y="1792603"/>
            <a:chExt cx="2464347" cy="938705"/>
          </a:xfrm>
        </p:grpSpPr>
        <p:sp>
          <p:nvSpPr>
            <p:cNvPr id="59" name="文本框 1"/>
            <p:cNvSpPr txBox="1">
              <a:spLocks noChangeArrowheads="1"/>
            </p:cNvSpPr>
            <p:nvPr/>
          </p:nvSpPr>
          <p:spPr bwMode="auto">
            <a:xfrm>
              <a:off x="6574890" y="1792603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60" name="矩形 7"/>
            <p:cNvSpPr>
              <a:spLocks noChangeArrowheads="1"/>
            </p:cNvSpPr>
            <p:nvPr/>
          </p:nvSpPr>
          <p:spPr bwMode="auto">
            <a:xfrm>
              <a:off x="5969878" y="2146533"/>
              <a:ext cx="2464347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9062720" y="1792605"/>
            <a:ext cx="2463800" cy="953770"/>
            <a:chOff x="14272" y="2823"/>
            <a:chExt cx="3880" cy="1502"/>
          </a:xfrm>
        </p:grpSpPr>
        <p:sp>
          <p:nvSpPr>
            <p:cNvPr id="61" name="文本框 1"/>
            <p:cNvSpPr txBox="1">
              <a:spLocks noChangeArrowheads="1"/>
            </p:cNvSpPr>
            <p:nvPr/>
          </p:nvSpPr>
          <p:spPr bwMode="auto">
            <a:xfrm>
              <a:off x="15312" y="2823"/>
              <a:ext cx="1900" cy="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62" name="矩形 7"/>
            <p:cNvSpPr>
              <a:spLocks noChangeArrowheads="1"/>
            </p:cNvSpPr>
            <p:nvPr/>
          </p:nvSpPr>
          <p:spPr bwMode="auto">
            <a:xfrm>
              <a:off x="14272" y="3405"/>
              <a:ext cx="3881" cy="9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982335" y="4037965"/>
            <a:ext cx="2463800" cy="918210"/>
            <a:chOff x="9421" y="6359"/>
            <a:chExt cx="3880" cy="1446"/>
          </a:xfrm>
        </p:grpSpPr>
        <p:sp>
          <p:nvSpPr>
            <p:cNvPr id="63" name="文本框 1"/>
            <p:cNvSpPr txBox="1">
              <a:spLocks noChangeArrowheads="1"/>
            </p:cNvSpPr>
            <p:nvPr/>
          </p:nvSpPr>
          <p:spPr bwMode="auto">
            <a:xfrm>
              <a:off x="10354" y="6359"/>
              <a:ext cx="1900" cy="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64" name="矩形 7"/>
            <p:cNvSpPr>
              <a:spLocks noChangeArrowheads="1"/>
            </p:cNvSpPr>
            <p:nvPr/>
          </p:nvSpPr>
          <p:spPr bwMode="auto">
            <a:xfrm>
              <a:off x="9421" y="6885"/>
              <a:ext cx="3881" cy="9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9079230" y="4037330"/>
            <a:ext cx="2463800" cy="905510"/>
            <a:chOff x="14298" y="6358"/>
            <a:chExt cx="3880" cy="1426"/>
          </a:xfrm>
        </p:grpSpPr>
        <p:sp>
          <p:nvSpPr>
            <p:cNvPr id="65" name="文本框 1"/>
            <p:cNvSpPr txBox="1">
              <a:spLocks noChangeArrowheads="1"/>
            </p:cNvSpPr>
            <p:nvPr/>
          </p:nvSpPr>
          <p:spPr bwMode="auto">
            <a:xfrm>
              <a:off x="15312" y="6358"/>
              <a:ext cx="1900" cy="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66" name="矩形 7"/>
            <p:cNvSpPr>
              <a:spLocks noChangeArrowheads="1"/>
            </p:cNvSpPr>
            <p:nvPr/>
          </p:nvSpPr>
          <p:spPr bwMode="auto">
            <a:xfrm>
              <a:off x="14298" y="6864"/>
              <a:ext cx="3881" cy="9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177925" y="5488305"/>
            <a:ext cx="10379710" cy="1097280"/>
            <a:chOff x="1855" y="8643"/>
            <a:chExt cx="16346" cy="1728"/>
          </a:xfrm>
        </p:grpSpPr>
        <p:grpSp>
          <p:nvGrpSpPr>
            <p:cNvPr id="68" name="组合 67"/>
            <p:cNvGrpSpPr/>
            <p:nvPr/>
          </p:nvGrpSpPr>
          <p:grpSpPr>
            <a:xfrm>
              <a:off x="1855" y="8643"/>
              <a:ext cx="16346" cy="1728"/>
              <a:chOff x="1382204" y="5488565"/>
              <a:chExt cx="10175926" cy="1097280"/>
            </a:xfrm>
          </p:grpSpPr>
          <p:sp>
            <p:nvSpPr>
              <p:cNvPr id="14" name="矩形 13"/>
              <p:cNvSpPr/>
              <p:nvPr/>
            </p:nvSpPr>
            <p:spPr>
              <a:xfrm>
                <a:off x="1382204" y="5488565"/>
                <a:ext cx="112542" cy="1097280"/>
              </a:xfrm>
              <a:prstGeom prst="rect">
                <a:avLst/>
              </a:prstGeom>
              <a:solidFill>
                <a:srgbClr val="DBBB3B"/>
              </a:solidFill>
              <a:ln>
                <a:solidFill>
                  <a:srgbClr val="DBBB3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1494746" y="5488565"/>
                <a:ext cx="10063384" cy="1097280"/>
              </a:xfrm>
              <a:prstGeom prst="rect">
                <a:avLst/>
              </a:prstGeom>
              <a:solidFill>
                <a:srgbClr val="E5E2D7"/>
              </a:solidFill>
              <a:ln>
                <a:solidFill>
                  <a:srgbClr val="E5E2D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2217" y="8717"/>
              <a:ext cx="8288" cy="1531"/>
              <a:chOff x="1407815" y="5535077"/>
              <a:chExt cx="5263141" cy="972483"/>
            </a:xfrm>
          </p:grpSpPr>
          <p:sp>
            <p:nvSpPr>
              <p:cNvPr id="69" name="文本框 1"/>
              <p:cNvSpPr txBox="1">
                <a:spLocks noChangeArrowheads="1"/>
              </p:cNvSpPr>
              <p:nvPr/>
            </p:nvSpPr>
            <p:spPr bwMode="auto">
              <a:xfrm>
                <a:off x="1407815" y="5535077"/>
                <a:ext cx="2476447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b="1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Enter your Title here</a:t>
                </a:r>
              </a:p>
            </p:txBody>
          </p:sp>
          <p:sp>
            <p:nvSpPr>
              <p:cNvPr id="70" name="矩形 7"/>
              <p:cNvSpPr>
                <a:spLocks noChangeArrowheads="1"/>
              </p:cNvSpPr>
              <p:nvPr/>
            </p:nvSpPr>
            <p:spPr bwMode="auto">
              <a:xfrm>
                <a:off x="1407815" y="5922785"/>
                <a:ext cx="5263141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You can input what you want to present here  You can input what you want to present here  </a:t>
                </a:r>
              </a:p>
            </p:txBody>
          </p:sp>
        </p:grpSp>
      </p:grpSp>
      <p:sp>
        <p:nvSpPr>
          <p:cNvPr id="42" name="文本框 41"/>
          <p:cNvSpPr txBox="1"/>
          <p:nvPr/>
        </p:nvSpPr>
        <p:spPr>
          <a:xfrm>
            <a:off x="191181" y="268483"/>
            <a:ext cx="3156570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Introduction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60"/>
    </mc:Choice>
    <mc:Fallback xmlns="">
      <p:transition spd="slow" advTm="56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443003" cy="3429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7754" y="3429000"/>
            <a:ext cx="6424246" cy="3428999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7362614" y="371391"/>
            <a:ext cx="3909773" cy="2551223"/>
            <a:chOff x="7362614" y="425983"/>
            <a:chExt cx="3909773" cy="2551223"/>
          </a:xfrm>
        </p:grpSpPr>
        <p:sp>
          <p:nvSpPr>
            <p:cNvPr id="7" name="文本框 1"/>
            <p:cNvSpPr txBox="1">
              <a:spLocks noChangeArrowheads="1"/>
            </p:cNvSpPr>
            <p:nvPr/>
          </p:nvSpPr>
          <p:spPr bwMode="auto">
            <a:xfrm>
              <a:off x="8079278" y="1345169"/>
              <a:ext cx="247644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Enter your Title here</a:t>
              </a:r>
            </a:p>
          </p:txBody>
        </p:sp>
        <p:sp>
          <p:nvSpPr>
            <p:cNvPr id="8" name="矩形 7"/>
            <p:cNvSpPr>
              <a:spLocks noChangeArrowheads="1"/>
            </p:cNvSpPr>
            <p:nvPr/>
          </p:nvSpPr>
          <p:spPr bwMode="auto">
            <a:xfrm>
              <a:off x="7362614" y="1815157"/>
              <a:ext cx="3909773" cy="11620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You can input what you want to present here  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8804030" y="425983"/>
              <a:ext cx="102694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0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01</a:t>
              </a:r>
              <a:endParaRPr lang="zh-CN" altLang="en-US" sz="6000" dirty="0">
                <a:solidFill>
                  <a:srgbClr val="DBBB3B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917268" y="3834996"/>
            <a:ext cx="3909773" cy="2556399"/>
            <a:chOff x="917268" y="4012419"/>
            <a:chExt cx="3909773" cy="2556399"/>
          </a:xfrm>
        </p:grpSpPr>
        <p:sp>
          <p:nvSpPr>
            <p:cNvPr id="10" name="文本框 9"/>
            <p:cNvSpPr txBox="1"/>
            <p:nvPr/>
          </p:nvSpPr>
          <p:spPr>
            <a:xfrm>
              <a:off x="2361028" y="4012419"/>
              <a:ext cx="102694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0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02</a:t>
              </a:r>
              <a:endParaRPr lang="zh-CN" altLang="en-US" sz="6000" dirty="0">
                <a:solidFill>
                  <a:srgbClr val="DBBB3B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sp>
          <p:nvSpPr>
            <p:cNvPr id="11" name="文本框 1"/>
            <p:cNvSpPr txBox="1">
              <a:spLocks noChangeArrowheads="1"/>
            </p:cNvSpPr>
            <p:nvPr/>
          </p:nvSpPr>
          <p:spPr bwMode="auto">
            <a:xfrm>
              <a:off x="1636275" y="4958833"/>
              <a:ext cx="247644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Enter your Title here</a:t>
              </a:r>
            </a:p>
          </p:txBody>
        </p:sp>
        <p:sp>
          <p:nvSpPr>
            <p:cNvPr id="12" name="矩形 11"/>
            <p:cNvSpPr>
              <a:spLocks noChangeArrowheads="1"/>
            </p:cNvSpPr>
            <p:nvPr/>
          </p:nvSpPr>
          <p:spPr bwMode="auto">
            <a:xfrm>
              <a:off x="917268" y="5406769"/>
              <a:ext cx="3909773" cy="11620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You can input what you want to present here  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0"/>
    </mc:Choice>
    <mc:Fallback xmlns="">
      <p:transition spd="slow" advTm="26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0" y="-18415"/>
            <a:ext cx="6102350" cy="6876415"/>
            <a:chOff x="0" y="-29"/>
            <a:chExt cx="9610" cy="10829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29"/>
              <a:ext cx="9611" cy="7689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0" y="7660"/>
              <a:ext cx="9600" cy="314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758609" y="679521"/>
            <a:ext cx="4373217" cy="707886"/>
            <a:chOff x="6758609" y="679521"/>
            <a:chExt cx="4373217" cy="707886"/>
          </a:xfrm>
        </p:grpSpPr>
        <p:sp>
          <p:nvSpPr>
            <p:cNvPr id="8" name="文本框 1"/>
            <p:cNvSpPr txBox="1">
              <a:spLocks noChangeArrowheads="1"/>
            </p:cNvSpPr>
            <p:nvPr/>
          </p:nvSpPr>
          <p:spPr bwMode="auto">
            <a:xfrm>
              <a:off x="6758609" y="679521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9" name="矩形 7"/>
            <p:cNvSpPr>
              <a:spLocks noChangeArrowheads="1"/>
            </p:cNvSpPr>
            <p:nvPr/>
          </p:nvSpPr>
          <p:spPr bwMode="auto">
            <a:xfrm>
              <a:off x="6758609" y="1048853"/>
              <a:ext cx="4373217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758605" y="2319199"/>
            <a:ext cx="4373217" cy="707886"/>
            <a:chOff x="6758609" y="679521"/>
            <a:chExt cx="4373217" cy="707886"/>
          </a:xfrm>
        </p:grpSpPr>
        <p:sp>
          <p:nvSpPr>
            <p:cNvPr id="12" name="文本框 1"/>
            <p:cNvSpPr txBox="1">
              <a:spLocks noChangeArrowheads="1"/>
            </p:cNvSpPr>
            <p:nvPr/>
          </p:nvSpPr>
          <p:spPr bwMode="auto">
            <a:xfrm>
              <a:off x="6758609" y="679521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13" name="矩形 7"/>
            <p:cNvSpPr>
              <a:spLocks noChangeArrowheads="1"/>
            </p:cNvSpPr>
            <p:nvPr/>
          </p:nvSpPr>
          <p:spPr bwMode="auto">
            <a:xfrm>
              <a:off x="6758609" y="1048853"/>
              <a:ext cx="4373217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758605" y="3895933"/>
            <a:ext cx="4373217" cy="707886"/>
            <a:chOff x="6758609" y="679521"/>
            <a:chExt cx="4373217" cy="707886"/>
          </a:xfrm>
        </p:grpSpPr>
        <p:sp>
          <p:nvSpPr>
            <p:cNvPr id="15" name="文本框 1"/>
            <p:cNvSpPr txBox="1">
              <a:spLocks noChangeArrowheads="1"/>
            </p:cNvSpPr>
            <p:nvPr/>
          </p:nvSpPr>
          <p:spPr bwMode="auto">
            <a:xfrm>
              <a:off x="6758609" y="679521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16" name="矩形 7"/>
            <p:cNvSpPr>
              <a:spLocks noChangeArrowheads="1"/>
            </p:cNvSpPr>
            <p:nvPr/>
          </p:nvSpPr>
          <p:spPr bwMode="auto">
            <a:xfrm>
              <a:off x="6758609" y="1048853"/>
              <a:ext cx="4373217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758606" y="5470593"/>
            <a:ext cx="4373217" cy="707886"/>
            <a:chOff x="6758609" y="679521"/>
            <a:chExt cx="4373217" cy="707886"/>
          </a:xfrm>
        </p:grpSpPr>
        <p:sp>
          <p:nvSpPr>
            <p:cNvPr id="18" name="文本框 1"/>
            <p:cNvSpPr txBox="1">
              <a:spLocks noChangeArrowheads="1"/>
            </p:cNvSpPr>
            <p:nvPr/>
          </p:nvSpPr>
          <p:spPr bwMode="auto">
            <a:xfrm>
              <a:off x="6758609" y="679521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19" name="矩形 7"/>
            <p:cNvSpPr>
              <a:spLocks noChangeArrowheads="1"/>
            </p:cNvSpPr>
            <p:nvPr/>
          </p:nvSpPr>
          <p:spPr bwMode="auto">
            <a:xfrm>
              <a:off x="6758609" y="1048853"/>
              <a:ext cx="4373217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99415" y="5188585"/>
            <a:ext cx="3909060" cy="1344930"/>
            <a:chOff x="494" y="8087"/>
            <a:chExt cx="6156" cy="2118"/>
          </a:xfrm>
        </p:grpSpPr>
        <p:sp>
          <p:nvSpPr>
            <p:cNvPr id="20" name="文本框 1"/>
            <p:cNvSpPr txBox="1">
              <a:spLocks noChangeArrowheads="1"/>
            </p:cNvSpPr>
            <p:nvPr/>
          </p:nvSpPr>
          <p:spPr bwMode="auto">
            <a:xfrm>
              <a:off x="494" y="8087"/>
              <a:ext cx="3900" cy="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Enter your Title here</a:t>
              </a:r>
            </a:p>
          </p:txBody>
        </p:sp>
        <p:sp>
          <p:nvSpPr>
            <p:cNvPr id="21" name="矩形 20"/>
            <p:cNvSpPr>
              <a:spLocks noChangeArrowheads="1"/>
            </p:cNvSpPr>
            <p:nvPr/>
          </p:nvSpPr>
          <p:spPr bwMode="auto">
            <a:xfrm>
              <a:off x="494" y="8897"/>
              <a:ext cx="6157" cy="1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6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You can input what you want to present here  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61"/>
    </mc:Choice>
    <mc:Fallback xmlns="">
      <p:transition spd="slow" advTm="54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图片占位符 41"/>
          <p:cNvPicPr>
            <a:picLocks noGrp="1" noChangeAspect="1"/>
          </p:cNvPicPr>
          <p:nvPr>
            <p:ph type="pic" sz="quarter" idx="2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45" b="6645"/>
          <a:stretch>
            <a:fillRect/>
          </a:stretch>
        </p:blipFill>
        <p:spPr>
          <a:xfrm rot="19821913">
            <a:off x="-132937" y="-368851"/>
            <a:ext cx="6359525" cy="7367588"/>
          </a:xfrm>
        </p:spPr>
      </p:pic>
      <p:sp>
        <p:nvSpPr>
          <p:cNvPr id="43" name="文本框 42"/>
          <p:cNvSpPr txBox="1"/>
          <p:nvPr/>
        </p:nvSpPr>
        <p:spPr>
          <a:xfrm>
            <a:off x="7409180" y="1447165"/>
            <a:ext cx="3156585" cy="1446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8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cs"/>
              </a:rPr>
              <a:t>Part 2</a:t>
            </a:r>
            <a:endParaRPr kumimoji="0" lang="zh-CN" altLang="en-US" sz="8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S Chinese DemiLight" panose="020B0400000000000000" pitchFamily="34" charset="-122"/>
              <a:ea typeface="Noto Sans S Chinese DemiLight" panose="020B0400000000000000" pitchFamily="34" charset="-122"/>
              <a:cs typeface="+mn-cs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5974715" y="3098165"/>
            <a:ext cx="6026150" cy="58483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lvl="0"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prstClr val="black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Background of the Paper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6096000" y="3886835"/>
            <a:ext cx="5783580" cy="129603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You can input what you want to present here You can input what you want to present here You can input what you want to present here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00"/>
    </mc:Choice>
    <mc:Fallback xmlns="">
      <p:transition spd="slow" advTm="3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717854" y="4536712"/>
            <a:ext cx="2540760" cy="7927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DBBB3B"/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Objects of Investigation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BBB3B"/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（调查对象）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srgbClr val="DBBB3B"/>
              </a:solidFill>
              <a:effectLst/>
              <a:uLnTx/>
              <a:uFillTx/>
              <a:latin typeface="Noto Sans S Chinese DemiLight" panose="020B0400000000000000" pitchFamily="34" charset="-122"/>
              <a:ea typeface="Noto Sans S Chinese DemiLight" panose="020B0400000000000000" pitchFamily="34" charset="-122"/>
              <a:cs typeface="+mn-ea"/>
              <a:sym typeface="+mn-lt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335708" y="4536712"/>
            <a:ext cx="2746906" cy="7927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DBBB3B"/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The Tools of Investigation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BBB3B"/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（调查方法）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srgbClr val="DBBB3B"/>
              </a:solidFill>
              <a:effectLst/>
              <a:uLnTx/>
              <a:uFillTx/>
              <a:latin typeface="Noto Sans S Chinese DemiLight" panose="020B0400000000000000" pitchFamily="34" charset="-122"/>
              <a:ea typeface="Noto Sans S Chinese DemiLight" panose="020B0400000000000000" pitchFamily="34" charset="-122"/>
              <a:cs typeface="+mn-ea"/>
              <a:sym typeface="+mn-lt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069721" y="4536712"/>
            <a:ext cx="2825774" cy="7927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DBBB3B"/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The Collection of the Data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BBB3B"/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（收集到数据）</a:t>
            </a:r>
          </a:p>
        </p:txBody>
      </p:sp>
      <p:sp>
        <p:nvSpPr>
          <p:cNvPr id="18" name="矩形 17"/>
          <p:cNvSpPr/>
          <p:nvPr/>
        </p:nvSpPr>
        <p:spPr>
          <a:xfrm>
            <a:off x="9422942" y="4540229"/>
            <a:ext cx="1561646" cy="7927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DBBB3B"/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Data Analysis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BBB3B"/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（数据分析）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187476" y="268483"/>
            <a:ext cx="602645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Background of the Paper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-53340" y="2204085"/>
            <a:ext cx="3886200" cy="2590800"/>
            <a:chOff x="-84" y="3471"/>
            <a:chExt cx="6120" cy="4080"/>
          </a:xfrm>
        </p:grpSpPr>
        <p:sp>
          <p:nvSpPr>
            <p:cNvPr id="11" name="流程图: 接点 10"/>
            <p:cNvSpPr/>
            <p:nvPr/>
          </p:nvSpPr>
          <p:spPr>
            <a:xfrm>
              <a:off x="1835" y="4104"/>
              <a:ext cx="2592" cy="2592"/>
            </a:xfrm>
            <a:prstGeom prst="flowChartConnector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graphicFrame>
          <p:nvGraphicFramePr>
            <p:cNvPr id="5" name="图表 4"/>
            <p:cNvGraphicFramePr/>
            <p:nvPr/>
          </p:nvGraphicFramePr>
          <p:xfrm>
            <a:off x="-84" y="3471"/>
            <a:ext cx="6120" cy="408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</p:grpSp>
      <p:grpSp>
        <p:nvGrpSpPr>
          <p:cNvPr id="3" name="组合 2"/>
          <p:cNvGrpSpPr/>
          <p:nvPr/>
        </p:nvGrpSpPr>
        <p:grpSpPr>
          <a:xfrm>
            <a:off x="2659380" y="2204085"/>
            <a:ext cx="3886200" cy="2590800"/>
            <a:chOff x="4188" y="3471"/>
            <a:chExt cx="6120" cy="4080"/>
          </a:xfrm>
        </p:grpSpPr>
        <p:sp>
          <p:nvSpPr>
            <p:cNvPr id="12" name="流程图: 接点 11"/>
            <p:cNvSpPr/>
            <p:nvPr/>
          </p:nvSpPr>
          <p:spPr>
            <a:xfrm>
              <a:off x="6120" y="4104"/>
              <a:ext cx="2592" cy="2592"/>
            </a:xfrm>
            <a:prstGeom prst="flowChartConnector">
              <a:avLst/>
            </a:pr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graphicFrame>
          <p:nvGraphicFramePr>
            <p:cNvPr id="20" name="图表 19"/>
            <p:cNvGraphicFramePr/>
            <p:nvPr/>
          </p:nvGraphicFramePr>
          <p:xfrm>
            <a:off x="4188" y="3471"/>
            <a:ext cx="6120" cy="408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</p:grpSp>
      <p:grpSp>
        <p:nvGrpSpPr>
          <p:cNvPr id="4" name="组合 3"/>
          <p:cNvGrpSpPr/>
          <p:nvPr/>
        </p:nvGrpSpPr>
        <p:grpSpPr>
          <a:xfrm>
            <a:off x="5430520" y="2204085"/>
            <a:ext cx="3886200" cy="2590800"/>
            <a:chOff x="8552" y="3471"/>
            <a:chExt cx="6120" cy="4080"/>
          </a:xfrm>
        </p:grpSpPr>
        <p:sp>
          <p:nvSpPr>
            <p:cNvPr id="13" name="流程图: 接点 12"/>
            <p:cNvSpPr/>
            <p:nvPr/>
          </p:nvSpPr>
          <p:spPr>
            <a:xfrm>
              <a:off x="10488" y="4104"/>
              <a:ext cx="2592" cy="2592"/>
            </a:xfrm>
            <a:prstGeom prst="flowChartConnector">
              <a:avLst/>
            </a:prstGeom>
            <a:blipFill dpi="0"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graphicFrame>
          <p:nvGraphicFramePr>
            <p:cNvPr id="21" name="图表 20"/>
            <p:cNvGraphicFramePr/>
            <p:nvPr/>
          </p:nvGraphicFramePr>
          <p:xfrm>
            <a:off x="8552" y="3471"/>
            <a:ext cx="6120" cy="408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8"/>
            </a:graphicData>
          </a:graphic>
        </p:graphicFrame>
      </p:grpSp>
      <p:grpSp>
        <p:nvGrpSpPr>
          <p:cNvPr id="6" name="组合 5"/>
          <p:cNvGrpSpPr/>
          <p:nvPr/>
        </p:nvGrpSpPr>
        <p:grpSpPr>
          <a:xfrm>
            <a:off x="8173720" y="2204085"/>
            <a:ext cx="3886200" cy="2590800"/>
            <a:chOff x="12872" y="3471"/>
            <a:chExt cx="6120" cy="4080"/>
          </a:xfrm>
        </p:grpSpPr>
        <p:sp>
          <p:nvSpPr>
            <p:cNvPr id="14" name="流程图: 接点 13"/>
            <p:cNvSpPr/>
            <p:nvPr/>
          </p:nvSpPr>
          <p:spPr>
            <a:xfrm>
              <a:off x="14773" y="4104"/>
              <a:ext cx="2592" cy="2592"/>
            </a:xfrm>
            <a:prstGeom prst="flowChartConnector">
              <a:avLst/>
            </a:prstGeom>
            <a:blipFill dpi="0"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endParaRPr>
            </a:p>
          </p:txBody>
        </p:sp>
        <p:graphicFrame>
          <p:nvGraphicFramePr>
            <p:cNvPr id="22" name="图表 21"/>
            <p:cNvGraphicFramePr/>
            <p:nvPr/>
          </p:nvGraphicFramePr>
          <p:xfrm>
            <a:off x="12872" y="3471"/>
            <a:ext cx="6120" cy="408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0"/>
            </a:graphicData>
          </a:graphic>
        </p:graphicFrame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75"/>
    </mc:Choice>
    <mc:Fallback xmlns="">
      <p:transition spd="slow" advTm="45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1"/>
      <p:bldP spid="16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09847" y="268483"/>
            <a:ext cx="5728491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Objects of Investigation</a:t>
            </a:r>
          </a:p>
        </p:txBody>
      </p:sp>
      <p:sp>
        <p:nvSpPr>
          <p:cNvPr id="4" name="平行四边形 3"/>
          <p:cNvSpPr/>
          <p:nvPr/>
        </p:nvSpPr>
        <p:spPr>
          <a:xfrm>
            <a:off x="1280159" y="1276642"/>
            <a:ext cx="3305909" cy="3604847"/>
          </a:xfrm>
          <a:custGeom>
            <a:avLst/>
            <a:gdLst>
              <a:gd name="connsiteX0" fmla="*/ 0 w 1941342"/>
              <a:gd name="connsiteY0" fmla="*/ 3604847 h 3604847"/>
              <a:gd name="connsiteX1" fmla="*/ 485336 w 1941342"/>
              <a:gd name="connsiteY1" fmla="*/ 0 h 3604847"/>
              <a:gd name="connsiteX2" fmla="*/ 1941342 w 1941342"/>
              <a:gd name="connsiteY2" fmla="*/ 0 h 3604847"/>
              <a:gd name="connsiteX3" fmla="*/ 1456007 w 1941342"/>
              <a:gd name="connsiteY3" fmla="*/ 3604847 h 3604847"/>
              <a:gd name="connsiteX4" fmla="*/ 0 w 1941342"/>
              <a:gd name="connsiteY4" fmla="*/ 3604847 h 3604847"/>
              <a:gd name="connsiteX0-1" fmla="*/ 0 w 2644726"/>
              <a:gd name="connsiteY0-2" fmla="*/ 3604847 h 3604847"/>
              <a:gd name="connsiteX1-3" fmla="*/ 485336 w 2644726"/>
              <a:gd name="connsiteY1-4" fmla="*/ 0 h 3604847"/>
              <a:gd name="connsiteX2-5" fmla="*/ 2644726 w 2644726"/>
              <a:gd name="connsiteY2-6" fmla="*/ 0 h 3604847"/>
              <a:gd name="connsiteX3-7" fmla="*/ 1456007 w 2644726"/>
              <a:gd name="connsiteY3-8" fmla="*/ 3604847 h 3604847"/>
              <a:gd name="connsiteX4-9" fmla="*/ 0 w 2644726"/>
              <a:gd name="connsiteY4-10" fmla="*/ 3604847 h 3604847"/>
              <a:gd name="connsiteX0-11" fmla="*/ 0 w 2644726"/>
              <a:gd name="connsiteY0-12" fmla="*/ 3604847 h 3604847"/>
              <a:gd name="connsiteX1-13" fmla="*/ 1174653 w 2644726"/>
              <a:gd name="connsiteY1-14" fmla="*/ 0 h 3604847"/>
              <a:gd name="connsiteX2-15" fmla="*/ 2644726 w 2644726"/>
              <a:gd name="connsiteY2-16" fmla="*/ 0 h 3604847"/>
              <a:gd name="connsiteX3-17" fmla="*/ 1456007 w 2644726"/>
              <a:gd name="connsiteY3-18" fmla="*/ 3604847 h 3604847"/>
              <a:gd name="connsiteX4-19" fmla="*/ 0 w 2644726"/>
              <a:gd name="connsiteY4-20" fmla="*/ 3604847 h 360484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644726" h="3604847">
                <a:moveTo>
                  <a:pt x="0" y="3604847"/>
                </a:moveTo>
                <a:lnTo>
                  <a:pt x="1174653" y="0"/>
                </a:lnTo>
                <a:lnTo>
                  <a:pt x="2644726" y="0"/>
                </a:lnTo>
                <a:lnTo>
                  <a:pt x="1456007" y="3604847"/>
                </a:lnTo>
                <a:lnTo>
                  <a:pt x="0" y="3604847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平行四边形 3"/>
          <p:cNvSpPr/>
          <p:nvPr/>
        </p:nvSpPr>
        <p:spPr>
          <a:xfrm>
            <a:off x="2790091" y="2723270"/>
            <a:ext cx="3305909" cy="3604847"/>
          </a:xfrm>
          <a:custGeom>
            <a:avLst/>
            <a:gdLst>
              <a:gd name="connsiteX0" fmla="*/ 0 w 1941342"/>
              <a:gd name="connsiteY0" fmla="*/ 3604847 h 3604847"/>
              <a:gd name="connsiteX1" fmla="*/ 485336 w 1941342"/>
              <a:gd name="connsiteY1" fmla="*/ 0 h 3604847"/>
              <a:gd name="connsiteX2" fmla="*/ 1941342 w 1941342"/>
              <a:gd name="connsiteY2" fmla="*/ 0 h 3604847"/>
              <a:gd name="connsiteX3" fmla="*/ 1456007 w 1941342"/>
              <a:gd name="connsiteY3" fmla="*/ 3604847 h 3604847"/>
              <a:gd name="connsiteX4" fmla="*/ 0 w 1941342"/>
              <a:gd name="connsiteY4" fmla="*/ 3604847 h 3604847"/>
              <a:gd name="connsiteX0-1" fmla="*/ 0 w 2644726"/>
              <a:gd name="connsiteY0-2" fmla="*/ 3604847 h 3604847"/>
              <a:gd name="connsiteX1-3" fmla="*/ 485336 w 2644726"/>
              <a:gd name="connsiteY1-4" fmla="*/ 0 h 3604847"/>
              <a:gd name="connsiteX2-5" fmla="*/ 2644726 w 2644726"/>
              <a:gd name="connsiteY2-6" fmla="*/ 0 h 3604847"/>
              <a:gd name="connsiteX3-7" fmla="*/ 1456007 w 2644726"/>
              <a:gd name="connsiteY3-8" fmla="*/ 3604847 h 3604847"/>
              <a:gd name="connsiteX4-9" fmla="*/ 0 w 2644726"/>
              <a:gd name="connsiteY4-10" fmla="*/ 3604847 h 3604847"/>
              <a:gd name="connsiteX0-11" fmla="*/ 0 w 2644726"/>
              <a:gd name="connsiteY0-12" fmla="*/ 3604847 h 3604847"/>
              <a:gd name="connsiteX1-13" fmla="*/ 1174653 w 2644726"/>
              <a:gd name="connsiteY1-14" fmla="*/ 0 h 3604847"/>
              <a:gd name="connsiteX2-15" fmla="*/ 2644726 w 2644726"/>
              <a:gd name="connsiteY2-16" fmla="*/ 0 h 3604847"/>
              <a:gd name="connsiteX3-17" fmla="*/ 1456007 w 2644726"/>
              <a:gd name="connsiteY3-18" fmla="*/ 3604847 h 3604847"/>
              <a:gd name="connsiteX4-19" fmla="*/ 0 w 2644726"/>
              <a:gd name="connsiteY4-20" fmla="*/ 3604847 h 360484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644726" h="3604847">
                <a:moveTo>
                  <a:pt x="0" y="3604847"/>
                </a:moveTo>
                <a:lnTo>
                  <a:pt x="1174653" y="0"/>
                </a:lnTo>
                <a:lnTo>
                  <a:pt x="2644726" y="0"/>
                </a:lnTo>
                <a:lnTo>
                  <a:pt x="1456007" y="3604847"/>
                </a:lnTo>
                <a:lnTo>
                  <a:pt x="0" y="3604847"/>
                </a:ln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平行四边形 3"/>
          <p:cNvSpPr/>
          <p:nvPr/>
        </p:nvSpPr>
        <p:spPr>
          <a:xfrm>
            <a:off x="5498122" y="1276642"/>
            <a:ext cx="3305909" cy="3604847"/>
          </a:xfrm>
          <a:custGeom>
            <a:avLst/>
            <a:gdLst>
              <a:gd name="connsiteX0" fmla="*/ 0 w 1941342"/>
              <a:gd name="connsiteY0" fmla="*/ 3604847 h 3604847"/>
              <a:gd name="connsiteX1" fmla="*/ 485336 w 1941342"/>
              <a:gd name="connsiteY1" fmla="*/ 0 h 3604847"/>
              <a:gd name="connsiteX2" fmla="*/ 1941342 w 1941342"/>
              <a:gd name="connsiteY2" fmla="*/ 0 h 3604847"/>
              <a:gd name="connsiteX3" fmla="*/ 1456007 w 1941342"/>
              <a:gd name="connsiteY3" fmla="*/ 3604847 h 3604847"/>
              <a:gd name="connsiteX4" fmla="*/ 0 w 1941342"/>
              <a:gd name="connsiteY4" fmla="*/ 3604847 h 3604847"/>
              <a:gd name="connsiteX0-1" fmla="*/ 0 w 2644726"/>
              <a:gd name="connsiteY0-2" fmla="*/ 3604847 h 3604847"/>
              <a:gd name="connsiteX1-3" fmla="*/ 485336 w 2644726"/>
              <a:gd name="connsiteY1-4" fmla="*/ 0 h 3604847"/>
              <a:gd name="connsiteX2-5" fmla="*/ 2644726 w 2644726"/>
              <a:gd name="connsiteY2-6" fmla="*/ 0 h 3604847"/>
              <a:gd name="connsiteX3-7" fmla="*/ 1456007 w 2644726"/>
              <a:gd name="connsiteY3-8" fmla="*/ 3604847 h 3604847"/>
              <a:gd name="connsiteX4-9" fmla="*/ 0 w 2644726"/>
              <a:gd name="connsiteY4-10" fmla="*/ 3604847 h 3604847"/>
              <a:gd name="connsiteX0-11" fmla="*/ 0 w 2644726"/>
              <a:gd name="connsiteY0-12" fmla="*/ 3604847 h 3604847"/>
              <a:gd name="connsiteX1-13" fmla="*/ 1174653 w 2644726"/>
              <a:gd name="connsiteY1-14" fmla="*/ 0 h 3604847"/>
              <a:gd name="connsiteX2-15" fmla="*/ 2644726 w 2644726"/>
              <a:gd name="connsiteY2-16" fmla="*/ 0 h 3604847"/>
              <a:gd name="connsiteX3-17" fmla="*/ 1456007 w 2644726"/>
              <a:gd name="connsiteY3-18" fmla="*/ 3604847 h 3604847"/>
              <a:gd name="connsiteX4-19" fmla="*/ 0 w 2644726"/>
              <a:gd name="connsiteY4-20" fmla="*/ 3604847 h 360484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644726" h="3604847">
                <a:moveTo>
                  <a:pt x="0" y="3604847"/>
                </a:moveTo>
                <a:lnTo>
                  <a:pt x="1174653" y="0"/>
                </a:lnTo>
                <a:lnTo>
                  <a:pt x="2644726" y="0"/>
                </a:lnTo>
                <a:lnTo>
                  <a:pt x="1456007" y="3604847"/>
                </a:lnTo>
                <a:lnTo>
                  <a:pt x="0" y="3604847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平行四边形 3"/>
          <p:cNvSpPr/>
          <p:nvPr/>
        </p:nvSpPr>
        <p:spPr>
          <a:xfrm>
            <a:off x="7022122" y="2723270"/>
            <a:ext cx="3305909" cy="3604847"/>
          </a:xfrm>
          <a:custGeom>
            <a:avLst/>
            <a:gdLst>
              <a:gd name="connsiteX0" fmla="*/ 0 w 1941342"/>
              <a:gd name="connsiteY0" fmla="*/ 3604847 h 3604847"/>
              <a:gd name="connsiteX1" fmla="*/ 485336 w 1941342"/>
              <a:gd name="connsiteY1" fmla="*/ 0 h 3604847"/>
              <a:gd name="connsiteX2" fmla="*/ 1941342 w 1941342"/>
              <a:gd name="connsiteY2" fmla="*/ 0 h 3604847"/>
              <a:gd name="connsiteX3" fmla="*/ 1456007 w 1941342"/>
              <a:gd name="connsiteY3" fmla="*/ 3604847 h 3604847"/>
              <a:gd name="connsiteX4" fmla="*/ 0 w 1941342"/>
              <a:gd name="connsiteY4" fmla="*/ 3604847 h 3604847"/>
              <a:gd name="connsiteX0-1" fmla="*/ 0 w 2644726"/>
              <a:gd name="connsiteY0-2" fmla="*/ 3604847 h 3604847"/>
              <a:gd name="connsiteX1-3" fmla="*/ 485336 w 2644726"/>
              <a:gd name="connsiteY1-4" fmla="*/ 0 h 3604847"/>
              <a:gd name="connsiteX2-5" fmla="*/ 2644726 w 2644726"/>
              <a:gd name="connsiteY2-6" fmla="*/ 0 h 3604847"/>
              <a:gd name="connsiteX3-7" fmla="*/ 1456007 w 2644726"/>
              <a:gd name="connsiteY3-8" fmla="*/ 3604847 h 3604847"/>
              <a:gd name="connsiteX4-9" fmla="*/ 0 w 2644726"/>
              <a:gd name="connsiteY4-10" fmla="*/ 3604847 h 3604847"/>
              <a:gd name="connsiteX0-11" fmla="*/ 0 w 2644726"/>
              <a:gd name="connsiteY0-12" fmla="*/ 3604847 h 3604847"/>
              <a:gd name="connsiteX1-13" fmla="*/ 1174653 w 2644726"/>
              <a:gd name="connsiteY1-14" fmla="*/ 0 h 3604847"/>
              <a:gd name="connsiteX2-15" fmla="*/ 2644726 w 2644726"/>
              <a:gd name="connsiteY2-16" fmla="*/ 0 h 3604847"/>
              <a:gd name="connsiteX3-17" fmla="*/ 1456007 w 2644726"/>
              <a:gd name="connsiteY3-18" fmla="*/ 3604847 h 3604847"/>
              <a:gd name="connsiteX4-19" fmla="*/ 0 w 2644726"/>
              <a:gd name="connsiteY4-20" fmla="*/ 3604847 h 360484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644726" h="3604847">
                <a:moveTo>
                  <a:pt x="0" y="3604847"/>
                </a:moveTo>
                <a:lnTo>
                  <a:pt x="1174653" y="0"/>
                </a:lnTo>
                <a:lnTo>
                  <a:pt x="2644726" y="0"/>
                </a:lnTo>
                <a:lnTo>
                  <a:pt x="1456007" y="3604847"/>
                </a:lnTo>
                <a:lnTo>
                  <a:pt x="0" y="3604847"/>
                </a:ln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4338685" y="1480144"/>
            <a:ext cx="2162987" cy="981133"/>
            <a:chOff x="4338685" y="1480144"/>
            <a:chExt cx="2162987" cy="981133"/>
          </a:xfrm>
        </p:grpSpPr>
        <p:sp>
          <p:nvSpPr>
            <p:cNvPr id="13" name="文本框 1"/>
            <p:cNvSpPr txBox="1">
              <a:spLocks noChangeArrowheads="1"/>
            </p:cNvSpPr>
            <p:nvPr/>
          </p:nvSpPr>
          <p:spPr bwMode="auto">
            <a:xfrm>
              <a:off x="4817064" y="1480144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14" name="矩形 7"/>
            <p:cNvSpPr>
              <a:spLocks noChangeArrowheads="1"/>
            </p:cNvSpPr>
            <p:nvPr/>
          </p:nvSpPr>
          <p:spPr bwMode="auto">
            <a:xfrm>
              <a:off x="4338685" y="1876502"/>
              <a:ext cx="2162987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 enter the text in the textbox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911105" y="5090791"/>
            <a:ext cx="2162987" cy="981133"/>
            <a:chOff x="4338685" y="1480144"/>
            <a:chExt cx="2162987" cy="981133"/>
          </a:xfrm>
        </p:grpSpPr>
        <p:sp>
          <p:nvSpPr>
            <p:cNvPr id="17" name="文本框 1"/>
            <p:cNvSpPr txBox="1">
              <a:spLocks noChangeArrowheads="1"/>
            </p:cNvSpPr>
            <p:nvPr/>
          </p:nvSpPr>
          <p:spPr bwMode="auto">
            <a:xfrm>
              <a:off x="4817064" y="1480144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18" name="矩形 7"/>
            <p:cNvSpPr>
              <a:spLocks noChangeArrowheads="1"/>
            </p:cNvSpPr>
            <p:nvPr/>
          </p:nvSpPr>
          <p:spPr bwMode="auto">
            <a:xfrm>
              <a:off x="4338685" y="1876502"/>
              <a:ext cx="2162987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 enter the text in the textbox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020914" y="5084991"/>
            <a:ext cx="2162987" cy="981133"/>
            <a:chOff x="4338685" y="1480144"/>
            <a:chExt cx="2162987" cy="981133"/>
          </a:xfrm>
        </p:grpSpPr>
        <p:sp>
          <p:nvSpPr>
            <p:cNvPr id="20" name="文本框 1"/>
            <p:cNvSpPr txBox="1">
              <a:spLocks noChangeArrowheads="1"/>
            </p:cNvSpPr>
            <p:nvPr/>
          </p:nvSpPr>
          <p:spPr bwMode="auto">
            <a:xfrm>
              <a:off x="4817064" y="1480144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21" name="矩形 7"/>
            <p:cNvSpPr>
              <a:spLocks noChangeArrowheads="1"/>
            </p:cNvSpPr>
            <p:nvPr/>
          </p:nvSpPr>
          <p:spPr bwMode="auto">
            <a:xfrm>
              <a:off x="4338685" y="1876502"/>
              <a:ext cx="2162987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 enter the text in the textbox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484538" y="1480144"/>
            <a:ext cx="2162987" cy="981133"/>
            <a:chOff x="4338685" y="1480144"/>
            <a:chExt cx="2162987" cy="981133"/>
          </a:xfrm>
        </p:grpSpPr>
        <p:sp>
          <p:nvSpPr>
            <p:cNvPr id="23" name="文本框 1"/>
            <p:cNvSpPr txBox="1">
              <a:spLocks noChangeArrowheads="1"/>
            </p:cNvSpPr>
            <p:nvPr/>
          </p:nvSpPr>
          <p:spPr bwMode="auto">
            <a:xfrm>
              <a:off x="4817064" y="1480144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24" name="矩形 7"/>
            <p:cNvSpPr>
              <a:spLocks noChangeArrowheads="1"/>
            </p:cNvSpPr>
            <p:nvPr/>
          </p:nvSpPr>
          <p:spPr bwMode="auto">
            <a:xfrm>
              <a:off x="4338685" y="1876502"/>
              <a:ext cx="2162987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 enter the text in the textbox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79"/>
    </mc:Choice>
    <mc:Fallback xmlns="">
      <p:transition spd="slow" advTm="45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09847" y="268483"/>
            <a:ext cx="5728491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Objects of Investigation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463" y="2688609"/>
            <a:ext cx="5980065" cy="3616272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7010746" y="2688609"/>
            <a:ext cx="4630795" cy="1240721"/>
            <a:chOff x="7010746" y="2688609"/>
            <a:chExt cx="4630795" cy="1240721"/>
          </a:xfrm>
        </p:grpSpPr>
        <p:sp>
          <p:nvSpPr>
            <p:cNvPr id="28" name="文本框 1"/>
            <p:cNvSpPr txBox="1">
              <a:spLocks noChangeArrowheads="1"/>
            </p:cNvSpPr>
            <p:nvPr/>
          </p:nvSpPr>
          <p:spPr bwMode="auto">
            <a:xfrm>
              <a:off x="7010746" y="2688609"/>
              <a:ext cx="247644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Enter your Title here</a:t>
              </a:r>
            </a:p>
          </p:txBody>
        </p:sp>
        <p:sp>
          <p:nvSpPr>
            <p:cNvPr id="29" name="矩形 7"/>
            <p:cNvSpPr>
              <a:spLocks noChangeArrowheads="1"/>
            </p:cNvSpPr>
            <p:nvPr/>
          </p:nvSpPr>
          <p:spPr bwMode="auto">
            <a:xfrm>
              <a:off x="7010747" y="3136612"/>
              <a:ext cx="4630794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You can input what you want to present here  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7010745" y="4697105"/>
            <a:ext cx="4630795" cy="1240721"/>
            <a:chOff x="7010746" y="2688609"/>
            <a:chExt cx="4931045" cy="1240721"/>
          </a:xfrm>
        </p:grpSpPr>
        <p:sp>
          <p:nvSpPr>
            <p:cNvPr id="31" name="文本框 1"/>
            <p:cNvSpPr txBox="1">
              <a:spLocks noChangeArrowheads="1"/>
            </p:cNvSpPr>
            <p:nvPr/>
          </p:nvSpPr>
          <p:spPr bwMode="auto">
            <a:xfrm>
              <a:off x="7010746" y="2688609"/>
              <a:ext cx="247644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Enter your Title here</a:t>
              </a:r>
            </a:p>
          </p:txBody>
        </p:sp>
        <p:sp>
          <p:nvSpPr>
            <p:cNvPr id="32" name="矩形 7"/>
            <p:cNvSpPr>
              <a:spLocks noChangeArrowheads="1"/>
            </p:cNvSpPr>
            <p:nvPr/>
          </p:nvSpPr>
          <p:spPr bwMode="auto">
            <a:xfrm>
              <a:off x="7010746" y="3136612"/>
              <a:ext cx="4931045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You can input what you want to present here  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857463" y="1257867"/>
            <a:ext cx="4630795" cy="1240721"/>
            <a:chOff x="7010746" y="2688609"/>
            <a:chExt cx="4630795" cy="1240721"/>
          </a:xfrm>
        </p:grpSpPr>
        <p:sp>
          <p:nvSpPr>
            <p:cNvPr id="34" name="文本框 1"/>
            <p:cNvSpPr txBox="1">
              <a:spLocks noChangeArrowheads="1"/>
            </p:cNvSpPr>
            <p:nvPr/>
          </p:nvSpPr>
          <p:spPr bwMode="auto">
            <a:xfrm>
              <a:off x="7010746" y="2688609"/>
              <a:ext cx="247644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Enter your Title here</a:t>
              </a:r>
            </a:p>
          </p:txBody>
        </p:sp>
        <p:sp>
          <p:nvSpPr>
            <p:cNvPr id="35" name="矩形 7"/>
            <p:cNvSpPr>
              <a:spLocks noChangeArrowheads="1"/>
            </p:cNvSpPr>
            <p:nvPr/>
          </p:nvSpPr>
          <p:spPr bwMode="auto">
            <a:xfrm>
              <a:off x="7010747" y="3136612"/>
              <a:ext cx="4630794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You can input what you want to present here  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11"/>
    </mc:Choice>
    <mc:Fallback xmlns="">
      <p:transition spd="slow" advTm="35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02321" y="268483"/>
            <a:ext cx="621740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The Tools of Investigation</a:t>
            </a:r>
          </a:p>
        </p:txBody>
      </p:sp>
      <p:cxnSp>
        <p:nvCxnSpPr>
          <p:cNvPr id="6" name="直接连接符 5"/>
          <p:cNvCxnSpPr>
            <a:endCxn id="4" idx="0"/>
          </p:cNvCxnSpPr>
          <p:nvPr/>
        </p:nvCxnSpPr>
        <p:spPr>
          <a:xfrm>
            <a:off x="5875655" y="2078990"/>
            <a:ext cx="215265" cy="377825"/>
          </a:xfrm>
          <a:prstGeom prst="line">
            <a:avLst/>
          </a:prstGeom>
          <a:ln w="22225">
            <a:solidFill>
              <a:srgbClr val="DBBB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H="1">
            <a:off x="6685280" y="1774825"/>
            <a:ext cx="687705" cy="987425"/>
          </a:xfrm>
          <a:prstGeom prst="line">
            <a:avLst/>
          </a:prstGeom>
          <a:ln w="22225">
            <a:solidFill>
              <a:srgbClr val="DBBB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椭圆 10"/>
          <p:cNvSpPr/>
          <p:nvPr/>
        </p:nvSpPr>
        <p:spPr>
          <a:xfrm>
            <a:off x="7189470" y="1229360"/>
            <a:ext cx="545465" cy="545465"/>
          </a:xfrm>
          <a:prstGeom prst="ellipse">
            <a:avLst/>
          </a:prstGeom>
          <a:solidFill>
            <a:srgbClr val="DBBB3B"/>
          </a:solidFill>
          <a:ln>
            <a:solidFill>
              <a:srgbClr val="DBBB3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2" name="直接连接符 11"/>
          <p:cNvCxnSpPr/>
          <p:nvPr/>
        </p:nvCxnSpPr>
        <p:spPr>
          <a:xfrm flipH="1">
            <a:off x="7052310" y="2905125"/>
            <a:ext cx="2096770" cy="526415"/>
          </a:xfrm>
          <a:prstGeom prst="line">
            <a:avLst/>
          </a:prstGeom>
          <a:ln w="22225">
            <a:solidFill>
              <a:srgbClr val="DBBB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3921760" y="2112645"/>
            <a:ext cx="1416685" cy="894080"/>
          </a:xfrm>
          <a:prstGeom prst="line">
            <a:avLst/>
          </a:prstGeom>
          <a:ln w="22225">
            <a:solidFill>
              <a:srgbClr val="DBBB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4566285" y="3168650"/>
            <a:ext cx="721995" cy="4445"/>
          </a:xfrm>
          <a:prstGeom prst="line">
            <a:avLst/>
          </a:prstGeom>
          <a:ln w="22225">
            <a:solidFill>
              <a:srgbClr val="DBBB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椭圆 21"/>
          <p:cNvSpPr/>
          <p:nvPr/>
        </p:nvSpPr>
        <p:spPr>
          <a:xfrm>
            <a:off x="4032250" y="2862580"/>
            <a:ext cx="545465" cy="545465"/>
          </a:xfrm>
          <a:prstGeom prst="ellipse">
            <a:avLst/>
          </a:prstGeom>
          <a:solidFill>
            <a:srgbClr val="DBBB3B"/>
          </a:solidFill>
          <a:ln>
            <a:solidFill>
              <a:srgbClr val="DBBB3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3" name="直接连接符 22"/>
          <p:cNvCxnSpPr/>
          <p:nvPr/>
        </p:nvCxnSpPr>
        <p:spPr>
          <a:xfrm flipV="1">
            <a:off x="2719070" y="3566160"/>
            <a:ext cx="2439670" cy="774700"/>
          </a:xfrm>
          <a:prstGeom prst="line">
            <a:avLst/>
          </a:prstGeom>
          <a:ln w="22225">
            <a:solidFill>
              <a:srgbClr val="DBBB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 flipH="1" flipV="1">
            <a:off x="6356985" y="4279900"/>
            <a:ext cx="303530" cy="1476375"/>
          </a:xfrm>
          <a:prstGeom prst="line">
            <a:avLst/>
          </a:prstGeom>
          <a:ln w="22225">
            <a:solidFill>
              <a:srgbClr val="DBBB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V="1">
            <a:off x="5128260" y="4010660"/>
            <a:ext cx="295910" cy="360680"/>
          </a:xfrm>
          <a:prstGeom prst="line">
            <a:avLst/>
          </a:prstGeom>
          <a:ln w="22225">
            <a:solidFill>
              <a:srgbClr val="DBBB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组合 24"/>
          <p:cNvGrpSpPr/>
          <p:nvPr/>
        </p:nvGrpSpPr>
        <p:grpSpPr>
          <a:xfrm>
            <a:off x="2883535" y="1229360"/>
            <a:ext cx="1206500" cy="1118870"/>
            <a:chOff x="4541" y="1936"/>
            <a:chExt cx="1900" cy="1762"/>
          </a:xfrm>
        </p:grpSpPr>
        <p:sp>
          <p:nvSpPr>
            <p:cNvPr id="18" name="椭圆 17"/>
            <p:cNvSpPr/>
            <p:nvPr/>
          </p:nvSpPr>
          <p:spPr>
            <a:xfrm>
              <a:off x="4608" y="1936"/>
              <a:ext cx="1763" cy="1763"/>
            </a:xfrm>
            <a:prstGeom prst="ellipse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文本框 1"/>
            <p:cNvSpPr txBox="1">
              <a:spLocks noChangeArrowheads="1"/>
            </p:cNvSpPr>
            <p:nvPr/>
          </p:nvSpPr>
          <p:spPr bwMode="auto">
            <a:xfrm>
              <a:off x="4541" y="2519"/>
              <a:ext cx="1900" cy="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663065" y="3883025"/>
            <a:ext cx="1094740" cy="1016000"/>
            <a:chOff x="2619" y="6115"/>
            <a:chExt cx="1724" cy="1600"/>
          </a:xfrm>
        </p:grpSpPr>
        <p:sp>
          <p:nvSpPr>
            <p:cNvPr id="26" name="椭圆 25"/>
            <p:cNvSpPr/>
            <p:nvPr/>
          </p:nvSpPr>
          <p:spPr>
            <a:xfrm>
              <a:off x="2681" y="6115"/>
              <a:ext cx="1601" cy="1601"/>
            </a:xfrm>
            <a:prstGeom prst="ellipse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文本框 1"/>
            <p:cNvSpPr txBox="1">
              <a:spLocks noChangeArrowheads="1"/>
            </p:cNvSpPr>
            <p:nvPr/>
          </p:nvSpPr>
          <p:spPr bwMode="auto">
            <a:xfrm>
              <a:off x="2619" y="6652"/>
              <a:ext cx="1725" cy="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600" b="1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167630" y="1101090"/>
            <a:ext cx="1094740" cy="1037590"/>
            <a:chOff x="8138" y="1734"/>
            <a:chExt cx="1724" cy="1634"/>
          </a:xfrm>
        </p:grpSpPr>
        <p:sp>
          <p:nvSpPr>
            <p:cNvPr id="7" name="椭圆 6"/>
            <p:cNvSpPr/>
            <p:nvPr/>
          </p:nvSpPr>
          <p:spPr>
            <a:xfrm>
              <a:off x="8138" y="1734"/>
              <a:ext cx="1635" cy="1635"/>
            </a:xfrm>
            <a:prstGeom prst="ellipse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1"/>
            <p:cNvSpPr txBox="1">
              <a:spLocks noChangeArrowheads="1"/>
            </p:cNvSpPr>
            <p:nvPr/>
          </p:nvSpPr>
          <p:spPr bwMode="auto">
            <a:xfrm>
              <a:off x="8138" y="2314"/>
              <a:ext cx="1725" cy="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600" b="1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045585" y="4283710"/>
            <a:ext cx="1471930" cy="1471930"/>
            <a:chOff x="6371" y="6746"/>
            <a:chExt cx="2318" cy="2318"/>
          </a:xfrm>
        </p:grpSpPr>
        <p:sp>
          <p:nvSpPr>
            <p:cNvPr id="30" name="椭圆 29"/>
            <p:cNvSpPr/>
            <p:nvPr/>
          </p:nvSpPr>
          <p:spPr>
            <a:xfrm>
              <a:off x="6371" y="6746"/>
              <a:ext cx="2319" cy="2319"/>
            </a:xfrm>
            <a:prstGeom prst="ellipse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文本框 1"/>
            <p:cNvSpPr txBox="1">
              <a:spLocks noChangeArrowheads="1"/>
            </p:cNvSpPr>
            <p:nvPr/>
          </p:nvSpPr>
          <p:spPr bwMode="auto">
            <a:xfrm>
              <a:off x="6492" y="7701"/>
              <a:ext cx="2077" cy="6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b="1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875145" y="3826510"/>
            <a:ext cx="1648460" cy="1471930"/>
            <a:chOff x="10827" y="6026"/>
            <a:chExt cx="2596" cy="2318"/>
          </a:xfrm>
        </p:grpSpPr>
        <p:sp>
          <p:nvSpPr>
            <p:cNvPr id="37" name="椭圆 36"/>
            <p:cNvSpPr/>
            <p:nvPr/>
          </p:nvSpPr>
          <p:spPr>
            <a:xfrm>
              <a:off x="11105" y="6026"/>
              <a:ext cx="2319" cy="2319"/>
            </a:xfrm>
            <a:prstGeom prst="ellipse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5" name="直接连接符 34"/>
            <p:cNvCxnSpPr/>
            <p:nvPr/>
          </p:nvCxnSpPr>
          <p:spPr>
            <a:xfrm>
              <a:off x="10827" y="6191"/>
              <a:ext cx="495" cy="288"/>
            </a:xfrm>
            <a:prstGeom prst="line">
              <a:avLst/>
            </a:prstGeom>
            <a:ln w="22225">
              <a:solidFill>
                <a:srgbClr val="DBB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文本框 1"/>
            <p:cNvSpPr txBox="1">
              <a:spLocks noChangeArrowheads="1"/>
            </p:cNvSpPr>
            <p:nvPr/>
          </p:nvSpPr>
          <p:spPr bwMode="auto">
            <a:xfrm>
              <a:off x="11264" y="6914"/>
              <a:ext cx="2077" cy="6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b="1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209665" y="5699125"/>
            <a:ext cx="979170" cy="890270"/>
            <a:chOff x="9779" y="8975"/>
            <a:chExt cx="1542" cy="1402"/>
          </a:xfrm>
        </p:grpSpPr>
        <p:sp>
          <p:nvSpPr>
            <p:cNvPr id="34" name="椭圆 33"/>
            <p:cNvSpPr/>
            <p:nvPr/>
          </p:nvSpPr>
          <p:spPr>
            <a:xfrm>
              <a:off x="9827" y="8975"/>
              <a:ext cx="1403" cy="1403"/>
            </a:xfrm>
            <a:prstGeom prst="ellipse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文本框 1"/>
            <p:cNvSpPr txBox="1">
              <a:spLocks noChangeArrowheads="1"/>
            </p:cNvSpPr>
            <p:nvPr/>
          </p:nvSpPr>
          <p:spPr bwMode="auto">
            <a:xfrm>
              <a:off x="9779" y="9470"/>
              <a:ext cx="1543" cy="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400" b="1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9081135" y="2419985"/>
            <a:ext cx="979170" cy="826770"/>
            <a:chOff x="14301" y="3811"/>
            <a:chExt cx="1542" cy="1302"/>
          </a:xfrm>
        </p:grpSpPr>
        <p:sp>
          <p:nvSpPr>
            <p:cNvPr id="14" name="椭圆 13"/>
            <p:cNvSpPr/>
            <p:nvPr/>
          </p:nvSpPr>
          <p:spPr>
            <a:xfrm>
              <a:off x="14409" y="3811"/>
              <a:ext cx="1302" cy="1302"/>
            </a:xfrm>
            <a:prstGeom prst="ellipse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文本框 1"/>
            <p:cNvSpPr txBox="1">
              <a:spLocks noChangeArrowheads="1"/>
            </p:cNvSpPr>
            <p:nvPr/>
          </p:nvSpPr>
          <p:spPr bwMode="auto">
            <a:xfrm>
              <a:off x="14301" y="4220"/>
              <a:ext cx="1543" cy="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400" b="1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</p:grpSp>
      <p:sp>
        <p:nvSpPr>
          <p:cNvPr id="50" name="矩形 7"/>
          <p:cNvSpPr>
            <a:spLocks noChangeArrowheads="1"/>
          </p:cNvSpPr>
          <p:nvPr/>
        </p:nvSpPr>
        <p:spPr bwMode="auto">
          <a:xfrm>
            <a:off x="995449" y="2334300"/>
            <a:ext cx="2464347" cy="792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16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You can input what you want to present here  </a:t>
            </a:r>
          </a:p>
        </p:txBody>
      </p:sp>
      <p:sp>
        <p:nvSpPr>
          <p:cNvPr id="52" name="矩形 7"/>
          <p:cNvSpPr>
            <a:spLocks noChangeArrowheads="1"/>
          </p:cNvSpPr>
          <p:nvPr/>
        </p:nvSpPr>
        <p:spPr bwMode="auto">
          <a:xfrm>
            <a:off x="8828908" y="1604543"/>
            <a:ext cx="2464347" cy="792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16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You can input what you want to present here  </a:t>
            </a:r>
          </a:p>
        </p:txBody>
      </p:sp>
      <p:sp>
        <p:nvSpPr>
          <p:cNvPr id="53" name="矩形 7"/>
          <p:cNvSpPr>
            <a:spLocks noChangeArrowheads="1"/>
          </p:cNvSpPr>
          <p:nvPr/>
        </p:nvSpPr>
        <p:spPr bwMode="auto">
          <a:xfrm>
            <a:off x="978708" y="5298734"/>
            <a:ext cx="2464347" cy="792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16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You can input what you want to present here  </a:t>
            </a:r>
          </a:p>
        </p:txBody>
      </p:sp>
      <p:sp>
        <p:nvSpPr>
          <p:cNvPr id="54" name="矩形 7"/>
          <p:cNvSpPr>
            <a:spLocks noChangeArrowheads="1"/>
          </p:cNvSpPr>
          <p:nvPr/>
        </p:nvSpPr>
        <p:spPr bwMode="auto">
          <a:xfrm>
            <a:off x="8828907" y="4590339"/>
            <a:ext cx="2464347" cy="792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16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You can input what you want to present here  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5167630" y="2476500"/>
            <a:ext cx="1864360" cy="1864360"/>
            <a:chOff x="13341" y="-622"/>
            <a:chExt cx="2936" cy="2936"/>
          </a:xfrm>
        </p:grpSpPr>
        <p:sp>
          <p:nvSpPr>
            <p:cNvPr id="10" name="椭圆 9"/>
            <p:cNvSpPr/>
            <p:nvPr/>
          </p:nvSpPr>
          <p:spPr>
            <a:xfrm>
              <a:off x="13341" y="-622"/>
              <a:ext cx="2936" cy="2936"/>
            </a:xfrm>
            <a:prstGeom prst="ellipse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"/>
            <p:cNvSpPr txBox="1">
              <a:spLocks noChangeArrowheads="1"/>
            </p:cNvSpPr>
            <p:nvPr/>
          </p:nvSpPr>
          <p:spPr bwMode="auto">
            <a:xfrm>
              <a:off x="13590" y="423"/>
              <a:ext cx="2438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 b="1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82"/>
    </mc:Choice>
    <mc:Fallback xmlns="">
      <p:transition spd="slow" advTm="137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"/>
                            </p:stCondLst>
                            <p:childTnLst>
                              <p:par>
                                <p:cTn id="8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000"/>
                            </p:stCondLst>
                            <p:childTnLst>
                              <p:par>
                                <p:cTn id="10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8500"/>
                            </p:stCondLst>
                            <p:childTnLst>
                              <p:par>
                                <p:cTn id="10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2" grpId="0" animBg="1"/>
      <p:bldP spid="50" grpId="0"/>
      <p:bldP spid="52" grpId="0"/>
      <p:bldP spid="53" grpId="0"/>
      <p:bldP spid="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02321" y="268483"/>
            <a:ext cx="621740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marL="0" marR="0" lvl="0" indent="0" algn="ctr" defTabSz="457200" rtl="0" eaLnBrk="1" fontAlgn="b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The Tools of Investigation</a:t>
            </a:r>
          </a:p>
        </p:txBody>
      </p:sp>
      <p:sp>
        <p:nvSpPr>
          <p:cNvPr id="2" name="星形: 五角 1"/>
          <p:cNvSpPr/>
          <p:nvPr/>
        </p:nvSpPr>
        <p:spPr>
          <a:xfrm>
            <a:off x="2296160" y="1842770"/>
            <a:ext cx="3998595" cy="3998595"/>
          </a:xfrm>
          <a:prstGeom prst="star5">
            <a:avLst/>
          </a:prstGeom>
          <a:noFill/>
          <a:ln w="317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3482975" y="3246755"/>
            <a:ext cx="1633220" cy="1633220"/>
            <a:chOff x="5485" y="5113"/>
            <a:chExt cx="2572" cy="2572"/>
          </a:xfrm>
        </p:grpSpPr>
        <p:sp>
          <p:nvSpPr>
            <p:cNvPr id="5" name="椭圆 4"/>
            <p:cNvSpPr/>
            <p:nvPr/>
          </p:nvSpPr>
          <p:spPr>
            <a:xfrm>
              <a:off x="5485" y="5113"/>
              <a:ext cx="2573" cy="2573"/>
            </a:xfrm>
            <a:prstGeom prst="ellipse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文本框 1"/>
            <p:cNvSpPr txBox="1">
              <a:spLocks noChangeArrowheads="1"/>
            </p:cNvSpPr>
            <p:nvPr/>
          </p:nvSpPr>
          <p:spPr bwMode="auto">
            <a:xfrm>
              <a:off x="6017" y="5649"/>
              <a:ext cx="1489" cy="1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8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</a:t>
              </a:r>
            </a:p>
            <a:p>
              <a:pPr eaLnBrk="1" hangingPunct="1"/>
              <a:r>
                <a:rPr lang="en-US" altLang="zh-CN" sz="28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here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912870" y="1194435"/>
            <a:ext cx="808990" cy="808990"/>
            <a:chOff x="6162" y="1881"/>
            <a:chExt cx="1274" cy="1274"/>
          </a:xfrm>
        </p:grpSpPr>
        <p:sp>
          <p:nvSpPr>
            <p:cNvPr id="39" name="椭圆 38"/>
            <p:cNvSpPr/>
            <p:nvPr/>
          </p:nvSpPr>
          <p:spPr>
            <a:xfrm>
              <a:off x="6162" y="1881"/>
              <a:ext cx="1275" cy="1275"/>
            </a:xfrm>
            <a:prstGeom prst="ellipse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6304" y="2102"/>
              <a:ext cx="1043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155690" y="2861945"/>
            <a:ext cx="808990" cy="808990"/>
            <a:chOff x="9694" y="4507"/>
            <a:chExt cx="1274" cy="1274"/>
          </a:xfrm>
        </p:grpSpPr>
        <p:sp>
          <p:nvSpPr>
            <p:cNvPr id="43" name="椭圆 42"/>
            <p:cNvSpPr/>
            <p:nvPr/>
          </p:nvSpPr>
          <p:spPr>
            <a:xfrm>
              <a:off x="9694" y="4507"/>
              <a:ext cx="1275" cy="1275"/>
            </a:xfrm>
            <a:prstGeom prst="ellipse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9853" y="4703"/>
              <a:ext cx="1043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293360" y="5650865"/>
            <a:ext cx="808990" cy="808990"/>
            <a:chOff x="8336" y="8899"/>
            <a:chExt cx="1274" cy="1274"/>
          </a:xfrm>
        </p:grpSpPr>
        <p:sp>
          <p:nvSpPr>
            <p:cNvPr id="56" name="椭圆 55"/>
            <p:cNvSpPr/>
            <p:nvPr/>
          </p:nvSpPr>
          <p:spPr>
            <a:xfrm>
              <a:off x="8336" y="8899"/>
              <a:ext cx="1275" cy="1275"/>
            </a:xfrm>
            <a:prstGeom prst="ellipse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8508" y="9124"/>
              <a:ext cx="1043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2407285" y="5629910"/>
            <a:ext cx="808990" cy="808990"/>
            <a:chOff x="3791" y="8866"/>
            <a:chExt cx="1274" cy="1274"/>
          </a:xfrm>
        </p:grpSpPr>
        <p:sp>
          <p:nvSpPr>
            <p:cNvPr id="55" name="椭圆 54"/>
            <p:cNvSpPr/>
            <p:nvPr/>
          </p:nvSpPr>
          <p:spPr>
            <a:xfrm>
              <a:off x="3791" y="8866"/>
              <a:ext cx="1275" cy="1275"/>
            </a:xfrm>
            <a:prstGeom prst="ellipse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3907" y="9064"/>
              <a:ext cx="1043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624965" y="2861945"/>
            <a:ext cx="808990" cy="808990"/>
            <a:chOff x="2559" y="4507"/>
            <a:chExt cx="1274" cy="1274"/>
          </a:xfrm>
        </p:grpSpPr>
        <p:sp>
          <p:nvSpPr>
            <p:cNvPr id="51" name="椭圆 50"/>
            <p:cNvSpPr/>
            <p:nvPr/>
          </p:nvSpPr>
          <p:spPr>
            <a:xfrm>
              <a:off x="2559" y="4507"/>
              <a:ext cx="1275" cy="1275"/>
            </a:xfrm>
            <a:prstGeom prst="ellipse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2717" y="4709"/>
              <a:ext cx="1043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05</a:t>
              </a:r>
              <a:endParaRPr lang="zh-CN" altLang="en-US" sz="28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</p:grpSp>
      <p:sp>
        <p:nvSpPr>
          <p:cNvPr id="68" name="文本框 1"/>
          <p:cNvSpPr txBox="1">
            <a:spLocks noChangeArrowheads="1"/>
          </p:cNvSpPr>
          <p:nvPr/>
        </p:nvSpPr>
        <p:spPr bwMode="auto">
          <a:xfrm>
            <a:off x="2434995" y="1439951"/>
            <a:ext cx="125938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Text here</a:t>
            </a:r>
          </a:p>
        </p:txBody>
      </p:sp>
      <p:sp>
        <p:nvSpPr>
          <p:cNvPr id="69" name="文本框 1"/>
          <p:cNvSpPr txBox="1">
            <a:spLocks noChangeArrowheads="1"/>
          </p:cNvSpPr>
          <p:nvPr/>
        </p:nvSpPr>
        <p:spPr bwMode="auto">
          <a:xfrm>
            <a:off x="5966690" y="3920580"/>
            <a:ext cx="125938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Text here</a:t>
            </a:r>
          </a:p>
        </p:txBody>
      </p:sp>
      <p:sp>
        <p:nvSpPr>
          <p:cNvPr id="70" name="文本框 1"/>
          <p:cNvSpPr txBox="1">
            <a:spLocks noChangeArrowheads="1"/>
          </p:cNvSpPr>
          <p:nvPr/>
        </p:nvSpPr>
        <p:spPr bwMode="auto">
          <a:xfrm>
            <a:off x="3912875" y="6090412"/>
            <a:ext cx="125938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Text here</a:t>
            </a:r>
          </a:p>
        </p:txBody>
      </p:sp>
      <p:sp>
        <p:nvSpPr>
          <p:cNvPr id="71" name="文本框 1"/>
          <p:cNvSpPr txBox="1">
            <a:spLocks noChangeArrowheads="1"/>
          </p:cNvSpPr>
          <p:nvPr/>
        </p:nvSpPr>
        <p:spPr bwMode="auto">
          <a:xfrm>
            <a:off x="977284" y="5976046"/>
            <a:ext cx="125938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Text here</a:t>
            </a:r>
          </a:p>
        </p:txBody>
      </p:sp>
      <p:sp>
        <p:nvSpPr>
          <p:cNvPr id="72" name="文本框 1"/>
          <p:cNvSpPr txBox="1">
            <a:spLocks noChangeArrowheads="1"/>
          </p:cNvSpPr>
          <p:nvPr/>
        </p:nvSpPr>
        <p:spPr bwMode="auto">
          <a:xfrm>
            <a:off x="674439" y="3802186"/>
            <a:ext cx="125938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Text here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7854315" y="2266950"/>
            <a:ext cx="3726815" cy="3782060"/>
            <a:chOff x="12369" y="3570"/>
            <a:chExt cx="5869" cy="5956"/>
          </a:xfrm>
        </p:grpSpPr>
        <p:sp>
          <p:nvSpPr>
            <p:cNvPr id="58" name="矩形 57"/>
            <p:cNvSpPr/>
            <p:nvPr/>
          </p:nvSpPr>
          <p:spPr>
            <a:xfrm rot="5400000" flipH="1">
              <a:off x="14842" y="1097"/>
              <a:ext cx="765" cy="5711"/>
            </a:xfrm>
            <a:prstGeom prst="rect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12369" y="4234"/>
              <a:ext cx="5711" cy="4966"/>
            </a:xfrm>
            <a:prstGeom prst="rect">
              <a:avLst/>
            </a:prstGeom>
            <a:solidFill>
              <a:srgbClr val="E5E2D7"/>
            </a:solidFill>
            <a:ln>
              <a:solidFill>
                <a:srgbClr val="E5E2D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文本框 1"/>
            <p:cNvSpPr txBox="1">
              <a:spLocks noChangeArrowheads="1"/>
            </p:cNvSpPr>
            <p:nvPr/>
          </p:nvSpPr>
          <p:spPr bwMode="auto">
            <a:xfrm>
              <a:off x="12528" y="3652"/>
              <a:ext cx="3900" cy="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Enter your Title here</a:t>
              </a:r>
            </a:p>
          </p:txBody>
        </p:sp>
        <p:sp>
          <p:nvSpPr>
            <p:cNvPr id="76" name="矩形 7"/>
            <p:cNvSpPr>
              <a:spLocks noChangeArrowheads="1"/>
            </p:cNvSpPr>
            <p:nvPr/>
          </p:nvSpPr>
          <p:spPr bwMode="auto">
            <a:xfrm>
              <a:off x="12528" y="4418"/>
              <a:ext cx="5711" cy="51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</a:t>
              </a:r>
            </a:p>
            <a:p>
              <a:pPr eaLnBrk="1" hangingPunct="1">
                <a:lnSpc>
                  <a:spcPct val="130000"/>
                </a:lnSpc>
              </a:pPr>
              <a:endParaRPr lang="en-US" altLang="zh-CN" sz="16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endParaRPr>
            </a:p>
            <a:p>
              <a:pPr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</a:t>
              </a:r>
            </a:p>
            <a:p>
              <a:pPr eaLnBrk="1" hangingPunct="1">
                <a:lnSpc>
                  <a:spcPct val="130000"/>
                </a:lnSpc>
              </a:pPr>
              <a:endParaRPr lang="en-US" altLang="zh-CN" sz="16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endParaRPr>
            </a:p>
            <a:p>
              <a:pPr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</a:t>
              </a:r>
            </a:p>
            <a:p>
              <a:pPr eaLnBrk="1" hangingPunct="1"/>
              <a:endParaRPr lang="en-US" altLang="zh-CN" sz="16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04"/>
    </mc:Choice>
    <mc:Fallback xmlns="">
      <p:transition spd="slow" advTm="28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4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4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8" grpId="0"/>
      <p:bldP spid="69" grpId="0"/>
      <p:bldP spid="70" grpId="0"/>
      <p:bldP spid="71" grpId="0"/>
      <p:bldP spid="7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20455" y="268483"/>
            <a:ext cx="6399509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The Collection of the Data 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858520" y="2988860"/>
            <a:ext cx="3276600" cy="3855805"/>
            <a:chOff x="530" y="7007"/>
            <a:chExt cx="5160" cy="3768"/>
          </a:xfrm>
        </p:grpSpPr>
        <p:sp>
          <p:nvSpPr>
            <p:cNvPr id="33" name="任意多边形 18"/>
            <p:cNvSpPr/>
            <p:nvPr/>
          </p:nvSpPr>
          <p:spPr>
            <a:xfrm>
              <a:off x="3110" y="7007"/>
              <a:ext cx="2580" cy="3768"/>
            </a:xfrm>
            <a:custGeom>
              <a:avLst/>
              <a:gdLst>
                <a:gd name="connsiteX0" fmla="*/ 0 w 3001"/>
                <a:gd name="connsiteY0" fmla="*/ 3768 h 3768"/>
                <a:gd name="connsiteX1" fmla="*/ 0 w 3001"/>
                <a:gd name="connsiteY1" fmla="*/ 0 h 3768"/>
                <a:gd name="connsiteX2" fmla="*/ 3001 w 3001"/>
                <a:gd name="connsiteY2" fmla="*/ 3768 h 3768"/>
                <a:gd name="connsiteX3" fmla="*/ 0 w 3001"/>
                <a:gd name="connsiteY3" fmla="*/ 3768 h 3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01" h="3768">
                  <a:moveTo>
                    <a:pt x="0" y="3768"/>
                  </a:moveTo>
                  <a:lnTo>
                    <a:pt x="0" y="0"/>
                  </a:lnTo>
                  <a:cubicBezTo>
                    <a:pt x="1052" y="2682"/>
                    <a:pt x="2162" y="3614"/>
                    <a:pt x="3001" y="3768"/>
                  </a:cubicBezTo>
                  <a:lnTo>
                    <a:pt x="0" y="3768"/>
                  </a:lnTo>
                  <a:close/>
                </a:path>
              </a:pathLst>
            </a:custGeom>
            <a:solidFill>
              <a:srgbClr val="D0B026">
                <a:alpha val="64706"/>
              </a:srgbClr>
            </a:solidFill>
            <a:ln>
              <a:solidFill>
                <a:srgbClr val="E1CC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4" name="任意多边形 21"/>
            <p:cNvSpPr/>
            <p:nvPr/>
          </p:nvSpPr>
          <p:spPr>
            <a:xfrm flipH="1">
              <a:off x="530" y="7007"/>
              <a:ext cx="2580" cy="3768"/>
            </a:xfrm>
            <a:custGeom>
              <a:avLst/>
              <a:gdLst>
                <a:gd name="connsiteX0" fmla="*/ 0 w 3001"/>
                <a:gd name="connsiteY0" fmla="*/ 3768 h 3768"/>
                <a:gd name="connsiteX1" fmla="*/ 0 w 3001"/>
                <a:gd name="connsiteY1" fmla="*/ 0 h 3768"/>
                <a:gd name="connsiteX2" fmla="*/ 3001 w 3001"/>
                <a:gd name="connsiteY2" fmla="*/ 3768 h 3768"/>
                <a:gd name="connsiteX3" fmla="*/ 0 w 3001"/>
                <a:gd name="connsiteY3" fmla="*/ 3768 h 3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01" h="3768">
                  <a:moveTo>
                    <a:pt x="0" y="3768"/>
                  </a:moveTo>
                  <a:lnTo>
                    <a:pt x="0" y="0"/>
                  </a:lnTo>
                  <a:cubicBezTo>
                    <a:pt x="1052" y="2682"/>
                    <a:pt x="2162" y="3614"/>
                    <a:pt x="3001" y="3768"/>
                  </a:cubicBezTo>
                  <a:lnTo>
                    <a:pt x="0" y="3768"/>
                  </a:lnTo>
                  <a:close/>
                </a:path>
              </a:pathLst>
            </a:cu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688590" y="5199797"/>
            <a:ext cx="3276600" cy="1644867"/>
            <a:chOff x="3412" y="7007"/>
            <a:chExt cx="5160" cy="3768"/>
          </a:xfrm>
        </p:grpSpPr>
        <p:sp>
          <p:nvSpPr>
            <p:cNvPr id="29" name="任意多边形 4"/>
            <p:cNvSpPr/>
            <p:nvPr/>
          </p:nvSpPr>
          <p:spPr>
            <a:xfrm>
              <a:off x="5992" y="7007"/>
              <a:ext cx="2580" cy="3768"/>
            </a:xfrm>
            <a:custGeom>
              <a:avLst/>
              <a:gdLst>
                <a:gd name="connsiteX0" fmla="*/ 0 w 3001"/>
                <a:gd name="connsiteY0" fmla="*/ 3768 h 3768"/>
                <a:gd name="connsiteX1" fmla="*/ 0 w 3001"/>
                <a:gd name="connsiteY1" fmla="*/ 0 h 3768"/>
                <a:gd name="connsiteX2" fmla="*/ 3001 w 3001"/>
                <a:gd name="connsiteY2" fmla="*/ 3768 h 3768"/>
                <a:gd name="connsiteX3" fmla="*/ 0 w 3001"/>
                <a:gd name="connsiteY3" fmla="*/ 3768 h 3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01" h="3768">
                  <a:moveTo>
                    <a:pt x="0" y="3768"/>
                  </a:moveTo>
                  <a:lnTo>
                    <a:pt x="0" y="0"/>
                  </a:lnTo>
                  <a:cubicBezTo>
                    <a:pt x="1052" y="2682"/>
                    <a:pt x="2162" y="3614"/>
                    <a:pt x="3001" y="3768"/>
                  </a:cubicBezTo>
                  <a:lnTo>
                    <a:pt x="0" y="3768"/>
                  </a:lnTo>
                  <a:close/>
                </a:path>
              </a:pathLst>
            </a:custGeom>
            <a:solidFill>
              <a:schemeClr val="tx1">
                <a:alpha val="65000"/>
              </a:schemeClr>
            </a:solidFill>
            <a:ln>
              <a:solidFill>
                <a:srgbClr val="59595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0" name="任意多边形 5"/>
            <p:cNvSpPr/>
            <p:nvPr/>
          </p:nvSpPr>
          <p:spPr>
            <a:xfrm flipH="1">
              <a:off x="3412" y="7007"/>
              <a:ext cx="2580" cy="3768"/>
            </a:xfrm>
            <a:custGeom>
              <a:avLst/>
              <a:gdLst>
                <a:gd name="connsiteX0" fmla="*/ 0 w 3001"/>
                <a:gd name="connsiteY0" fmla="*/ 3768 h 3768"/>
                <a:gd name="connsiteX1" fmla="*/ 0 w 3001"/>
                <a:gd name="connsiteY1" fmla="*/ 0 h 3768"/>
                <a:gd name="connsiteX2" fmla="*/ 3001 w 3001"/>
                <a:gd name="connsiteY2" fmla="*/ 3768 h 3768"/>
                <a:gd name="connsiteX3" fmla="*/ 0 w 3001"/>
                <a:gd name="connsiteY3" fmla="*/ 3768 h 3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01" h="3768">
                  <a:moveTo>
                    <a:pt x="0" y="3768"/>
                  </a:moveTo>
                  <a:lnTo>
                    <a:pt x="0" y="0"/>
                  </a:lnTo>
                  <a:cubicBezTo>
                    <a:pt x="1052" y="2682"/>
                    <a:pt x="2162" y="3614"/>
                    <a:pt x="3001" y="3768"/>
                  </a:cubicBezTo>
                  <a:lnTo>
                    <a:pt x="0" y="3768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solidFill>
                <a:srgbClr val="59595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300220" y="2524836"/>
            <a:ext cx="3289935" cy="4333164"/>
            <a:chOff x="5950" y="7007"/>
            <a:chExt cx="5181" cy="3768"/>
          </a:xfrm>
        </p:grpSpPr>
        <p:sp>
          <p:nvSpPr>
            <p:cNvPr id="25" name="任意多边形 9"/>
            <p:cNvSpPr/>
            <p:nvPr/>
          </p:nvSpPr>
          <p:spPr>
            <a:xfrm>
              <a:off x="8551" y="7007"/>
              <a:ext cx="2580" cy="3768"/>
            </a:xfrm>
            <a:custGeom>
              <a:avLst/>
              <a:gdLst>
                <a:gd name="connsiteX0" fmla="*/ 0 w 3001"/>
                <a:gd name="connsiteY0" fmla="*/ 3768 h 3768"/>
                <a:gd name="connsiteX1" fmla="*/ 0 w 3001"/>
                <a:gd name="connsiteY1" fmla="*/ 0 h 3768"/>
                <a:gd name="connsiteX2" fmla="*/ 3001 w 3001"/>
                <a:gd name="connsiteY2" fmla="*/ 3768 h 3768"/>
                <a:gd name="connsiteX3" fmla="*/ 0 w 3001"/>
                <a:gd name="connsiteY3" fmla="*/ 3768 h 3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01" h="3768">
                  <a:moveTo>
                    <a:pt x="0" y="3768"/>
                  </a:moveTo>
                  <a:lnTo>
                    <a:pt x="0" y="0"/>
                  </a:lnTo>
                  <a:cubicBezTo>
                    <a:pt x="1052" y="2682"/>
                    <a:pt x="2162" y="3614"/>
                    <a:pt x="3001" y="3768"/>
                  </a:cubicBezTo>
                  <a:lnTo>
                    <a:pt x="0" y="3768"/>
                  </a:lnTo>
                  <a:close/>
                </a:path>
              </a:pathLst>
            </a:custGeom>
            <a:solidFill>
              <a:srgbClr val="E8D37F"/>
            </a:solidFill>
            <a:ln>
              <a:solidFill>
                <a:srgbClr val="E8D3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6" name="任意多边形 11"/>
            <p:cNvSpPr/>
            <p:nvPr/>
          </p:nvSpPr>
          <p:spPr>
            <a:xfrm flipH="1">
              <a:off x="5950" y="7007"/>
              <a:ext cx="2580" cy="3768"/>
            </a:xfrm>
            <a:custGeom>
              <a:avLst/>
              <a:gdLst>
                <a:gd name="connsiteX0" fmla="*/ 0 w 3001"/>
                <a:gd name="connsiteY0" fmla="*/ 3768 h 3768"/>
                <a:gd name="connsiteX1" fmla="*/ 0 w 3001"/>
                <a:gd name="connsiteY1" fmla="*/ 0 h 3768"/>
                <a:gd name="connsiteX2" fmla="*/ 3001 w 3001"/>
                <a:gd name="connsiteY2" fmla="*/ 3768 h 3768"/>
                <a:gd name="connsiteX3" fmla="*/ 0 w 3001"/>
                <a:gd name="connsiteY3" fmla="*/ 3768 h 3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01" h="3768">
                  <a:moveTo>
                    <a:pt x="0" y="3768"/>
                  </a:moveTo>
                  <a:lnTo>
                    <a:pt x="0" y="0"/>
                  </a:lnTo>
                  <a:cubicBezTo>
                    <a:pt x="1052" y="2682"/>
                    <a:pt x="2162" y="3614"/>
                    <a:pt x="3001" y="3768"/>
                  </a:cubicBezTo>
                  <a:lnTo>
                    <a:pt x="0" y="3768"/>
                  </a:lnTo>
                  <a:close/>
                </a:path>
              </a:pathLst>
            </a:cu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165215" y="4700461"/>
            <a:ext cx="3276600" cy="2144204"/>
            <a:chOff x="8887" y="7007"/>
            <a:chExt cx="5160" cy="3768"/>
          </a:xfrm>
        </p:grpSpPr>
        <p:sp>
          <p:nvSpPr>
            <p:cNvPr id="21" name="任意多边形 13"/>
            <p:cNvSpPr/>
            <p:nvPr/>
          </p:nvSpPr>
          <p:spPr>
            <a:xfrm>
              <a:off x="11467" y="7007"/>
              <a:ext cx="2580" cy="3768"/>
            </a:xfrm>
            <a:custGeom>
              <a:avLst/>
              <a:gdLst>
                <a:gd name="connsiteX0" fmla="*/ 0 w 3001"/>
                <a:gd name="connsiteY0" fmla="*/ 3768 h 3768"/>
                <a:gd name="connsiteX1" fmla="*/ 0 w 3001"/>
                <a:gd name="connsiteY1" fmla="*/ 0 h 3768"/>
                <a:gd name="connsiteX2" fmla="*/ 3001 w 3001"/>
                <a:gd name="connsiteY2" fmla="*/ 3768 h 3768"/>
                <a:gd name="connsiteX3" fmla="*/ 0 w 3001"/>
                <a:gd name="connsiteY3" fmla="*/ 3768 h 3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01" h="3768">
                  <a:moveTo>
                    <a:pt x="0" y="3768"/>
                  </a:moveTo>
                  <a:lnTo>
                    <a:pt x="0" y="0"/>
                  </a:lnTo>
                  <a:cubicBezTo>
                    <a:pt x="1052" y="2682"/>
                    <a:pt x="2162" y="3614"/>
                    <a:pt x="3001" y="3768"/>
                  </a:cubicBezTo>
                  <a:lnTo>
                    <a:pt x="0" y="3768"/>
                  </a:lnTo>
                  <a:close/>
                </a:path>
              </a:pathLst>
            </a:custGeom>
            <a:solidFill>
              <a:srgbClr val="595959"/>
            </a:solidFill>
            <a:ln>
              <a:solidFill>
                <a:srgbClr val="59595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2" name="任意多边形 14"/>
            <p:cNvSpPr/>
            <p:nvPr/>
          </p:nvSpPr>
          <p:spPr>
            <a:xfrm flipH="1">
              <a:off x="8887" y="7007"/>
              <a:ext cx="2580" cy="3768"/>
            </a:xfrm>
            <a:custGeom>
              <a:avLst/>
              <a:gdLst>
                <a:gd name="connsiteX0" fmla="*/ 0 w 3001"/>
                <a:gd name="connsiteY0" fmla="*/ 3768 h 3768"/>
                <a:gd name="connsiteX1" fmla="*/ 0 w 3001"/>
                <a:gd name="connsiteY1" fmla="*/ 0 h 3768"/>
                <a:gd name="connsiteX2" fmla="*/ 3001 w 3001"/>
                <a:gd name="connsiteY2" fmla="*/ 3768 h 3768"/>
                <a:gd name="connsiteX3" fmla="*/ 0 w 3001"/>
                <a:gd name="connsiteY3" fmla="*/ 3768 h 3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01" h="3768">
                  <a:moveTo>
                    <a:pt x="0" y="3768"/>
                  </a:moveTo>
                  <a:lnTo>
                    <a:pt x="0" y="0"/>
                  </a:lnTo>
                  <a:cubicBezTo>
                    <a:pt x="1052" y="2682"/>
                    <a:pt x="2162" y="3614"/>
                    <a:pt x="3001" y="3768"/>
                  </a:cubicBezTo>
                  <a:lnTo>
                    <a:pt x="0" y="3768"/>
                  </a:lnTo>
                  <a:close/>
                </a:path>
              </a:pathLst>
            </a:custGeom>
            <a:solidFill>
              <a:srgbClr val="404040"/>
            </a:solidFill>
            <a:ln>
              <a:solidFill>
                <a:srgbClr val="59595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056880" y="2333807"/>
            <a:ext cx="3276600" cy="4510858"/>
            <a:chOff x="11866" y="7007"/>
            <a:chExt cx="5160" cy="3768"/>
          </a:xfrm>
        </p:grpSpPr>
        <p:sp>
          <p:nvSpPr>
            <p:cNvPr id="17" name="任意多边形 16"/>
            <p:cNvSpPr/>
            <p:nvPr/>
          </p:nvSpPr>
          <p:spPr>
            <a:xfrm>
              <a:off x="14446" y="7007"/>
              <a:ext cx="2580" cy="3768"/>
            </a:xfrm>
            <a:custGeom>
              <a:avLst/>
              <a:gdLst>
                <a:gd name="connsiteX0" fmla="*/ 0 w 3001"/>
                <a:gd name="connsiteY0" fmla="*/ 3768 h 3768"/>
                <a:gd name="connsiteX1" fmla="*/ 0 w 3001"/>
                <a:gd name="connsiteY1" fmla="*/ 0 h 3768"/>
                <a:gd name="connsiteX2" fmla="*/ 3001 w 3001"/>
                <a:gd name="connsiteY2" fmla="*/ 3768 h 3768"/>
                <a:gd name="connsiteX3" fmla="*/ 0 w 3001"/>
                <a:gd name="connsiteY3" fmla="*/ 3768 h 3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01" h="3768">
                  <a:moveTo>
                    <a:pt x="0" y="3768"/>
                  </a:moveTo>
                  <a:lnTo>
                    <a:pt x="0" y="0"/>
                  </a:lnTo>
                  <a:cubicBezTo>
                    <a:pt x="1052" y="2682"/>
                    <a:pt x="2162" y="3614"/>
                    <a:pt x="3001" y="3768"/>
                  </a:cubicBezTo>
                  <a:lnTo>
                    <a:pt x="0" y="3768"/>
                  </a:lnTo>
                  <a:close/>
                </a:path>
              </a:pathLst>
            </a:custGeom>
            <a:solidFill>
              <a:srgbClr val="E8D37F"/>
            </a:solidFill>
            <a:ln>
              <a:solidFill>
                <a:srgbClr val="E8D3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18" name="任意多边形 17"/>
            <p:cNvSpPr/>
            <p:nvPr/>
          </p:nvSpPr>
          <p:spPr>
            <a:xfrm flipH="1">
              <a:off x="11866" y="7007"/>
              <a:ext cx="2580" cy="3768"/>
            </a:xfrm>
            <a:custGeom>
              <a:avLst/>
              <a:gdLst>
                <a:gd name="connsiteX0" fmla="*/ 0 w 3001"/>
                <a:gd name="connsiteY0" fmla="*/ 3768 h 3768"/>
                <a:gd name="connsiteX1" fmla="*/ 0 w 3001"/>
                <a:gd name="connsiteY1" fmla="*/ 0 h 3768"/>
                <a:gd name="connsiteX2" fmla="*/ 3001 w 3001"/>
                <a:gd name="connsiteY2" fmla="*/ 3768 h 3768"/>
                <a:gd name="connsiteX3" fmla="*/ 0 w 3001"/>
                <a:gd name="connsiteY3" fmla="*/ 3768 h 3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01" h="3768">
                  <a:moveTo>
                    <a:pt x="0" y="3768"/>
                  </a:moveTo>
                  <a:lnTo>
                    <a:pt x="0" y="0"/>
                  </a:lnTo>
                  <a:cubicBezTo>
                    <a:pt x="1052" y="2682"/>
                    <a:pt x="2162" y="3614"/>
                    <a:pt x="3001" y="3768"/>
                  </a:cubicBezTo>
                  <a:lnTo>
                    <a:pt x="0" y="3768"/>
                  </a:lnTo>
                  <a:close/>
                </a:path>
              </a:pathLst>
            </a:cu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36" name="文本框 35"/>
          <p:cNvSpPr txBox="1"/>
          <p:nvPr/>
        </p:nvSpPr>
        <p:spPr>
          <a:xfrm>
            <a:off x="2007488" y="2315580"/>
            <a:ext cx="1119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56%</a:t>
            </a:r>
            <a:endParaRPr lang="zh-CN" altLang="en-US" sz="2800" dirty="0">
              <a:latin typeface="Noto Sans S Chinese DemiLight" panose="020B0400000000000000" pitchFamily="34" charset="-122"/>
              <a:ea typeface="Noto Sans S Chinese DemiLight" panose="020B0400000000000000" pitchFamily="34" charset="-122"/>
            </a:endParaRPr>
          </a:p>
        </p:txBody>
      </p:sp>
      <p:sp>
        <p:nvSpPr>
          <p:cNvPr id="38" name="文本框 1"/>
          <p:cNvSpPr txBox="1">
            <a:spLocks noChangeArrowheads="1"/>
          </p:cNvSpPr>
          <p:nvPr/>
        </p:nvSpPr>
        <p:spPr bwMode="auto">
          <a:xfrm>
            <a:off x="1919741" y="6297335"/>
            <a:ext cx="12062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Text here</a:t>
            </a:r>
          </a:p>
        </p:txBody>
      </p:sp>
      <p:sp>
        <p:nvSpPr>
          <p:cNvPr id="39" name="文本框 1"/>
          <p:cNvSpPr txBox="1">
            <a:spLocks noChangeArrowheads="1"/>
          </p:cNvSpPr>
          <p:nvPr/>
        </p:nvSpPr>
        <p:spPr bwMode="auto">
          <a:xfrm>
            <a:off x="3748042" y="6297335"/>
            <a:ext cx="12062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Text here</a:t>
            </a:r>
          </a:p>
        </p:txBody>
      </p:sp>
      <p:sp>
        <p:nvSpPr>
          <p:cNvPr id="40" name="文本框 1"/>
          <p:cNvSpPr txBox="1">
            <a:spLocks noChangeArrowheads="1"/>
          </p:cNvSpPr>
          <p:nvPr/>
        </p:nvSpPr>
        <p:spPr bwMode="auto">
          <a:xfrm>
            <a:off x="5375411" y="6297335"/>
            <a:ext cx="12062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Text here</a:t>
            </a:r>
          </a:p>
        </p:txBody>
      </p:sp>
      <p:sp>
        <p:nvSpPr>
          <p:cNvPr id="41" name="文本框 1"/>
          <p:cNvSpPr txBox="1">
            <a:spLocks noChangeArrowheads="1"/>
          </p:cNvSpPr>
          <p:nvPr/>
        </p:nvSpPr>
        <p:spPr bwMode="auto">
          <a:xfrm>
            <a:off x="7234004" y="6297335"/>
            <a:ext cx="12062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Text here</a:t>
            </a:r>
          </a:p>
        </p:txBody>
      </p:sp>
      <p:sp>
        <p:nvSpPr>
          <p:cNvPr id="42" name="文本框 1"/>
          <p:cNvSpPr txBox="1">
            <a:spLocks noChangeArrowheads="1"/>
          </p:cNvSpPr>
          <p:nvPr/>
        </p:nvSpPr>
        <p:spPr bwMode="auto">
          <a:xfrm>
            <a:off x="9119893" y="6297335"/>
            <a:ext cx="12062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Text here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3832231" y="4637373"/>
            <a:ext cx="9359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25%</a:t>
            </a:r>
            <a:endParaRPr lang="zh-CN" altLang="en-US" sz="2800" dirty="0">
              <a:latin typeface="Noto Sans S Chinese DemiLight" panose="020B0400000000000000" pitchFamily="34" charset="-122"/>
              <a:ea typeface="Noto Sans S Chinese DemiLight" panose="020B0400000000000000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5488547" y="1898210"/>
            <a:ext cx="899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62%</a:t>
            </a:r>
            <a:endParaRPr lang="zh-CN" altLang="en-US" sz="2800" dirty="0">
              <a:latin typeface="Noto Sans S Chinese DemiLight" panose="020B0400000000000000" pitchFamily="34" charset="-122"/>
              <a:ea typeface="Noto Sans S Chinese DemiLight" panose="020B0400000000000000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7334319" y="4114153"/>
            <a:ext cx="938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33%</a:t>
            </a:r>
            <a:endParaRPr lang="zh-CN" altLang="en-US" sz="2800" dirty="0">
              <a:latin typeface="Noto Sans S Chinese DemiLight" panose="020B0400000000000000" pitchFamily="34" charset="-122"/>
              <a:ea typeface="Noto Sans S Chinese DemiLight" panose="020B0400000000000000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9245207" y="1779043"/>
            <a:ext cx="899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63%</a:t>
            </a:r>
            <a:endParaRPr lang="zh-CN" altLang="en-US" sz="2800" dirty="0">
              <a:latin typeface="Noto Sans S Chinese DemiLight" panose="020B0400000000000000" pitchFamily="34" charset="-122"/>
              <a:ea typeface="Noto Sans S Chinese DemiLight" panose="020B0400000000000000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96"/>
    </mc:Choice>
    <mc:Fallback xmlns="">
      <p:transition spd="slow" advTm="56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图表 5"/>
          <p:cNvGraphicFramePr/>
          <p:nvPr/>
        </p:nvGraphicFramePr>
        <p:xfrm>
          <a:off x="4502245" y="1170850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" name="组合 1"/>
          <p:cNvGrpSpPr/>
          <p:nvPr/>
        </p:nvGrpSpPr>
        <p:grpSpPr>
          <a:xfrm>
            <a:off x="822960" y="1492885"/>
            <a:ext cx="2801620" cy="4618990"/>
            <a:chOff x="1296" y="2351"/>
            <a:chExt cx="4412" cy="7274"/>
          </a:xfrm>
        </p:grpSpPr>
        <p:grpSp>
          <p:nvGrpSpPr>
            <p:cNvPr id="11" name="组合 10"/>
            <p:cNvGrpSpPr/>
            <p:nvPr/>
          </p:nvGrpSpPr>
          <p:grpSpPr>
            <a:xfrm>
              <a:off x="1296" y="2351"/>
              <a:ext cx="4413" cy="1176"/>
              <a:chOff x="2160216" y="1451942"/>
              <a:chExt cx="2802346" cy="746576"/>
            </a:xfrm>
          </p:grpSpPr>
          <p:sp>
            <p:nvSpPr>
              <p:cNvPr id="9" name="文本框 1"/>
              <p:cNvSpPr txBox="1">
                <a:spLocks noChangeArrowheads="1"/>
              </p:cNvSpPr>
              <p:nvPr/>
            </p:nvSpPr>
            <p:spPr bwMode="auto">
              <a:xfrm>
                <a:off x="2329216" y="1451942"/>
                <a:ext cx="2476447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b="1" dirty="0">
                    <a:solidFill>
                      <a:srgbClr val="DBBB3B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Enter your Title here</a:t>
                </a:r>
              </a:p>
            </p:txBody>
          </p:sp>
          <p:sp>
            <p:nvSpPr>
              <p:cNvPr id="10" name="矩形 7"/>
              <p:cNvSpPr>
                <a:spLocks noChangeArrowheads="1"/>
              </p:cNvSpPr>
              <p:nvPr/>
            </p:nvSpPr>
            <p:spPr bwMode="auto">
              <a:xfrm>
                <a:off x="2160216" y="1859964"/>
                <a:ext cx="280234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enter the text in the textbox</a:t>
                </a: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1296" y="4517"/>
              <a:ext cx="4413" cy="1176"/>
              <a:chOff x="2160216" y="1451942"/>
              <a:chExt cx="2802346" cy="746576"/>
            </a:xfrm>
          </p:grpSpPr>
          <p:sp>
            <p:nvSpPr>
              <p:cNvPr id="22" name="文本框 1"/>
              <p:cNvSpPr txBox="1">
                <a:spLocks noChangeArrowheads="1"/>
              </p:cNvSpPr>
              <p:nvPr/>
            </p:nvSpPr>
            <p:spPr bwMode="auto">
              <a:xfrm>
                <a:off x="2329216" y="1451942"/>
                <a:ext cx="2476447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b="1" dirty="0">
                    <a:solidFill>
                      <a:srgbClr val="DBBB3B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Enter your Title here</a:t>
                </a:r>
              </a:p>
            </p:txBody>
          </p:sp>
          <p:sp>
            <p:nvSpPr>
              <p:cNvPr id="23" name="矩形 7"/>
              <p:cNvSpPr>
                <a:spLocks noChangeArrowheads="1"/>
              </p:cNvSpPr>
              <p:nvPr/>
            </p:nvSpPr>
            <p:spPr bwMode="auto">
              <a:xfrm>
                <a:off x="2160216" y="1859964"/>
                <a:ext cx="280234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enter the text in the textbox</a:t>
                </a: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1296" y="6511"/>
              <a:ext cx="4413" cy="1176"/>
              <a:chOff x="2160216" y="1451942"/>
              <a:chExt cx="2802346" cy="746576"/>
            </a:xfrm>
          </p:grpSpPr>
          <p:sp>
            <p:nvSpPr>
              <p:cNvPr id="25" name="文本框 1"/>
              <p:cNvSpPr txBox="1">
                <a:spLocks noChangeArrowheads="1"/>
              </p:cNvSpPr>
              <p:nvPr/>
            </p:nvSpPr>
            <p:spPr bwMode="auto">
              <a:xfrm>
                <a:off x="2329216" y="1451942"/>
                <a:ext cx="2476447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b="1" dirty="0">
                    <a:solidFill>
                      <a:srgbClr val="DBBB3B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Enter your Title here</a:t>
                </a:r>
              </a:p>
            </p:txBody>
          </p:sp>
          <p:sp>
            <p:nvSpPr>
              <p:cNvPr id="26" name="矩形 7"/>
              <p:cNvSpPr>
                <a:spLocks noChangeArrowheads="1"/>
              </p:cNvSpPr>
              <p:nvPr/>
            </p:nvSpPr>
            <p:spPr bwMode="auto">
              <a:xfrm>
                <a:off x="2160216" y="1859964"/>
                <a:ext cx="280234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enter the text in the textbox</a:t>
                </a: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1296" y="8449"/>
              <a:ext cx="4413" cy="1176"/>
              <a:chOff x="2160216" y="1451942"/>
              <a:chExt cx="2802346" cy="746576"/>
            </a:xfrm>
          </p:grpSpPr>
          <p:sp>
            <p:nvSpPr>
              <p:cNvPr id="31" name="文本框 1"/>
              <p:cNvSpPr txBox="1">
                <a:spLocks noChangeArrowheads="1"/>
              </p:cNvSpPr>
              <p:nvPr/>
            </p:nvSpPr>
            <p:spPr bwMode="auto">
              <a:xfrm>
                <a:off x="2329216" y="1451942"/>
                <a:ext cx="2476447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b="1" dirty="0">
                    <a:solidFill>
                      <a:srgbClr val="DBBB3B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Enter your Title here</a:t>
                </a:r>
              </a:p>
            </p:txBody>
          </p:sp>
          <p:sp>
            <p:nvSpPr>
              <p:cNvPr id="32" name="矩形 7"/>
              <p:cNvSpPr>
                <a:spLocks noChangeArrowheads="1"/>
              </p:cNvSpPr>
              <p:nvPr/>
            </p:nvSpPr>
            <p:spPr bwMode="auto">
              <a:xfrm>
                <a:off x="2160216" y="1859964"/>
                <a:ext cx="2802346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enter the text in the textbox</a:t>
                </a:r>
              </a:p>
            </p:txBody>
          </p:sp>
        </p:grpSp>
      </p:grpSp>
      <p:sp>
        <p:nvSpPr>
          <p:cNvPr id="33" name="文本框 32"/>
          <p:cNvSpPr txBox="1"/>
          <p:nvPr/>
        </p:nvSpPr>
        <p:spPr>
          <a:xfrm>
            <a:off x="217608" y="268483"/>
            <a:ext cx="3429977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Data Analysis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1"/>
    </mc:Choice>
    <mc:Fallback xmlns="">
      <p:transition spd="slow" advTm="25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图片占位符 41"/>
          <p:cNvPicPr>
            <a:picLocks noGrp="1" noChangeAspect="1"/>
          </p:cNvPicPr>
          <p:nvPr>
            <p:ph type="pic" sz="quarter" idx="2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45" b="6645"/>
          <a:stretch>
            <a:fillRect/>
          </a:stretch>
        </p:blipFill>
        <p:spPr>
          <a:xfrm rot="19821913">
            <a:off x="-132937" y="-368851"/>
            <a:ext cx="6359525" cy="7367588"/>
          </a:xfrm>
        </p:spPr>
      </p:pic>
      <p:sp>
        <p:nvSpPr>
          <p:cNvPr id="43" name="文本框 42"/>
          <p:cNvSpPr txBox="1"/>
          <p:nvPr/>
        </p:nvSpPr>
        <p:spPr>
          <a:xfrm>
            <a:off x="7409180" y="1447165"/>
            <a:ext cx="3156585" cy="1446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8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cs"/>
              </a:rPr>
              <a:t>Part 3</a:t>
            </a:r>
            <a:endParaRPr kumimoji="0" lang="zh-CN" altLang="en-US" sz="8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S Chinese DemiLight" panose="020B0400000000000000" pitchFamily="34" charset="-122"/>
              <a:ea typeface="Noto Sans S Chinese DemiLight" panose="020B0400000000000000" pitchFamily="34" charset="-122"/>
              <a:cs typeface="+mn-cs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6610985" y="3098165"/>
            <a:ext cx="4754245" cy="58483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lvl="0"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prstClr val="black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Your Paper Content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6096000" y="3886835"/>
            <a:ext cx="5783580" cy="129603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You can input what you want to present here You can input what you want to present here You can input what you want to present here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69"/>
    </mc:Choice>
    <mc:Fallback xmlns="">
      <p:transition spd="slow" advTm="35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38024" y="268483"/>
            <a:ext cx="4753930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Your Paper Content</a:t>
            </a:r>
          </a:p>
        </p:txBody>
      </p:sp>
      <p:grpSp>
        <p:nvGrpSpPr>
          <p:cNvPr id="45" name="组合 44"/>
          <p:cNvGrpSpPr/>
          <p:nvPr/>
        </p:nvGrpSpPr>
        <p:grpSpPr>
          <a:xfrm>
            <a:off x="4903619" y="785858"/>
            <a:ext cx="2464347" cy="1123237"/>
            <a:chOff x="6100460" y="1790854"/>
            <a:chExt cx="2464347" cy="1123237"/>
          </a:xfrm>
        </p:grpSpPr>
        <p:sp>
          <p:nvSpPr>
            <p:cNvPr id="46" name="文本框 1"/>
            <p:cNvSpPr txBox="1">
              <a:spLocks noChangeArrowheads="1"/>
            </p:cNvSpPr>
            <p:nvPr/>
          </p:nvSpPr>
          <p:spPr bwMode="auto">
            <a:xfrm>
              <a:off x="6709635" y="1790854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47" name="矩形 7"/>
            <p:cNvSpPr>
              <a:spLocks noChangeArrowheads="1"/>
            </p:cNvSpPr>
            <p:nvPr/>
          </p:nvSpPr>
          <p:spPr bwMode="auto">
            <a:xfrm>
              <a:off x="6100460" y="2121373"/>
              <a:ext cx="2464347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057730" y="2027516"/>
            <a:ext cx="2464347" cy="1123237"/>
            <a:chOff x="6100460" y="1790854"/>
            <a:chExt cx="2464347" cy="1123237"/>
          </a:xfrm>
        </p:grpSpPr>
        <p:sp>
          <p:nvSpPr>
            <p:cNvPr id="49" name="文本框 1"/>
            <p:cNvSpPr txBox="1">
              <a:spLocks noChangeArrowheads="1"/>
            </p:cNvSpPr>
            <p:nvPr/>
          </p:nvSpPr>
          <p:spPr bwMode="auto">
            <a:xfrm>
              <a:off x="6709635" y="1790854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50" name="矩形 7"/>
            <p:cNvSpPr>
              <a:spLocks noChangeArrowheads="1"/>
            </p:cNvSpPr>
            <p:nvPr/>
          </p:nvSpPr>
          <p:spPr bwMode="auto">
            <a:xfrm>
              <a:off x="6100460" y="2121373"/>
              <a:ext cx="2464347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1865076" y="2027516"/>
            <a:ext cx="2464347" cy="1123237"/>
            <a:chOff x="6100460" y="1790854"/>
            <a:chExt cx="2464347" cy="1123237"/>
          </a:xfrm>
        </p:grpSpPr>
        <p:sp>
          <p:nvSpPr>
            <p:cNvPr id="52" name="文本框 1"/>
            <p:cNvSpPr txBox="1">
              <a:spLocks noChangeArrowheads="1"/>
            </p:cNvSpPr>
            <p:nvPr/>
          </p:nvSpPr>
          <p:spPr bwMode="auto">
            <a:xfrm>
              <a:off x="6709635" y="1790854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53" name="矩形 7"/>
            <p:cNvSpPr>
              <a:spLocks noChangeArrowheads="1"/>
            </p:cNvSpPr>
            <p:nvPr/>
          </p:nvSpPr>
          <p:spPr bwMode="auto">
            <a:xfrm>
              <a:off x="6100460" y="2121373"/>
              <a:ext cx="2464347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126468" y="3793926"/>
            <a:ext cx="2464347" cy="1123237"/>
            <a:chOff x="6100460" y="1790854"/>
            <a:chExt cx="2464347" cy="1123237"/>
          </a:xfrm>
        </p:grpSpPr>
        <p:sp>
          <p:nvSpPr>
            <p:cNvPr id="55" name="文本框 1"/>
            <p:cNvSpPr txBox="1">
              <a:spLocks noChangeArrowheads="1"/>
            </p:cNvSpPr>
            <p:nvPr/>
          </p:nvSpPr>
          <p:spPr bwMode="auto">
            <a:xfrm>
              <a:off x="6709635" y="1790854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56" name="矩形 7"/>
            <p:cNvSpPr>
              <a:spLocks noChangeArrowheads="1"/>
            </p:cNvSpPr>
            <p:nvPr/>
          </p:nvSpPr>
          <p:spPr bwMode="auto">
            <a:xfrm>
              <a:off x="6100460" y="2121373"/>
              <a:ext cx="2464347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8656090" y="3793958"/>
            <a:ext cx="2464347" cy="1123237"/>
            <a:chOff x="6100460" y="1790854"/>
            <a:chExt cx="2464347" cy="1123237"/>
          </a:xfrm>
        </p:grpSpPr>
        <p:sp>
          <p:nvSpPr>
            <p:cNvPr id="58" name="文本框 1"/>
            <p:cNvSpPr txBox="1">
              <a:spLocks noChangeArrowheads="1"/>
            </p:cNvSpPr>
            <p:nvPr/>
          </p:nvSpPr>
          <p:spPr bwMode="auto">
            <a:xfrm>
              <a:off x="6709635" y="1790854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59" name="矩形 7"/>
            <p:cNvSpPr>
              <a:spLocks noChangeArrowheads="1"/>
            </p:cNvSpPr>
            <p:nvPr/>
          </p:nvSpPr>
          <p:spPr bwMode="auto">
            <a:xfrm>
              <a:off x="6100460" y="2121373"/>
              <a:ext cx="2464347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911835" y="5541799"/>
            <a:ext cx="2464347" cy="1123237"/>
            <a:chOff x="6100460" y="1790854"/>
            <a:chExt cx="2464347" cy="1123237"/>
          </a:xfrm>
        </p:grpSpPr>
        <p:sp>
          <p:nvSpPr>
            <p:cNvPr id="61" name="文本框 1"/>
            <p:cNvSpPr txBox="1">
              <a:spLocks noChangeArrowheads="1"/>
            </p:cNvSpPr>
            <p:nvPr/>
          </p:nvSpPr>
          <p:spPr bwMode="auto">
            <a:xfrm>
              <a:off x="6709635" y="1790854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62" name="矩形 7"/>
            <p:cNvSpPr>
              <a:spLocks noChangeArrowheads="1"/>
            </p:cNvSpPr>
            <p:nvPr/>
          </p:nvSpPr>
          <p:spPr bwMode="auto">
            <a:xfrm>
              <a:off x="6100460" y="2121373"/>
              <a:ext cx="2464347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7902352" y="5541799"/>
            <a:ext cx="2464347" cy="1123237"/>
            <a:chOff x="6100460" y="1790854"/>
            <a:chExt cx="2464347" cy="1123237"/>
          </a:xfrm>
        </p:grpSpPr>
        <p:sp>
          <p:nvSpPr>
            <p:cNvPr id="64" name="文本框 1"/>
            <p:cNvSpPr txBox="1">
              <a:spLocks noChangeArrowheads="1"/>
            </p:cNvSpPr>
            <p:nvPr/>
          </p:nvSpPr>
          <p:spPr bwMode="auto">
            <a:xfrm>
              <a:off x="6709635" y="1790854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65" name="矩形 7"/>
            <p:cNvSpPr>
              <a:spLocks noChangeArrowheads="1"/>
            </p:cNvSpPr>
            <p:nvPr/>
          </p:nvSpPr>
          <p:spPr bwMode="auto">
            <a:xfrm>
              <a:off x="6100460" y="2121373"/>
              <a:ext cx="2464347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803015" y="1863090"/>
            <a:ext cx="4584700" cy="4593590"/>
            <a:chOff x="5989" y="2934"/>
            <a:chExt cx="7220" cy="7234"/>
          </a:xfrm>
        </p:grpSpPr>
        <p:grpSp>
          <p:nvGrpSpPr>
            <p:cNvPr id="44" name="组合 43"/>
            <p:cNvGrpSpPr/>
            <p:nvPr/>
          </p:nvGrpSpPr>
          <p:grpSpPr>
            <a:xfrm>
              <a:off x="5989" y="2934"/>
              <a:ext cx="7221" cy="7235"/>
              <a:chOff x="4244454" y="1589962"/>
              <a:chExt cx="3671247" cy="3678075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4970059" y="2306472"/>
                <a:ext cx="2251881" cy="2296235"/>
              </a:xfrm>
              <a:prstGeom prst="ellipse">
                <a:avLst/>
              </a:prstGeom>
              <a:solidFill>
                <a:srgbClr val="DCBE45"/>
              </a:solidFill>
              <a:ln>
                <a:solidFill>
                  <a:srgbClr val="DCBE4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E66A34"/>
                  </a:solidFill>
                </a:endParaRPr>
              </a:p>
            </p:txBody>
          </p:sp>
          <p:sp>
            <p:nvSpPr>
              <p:cNvPr id="6" name="矩形 5"/>
              <p:cNvSpPr/>
              <p:nvPr/>
            </p:nvSpPr>
            <p:spPr>
              <a:xfrm>
                <a:off x="5761629" y="4449169"/>
                <a:ext cx="668741" cy="409433"/>
              </a:xfrm>
              <a:prstGeom prst="rect">
                <a:avLst/>
              </a:prstGeom>
              <a:solidFill>
                <a:srgbClr val="DCBE45"/>
              </a:solidFill>
              <a:ln>
                <a:solidFill>
                  <a:srgbClr val="DCBE4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流程图: 延期 8"/>
              <p:cNvSpPr/>
              <p:nvPr/>
            </p:nvSpPr>
            <p:spPr>
              <a:xfrm rot="5400000">
                <a:off x="5966344" y="4804012"/>
                <a:ext cx="259309" cy="668742"/>
              </a:xfrm>
              <a:custGeom>
                <a:avLst/>
                <a:gdLst>
                  <a:gd name="connsiteX0" fmla="*/ 0 w 204717"/>
                  <a:gd name="connsiteY0" fmla="*/ 0 h 668741"/>
                  <a:gd name="connsiteX1" fmla="*/ 102359 w 204717"/>
                  <a:gd name="connsiteY1" fmla="*/ 0 h 668741"/>
                  <a:gd name="connsiteX2" fmla="*/ 204718 w 204717"/>
                  <a:gd name="connsiteY2" fmla="*/ 334371 h 668741"/>
                  <a:gd name="connsiteX3" fmla="*/ 102359 w 204717"/>
                  <a:gd name="connsiteY3" fmla="*/ 668742 h 668741"/>
                  <a:gd name="connsiteX4" fmla="*/ 0 w 204717"/>
                  <a:gd name="connsiteY4" fmla="*/ 668741 h 668741"/>
                  <a:gd name="connsiteX5" fmla="*/ 0 w 204717"/>
                  <a:gd name="connsiteY5" fmla="*/ 0 h 668741"/>
                  <a:gd name="connsiteX0-1" fmla="*/ 0 w 259309"/>
                  <a:gd name="connsiteY0-2" fmla="*/ 0 h 668742"/>
                  <a:gd name="connsiteX1-3" fmla="*/ 102359 w 259309"/>
                  <a:gd name="connsiteY1-4" fmla="*/ 0 h 668742"/>
                  <a:gd name="connsiteX2-5" fmla="*/ 259309 w 259309"/>
                  <a:gd name="connsiteY2-6" fmla="*/ 334371 h 668742"/>
                  <a:gd name="connsiteX3-7" fmla="*/ 102359 w 259309"/>
                  <a:gd name="connsiteY3-8" fmla="*/ 668742 h 668742"/>
                  <a:gd name="connsiteX4-9" fmla="*/ 0 w 259309"/>
                  <a:gd name="connsiteY4-10" fmla="*/ 668741 h 668742"/>
                  <a:gd name="connsiteX5-11" fmla="*/ 0 w 259309"/>
                  <a:gd name="connsiteY5-12" fmla="*/ 0 h 66874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59309" h="668742">
                    <a:moveTo>
                      <a:pt x="0" y="0"/>
                    </a:moveTo>
                    <a:lnTo>
                      <a:pt x="102359" y="0"/>
                    </a:lnTo>
                    <a:cubicBezTo>
                      <a:pt x="158890" y="0"/>
                      <a:pt x="259309" y="149703"/>
                      <a:pt x="259309" y="334371"/>
                    </a:cubicBezTo>
                    <a:cubicBezTo>
                      <a:pt x="259309" y="519039"/>
                      <a:pt x="158890" y="668742"/>
                      <a:pt x="102359" y="668742"/>
                    </a:cubicBezTo>
                    <a:lnTo>
                      <a:pt x="0" y="66874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6096000" y="1589962"/>
                <a:ext cx="0" cy="601591"/>
              </a:xfrm>
              <a:prstGeom prst="line">
                <a:avLst/>
              </a:prstGeom>
              <a:ln w="66675">
                <a:solidFill>
                  <a:srgbClr val="DCBE4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4841607" y="2191553"/>
                <a:ext cx="388834" cy="317014"/>
              </a:xfrm>
              <a:prstGeom prst="line">
                <a:avLst/>
              </a:prstGeom>
              <a:ln w="66675">
                <a:solidFill>
                  <a:srgbClr val="DCBE4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22"/>
              <p:cNvCxnSpPr/>
              <p:nvPr/>
            </p:nvCxnSpPr>
            <p:spPr>
              <a:xfrm flipV="1">
                <a:off x="7067045" y="2279572"/>
                <a:ext cx="459189" cy="349896"/>
              </a:xfrm>
              <a:prstGeom prst="line">
                <a:avLst/>
              </a:prstGeom>
              <a:ln w="66675">
                <a:solidFill>
                  <a:srgbClr val="DCBE4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直接连接符 28"/>
              <p:cNvCxnSpPr/>
              <p:nvPr/>
            </p:nvCxnSpPr>
            <p:spPr>
              <a:xfrm>
                <a:off x="4244454" y="3429000"/>
                <a:ext cx="597153" cy="0"/>
              </a:xfrm>
              <a:prstGeom prst="line">
                <a:avLst/>
              </a:prstGeom>
              <a:ln w="66675">
                <a:solidFill>
                  <a:srgbClr val="DCBE4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直接连接符 30"/>
              <p:cNvCxnSpPr/>
              <p:nvPr/>
            </p:nvCxnSpPr>
            <p:spPr>
              <a:xfrm flipV="1">
                <a:off x="4665765" y="4210041"/>
                <a:ext cx="417544" cy="419566"/>
              </a:xfrm>
              <a:prstGeom prst="line">
                <a:avLst/>
              </a:prstGeom>
              <a:ln w="66675">
                <a:solidFill>
                  <a:srgbClr val="DCBE4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/>
              <p:cNvCxnSpPr/>
              <p:nvPr/>
            </p:nvCxnSpPr>
            <p:spPr>
              <a:xfrm>
                <a:off x="7323935" y="3429000"/>
                <a:ext cx="591766" cy="0"/>
              </a:xfrm>
              <a:prstGeom prst="line">
                <a:avLst/>
              </a:prstGeom>
              <a:ln w="66675">
                <a:solidFill>
                  <a:srgbClr val="DCBE4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/>
              <p:nvPr/>
            </p:nvCxnSpPr>
            <p:spPr>
              <a:xfrm flipH="1" flipV="1">
                <a:off x="7078899" y="4174336"/>
                <a:ext cx="370155" cy="401074"/>
              </a:xfrm>
              <a:prstGeom prst="line">
                <a:avLst/>
              </a:prstGeom>
              <a:ln w="66675">
                <a:solidFill>
                  <a:srgbClr val="DCBE4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5" name="任意多边形: 形状 84"/>
            <p:cNvSpPr/>
            <p:nvPr/>
          </p:nvSpPr>
          <p:spPr>
            <a:xfrm rot="21319495">
              <a:off x="9605" y="4816"/>
              <a:ext cx="1515" cy="1169"/>
            </a:xfrm>
            <a:custGeom>
              <a:avLst/>
              <a:gdLst>
                <a:gd name="connsiteX0" fmla="*/ 0 w 682388"/>
                <a:gd name="connsiteY0" fmla="*/ 9192 h 418625"/>
                <a:gd name="connsiteX1" fmla="*/ 204717 w 682388"/>
                <a:gd name="connsiteY1" fmla="*/ 9192 h 418625"/>
                <a:gd name="connsiteX2" fmla="*/ 423081 w 682388"/>
                <a:gd name="connsiteY2" fmla="*/ 104726 h 418625"/>
                <a:gd name="connsiteX3" fmla="*/ 614149 w 682388"/>
                <a:gd name="connsiteY3" fmla="*/ 295795 h 418625"/>
                <a:gd name="connsiteX4" fmla="*/ 682388 w 682388"/>
                <a:gd name="connsiteY4" fmla="*/ 418625 h 418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2388" h="418625">
                  <a:moveTo>
                    <a:pt x="0" y="9192"/>
                  </a:moveTo>
                  <a:cubicBezTo>
                    <a:pt x="67102" y="1231"/>
                    <a:pt x="134204" y="-6730"/>
                    <a:pt x="204717" y="9192"/>
                  </a:cubicBezTo>
                  <a:cubicBezTo>
                    <a:pt x="275231" y="25114"/>
                    <a:pt x="354842" y="56959"/>
                    <a:pt x="423081" y="104726"/>
                  </a:cubicBezTo>
                  <a:cubicBezTo>
                    <a:pt x="491320" y="152493"/>
                    <a:pt x="570931" y="243479"/>
                    <a:pt x="614149" y="295795"/>
                  </a:cubicBezTo>
                  <a:cubicBezTo>
                    <a:pt x="657367" y="348111"/>
                    <a:pt x="669877" y="383368"/>
                    <a:pt x="682388" y="418625"/>
                  </a:cubicBezTo>
                </a:path>
              </a:pathLst>
            </a:custGeom>
            <a:noFill/>
            <a:ln w="13335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55"/>
    </mc:Choice>
    <mc:Fallback xmlns="">
      <p:transition spd="slow" advTm="16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38024" y="268483"/>
            <a:ext cx="4753930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Your Paper Content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1780428" y="1610934"/>
            <a:ext cx="3009937" cy="4978583"/>
            <a:chOff x="1794076" y="1762390"/>
            <a:chExt cx="3009937" cy="4978583"/>
          </a:xfrm>
        </p:grpSpPr>
        <p:sp>
          <p:nvSpPr>
            <p:cNvPr id="5" name="梯形 4"/>
            <p:cNvSpPr/>
            <p:nvPr/>
          </p:nvSpPr>
          <p:spPr>
            <a:xfrm rot="10800000">
              <a:off x="2530668" y="1762390"/>
              <a:ext cx="1007635" cy="696457"/>
            </a:xfrm>
            <a:prstGeom prst="trapezoid">
              <a:avLst/>
            </a:prstGeom>
            <a:solidFill>
              <a:srgbClr val="DCBE45"/>
            </a:solidFill>
            <a:ln>
              <a:solidFill>
                <a:srgbClr val="DCBE4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直角三角形 5"/>
            <p:cNvSpPr/>
            <p:nvPr/>
          </p:nvSpPr>
          <p:spPr>
            <a:xfrm rot="5400000">
              <a:off x="2459256" y="2464704"/>
              <a:ext cx="804084" cy="1007633"/>
            </a:xfrm>
            <a:custGeom>
              <a:avLst/>
              <a:gdLst>
                <a:gd name="connsiteX0" fmla="*/ 0 w 846161"/>
                <a:gd name="connsiteY0" fmla="*/ 614148 h 614148"/>
                <a:gd name="connsiteX1" fmla="*/ 0 w 846161"/>
                <a:gd name="connsiteY1" fmla="*/ 0 h 614148"/>
                <a:gd name="connsiteX2" fmla="*/ 846161 w 846161"/>
                <a:gd name="connsiteY2" fmla="*/ 614148 h 614148"/>
                <a:gd name="connsiteX3" fmla="*/ 0 w 846161"/>
                <a:gd name="connsiteY3" fmla="*/ 614148 h 614148"/>
                <a:gd name="connsiteX0-1" fmla="*/ 0 w 887107"/>
                <a:gd name="connsiteY0-2" fmla="*/ 614148 h 955342"/>
                <a:gd name="connsiteX1-3" fmla="*/ 0 w 887107"/>
                <a:gd name="connsiteY1-4" fmla="*/ 0 h 955342"/>
                <a:gd name="connsiteX2-5" fmla="*/ 887107 w 887107"/>
                <a:gd name="connsiteY2-6" fmla="*/ 955342 h 955342"/>
                <a:gd name="connsiteX3-7" fmla="*/ 0 w 887107"/>
                <a:gd name="connsiteY3-8" fmla="*/ 614148 h 95534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887107" h="955342">
                  <a:moveTo>
                    <a:pt x="0" y="614148"/>
                  </a:moveTo>
                  <a:lnTo>
                    <a:pt x="0" y="0"/>
                  </a:lnTo>
                  <a:lnTo>
                    <a:pt x="887107" y="955342"/>
                  </a:lnTo>
                  <a:lnTo>
                    <a:pt x="0" y="614148"/>
                  </a:lnTo>
                  <a:close/>
                </a:path>
              </a:pathLst>
            </a:custGeom>
            <a:solidFill>
              <a:srgbClr val="DCBE45"/>
            </a:solidFill>
            <a:ln>
              <a:solidFill>
                <a:srgbClr val="DCBE4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斜纹 7"/>
            <p:cNvSpPr/>
            <p:nvPr/>
          </p:nvSpPr>
          <p:spPr>
            <a:xfrm>
              <a:off x="1794076" y="2852902"/>
              <a:ext cx="1917427" cy="2361211"/>
            </a:xfrm>
            <a:custGeom>
              <a:avLst/>
              <a:gdLst>
                <a:gd name="connsiteX0" fmla="*/ 0 w 1105469"/>
                <a:gd name="connsiteY0" fmla="*/ 552735 h 1105469"/>
                <a:gd name="connsiteX1" fmla="*/ 552735 w 1105469"/>
                <a:gd name="connsiteY1" fmla="*/ 0 h 1105469"/>
                <a:gd name="connsiteX2" fmla="*/ 1105469 w 1105469"/>
                <a:gd name="connsiteY2" fmla="*/ 0 h 1105469"/>
                <a:gd name="connsiteX3" fmla="*/ 0 w 1105469"/>
                <a:gd name="connsiteY3" fmla="*/ 1105469 h 1105469"/>
                <a:gd name="connsiteX4" fmla="*/ 0 w 1105469"/>
                <a:gd name="connsiteY4" fmla="*/ 552735 h 1105469"/>
                <a:gd name="connsiteX0-1" fmla="*/ 0 w 1105469"/>
                <a:gd name="connsiteY0-2" fmla="*/ 852986 h 1405720"/>
                <a:gd name="connsiteX1-3" fmla="*/ 771099 w 1105469"/>
                <a:gd name="connsiteY1-4" fmla="*/ 0 h 1405720"/>
                <a:gd name="connsiteX2-5" fmla="*/ 1105469 w 1105469"/>
                <a:gd name="connsiteY2-6" fmla="*/ 300251 h 1405720"/>
                <a:gd name="connsiteX3-7" fmla="*/ 0 w 1105469"/>
                <a:gd name="connsiteY3-8" fmla="*/ 1405720 h 1405720"/>
                <a:gd name="connsiteX4-9" fmla="*/ 0 w 1105469"/>
                <a:gd name="connsiteY4-10" fmla="*/ 852986 h 1405720"/>
                <a:gd name="connsiteX0-11" fmla="*/ 0 w 1105469"/>
                <a:gd name="connsiteY0-12" fmla="*/ 934872 h 1487606"/>
                <a:gd name="connsiteX1-13" fmla="*/ 839337 w 1105469"/>
                <a:gd name="connsiteY1-14" fmla="*/ 0 h 1487606"/>
                <a:gd name="connsiteX2-15" fmla="*/ 1105469 w 1105469"/>
                <a:gd name="connsiteY2-16" fmla="*/ 382137 h 1487606"/>
                <a:gd name="connsiteX3-17" fmla="*/ 0 w 1105469"/>
                <a:gd name="connsiteY3-18" fmla="*/ 1487606 h 1487606"/>
                <a:gd name="connsiteX4-19" fmla="*/ 0 w 1105469"/>
                <a:gd name="connsiteY4-20" fmla="*/ 934872 h 1487606"/>
                <a:gd name="connsiteX0-21" fmla="*/ 204717 w 1310186"/>
                <a:gd name="connsiteY0-22" fmla="*/ 934872 h 1719617"/>
                <a:gd name="connsiteX1-23" fmla="*/ 1044054 w 1310186"/>
                <a:gd name="connsiteY1-24" fmla="*/ 0 h 1719617"/>
                <a:gd name="connsiteX2-25" fmla="*/ 1310186 w 1310186"/>
                <a:gd name="connsiteY2-26" fmla="*/ 382137 h 1719617"/>
                <a:gd name="connsiteX3-27" fmla="*/ 0 w 1310186"/>
                <a:gd name="connsiteY3-28" fmla="*/ 1719617 h 1719617"/>
                <a:gd name="connsiteX4-29" fmla="*/ 204717 w 1310186"/>
                <a:gd name="connsiteY4-30" fmla="*/ 934872 h 1719617"/>
                <a:gd name="connsiteX0-31" fmla="*/ 153934 w 1310186"/>
                <a:gd name="connsiteY0-32" fmla="*/ 768915 h 1719617"/>
                <a:gd name="connsiteX1-33" fmla="*/ 1044054 w 1310186"/>
                <a:gd name="connsiteY1-34" fmla="*/ 0 h 1719617"/>
                <a:gd name="connsiteX2-35" fmla="*/ 1310186 w 1310186"/>
                <a:gd name="connsiteY2-36" fmla="*/ 382137 h 1719617"/>
                <a:gd name="connsiteX3-37" fmla="*/ 0 w 1310186"/>
                <a:gd name="connsiteY3-38" fmla="*/ 1719617 h 1719617"/>
                <a:gd name="connsiteX4-39" fmla="*/ 153934 w 1310186"/>
                <a:gd name="connsiteY4-40" fmla="*/ 768915 h 1719617"/>
                <a:gd name="connsiteX0-41" fmla="*/ 265656 w 1421908"/>
                <a:gd name="connsiteY0-42" fmla="*/ 768915 h 1501252"/>
                <a:gd name="connsiteX1-43" fmla="*/ 1155776 w 1421908"/>
                <a:gd name="connsiteY1-44" fmla="*/ 0 h 1501252"/>
                <a:gd name="connsiteX2-45" fmla="*/ 1421908 w 1421908"/>
                <a:gd name="connsiteY2-46" fmla="*/ 382137 h 1501252"/>
                <a:gd name="connsiteX3-47" fmla="*/ 0 w 1421908"/>
                <a:gd name="connsiteY3-48" fmla="*/ 1501252 h 1501252"/>
                <a:gd name="connsiteX4-49" fmla="*/ 265656 w 1421908"/>
                <a:gd name="connsiteY4-50" fmla="*/ 768915 h 1501252"/>
                <a:gd name="connsiteX0-51" fmla="*/ 265656 w 1371125"/>
                <a:gd name="connsiteY0-52" fmla="*/ 768915 h 1501252"/>
                <a:gd name="connsiteX1-53" fmla="*/ 1155776 w 1371125"/>
                <a:gd name="connsiteY1-54" fmla="*/ 0 h 1501252"/>
                <a:gd name="connsiteX2-55" fmla="*/ 1371125 w 1371125"/>
                <a:gd name="connsiteY2-56" fmla="*/ 329729 h 1501252"/>
                <a:gd name="connsiteX3-57" fmla="*/ 0 w 1371125"/>
                <a:gd name="connsiteY3-58" fmla="*/ 1501252 h 1501252"/>
                <a:gd name="connsiteX4-59" fmla="*/ 265656 w 1371125"/>
                <a:gd name="connsiteY4-60" fmla="*/ 768915 h 1501252"/>
                <a:gd name="connsiteX0-61" fmla="*/ 468786 w 1574255"/>
                <a:gd name="connsiteY0-62" fmla="*/ 768915 h 1667209"/>
                <a:gd name="connsiteX1-63" fmla="*/ 1358906 w 1574255"/>
                <a:gd name="connsiteY1-64" fmla="*/ 0 h 1667209"/>
                <a:gd name="connsiteX2-65" fmla="*/ 1574255 w 1574255"/>
                <a:gd name="connsiteY2-66" fmla="*/ 329729 h 1667209"/>
                <a:gd name="connsiteX3-67" fmla="*/ 0 w 1574255"/>
                <a:gd name="connsiteY3-68" fmla="*/ 1667209 h 1667209"/>
                <a:gd name="connsiteX4-69" fmla="*/ 468786 w 1574255"/>
                <a:gd name="connsiteY4-70" fmla="*/ 768915 h 1667209"/>
                <a:gd name="connsiteX0-71" fmla="*/ 235187 w 1574255"/>
                <a:gd name="connsiteY0-72" fmla="*/ 969811 h 1667209"/>
                <a:gd name="connsiteX1-73" fmla="*/ 1358906 w 1574255"/>
                <a:gd name="connsiteY1-74" fmla="*/ 0 h 1667209"/>
                <a:gd name="connsiteX2-75" fmla="*/ 1574255 w 1574255"/>
                <a:gd name="connsiteY2-76" fmla="*/ 329729 h 1667209"/>
                <a:gd name="connsiteX3-77" fmla="*/ 0 w 1574255"/>
                <a:gd name="connsiteY3-78" fmla="*/ 1667209 h 1667209"/>
                <a:gd name="connsiteX4-79" fmla="*/ 235187 w 1574255"/>
                <a:gd name="connsiteY4-80" fmla="*/ 969811 h 166720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574255" h="1667209">
                  <a:moveTo>
                    <a:pt x="235187" y="969811"/>
                  </a:moveTo>
                  <a:lnTo>
                    <a:pt x="1358906" y="0"/>
                  </a:lnTo>
                  <a:lnTo>
                    <a:pt x="1574255" y="329729"/>
                  </a:lnTo>
                  <a:lnTo>
                    <a:pt x="0" y="1667209"/>
                  </a:lnTo>
                  <a:lnTo>
                    <a:pt x="235187" y="969811"/>
                  </a:lnTo>
                  <a:close/>
                </a:path>
              </a:pathLst>
            </a:custGeom>
            <a:solidFill>
              <a:srgbClr val="DCBE45"/>
            </a:solidFill>
            <a:ln>
              <a:solidFill>
                <a:srgbClr val="DCBE4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" name="斜纹 7"/>
            <p:cNvSpPr/>
            <p:nvPr/>
          </p:nvSpPr>
          <p:spPr>
            <a:xfrm>
              <a:off x="1912216" y="3759820"/>
              <a:ext cx="2150531" cy="2361211"/>
            </a:xfrm>
            <a:custGeom>
              <a:avLst/>
              <a:gdLst>
                <a:gd name="connsiteX0" fmla="*/ 0 w 1105469"/>
                <a:gd name="connsiteY0" fmla="*/ 552735 h 1105469"/>
                <a:gd name="connsiteX1" fmla="*/ 552735 w 1105469"/>
                <a:gd name="connsiteY1" fmla="*/ 0 h 1105469"/>
                <a:gd name="connsiteX2" fmla="*/ 1105469 w 1105469"/>
                <a:gd name="connsiteY2" fmla="*/ 0 h 1105469"/>
                <a:gd name="connsiteX3" fmla="*/ 0 w 1105469"/>
                <a:gd name="connsiteY3" fmla="*/ 1105469 h 1105469"/>
                <a:gd name="connsiteX4" fmla="*/ 0 w 1105469"/>
                <a:gd name="connsiteY4" fmla="*/ 552735 h 1105469"/>
                <a:gd name="connsiteX0-1" fmla="*/ 0 w 1105469"/>
                <a:gd name="connsiteY0-2" fmla="*/ 852986 h 1405720"/>
                <a:gd name="connsiteX1-3" fmla="*/ 771099 w 1105469"/>
                <a:gd name="connsiteY1-4" fmla="*/ 0 h 1405720"/>
                <a:gd name="connsiteX2-5" fmla="*/ 1105469 w 1105469"/>
                <a:gd name="connsiteY2-6" fmla="*/ 300251 h 1405720"/>
                <a:gd name="connsiteX3-7" fmla="*/ 0 w 1105469"/>
                <a:gd name="connsiteY3-8" fmla="*/ 1405720 h 1405720"/>
                <a:gd name="connsiteX4-9" fmla="*/ 0 w 1105469"/>
                <a:gd name="connsiteY4-10" fmla="*/ 852986 h 1405720"/>
                <a:gd name="connsiteX0-11" fmla="*/ 0 w 1105469"/>
                <a:gd name="connsiteY0-12" fmla="*/ 934872 h 1487606"/>
                <a:gd name="connsiteX1-13" fmla="*/ 839337 w 1105469"/>
                <a:gd name="connsiteY1-14" fmla="*/ 0 h 1487606"/>
                <a:gd name="connsiteX2-15" fmla="*/ 1105469 w 1105469"/>
                <a:gd name="connsiteY2-16" fmla="*/ 382137 h 1487606"/>
                <a:gd name="connsiteX3-17" fmla="*/ 0 w 1105469"/>
                <a:gd name="connsiteY3-18" fmla="*/ 1487606 h 1487606"/>
                <a:gd name="connsiteX4-19" fmla="*/ 0 w 1105469"/>
                <a:gd name="connsiteY4-20" fmla="*/ 934872 h 1487606"/>
                <a:gd name="connsiteX0-21" fmla="*/ 204717 w 1310186"/>
                <a:gd name="connsiteY0-22" fmla="*/ 934872 h 1719617"/>
                <a:gd name="connsiteX1-23" fmla="*/ 1044054 w 1310186"/>
                <a:gd name="connsiteY1-24" fmla="*/ 0 h 1719617"/>
                <a:gd name="connsiteX2-25" fmla="*/ 1310186 w 1310186"/>
                <a:gd name="connsiteY2-26" fmla="*/ 382137 h 1719617"/>
                <a:gd name="connsiteX3-27" fmla="*/ 0 w 1310186"/>
                <a:gd name="connsiteY3-28" fmla="*/ 1719617 h 1719617"/>
                <a:gd name="connsiteX4-29" fmla="*/ 204717 w 1310186"/>
                <a:gd name="connsiteY4-30" fmla="*/ 934872 h 1719617"/>
                <a:gd name="connsiteX0-31" fmla="*/ 153934 w 1310186"/>
                <a:gd name="connsiteY0-32" fmla="*/ 768915 h 1719617"/>
                <a:gd name="connsiteX1-33" fmla="*/ 1044054 w 1310186"/>
                <a:gd name="connsiteY1-34" fmla="*/ 0 h 1719617"/>
                <a:gd name="connsiteX2-35" fmla="*/ 1310186 w 1310186"/>
                <a:gd name="connsiteY2-36" fmla="*/ 382137 h 1719617"/>
                <a:gd name="connsiteX3-37" fmla="*/ 0 w 1310186"/>
                <a:gd name="connsiteY3-38" fmla="*/ 1719617 h 1719617"/>
                <a:gd name="connsiteX4-39" fmla="*/ 153934 w 1310186"/>
                <a:gd name="connsiteY4-40" fmla="*/ 768915 h 1719617"/>
                <a:gd name="connsiteX0-41" fmla="*/ 265656 w 1421908"/>
                <a:gd name="connsiteY0-42" fmla="*/ 768915 h 1501252"/>
                <a:gd name="connsiteX1-43" fmla="*/ 1155776 w 1421908"/>
                <a:gd name="connsiteY1-44" fmla="*/ 0 h 1501252"/>
                <a:gd name="connsiteX2-45" fmla="*/ 1421908 w 1421908"/>
                <a:gd name="connsiteY2-46" fmla="*/ 382137 h 1501252"/>
                <a:gd name="connsiteX3-47" fmla="*/ 0 w 1421908"/>
                <a:gd name="connsiteY3-48" fmla="*/ 1501252 h 1501252"/>
                <a:gd name="connsiteX4-49" fmla="*/ 265656 w 1421908"/>
                <a:gd name="connsiteY4-50" fmla="*/ 768915 h 1501252"/>
                <a:gd name="connsiteX0-51" fmla="*/ 265656 w 1371125"/>
                <a:gd name="connsiteY0-52" fmla="*/ 768915 h 1501252"/>
                <a:gd name="connsiteX1-53" fmla="*/ 1155776 w 1371125"/>
                <a:gd name="connsiteY1-54" fmla="*/ 0 h 1501252"/>
                <a:gd name="connsiteX2-55" fmla="*/ 1371125 w 1371125"/>
                <a:gd name="connsiteY2-56" fmla="*/ 329729 h 1501252"/>
                <a:gd name="connsiteX3-57" fmla="*/ 0 w 1371125"/>
                <a:gd name="connsiteY3-58" fmla="*/ 1501252 h 1501252"/>
                <a:gd name="connsiteX4-59" fmla="*/ 265656 w 1371125"/>
                <a:gd name="connsiteY4-60" fmla="*/ 768915 h 1501252"/>
                <a:gd name="connsiteX0-61" fmla="*/ 468786 w 1574255"/>
                <a:gd name="connsiteY0-62" fmla="*/ 768915 h 1667209"/>
                <a:gd name="connsiteX1-63" fmla="*/ 1358906 w 1574255"/>
                <a:gd name="connsiteY1-64" fmla="*/ 0 h 1667209"/>
                <a:gd name="connsiteX2-65" fmla="*/ 1574255 w 1574255"/>
                <a:gd name="connsiteY2-66" fmla="*/ 329729 h 1667209"/>
                <a:gd name="connsiteX3-67" fmla="*/ 0 w 1574255"/>
                <a:gd name="connsiteY3-68" fmla="*/ 1667209 h 1667209"/>
                <a:gd name="connsiteX4-69" fmla="*/ 468786 w 1574255"/>
                <a:gd name="connsiteY4-70" fmla="*/ 768915 h 1667209"/>
                <a:gd name="connsiteX0-71" fmla="*/ 235187 w 1574255"/>
                <a:gd name="connsiteY0-72" fmla="*/ 969811 h 1667209"/>
                <a:gd name="connsiteX1-73" fmla="*/ 1358906 w 1574255"/>
                <a:gd name="connsiteY1-74" fmla="*/ 0 h 1667209"/>
                <a:gd name="connsiteX2-75" fmla="*/ 1574255 w 1574255"/>
                <a:gd name="connsiteY2-76" fmla="*/ 329729 h 1667209"/>
                <a:gd name="connsiteX3-77" fmla="*/ 0 w 1574255"/>
                <a:gd name="connsiteY3-78" fmla="*/ 1667209 h 1667209"/>
                <a:gd name="connsiteX4-79" fmla="*/ 235187 w 1574255"/>
                <a:gd name="connsiteY4-80" fmla="*/ 969811 h 1667209"/>
                <a:gd name="connsiteX0-81" fmla="*/ 0 w 1765640"/>
                <a:gd name="connsiteY0-82" fmla="*/ 1354133 h 1667209"/>
                <a:gd name="connsiteX1-83" fmla="*/ 1550291 w 1765640"/>
                <a:gd name="connsiteY1-84" fmla="*/ 0 h 1667209"/>
                <a:gd name="connsiteX2-85" fmla="*/ 1765640 w 1765640"/>
                <a:gd name="connsiteY2-86" fmla="*/ 329729 h 1667209"/>
                <a:gd name="connsiteX3-87" fmla="*/ 191385 w 1765640"/>
                <a:gd name="connsiteY3-88" fmla="*/ 1667209 h 1667209"/>
                <a:gd name="connsiteX4-89" fmla="*/ 0 w 1765640"/>
                <a:gd name="connsiteY4-90" fmla="*/ 1354133 h 166720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765640" h="1667209">
                  <a:moveTo>
                    <a:pt x="0" y="1354133"/>
                  </a:moveTo>
                  <a:lnTo>
                    <a:pt x="1550291" y="0"/>
                  </a:lnTo>
                  <a:lnTo>
                    <a:pt x="1765640" y="329729"/>
                  </a:lnTo>
                  <a:lnTo>
                    <a:pt x="191385" y="1667209"/>
                  </a:lnTo>
                  <a:lnTo>
                    <a:pt x="0" y="1354133"/>
                  </a:lnTo>
                  <a:close/>
                </a:path>
              </a:pathLst>
            </a:custGeom>
            <a:solidFill>
              <a:srgbClr val="DCBE45"/>
            </a:solidFill>
            <a:ln>
              <a:solidFill>
                <a:srgbClr val="DCBE4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斜纹 7"/>
            <p:cNvSpPr/>
            <p:nvPr/>
          </p:nvSpPr>
          <p:spPr>
            <a:xfrm>
              <a:off x="2530667" y="4743731"/>
              <a:ext cx="1883325" cy="1997242"/>
            </a:xfrm>
            <a:custGeom>
              <a:avLst/>
              <a:gdLst>
                <a:gd name="connsiteX0" fmla="*/ 0 w 1105469"/>
                <a:gd name="connsiteY0" fmla="*/ 552735 h 1105469"/>
                <a:gd name="connsiteX1" fmla="*/ 552735 w 1105469"/>
                <a:gd name="connsiteY1" fmla="*/ 0 h 1105469"/>
                <a:gd name="connsiteX2" fmla="*/ 1105469 w 1105469"/>
                <a:gd name="connsiteY2" fmla="*/ 0 h 1105469"/>
                <a:gd name="connsiteX3" fmla="*/ 0 w 1105469"/>
                <a:gd name="connsiteY3" fmla="*/ 1105469 h 1105469"/>
                <a:gd name="connsiteX4" fmla="*/ 0 w 1105469"/>
                <a:gd name="connsiteY4" fmla="*/ 552735 h 1105469"/>
                <a:gd name="connsiteX0-1" fmla="*/ 0 w 1105469"/>
                <a:gd name="connsiteY0-2" fmla="*/ 852986 h 1405720"/>
                <a:gd name="connsiteX1-3" fmla="*/ 771099 w 1105469"/>
                <a:gd name="connsiteY1-4" fmla="*/ 0 h 1405720"/>
                <a:gd name="connsiteX2-5" fmla="*/ 1105469 w 1105469"/>
                <a:gd name="connsiteY2-6" fmla="*/ 300251 h 1405720"/>
                <a:gd name="connsiteX3-7" fmla="*/ 0 w 1105469"/>
                <a:gd name="connsiteY3-8" fmla="*/ 1405720 h 1405720"/>
                <a:gd name="connsiteX4-9" fmla="*/ 0 w 1105469"/>
                <a:gd name="connsiteY4-10" fmla="*/ 852986 h 1405720"/>
                <a:gd name="connsiteX0-11" fmla="*/ 0 w 1105469"/>
                <a:gd name="connsiteY0-12" fmla="*/ 934872 h 1487606"/>
                <a:gd name="connsiteX1-13" fmla="*/ 839337 w 1105469"/>
                <a:gd name="connsiteY1-14" fmla="*/ 0 h 1487606"/>
                <a:gd name="connsiteX2-15" fmla="*/ 1105469 w 1105469"/>
                <a:gd name="connsiteY2-16" fmla="*/ 382137 h 1487606"/>
                <a:gd name="connsiteX3-17" fmla="*/ 0 w 1105469"/>
                <a:gd name="connsiteY3-18" fmla="*/ 1487606 h 1487606"/>
                <a:gd name="connsiteX4-19" fmla="*/ 0 w 1105469"/>
                <a:gd name="connsiteY4-20" fmla="*/ 934872 h 1487606"/>
                <a:gd name="connsiteX0-21" fmla="*/ 204717 w 1310186"/>
                <a:gd name="connsiteY0-22" fmla="*/ 934872 h 1719617"/>
                <a:gd name="connsiteX1-23" fmla="*/ 1044054 w 1310186"/>
                <a:gd name="connsiteY1-24" fmla="*/ 0 h 1719617"/>
                <a:gd name="connsiteX2-25" fmla="*/ 1310186 w 1310186"/>
                <a:gd name="connsiteY2-26" fmla="*/ 382137 h 1719617"/>
                <a:gd name="connsiteX3-27" fmla="*/ 0 w 1310186"/>
                <a:gd name="connsiteY3-28" fmla="*/ 1719617 h 1719617"/>
                <a:gd name="connsiteX4-29" fmla="*/ 204717 w 1310186"/>
                <a:gd name="connsiteY4-30" fmla="*/ 934872 h 1719617"/>
                <a:gd name="connsiteX0-31" fmla="*/ 153934 w 1310186"/>
                <a:gd name="connsiteY0-32" fmla="*/ 768915 h 1719617"/>
                <a:gd name="connsiteX1-33" fmla="*/ 1044054 w 1310186"/>
                <a:gd name="connsiteY1-34" fmla="*/ 0 h 1719617"/>
                <a:gd name="connsiteX2-35" fmla="*/ 1310186 w 1310186"/>
                <a:gd name="connsiteY2-36" fmla="*/ 382137 h 1719617"/>
                <a:gd name="connsiteX3-37" fmla="*/ 0 w 1310186"/>
                <a:gd name="connsiteY3-38" fmla="*/ 1719617 h 1719617"/>
                <a:gd name="connsiteX4-39" fmla="*/ 153934 w 1310186"/>
                <a:gd name="connsiteY4-40" fmla="*/ 768915 h 1719617"/>
                <a:gd name="connsiteX0-41" fmla="*/ 265656 w 1421908"/>
                <a:gd name="connsiteY0-42" fmla="*/ 768915 h 1501252"/>
                <a:gd name="connsiteX1-43" fmla="*/ 1155776 w 1421908"/>
                <a:gd name="connsiteY1-44" fmla="*/ 0 h 1501252"/>
                <a:gd name="connsiteX2-45" fmla="*/ 1421908 w 1421908"/>
                <a:gd name="connsiteY2-46" fmla="*/ 382137 h 1501252"/>
                <a:gd name="connsiteX3-47" fmla="*/ 0 w 1421908"/>
                <a:gd name="connsiteY3-48" fmla="*/ 1501252 h 1501252"/>
                <a:gd name="connsiteX4-49" fmla="*/ 265656 w 1421908"/>
                <a:gd name="connsiteY4-50" fmla="*/ 768915 h 1501252"/>
                <a:gd name="connsiteX0-51" fmla="*/ 265656 w 1371125"/>
                <a:gd name="connsiteY0-52" fmla="*/ 768915 h 1501252"/>
                <a:gd name="connsiteX1-53" fmla="*/ 1155776 w 1371125"/>
                <a:gd name="connsiteY1-54" fmla="*/ 0 h 1501252"/>
                <a:gd name="connsiteX2-55" fmla="*/ 1371125 w 1371125"/>
                <a:gd name="connsiteY2-56" fmla="*/ 329729 h 1501252"/>
                <a:gd name="connsiteX3-57" fmla="*/ 0 w 1371125"/>
                <a:gd name="connsiteY3-58" fmla="*/ 1501252 h 1501252"/>
                <a:gd name="connsiteX4-59" fmla="*/ 265656 w 1371125"/>
                <a:gd name="connsiteY4-60" fmla="*/ 768915 h 1501252"/>
                <a:gd name="connsiteX0-61" fmla="*/ 468786 w 1574255"/>
                <a:gd name="connsiteY0-62" fmla="*/ 768915 h 1667209"/>
                <a:gd name="connsiteX1-63" fmla="*/ 1358906 w 1574255"/>
                <a:gd name="connsiteY1-64" fmla="*/ 0 h 1667209"/>
                <a:gd name="connsiteX2-65" fmla="*/ 1574255 w 1574255"/>
                <a:gd name="connsiteY2-66" fmla="*/ 329729 h 1667209"/>
                <a:gd name="connsiteX3-67" fmla="*/ 0 w 1574255"/>
                <a:gd name="connsiteY3-68" fmla="*/ 1667209 h 1667209"/>
                <a:gd name="connsiteX4-69" fmla="*/ 468786 w 1574255"/>
                <a:gd name="connsiteY4-70" fmla="*/ 768915 h 1667209"/>
                <a:gd name="connsiteX0-71" fmla="*/ 235187 w 1574255"/>
                <a:gd name="connsiteY0-72" fmla="*/ 969811 h 1667209"/>
                <a:gd name="connsiteX1-73" fmla="*/ 1358906 w 1574255"/>
                <a:gd name="connsiteY1-74" fmla="*/ 0 h 1667209"/>
                <a:gd name="connsiteX2-75" fmla="*/ 1574255 w 1574255"/>
                <a:gd name="connsiteY2-76" fmla="*/ 329729 h 1667209"/>
                <a:gd name="connsiteX3-77" fmla="*/ 0 w 1574255"/>
                <a:gd name="connsiteY3-78" fmla="*/ 1667209 h 1667209"/>
                <a:gd name="connsiteX4-79" fmla="*/ 235187 w 1574255"/>
                <a:gd name="connsiteY4-80" fmla="*/ 969811 h 1667209"/>
                <a:gd name="connsiteX0-81" fmla="*/ 0 w 1765640"/>
                <a:gd name="connsiteY0-82" fmla="*/ 1354133 h 1667209"/>
                <a:gd name="connsiteX1-83" fmla="*/ 1550291 w 1765640"/>
                <a:gd name="connsiteY1-84" fmla="*/ 0 h 1667209"/>
                <a:gd name="connsiteX2-85" fmla="*/ 1765640 w 1765640"/>
                <a:gd name="connsiteY2-86" fmla="*/ 329729 h 1667209"/>
                <a:gd name="connsiteX3-87" fmla="*/ 191385 w 1765640"/>
                <a:gd name="connsiteY3-88" fmla="*/ 1667209 h 1667209"/>
                <a:gd name="connsiteX4-89" fmla="*/ 0 w 1765640"/>
                <a:gd name="connsiteY4-90" fmla="*/ 1354133 h 1667209"/>
                <a:gd name="connsiteX0-91" fmla="*/ 218057 w 1574255"/>
                <a:gd name="connsiteY0-92" fmla="*/ 992232 h 1667209"/>
                <a:gd name="connsiteX1-93" fmla="*/ 1358906 w 1574255"/>
                <a:gd name="connsiteY1-94" fmla="*/ 0 h 1667209"/>
                <a:gd name="connsiteX2-95" fmla="*/ 1574255 w 1574255"/>
                <a:gd name="connsiteY2-96" fmla="*/ 329729 h 1667209"/>
                <a:gd name="connsiteX3-97" fmla="*/ 0 w 1574255"/>
                <a:gd name="connsiteY3-98" fmla="*/ 1667209 h 1667209"/>
                <a:gd name="connsiteX4-99" fmla="*/ 218057 w 1574255"/>
                <a:gd name="connsiteY4-100" fmla="*/ 992232 h 1667209"/>
                <a:gd name="connsiteX0-101" fmla="*/ 0 w 1356198"/>
                <a:gd name="connsiteY0-102" fmla="*/ 992232 h 1324871"/>
                <a:gd name="connsiteX1-103" fmla="*/ 1140849 w 1356198"/>
                <a:gd name="connsiteY1-104" fmla="*/ 0 h 1324871"/>
                <a:gd name="connsiteX2-105" fmla="*/ 1356198 w 1356198"/>
                <a:gd name="connsiteY2-106" fmla="*/ 329729 h 1324871"/>
                <a:gd name="connsiteX3-107" fmla="*/ 145891 w 1356198"/>
                <a:gd name="connsiteY3-108" fmla="*/ 1324871 h 1324871"/>
                <a:gd name="connsiteX4-109" fmla="*/ 0 w 1356198"/>
                <a:gd name="connsiteY4-110" fmla="*/ 992232 h 1324871"/>
                <a:gd name="connsiteX0-111" fmla="*/ 0 w 1731519"/>
                <a:gd name="connsiteY0-112" fmla="*/ 1315009 h 1324871"/>
                <a:gd name="connsiteX1-113" fmla="*/ 1516170 w 1731519"/>
                <a:gd name="connsiteY1-114" fmla="*/ 0 h 1324871"/>
                <a:gd name="connsiteX2-115" fmla="*/ 1731519 w 1731519"/>
                <a:gd name="connsiteY2-116" fmla="*/ 329729 h 1324871"/>
                <a:gd name="connsiteX3-117" fmla="*/ 521212 w 1731519"/>
                <a:gd name="connsiteY3-118" fmla="*/ 1324871 h 1324871"/>
                <a:gd name="connsiteX4-119" fmla="*/ 0 w 1731519"/>
                <a:gd name="connsiteY4-120" fmla="*/ 1315009 h 1324871"/>
                <a:gd name="connsiteX0-121" fmla="*/ 0 w 1731519"/>
                <a:gd name="connsiteY0-122" fmla="*/ 1315009 h 1579180"/>
                <a:gd name="connsiteX1-123" fmla="*/ 1516170 w 1731519"/>
                <a:gd name="connsiteY1-124" fmla="*/ 0 h 1579180"/>
                <a:gd name="connsiteX2-125" fmla="*/ 1731519 w 1731519"/>
                <a:gd name="connsiteY2-126" fmla="*/ 329729 h 1579180"/>
                <a:gd name="connsiteX3-127" fmla="*/ 225505 w 1731519"/>
                <a:gd name="connsiteY3-128" fmla="*/ 1579180 h 1579180"/>
                <a:gd name="connsiteX4-129" fmla="*/ 0 w 1731519"/>
                <a:gd name="connsiteY4-130" fmla="*/ 1315009 h 15791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731519" h="1579180">
                  <a:moveTo>
                    <a:pt x="0" y="1315009"/>
                  </a:moveTo>
                  <a:lnTo>
                    <a:pt x="1516170" y="0"/>
                  </a:lnTo>
                  <a:lnTo>
                    <a:pt x="1731519" y="329729"/>
                  </a:lnTo>
                  <a:lnTo>
                    <a:pt x="225505" y="1579180"/>
                  </a:lnTo>
                  <a:lnTo>
                    <a:pt x="0" y="1315009"/>
                  </a:lnTo>
                  <a:close/>
                </a:path>
              </a:pathLst>
            </a:custGeom>
            <a:solidFill>
              <a:srgbClr val="DCBE45"/>
            </a:solidFill>
            <a:ln cap="rnd">
              <a:solidFill>
                <a:srgbClr val="DCBE45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" name="任意多边形: 形状 11"/>
            <p:cNvSpPr/>
            <p:nvPr/>
          </p:nvSpPr>
          <p:spPr>
            <a:xfrm rot="21110790">
              <a:off x="4047411" y="3512292"/>
              <a:ext cx="756602" cy="1402867"/>
            </a:xfrm>
            <a:custGeom>
              <a:avLst/>
              <a:gdLst>
                <a:gd name="connsiteX0" fmla="*/ 0 w 655092"/>
                <a:gd name="connsiteY0" fmla="*/ 0 h 1214651"/>
                <a:gd name="connsiteX1" fmla="*/ 600501 w 655092"/>
                <a:gd name="connsiteY1" fmla="*/ 873457 h 1214651"/>
                <a:gd name="connsiteX2" fmla="*/ 655092 w 655092"/>
                <a:gd name="connsiteY2" fmla="*/ 1023583 h 1214651"/>
                <a:gd name="connsiteX3" fmla="*/ 614149 w 655092"/>
                <a:gd name="connsiteY3" fmla="*/ 1173708 h 1214651"/>
                <a:gd name="connsiteX4" fmla="*/ 436728 w 655092"/>
                <a:gd name="connsiteY4" fmla="*/ 1214651 h 1214651"/>
                <a:gd name="connsiteX5" fmla="*/ 259307 w 655092"/>
                <a:gd name="connsiteY5" fmla="*/ 1173708 h 1214651"/>
                <a:gd name="connsiteX6" fmla="*/ 232012 w 655092"/>
                <a:gd name="connsiteY6" fmla="*/ 955344 h 1214651"/>
                <a:gd name="connsiteX7" fmla="*/ 0 w 655092"/>
                <a:gd name="connsiteY7" fmla="*/ 0 h 12146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55092" h="1214651">
                  <a:moveTo>
                    <a:pt x="0" y="0"/>
                  </a:moveTo>
                  <a:lnTo>
                    <a:pt x="600501" y="873457"/>
                  </a:lnTo>
                  <a:lnTo>
                    <a:pt x="655092" y="1023583"/>
                  </a:lnTo>
                  <a:lnTo>
                    <a:pt x="614149" y="1173708"/>
                  </a:lnTo>
                  <a:lnTo>
                    <a:pt x="436728" y="1214651"/>
                  </a:lnTo>
                  <a:lnTo>
                    <a:pt x="259307" y="1173708"/>
                  </a:lnTo>
                  <a:lnTo>
                    <a:pt x="232012" y="9553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CBE45"/>
            </a:solidFill>
            <a:ln>
              <a:solidFill>
                <a:srgbClr val="DCBE4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538502" y="1381674"/>
            <a:ext cx="3910531" cy="2320151"/>
            <a:chOff x="6538502" y="1439901"/>
            <a:chExt cx="3910531" cy="2320151"/>
          </a:xfrm>
        </p:grpSpPr>
        <p:sp>
          <p:nvSpPr>
            <p:cNvPr id="15" name="文本框 14"/>
            <p:cNvSpPr txBox="1"/>
            <p:nvPr/>
          </p:nvSpPr>
          <p:spPr>
            <a:xfrm>
              <a:off x="6538502" y="1439901"/>
              <a:ext cx="77669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01</a:t>
              </a:r>
              <a:endParaRPr lang="zh-CN" altLang="en-US" sz="40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sp>
          <p:nvSpPr>
            <p:cNvPr id="16" name="文本框 1"/>
            <p:cNvSpPr txBox="1">
              <a:spLocks noChangeArrowheads="1"/>
            </p:cNvSpPr>
            <p:nvPr/>
          </p:nvSpPr>
          <p:spPr bwMode="auto">
            <a:xfrm>
              <a:off x="6538502" y="2147787"/>
              <a:ext cx="247644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Enter your Title here</a:t>
              </a:r>
            </a:p>
          </p:txBody>
        </p:sp>
        <p:sp>
          <p:nvSpPr>
            <p:cNvPr id="17" name="矩形 16"/>
            <p:cNvSpPr>
              <a:spLocks noChangeArrowheads="1"/>
            </p:cNvSpPr>
            <p:nvPr/>
          </p:nvSpPr>
          <p:spPr bwMode="auto">
            <a:xfrm>
              <a:off x="6539260" y="2598003"/>
              <a:ext cx="3909773" cy="11620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You can input what you want to present here  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538502" y="4062269"/>
            <a:ext cx="3910531" cy="2320151"/>
            <a:chOff x="6538502" y="1439901"/>
            <a:chExt cx="3910531" cy="2320151"/>
          </a:xfrm>
        </p:grpSpPr>
        <p:sp>
          <p:nvSpPr>
            <p:cNvPr id="20" name="文本框 19"/>
            <p:cNvSpPr txBox="1"/>
            <p:nvPr/>
          </p:nvSpPr>
          <p:spPr>
            <a:xfrm>
              <a:off x="6538502" y="1439901"/>
              <a:ext cx="77669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02</a:t>
              </a:r>
              <a:endParaRPr lang="zh-CN" altLang="en-US" sz="40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sp>
          <p:nvSpPr>
            <p:cNvPr id="21" name="文本框 1"/>
            <p:cNvSpPr txBox="1">
              <a:spLocks noChangeArrowheads="1"/>
            </p:cNvSpPr>
            <p:nvPr/>
          </p:nvSpPr>
          <p:spPr bwMode="auto">
            <a:xfrm>
              <a:off x="6538502" y="2147787"/>
              <a:ext cx="247644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Enter your Title here</a:t>
              </a:r>
            </a:p>
          </p:txBody>
        </p:sp>
        <p:sp>
          <p:nvSpPr>
            <p:cNvPr id="22" name="矩形 21"/>
            <p:cNvSpPr>
              <a:spLocks noChangeArrowheads="1"/>
            </p:cNvSpPr>
            <p:nvPr/>
          </p:nvSpPr>
          <p:spPr bwMode="auto">
            <a:xfrm>
              <a:off x="6539260" y="2598003"/>
              <a:ext cx="3909773" cy="11620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You can input what you want to present here  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75"/>
    </mc:Choice>
    <mc:Fallback xmlns="">
      <p:transition spd="slow" advTm="34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38024" y="268483"/>
            <a:ext cx="4753930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Your Paper Content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239520" y="1903095"/>
            <a:ext cx="9808845" cy="2700020"/>
            <a:chOff x="1952" y="2997"/>
            <a:chExt cx="15447" cy="4252"/>
          </a:xfrm>
        </p:grpSpPr>
        <p:grpSp>
          <p:nvGrpSpPr>
            <p:cNvPr id="11" name="组合 10"/>
            <p:cNvGrpSpPr/>
            <p:nvPr/>
          </p:nvGrpSpPr>
          <p:grpSpPr>
            <a:xfrm>
              <a:off x="1952" y="2997"/>
              <a:ext cx="4259" cy="4253"/>
              <a:chOff x="1130487" y="2080580"/>
              <a:chExt cx="2418307" cy="2414651"/>
            </a:xfrm>
          </p:grpSpPr>
          <p:sp>
            <p:nvSpPr>
              <p:cNvPr id="4" name="菱形 3"/>
              <p:cNvSpPr/>
              <p:nvPr/>
            </p:nvSpPr>
            <p:spPr>
              <a:xfrm>
                <a:off x="1130487" y="2379828"/>
                <a:ext cx="2115403" cy="2115403"/>
              </a:xfrm>
              <a:prstGeom prst="diamond">
                <a:avLst/>
              </a:prstGeom>
              <a:blipFill dpi="0"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矩形 8"/>
              <p:cNvSpPr/>
              <p:nvPr/>
            </p:nvSpPr>
            <p:spPr>
              <a:xfrm rot="2701946">
                <a:off x="2689507" y="3292140"/>
                <a:ext cx="213096" cy="1505478"/>
              </a:xfrm>
              <a:prstGeom prst="rect">
                <a:avLst/>
              </a:prstGeom>
              <a:solidFill>
                <a:srgbClr val="DCBE45"/>
              </a:solidFill>
              <a:ln>
                <a:solidFill>
                  <a:srgbClr val="DCBE4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矩形 9"/>
              <p:cNvSpPr/>
              <p:nvPr/>
            </p:nvSpPr>
            <p:spPr>
              <a:xfrm rot="8114422">
                <a:off x="2691688" y="2080580"/>
                <a:ext cx="213096" cy="1505478"/>
              </a:xfrm>
              <a:prstGeom prst="rect">
                <a:avLst/>
              </a:prstGeom>
              <a:solidFill>
                <a:srgbClr val="DCBE45"/>
              </a:solidFill>
              <a:ln>
                <a:solidFill>
                  <a:srgbClr val="DCBE4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5689" y="2997"/>
              <a:ext cx="4259" cy="4253"/>
              <a:chOff x="1130487" y="2080580"/>
              <a:chExt cx="2418307" cy="2414651"/>
            </a:xfrm>
          </p:grpSpPr>
          <p:sp>
            <p:nvSpPr>
              <p:cNvPr id="13" name="菱形 12"/>
              <p:cNvSpPr/>
              <p:nvPr/>
            </p:nvSpPr>
            <p:spPr>
              <a:xfrm>
                <a:off x="1130487" y="2379828"/>
                <a:ext cx="2115403" cy="2115403"/>
              </a:xfrm>
              <a:prstGeom prst="diamond">
                <a:avLst/>
              </a:prstGeom>
              <a:blipFill dpi="0"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 rot="2701946">
                <a:off x="2689507" y="3292140"/>
                <a:ext cx="213096" cy="1505478"/>
              </a:xfrm>
              <a:prstGeom prst="rect">
                <a:avLst/>
              </a:prstGeom>
              <a:solidFill>
                <a:srgbClr val="DCBE45"/>
              </a:solidFill>
              <a:ln>
                <a:solidFill>
                  <a:srgbClr val="DCBE4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矩形 14"/>
              <p:cNvSpPr/>
              <p:nvPr/>
            </p:nvSpPr>
            <p:spPr>
              <a:xfrm rot="8114422">
                <a:off x="2691688" y="2080580"/>
                <a:ext cx="213096" cy="1505478"/>
              </a:xfrm>
              <a:prstGeom prst="rect">
                <a:avLst/>
              </a:prstGeom>
              <a:solidFill>
                <a:srgbClr val="DCBE45"/>
              </a:solidFill>
              <a:ln>
                <a:solidFill>
                  <a:srgbClr val="DCBE4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9415" y="2997"/>
              <a:ext cx="4259" cy="4253"/>
              <a:chOff x="1130487" y="2080580"/>
              <a:chExt cx="2418307" cy="2414651"/>
            </a:xfrm>
          </p:grpSpPr>
          <p:sp>
            <p:nvSpPr>
              <p:cNvPr id="17" name="菱形 16"/>
              <p:cNvSpPr/>
              <p:nvPr/>
            </p:nvSpPr>
            <p:spPr>
              <a:xfrm>
                <a:off x="1130487" y="2379828"/>
                <a:ext cx="2115403" cy="2115403"/>
              </a:xfrm>
              <a:prstGeom prst="diamond">
                <a:avLst/>
              </a:prstGeom>
              <a:blipFill dpi="0"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矩形 17"/>
              <p:cNvSpPr/>
              <p:nvPr/>
            </p:nvSpPr>
            <p:spPr>
              <a:xfrm rot="2701946">
                <a:off x="2689507" y="3292140"/>
                <a:ext cx="213096" cy="1505478"/>
              </a:xfrm>
              <a:prstGeom prst="rect">
                <a:avLst/>
              </a:prstGeom>
              <a:solidFill>
                <a:srgbClr val="DCBE45"/>
              </a:solidFill>
              <a:ln>
                <a:solidFill>
                  <a:srgbClr val="DCBE4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矩形 18"/>
              <p:cNvSpPr/>
              <p:nvPr/>
            </p:nvSpPr>
            <p:spPr>
              <a:xfrm rot="8114422">
                <a:off x="2691688" y="2080580"/>
                <a:ext cx="213096" cy="1505478"/>
              </a:xfrm>
              <a:prstGeom prst="rect">
                <a:avLst/>
              </a:prstGeom>
              <a:solidFill>
                <a:srgbClr val="DCBE45"/>
              </a:solidFill>
              <a:ln>
                <a:solidFill>
                  <a:srgbClr val="DCBE4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13141" y="2997"/>
              <a:ext cx="4259" cy="4253"/>
              <a:chOff x="1130487" y="2080580"/>
              <a:chExt cx="2418307" cy="2414651"/>
            </a:xfrm>
          </p:grpSpPr>
          <p:sp>
            <p:nvSpPr>
              <p:cNvPr id="21" name="菱形 20"/>
              <p:cNvSpPr/>
              <p:nvPr/>
            </p:nvSpPr>
            <p:spPr>
              <a:xfrm>
                <a:off x="1130487" y="2379828"/>
                <a:ext cx="2115403" cy="2115403"/>
              </a:xfrm>
              <a:prstGeom prst="diamond">
                <a:avLst/>
              </a:prstGeom>
              <a:blipFill dpi="0"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矩形 21"/>
              <p:cNvSpPr/>
              <p:nvPr/>
            </p:nvSpPr>
            <p:spPr>
              <a:xfrm rot="2701946">
                <a:off x="2689507" y="3292140"/>
                <a:ext cx="213096" cy="1505478"/>
              </a:xfrm>
              <a:prstGeom prst="rect">
                <a:avLst/>
              </a:prstGeom>
              <a:solidFill>
                <a:srgbClr val="DCBE45"/>
              </a:solidFill>
              <a:ln>
                <a:solidFill>
                  <a:srgbClr val="DCBE4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矩形 22"/>
              <p:cNvSpPr/>
              <p:nvPr/>
            </p:nvSpPr>
            <p:spPr>
              <a:xfrm rot="8114422">
                <a:off x="2691688" y="2080580"/>
                <a:ext cx="213096" cy="1505478"/>
              </a:xfrm>
              <a:prstGeom prst="rect">
                <a:avLst/>
              </a:prstGeom>
              <a:solidFill>
                <a:srgbClr val="DCBE45"/>
              </a:solidFill>
              <a:ln>
                <a:solidFill>
                  <a:srgbClr val="DCBE4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1545590" y="4993640"/>
            <a:ext cx="2162810" cy="1189355"/>
            <a:chOff x="4338685" y="1480144"/>
            <a:chExt cx="2162987" cy="1189076"/>
          </a:xfrm>
        </p:grpSpPr>
        <p:sp>
          <p:nvSpPr>
            <p:cNvPr id="31" name="文本框 1"/>
            <p:cNvSpPr txBox="1">
              <a:spLocks noChangeArrowheads="1"/>
            </p:cNvSpPr>
            <p:nvPr/>
          </p:nvSpPr>
          <p:spPr bwMode="auto">
            <a:xfrm>
              <a:off x="4817064" y="1480144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32" name="矩形 7"/>
            <p:cNvSpPr>
              <a:spLocks noChangeArrowheads="1"/>
            </p:cNvSpPr>
            <p:nvPr/>
          </p:nvSpPr>
          <p:spPr bwMode="auto">
            <a:xfrm>
              <a:off x="4338685" y="1876502"/>
              <a:ext cx="2162987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 enter the text in the textbox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893185" y="4993640"/>
            <a:ext cx="2162810" cy="1189355"/>
            <a:chOff x="4338685" y="1480144"/>
            <a:chExt cx="2162987" cy="1189076"/>
          </a:xfrm>
        </p:grpSpPr>
        <p:sp>
          <p:nvSpPr>
            <p:cNvPr id="34" name="文本框 1"/>
            <p:cNvSpPr txBox="1">
              <a:spLocks noChangeArrowheads="1"/>
            </p:cNvSpPr>
            <p:nvPr/>
          </p:nvSpPr>
          <p:spPr bwMode="auto">
            <a:xfrm>
              <a:off x="4817064" y="1480144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35" name="矩形 7"/>
            <p:cNvSpPr>
              <a:spLocks noChangeArrowheads="1"/>
            </p:cNvSpPr>
            <p:nvPr/>
          </p:nvSpPr>
          <p:spPr bwMode="auto">
            <a:xfrm>
              <a:off x="4338685" y="1876502"/>
              <a:ext cx="2162987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 enter the text in the textbox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287135" y="4993640"/>
            <a:ext cx="2162810" cy="1189355"/>
            <a:chOff x="4338685" y="1480144"/>
            <a:chExt cx="2162987" cy="1189076"/>
          </a:xfrm>
        </p:grpSpPr>
        <p:sp>
          <p:nvSpPr>
            <p:cNvPr id="37" name="文本框 1"/>
            <p:cNvSpPr txBox="1">
              <a:spLocks noChangeArrowheads="1"/>
            </p:cNvSpPr>
            <p:nvPr/>
          </p:nvSpPr>
          <p:spPr bwMode="auto">
            <a:xfrm>
              <a:off x="4817064" y="1480144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38" name="矩形 7"/>
            <p:cNvSpPr>
              <a:spLocks noChangeArrowheads="1"/>
            </p:cNvSpPr>
            <p:nvPr/>
          </p:nvSpPr>
          <p:spPr bwMode="auto">
            <a:xfrm>
              <a:off x="4338685" y="1876502"/>
              <a:ext cx="2162987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 enter the text in the textbox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681085" y="4993640"/>
            <a:ext cx="2162810" cy="1189355"/>
            <a:chOff x="4338685" y="1480144"/>
            <a:chExt cx="2162987" cy="1189076"/>
          </a:xfrm>
        </p:grpSpPr>
        <p:sp>
          <p:nvSpPr>
            <p:cNvPr id="40" name="文本框 1"/>
            <p:cNvSpPr txBox="1">
              <a:spLocks noChangeArrowheads="1"/>
            </p:cNvSpPr>
            <p:nvPr/>
          </p:nvSpPr>
          <p:spPr bwMode="auto">
            <a:xfrm>
              <a:off x="4817064" y="1480144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41" name="矩形 7"/>
            <p:cNvSpPr>
              <a:spLocks noChangeArrowheads="1"/>
            </p:cNvSpPr>
            <p:nvPr/>
          </p:nvSpPr>
          <p:spPr bwMode="auto">
            <a:xfrm>
              <a:off x="4338685" y="1876502"/>
              <a:ext cx="2162987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 enter the text in the textbox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08"/>
    </mc:Choice>
    <mc:Fallback xmlns="">
      <p:transition spd="slow" advTm="55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38024" y="268483"/>
            <a:ext cx="4753930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Your Paper Content</a:t>
            </a:r>
          </a:p>
        </p:txBody>
      </p:sp>
      <p:sp>
        <p:nvSpPr>
          <p:cNvPr id="5" name="平行四边形 4"/>
          <p:cNvSpPr/>
          <p:nvPr/>
        </p:nvSpPr>
        <p:spPr>
          <a:xfrm>
            <a:off x="6096000" y="0"/>
            <a:ext cx="6096000" cy="6874042"/>
          </a:xfrm>
          <a:custGeom>
            <a:avLst/>
            <a:gdLst>
              <a:gd name="connsiteX0" fmla="*/ 0 w 2420100"/>
              <a:gd name="connsiteY0" fmla="*/ 6858000 h 6858000"/>
              <a:gd name="connsiteX1" fmla="*/ 605025 w 2420100"/>
              <a:gd name="connsiteY1" fmla="*/ 0 h 6858000"/>
              <a:gd name="connsiteX2" fmla="*/ 2420100 w 2420100"/>
              <a:gd name="connsiteY2" fmla="*/ 0 h 6858000"/>
              <a:gd name="connsiteX3" fmla="*/ 1815075 w 2420100"/>
              <a:gd name="connsiteY3" fmla="*/ 6858000 h 6858000"/>
              <a:gd name="connsiteX4" fmla="*/ 0 w 2420100"/>
              <a:gd name="connsiteY4" fmla="*/ 6858000 h 6858000"/>
              <a:gd name="connsiteX0-1" fmla="*/ 0 w 4601826"/>
              <a:gd name="connsiteY0-2" fmla="*/ 6858000 h 6858000"/>
              <a:gd name="connsiteX1-3" fmla="*/ 2786751 w 4601826"/>
              <a:gd name="connsiteY1-4" fmla="*/ 0 h 6858000"/>
              <a:gd name="connsiteX2-5" fmla="*/ 4601826 w 4601826"/>
              <a:gd name="connsiteY2-6" fmla="*/ 0 h 6858000"/>
              <a:gd name="connsiteX3-7" fmla="*/ 3996801 w 4601826"/>
              <a:gd name="connsiteY3-8" fmla="*/ 6858000 h 6858000"/>
              <a:gd name="connsiteX4-9" fmla="*/ 0 w 4601826"/>
              <a:gd name="connsiteY4-10" fmla="*/ 6858000 h 6858000"/>
              <a:gd name="connsiteX0-11" fmla="*/ 0 w 4601826"/>
              <a:gd name="connsiteY0-12" fmla="*/ 6858000 h 6874042"/>
              <a:gd name="connsiteX1-13" fmla="*/ 2786751 w 4601826"/>
              <a:gd name="connsiteY1-14" fmla="*/ 0 h 6874042"/>
              <a:gd name="connsiteX2-15" fmla="*/ 4601826 w 4601826"/>
              <a:gd name="connsiteY2-16" fmla="*/ 0 h 6874042"/>
              <a:gd name="connsiteX3-17" fmla="*/ 1879243 w 4601826"/>
              <a:gd name="connsiteY3-18" fmla="*/ 6874042 h 6874042"/>
              <a:gd name="connsiteX4-19" fmla="*/ 0 w 4601826"/>
              <a:gd name="connsiteY4-20" fmla="*/ 6858000 h 6874042"/>
              <a:gd name="connsiteX0-21" fmla="*/ 0 w 4601826"/>
              <a:gd name="connsiteY0-22" fmla="*/ 6858000 h 6874042"/>
              <a:gd name="connsiteX1-23" fmla="*/ 2786751 w 4601826"/>
              <a:gd name="connsiteY1-24" fmla="*/ 0 h 6874042"/>
              <a:gd name="connsiteX2-25" fmla="*/ 4601826 w 4601826"/>
              <a:gd name="connsiteY2-26" fmla="*/ 0 h 6874042"/>
              <a:gd name="connsiteX3-27" fmla="*/ 1782990 w 4601826"/>
              <a:gd name="connsiteY3-28" fmla="*/ 6874042 h 6874042"/>
              <a:gd name="connsiteX4-29" fmla="*/ 0 w 4601826"/>
              <a:gd name="connsiteY4-30" fmla="*/ 6858000 h 687404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601826" h="6874042">
                <a:moveTo>
                  <a:pt x="0" y="6858000"/>
                </a:moveTo>
                <a:lnTo>
                  <a:pt x="2786751" y="0"/>
                </a:lnTo>
                <a:lnTo>
                  <a:pt x="4601826" y="0"/>
                </a:lnTo>
                <a:lnTo>
                  <a:pt x="1782990" y="6874042"/>
                </a:lnTo>
                <a:lnTo>
                  <a:pt x="0" y="685800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直角三角形 5"/>
          <p:cNvSpPr/>
          <p:nvPr/>
        </p:nvSpPr>
        <p:spPr>
          <a:xfrm flipH="1">
            <a:off x="8438147" y="0"/>
            <a:ext cx="3753853" cy="6858000"/>
          </a:xfrm>
          <a:prstGeom prst="rtTriangle">
            <a:avLst/>
          </a:prstGeom>
          <a:solidFill>
            <a:srgbClr val="DCBE45"/>
          </a:solidFill>
          <a:ln>
            <a:solidFill>
              <a:srgbClr val="DCB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944245" y="1089025"/>
            <a:ext cx="3980815" cy="1162050"/>
            <a:chOff x="6758609" y="679521"/>
            <a:chExt cx="4185275" cy="1162050"/>
          </a:xfrm>
        </p:grpSpPr>
        <p:sp>
          <p:nvSpPr>
            <p:cNvPr id="13" name="文本框 1"/>
            <p:cNvSpPr txBox="1">
              <a:spLocks noChangeArrowheads="1"/>
            </p:cNvSpPr>
            <p:nvPr/>
          </p:nvSpPr>
          <p:spPr bwMode="auto">
            <a:xfrm>
              <a:off x="6758609" y="679521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14" name="矩形 7"/>
            <p:cNvSpPr>
              <a:spLocks noChangeArrowheads="1"/>
            </p:cNvSpPr>
            <p:nvPr/>
          </p:nvSpPr>
          <p:spPr bwMode="auto">
            <a:xfrm>
              <a:off x="6758609" y="1048853"/>
              <a:ext cx="4185275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944245" y="2502535"/>
            <a:ext cx="3980815" cy="1162050"/>
            <a:chOff x="6758609" y="679521"/>
            <a:chExt cx="3980559" cy="1162050"/>
          </a:xfrm>
        </p:grpSpPr>
        <p:sp>
          <p:nvSpPr>
            <p:cNvPr id="16" name="文本框 1"/>
            <p:cNvSpPr txBox="1">
              <a:spLocks noChangeArrowheads="1"/>
            </p:cNvSpPr>
            <p:nvPr/>
          </p:nvSpPr>
          <p:spPr bwMode="auto">
            <a:xfrm>
              <a:off x="6758609" y="679521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17" name="矩形 7"/>
            <p:cNvSpPr>
              <a:spLocks noChangeArrowheads="1"/>
            </p:cNvSpPr>
            <p:nvPr/>
          </p:nvSpPr>
          <p:spPr bwMode="auto">
            <a:xfrm>
              <a:off x="6758609" y="1048853"/>
              <a:ext cx="3980559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944245" y="3974465"/>
            <a:ext cx="3980815" cy="1162050"/>
            <a:chOff x="6758609" y="679521"/>
            <a:chExt cx="3980561" cy="1162050"/>
          </a:xfrm>
        </p:grpSpPr>
        <p:sp>
          <p:nvSpPr>
            <p:cNvPr id="19" name="文本框 1"/>
            <p:cNvSpPr txBox="1">
              <a:spLocks noChangeArrowheads="1"/>
            </p:cNvSpPr>
            <p:nvPr/>
          </p:nvSpPr>
          <p:spPr bwMode="auto">
            <a:xfrm>
              <a:off x="6758609" y="679521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20" name="矩形 7"/>
            <p:cNvSpPr>
              <a:spLocks noChangeArrowheads="1"/>
            </p:cNvSpPr>
            <p:nvPr/>
          </p:nvSpPr>
          <p:spPr bwMode="auto">
            <a:xfrm>
              <a:off x="6758610" y="1048853"/>
              <a:ext cx="3980560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944245" y="5400040"/>
            <a:ext cx="3980815" cy="1162050"/>
            <a:chOff x="6758609" y="679521"/>
            <a:chExt cx="3980560" cy="1162050"/>
          </a:xfrm>
        </p:grpSpPr>
        <p:sp>
          <p:nvSpPr>
            <p:cNvPr id="22" name="文本框 1"/>
            <p:cNvSpPr txBox="1">
              <a:spLocks noChangeArrowheads="1"/>
            </p:cNvSpPr>
            <p:nvPr/>
          </p:nvSpPr>
          <p:spPr bwMode="auto">
            <a:xfrm>
              <a:off x="6758609" y="679521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23" name="矩形 7"/>
            <p:cNvSpPr>
              <a:spLocks noChangeArrowheads="1"/>
            </p:cNvSpPr>
            <p:nvPr/>
          </p:nvSpPr>
          <p:spPr bwMode="auto">
            <a:xfrm>
              <a:off x="6758609" y="1048853"/>
              <a:ext cx="3980560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16"/>
    </mc:Choice>
    <mc:Fallback xmlns="">
      <p:transition spd="slow" advTm="65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图片占位符 41"/>
          <p:cNvPicPr>
            <a:picLocks noGrp="1" noChangeAspect="1"/>
          </p:cNvPicPr>
          <p:nvPr>
            <p:ph type="pic" sz="quarter" idx="2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45" b="6645"/>
          <a:stretch>
            <a:fillRect/>
          </a:stretch>
        </p:blipFill>
        <p:spPr>
          <a:xfrm rot="19821913">
            <a:off x="-132937" y="-368851"/>
            <a:ext cx="6359525" cy="7367588"/>
          </a:xfrm>
        </p:spPr>
      </p:pic>
      <p:sp>
        <p:nvSpPr>
          <p:cNvPr id="43" name="文本框 42"/>
          <p:cNvSpPr txBox="1"/>
          <p:nvPr/>
        </p:nvSpPr>
        <p:spPr>
          <a:xfrm>
            <a:off x="7409180" y="1447165"/>
            <a:ext cx="3156585" cy="1446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8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cs"/>
              </a:rPr>
              <a:t>Part 4</a:t>
            </a:r>
            <a:endParaRPr kumimoji="0" lang="zh-CN" altLang="en-US" sz="8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Noto Sans S Chinese DemiLight" panose="020B0400000000000000" pitchFamily="34" charset="-122"/>
              <a:ea typeface="Noto Sans S Chinese DemiLight" panose="020B0400000000000000" pitchFamily="34" charset="-122"/>
              <a:cs typeface="+mn-cs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7568565" y="3098165"/>
            <a:ext cx="2837815" cy="58483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lvl="0"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prstClr val="black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Conclusion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6096000" y="3886835"/>
            <a:ext cx="5783580" cy="129603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You can input what you want to present here You can input what you want to present here You can input what you want to present here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60"/>
    </mc:Choice>
    <mc:Fallback xmlns="">
      <p:transition spd="slow" advTm="37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13525" y="268483"/>
            <a:ext cx="283763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Conclusion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2339975" y="2284095"/>
            <a:ext cx="1050925" cy="1050925"/>
            <a:chOff x="2115403" y="2903561"/>
            <a:chExt cx="1050878" cy="1050878"/>
          </a:xfrm>
        </p:grpSpPr>
        <p:sp>
          <p:nvSpPr>
            <p:cNvPr id="4" name="椭圆 3"/>
            <p:cNvSpPr/>
            <p:nvPr/>
          </p:nvSpPr>
          <p:spPr>
            <a:xfrm>
              <a:off x="2115403" y="2903561"/>
              <a:ext cx="1050878" cy="1050878"/>
            </a:xfrm>
            <a:prstGeom prst="ellipse">
              <a:avLst/>
            </a:prstGeom>
            <a:solidFill>
              <a:srgbClr val="DCBE45"/>
            </a:solidFill>
            <a:ln>
              <a:solidFill>
                <a:srgbClr val="DCBE4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2349158" y="3248433"/>
              <a:ext cx="583367" cy="361134"/>
              <a:chOff x="7568418" y="2509185"/>
              <a:chExt cx="1181686" cy="731524"/>
            </a:xfrm>
          </p:grpSpPr>
          <p:sp>
            <p:nvSpPr>
              <p:cNvPr id="6" name="矩形: 圆角 5"/>
              <p:cNvSpPr/>
              <p:nvPr/>
            </p:nvSpPr>
            <p:spPr>
              <a:xfrm>
                <a:off x="7568418" y="2509189"/>
                <a:ext cx="1181686" cy="731520"/>
              </a:xfrm>
              <a:prstGeom prst="roundRect">
                <a:avLst/>
              </a:prstGeom>
              <a:noFill/>
              <a:ln w="317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 226"/>
              <p:cNvSpPr/>
              <p:nvPr/>
            </p:nvSpPr>
            <p:spPr>
              <a:xfrm rot="10800000">
                <a:off x="7591469" y="2509185"/>
                <a:ext cx="1116430" cy="445029"/>
              </a:xfrm>
              <a:custGeom>
                <a:avLst/>
                <a:gdLst>
                  <a:gd name="connsiteX0" fmla="*/ 1846300 w 4171682"/>
                  <a:gd name="connsiteY0" fmla="*/ 0 h 3589654"/>
                  <a:gd name="connsiteX1" fmla="*/ 2325378 w 4171682"/>
                  <a:gd name="connsiteY1" fmla="*/ 0 h 3589654"/>
                  <a:gd name="connsiteX2" fmla="*/ 4171682 w 4171682"/>
                  <a:gd name="connsiteY2" fmla="*/ 3183284 h 3589654"/>
                  <a:gd name="connsiteX3" fmla="*/ 3937064 w 4171682"/>
                  <a:gd name="connsiteY3" fmla="*/ 3589654 h 3589654"/>
                  <a:gd name="connsiteX4" fmla="*/ 234622 w 4171682"/>
                  <a:gd name="connsiteY4" fmla="*/ 3589654 h 3589654"/>
                  <a:gd name="connsiteX5" fmla="*/ 0 w 4171682"/>
                  <a:gd name="connsiteY5" fmla="*/ 3183277 h 35896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171682" h="3589654">
                    <a:moveTo>
                      <a:pt x="1846300" y="0"/>
                    </a:moveTo>
                    <a:lnTo>
                      <a:pt x="2325378" y="0"/>
                    </a:lnTo>
                    <a:lnTo>
                      <a:pt x="4171682" y="3183284"/>
                    </a:lnTo>
                    <a:lnTo>
                      <a:pt x="3937064" y="3589654"/>
                    </a:lnTo>
                    <a:lnTo>
                      <a:pt x="234622" y="3589654"/>
                    </a:lnTo>
                    <a:lnTo>
                      <a:pt x="0" y="3183277"/>
                    </a:lnTo>
                    <a:close/>
                  </a:path>
                </a:pathLst>
              </a:custGeom>
              <a:noFill/>
              <a:ln w="317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4307840" y="3522980"/>
            <a:ext cx="1050925" cy="1050925"/>
            <a:chOff x="3837296" y="3533633"/>
            <a:chExt cx="1050878" cy="1050878"/>
          </a:xfrm>
        </p:grpSpPr>
        <p:sp>
          <p:nvSpPr>
            <p:cNvPr id="10" name="椭圆 9"/>
            <p:cNvSpPr/>
            <p:nvPr/>
          </p:nvSpPr>
          <p:spPr>
            <a:xfrm>
              <a:off x="3837296" y="3533633"/>
              <a:ext cx="1050878" cy="1050878"/>
            </a:xfrm>
            <a:prstGeom prst="ellipse">
              <a:avLst/>
            </a:prstGeom>
            <a:solidFill>
              <a:srgbClr val="DCBE45"/>
            </a:solidFill>
            <a:ln>
              <a:solidFill>
                <a:srgbClr val="DCBE4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4119913" y="3794520"/>
              <a:ext cx="485641" cy="529100"/>
              <a:chOff x="9120427" y="1640438"/>
              <a:chExt cx="741025" cy="807340"/>
            </a:xfrm>
          </p:grpSpPr>
          <p:sp>
            <p:nvSpPr>
              <p:cNvPr id="15" name="流程图: 接点 14"/>
              <p:cNvSpPr/>
              <p:nvPr/>
            </p:nvSpPr>
            <p:spPr>
              <a:xfrm>
                <a:off x="9120427" y="1640438"/>
                <a:ext cx="614433" cy="614433"/>
              </a:xfrm>
              <a:prstGeom prst="flowChartConnector">
                <a:avLst/>
              </a:prstGeom>
              <a:noFill/>
              <a:ln w="317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6" name="直接连接符 15"/>
              <p:cNvCxnSpPr/>
              <p:nvPr/>
            </p:nvCxnSpPr>
            <p:spPr>
              <a:xfrm>
                <a:off x="9629335" y="2200150"/>
                <a:ext cx="232117" cy="247628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" name="组合 1"/>
          <p:cNvGrpSpPr/>
          <p:nvPr/>
        </p:nvGrpSpPr>
        <p:grpSpPr>
          <a:xfrm>
            <a:off x="6723380" y="2284095"/>
            <a:ext cx="1050290" cy="1050290"/>
            <a:chOff x="10588" y="3597"/>
            <a:chExt cx="1654" cy="1654"/>
          </a:xfrm>
        </p:grpSpPr>
        <p:sp>
          <p:nvSpPr>
            <p:cNvPr id="18" name="椭圆 17"/>
            <p:cNvSpPr/>
            <p:nvPr/>
          </p:nvSpPr>
          <p:spPr>
            <a:xfrm>
              <a:off x="10588" y="3597"/>
              <a:ext cx="1655" cy="1655"/>
            </a:xfrm>
            <a:prstGeom prst="ellipse">
              <a:avLst/>
            </a:prstGeom>
            <a:solidFill>
              <a:srgbClr val="DCBE45"/>
            </a:solidFill>
            <a:ln>
              <a:solidFill>
                <a:srgbClr val="DCBE4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10964" y="4042"/>
              <a:ext cx="903" cy="888"/>
              <a:chOff x="7030873" y="3646813"/>
              <a:chExt cx="573206" cy="563886"/>
            </a:xfrm>
          </p:grpSpPr>
          <p:sp>
            <p:nvSpPr>
              <p:cNvPr id="29" name="泪滴形 28"/>
              <p:cNvSpPr/>
              <p:nvPr/>
            </p:nvSpPr>
            <p:spPr>
              <a:xfrm>
                <a:off x="7030873" y="3954577"/>
                <a:ext cx="254622" cy="254622"/>
              </a:xfrm>
              <a:prstGeom prst="teardrop">
                <a:avLst/>
              </a:prstGeom>
              <a:noFill/>
              <a:ln w="317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泪滴形 29"/>
              <p:cNvSpPr/>
              <p:nvPr/>
            </p:nvSpPr>
            <p:spPr>
              <a:xfrm rot="5400000">
                <a:off x="7031574" y="3646813"/>
                <a:ext cx="254622" cy="254622"/>
              </a:xfrm>
              <a:prstGeom prst="teardrop">
                <a:avLst/>
              </a:prstGeom>
              <a:noFill/>
              <a:ln w="317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泪滴形 30"/>
              <p:cNvSpPr/>
              <p:nvPr/>
            </p:nvSpPr>
            <p:spPr>
              <a:xfrm rot="10800000">
                <a:off x="7347958" y="3646813"/>
                <a:ext cx="254622" cy="254622"/>
              </a:xfrm>
              <a:prstGeom prst="teardrop">
                <a:avLst/>
              </a:prstGeom>
              <a:noFill/>
              <a:ln w="317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泪滴形 31"/>
              <p:cNvSpPr/>
              <p:nvPr/>
            </p:nvSpPr>
            <p:spPr>
              <a:xfrm rot="16200000">
                <a:off x="7349457" y="3956077"/>
                <a:ext cx="254622" cy="254622"/>
              </a:xfrm>
              <a:prstGeom prst="teardrop">
                <a:avLst/>
              </a:prstGeom>
              <a:noFill/>
              <a:ln w="317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8801100" y="3522980"/>
            <a:ext cx="1050925" cy="1050925"/>
            <a:chOff x="8943833" y="3459707"/>
            <a:chExt cx="1050878" cy="1050878"/>
          </a:xfrm>
        </p:grpSpPr>
        <p:sp>
          <p:nvSpPr>
            <p:cNvPr id="24" name="椭圆 23"/>
            <p:cNvSpPr/>
            <p:nvPr/>
          </p:nvSpPr>
          <p:spPr>
            <a:xfrm>
              <a:off x="8943833" y="3459707"/>
              <a:ext cx="1050878" cy="1050878"/>
            </a:xfrm>
            <a:prstGeom prst="ellipse">
              <a:avLst/>
            </a:prstGeom>
            <a:solidFill>
              <a:srgbClr val="DCBE45"/>
            </a:solidFill>
            <a:ln>
              <a:solidFill>
                <a:srgbClr val="DCBE4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9181349" y="3673849"/>
              <a:ext cx="575845" cy="575845"/>
              <a:chOff x="9326881" y="3691100"/>
              <a:chExt cx="772736" cy="772736"/>
            </a:xfrm>
          </p:grpSpPr>
          <p:sp>
            <p:nvSpPr>
              <p:cNvPr id="35" name="流程图: 接点 34"/>
              <p:cNvSpPr/>
              <p:nvPr/>
            </p:nvSpPr>
            <p:spPr>
              <a:xfrm>
                <a:off x="9326881" y="3691100"/>
                <a:ext cx="772736" cy="772736"/>
              </a:xfrm>
              <a:prstGeom prst="flowChartConnector">
                <a:avLst/>
              </a:prstGeom>
              <a:noFill/>
              <a:ln w="317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36" name="直接连接符 35"/>
              <p:cNvCxnSpPr/>
              <p:nvPr/>
            </p:nvCxnSpPr>
            <p:spPr>
              <a:xfrm>
                <a:off x="9480057" y="4073251"/>
                <a:ext cx="437244" cy="0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>
                <a:off x="9706281" y="3859743"/>
                <a:ext cx="0" cy="457999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39" name="直接箭头连接符 38"/>
          <p:cNvCxnSpPr>
            <a:stCxn id="4" idx="5"/>
          </p:cNvCxnSpPr>
          <p:nvPr/>
        </p:nvCxnSpPr>
        <p:spPr>
          <a:xfrm>
            <a:off x="3237230" y="3181350"/>
            <a:ext cx="1114425" cy="60261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箭头连接符 41"/>
          <p:cNvCxnSpPr>
            <a:stCxn id="10" idx="7"/>
          </p:cNvCxnSpPr>
          <p:nvPr/>
        </p:nvCxnSpPr>
        <p:spPr>
          <a:xfrm flipV="1">
            <a:off x="5204460" y="3002280"/>
            <a:ext cx="1531620" cy="67500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箭头连接符 48"/>
          <p:cNvCxnSpPr/>
          <p:nvPr/>
        </p:nvCxnSpPr>
        <p:spPr>
          <a:xfrm>
            <a:off x="7736840" y="3181350"/>
            <a:ext cx="1114425" cy="60261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4" name="组合 53"/>
          <p:cNvGrpSpPr/>
          <p:nvPr/>
        </p:nvGrpSpPr>
        <p:grpSpPr>
          <a:xfrm>
            <a:off x="400169" y="1196023"/>
            <a:ext cx="2464347" cy="1146648"/>
            <a:chOff x="5969878" y="1792603"/>
            <a:chExt cx="2464347" cy="1146648"/>
          </a:xfrm>
        </p:grpSpPr>
        <p:sp>
          <p:nvSpPr>
            <p:cNvPr id="55" name="文本框 1"/>
            <p:cNvSpPr txBox="1">
              <a:spLocks noChangeArrowheads="1"/>
            </p:cNvSpPr>
            <p:nvPr/>
          </p:nvSpPr>
          <p:spPr bwMode="auto">
            <a:xfrm>
              <a:off x="6574890" y="1792603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56" name="矩形 7"/>
            <p:cNvSpPr>
              <a:spLocks noChangeArrowheads="1"/>
            </p:cNvSpPr>
            <p:nvPr/>
          </p:nvSpPr>
          <p:spPr bwMode="auto">
            <a:xfrm>
              <a:off x="5969878" y="2146533"/>
              <a:ext cx="2464347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1807222" y="4813609"/>
            <a:ext cx="2464347" cy="1146648"/>
            <a:chOff x="5969878" y="1792603"/>
            <a:chExt cx="2464347" cy="1146648"/>
          </a:xfrm>
        </p:grpSpPr>
        <p:sp>
          <p:nvSpPr>
            <p:cNvPr id="58" name="文本框 1"/>
            <p:cNvSpPr txBox="1">
              <a:spLocks noChangeArrowheads="1"/>
            </p:cNvSpPr>
            <p:nvPr/>
          </p:nvSpPr>
          <p:spPr bwMode="auto">
            <a:xfrm>
              <a:off x="6574890" y="1792603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59" name="矩形 7"/>
            <p:cNvSpPr>
              <a:spLocks noChangeArrowheads="1"/>
            </p:cNvSpPr>
            <p:nvPr/>
          </p:nvSpPr>
          <p:spPr bwMode="auto">
            <a:xfrm>
              <a:off x="5969878" y="2146533"/>
              <a:ext cx="2464347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7728091" y="1209144"/>
            <a:ext cx="2464347" cy="1146648"/>
            <a:chOff x="5969878" y="1792603"/>
            <a:chExt cx="2464347" cy="1146648"/>
          </a:xfrm>
        </p:grpSpPr>
        <p:sp>
          <p:nvSpPr>
            <p:cNvPr id="61" name="文本框 1"/>
            <p:cNvSpPr txBox="1">
              <a:spLocks noChangeArrowheads="1"/>
            </p:cNvSpPr>
            <p:nvPr/>
          </p:nvSpPr>
          <p:spPr bwMode="auto">
            <a:xfrm>
              <a:off x="6574890" y="1792603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62" name="矩形 7"/>
            <p:cNvSpPr>
              <a:spLocks noChangeArrowheads="1"/>
            </p:cNvSpPr>
            <p:nvPr/>
          </p:nvSpPr>
          <p:spPr bwMode="auto">
            <a:xfrm>
              <a:off x="5969878" y="2146533"/>
              <a:ext cx="2464347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9315637" y="4846522"/>
            <a:ext cx="2464347" cy="1146648"/>
            <a:chOff x="5969878" y="1792603"/>
            <a:chExt cx="2464347" cy="1146648"/>
          </a:xfrm>
        </p:grpSpPr>
        <p:sp>
          <p:nvSpPr>
            <p:cNvPr id="64" name="文本框 1"/>
            <p:cNvSpPr txBox="1">
              <a:spLocks noChangeArrowheads="1"/>
            </p:cNvSpPr>
            <p:nvPr/>
          </p:nvSpPr>
          <p:spPr bwMode="auto">
            <a:xfrm>
              <a:off x="6574890" y="1792603"/>
              <a:ext cx="12062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Text here</a:t>
              </a:r>
            </a:p>
          </p:txBody>
        </p:sp>
        <p:sp>
          <p:nvSpPr>
            <p:cNvPr id="65" name="矩形 7"/>
            <p:cNvSpPr>
              <a:spLocks noChangeArrowheads="1"/>
            </p:cNvSpPr>
            <p:nvPr/>
          </p:nvSpPr>
          <p:spPr bwMode="auto">
            <a:xfrm>
              <a:off x="5969878" y="2146533"/>
              <a:ext cx="2464347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38"/>
    </mc:Choice>
    <mc:Fallback xmlns="">
      <p:transition spd="slow" advTm="75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13525" y="268483"/>
            <a:ext cx="283763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Conclusion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459990" y="853440"/>
            <a:ext cx="7272020" cy="1161415"/>
            <a:chOff x="3874" y="1344"/>
            <a:chExt cx="11452" cy="1829"/>
          </a:xfrm>
        </p:grpSpPr>
        <p:sp>
          <p:nvSpPr>
            <p:cNvPr id="9" name="文本框 1"/>
            <p:cNvSpPr txBox="1">
              <a:spLocks noChangeArrowheads="1"/>
            </p:cNvSpPr>
            <p:nvPr/>
          </p:nvSpPr>
          <p:spPr bwMode="auto">
            <a:xfrm>
              <a:off x="7650" y="1344"/>
              <a:ext cx="3900" cy="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Enter your Title here</a:t>
              </a:r>
            </a:p>
          </p:txBody>
        </p:sp>
        <p:sp>
          <p:nvSpPr>
            <p:cNvPr id="10" name="矩形 7"/>
            <p:cNvSpPr>
              <a:spLocks noChangeArrowheads="1"/>
            </p:cNvSpPr>
            <p:nvPr/>
          </p:nvSpPr>
          <p:spPr bwMode="auto">
            <a:xfrm>
              <a:off x="3874" y="1925"/>
              <a:ext cx="11452" cy="1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You can input what you want to present here  You can input what you want to present here 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440901" y="2715904"/>
            <a:ext cx="2470244" cy="2919506"/>
            <a:chOff x="1050878" y="2715904"/>
            <a:chExt cx="2470244" cy="2919506"/>
          </a:xfrm>
        </p:grpSpPr>
        <p:sp>
          <p:nvSpPr>
            <p:cNvPr id="11" name="矩形 10"/>
            <p:cNvSpPr/>
            <p:nvPr/>
          </p:nvSpPr>
          <p:spPr>
            <a:xfrm>
              <a:off x="1050878" y="2715904"/>
              <a:ext cx="2470244" cy="2919506"/>
            </a:xfrm>
            <a:prstGeom prst="rect">
              <a:avLst/>
            </a:prstGeom>
            <a:noFill/>
            <a:ln w="254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897649" y="2830330"/>
              <a:ext cx="77669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01</a:t>
              </a:r>
              <a:endParaRPr lang="zh-CN" altLang="en-US" sz="40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1155557" y="3538216"/>
              <a:ext cx="2218688" cy="1900713"/>
              <a:chOff x="6068660" y="1792603"/>
              <a:chExt cx="2218688" cy="1900713"/>
            </a:xfrm>
          </p:grpSpPr>
          <p:sp>
            <p:nvSpPr>
              <p:cNvPr id="25" name="文本框 1"/>
              <p:cNvSpPr txBox="1">
                <a:spLocks noChangeArrowheads="1"/>
              </p:cNvSpPr>
              <p:nvPr/>
            </p:nvSpPr>
            <p:spPr bwMode="auto">
              <a:xfrm>
                <a:off x="6574890" y="1792603"/>
                <a:ext cx="120622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b="1" dirty="0">
                    <a:solidFill>
                      <a:srgbClr val="DBBB3B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Text here</a:t>
                </a:r>
              </a:p>
            </p:txBody>
          </p:sp>
          <p:sp>
            <p:nvSpPr>
              <p:cNvPr id="26" name="矩形 7"/>
              <p:cNvSpPr>
                <a:spLocks noChangeArrowheads="1"/>
              </p:cNvSpPr>
              <p:nvPr/>
            </p:nvSpPr>
            <p:spPr bwMode="auto">
              <a:xfrm>
                <a:off x="6068660" y="2161935"/>
                <a:ext cx="2218688" cy="15313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</a:pPr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You can input what you want to present here</a:t>
                </a:r>
              </a:p>
              <a:p>
                <a:pPr algn="ctr" eaLnBrk="1" hangingPunct="1">
                  <a:lnSpc>
                    <a:spcPct val="150000"/>
                  </a:lnSpc>
                </a:pPr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 </a:t>
                </a: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4874740" y="2715904"/>
            <a:ext cx="2470244" cy="2919506"/>
            <a:chOff x="1050878" y="2715904"/>
            <a:chExt cx="2470244" cy="2919506"/>
          </a:xfrm>
        </p:grpSpPr>
        <p:sp>
          <p:nvSpPr>
            <p:cNvPr id="29" name="矩形 28"/>
            <p:cNvSpPr/>
            <p:nvPr/>
          </p:nvSpPr>
          <p:spPr>
            <a:xfrm>
              <a:off x="1050878" y="2715904"/>
              <a:ext cx="2470244" cy="2919506"/>
            </a:xfrm>
            <a:prstGeom prst="rect">
              <a:avLst/>
            </a:prstGeom>
            <a:noFill/>
            <a:ln w="254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897649" y="2830330"/>
              <a:ext cx="77669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02</a:t>
              </a:r>
              <a:endParaRPr lang="zh-CN" altLang="en-US" sz="40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1155557" y="3538216"/>
              <a:ext cx="2218688" cy="1900713"/>
              <a:chOff x="6068660" y="1792603"/>
              <a:chExt cx="2218688" cy="1900713"/>
            </a:xfrm>
          </p:grpSpPr>
          <p:sp>
            <p:nvSpPr>
              <p:cNvPr id="32" name="文本框 1"/>
              <p:cNvSpPr txBox="1">
                <a:spLocks noChangeArrowheads="1"/>
              </p:cNvSpPr>
              <p:nvPr/>
            </p:nvSpPr>
            <p:spPr bwMode="auto">
              <a:xfrm>
                <a:off x="6574890" y="1792603"/>
                <a:ext cx="120622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b="1" dirty="0">
                    <a:solidFill>
                      <a:srgbClr val="DBBB3B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Text here</a:t>
                </a:r>
              </a:p>
            </p:txBody>
          </p:sp>
          <p:sp>
            <p:nvSpPr>
              <p:cNvPr id="33" name="矩形 7"/>
              <p:cNvSpPr>
                <a:spLocks noChangeArrowheads="1"/>
              </p:cNvSpPr>
              <p:nvPr/>
            </p:nvSpPr>
            <p:spPr bwMode="auto">
              <a:xfrm>
                <a:off x="6068660" y="2161935"/>
                <a:ext cx="2218688" cy="15313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</a:pPr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You can input what you want to present here</a:t>
                </a:r>
              </a:p>
              <a:p>
                <a:pPr algn="ctr" eaLnBrk="1" hangingPunct="1">
                  <a:lnSpc>
                    <a:spcPct val="150000"/>
                  </a:lnSpc>
                </a:pPr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 </a:t>
                </a: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8274651" y="2715904"/>
            <a:ext cx="2470244" cy="2919506"/>
            <a:chOff x="1050878" y="2715904"/>
            <a:chExt cx="2470244" cy="2919506"/>
          </a:xfrm>
        </p:grpSpPr>
        <p:sp>
          <p:nvSpPr>
            <p:cNvPr id="35" name="矩形 34"/>
            <p:cNvSpPr/>
            <p:nvPr/>
          </p:nvSpPr>
          <p:spPr>
            <a:xfrm>
              <a:off x="1050878" y="2715904"/>
              <a:ext cx="2470244" cy="2919506"/>
            </a:xfrm>
            <a:prstGeom prst="rect">
              <a:avLst/>
            </a:prstGeom>
            <a:noFill/>
            <a:ln w="254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897649" y="2830330"/>
              <a:ext cx="77669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03</a:t>
              </a:r>
              <a:endParaRPr lang="zh-CN" altLang="en-US" sz="4000" dirty="0"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1155557" y="3538216"/>
              <a:ext cx="2218688" cy="1900713"/>
              <a:chOff x="6068660" y="1792603"/>
              <a:chExt cx="2218688" cy="1900713"/>
            </a:xfrm>
          </p:grpSpPr>
          <p:sp>
            <p:nvSpPr>
              <p:cNvPr id="38" name="文本框 1"/>
              <p:cNvSpPr txBox="1">
                <a:spLocks noChangeArrowheads="1"/>
              </p:cNvSpPr>
              <p:nvPr/>
            </p:nvSpPr>
            <p:spPr bwMode="auto">
              <a:xfrm>
                <a:off x="6574890" y="1792603"/>
                <a:ext cx="120622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b="1" dirty="0">
                    <a:solidFill>
                      <a:srgbClr val="DBBB3B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Text here</a:t>
                </a:r>
              </a:p>
            </p:txBody>
          </p:sp>
          <p:sp>
            <p:nvSpPr>
              <p:cNvPr id="39" name="矩形 7"/>
              <p:cNvSpPr>
                <a:spLocks noChangeArrowheads="1"/>
              </p:cNvSpPr>
              <p:nvPr/>
            </p:nvSpPr>
            <p:spPr bwMode="auto">
              <a:xfrm>
                <a:off x="6068660" y="2161935"/>
                <a:ext cx="2218688" cy="15313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</a:pPr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You can input what you want to present here</a:t>
                </a:r>
              </a:p>
              <a:p>
                <a:pPr algn="ctr" eaLnBrk="1" hangingPunct="1">
                  <a:lnSpc>
                    <a:spcPct val="150000"/>
                  </a:lnSpc>
                </a:pPr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 </a:t>
                </a: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57"/>
    </mc:Choice>
    <mc:Fallback xmlns="">
      <p:transition spd="slow" advTm="46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13525" y="268483"/>
            <a:ext cx="283763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3200"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</a:defRPr>
            </a:lvl1pPr>
          </a:lstStyle>
          <a:p>
            <a:pPr defTabSz="457200" fontAlgn="b">
              <a:lnSpc>
                <a:spcPct val="80000"/>
              </a:lnSpc>
              <a:spcBef>
                <a:spcPct val="2000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Conclusion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1902460" y="1103630"/>
            <a:ext cx="8387080" cy="5318760"/>
            <a:chOff x="2996" y="1738"/>
            <a:chExt cx="13208" cy="8376"/>
          </a:xfrm>
        </p:grpSpPr>
        <p:grpSp>
          <p:nvGrpSpPr>
            <p:cNvPr id="15" name="组合 14"/>
            <p:cNvGrpSpPr/>
            <p:nvPr/>
          </p:nvGrpSpPr>
          <p:grpSpPr>
            <a:xfrm>
              <a:off x="2996" y="1739"/>
              <a:ext cx="3406" cy="1764"/>
              <a:chOff x="3051161" y="1145358"/>
              <a:chExt cx="2162987" cy="1120170"/>
            </a:xfrm>
          </p:grpSpPr>
          <p:sp>
            <p:nvSpPr>
              <p:cNvPr id="13" name="文本框 1"/>
              <p:cNvSpPr txBox="1">
                <a:spLocks noChangeArrowheads="1"/>
              </p:cNvSpPr>
              <p:nvPr/>
            </p:nvSpPr>
            <p:spPr bwMode="auto">
              <a:xfrm>
                <a:off x="3529540" y="1145358"/>
                <a:ext cx="120622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b="1" dirty="0">
                    <a:solidFill>
                      <a:srgbClr val="DBBB3B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Text here</a:t>
                </a:r>
              </a:p>
            </p:txBody>
          </p:sp>
          <p:sp>
            <p:nvSpPr>
              <p:cNvPr id="14" name="矩形 7"/>
              <p:cNvSpPr>
                <a:spLocks noChangeArrowheads="1"/>
              </p:cNvSpPr>
              <p:nvPr/>
            </p:nvSpPr>
            <p:spPr bwMode="auto">
              <a:xfrm>
                <a:off x="3051161" y="1472810"/>
                <a:ext cx="2162987" cy="7927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</a:pPr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 enter the text in the textbox</a:t>
                </a: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6263" y="1739"/>
              <a:ext cx="3406" cy="1764"/>
              <a:chOff x="3051161" y="1145358"/>
              <a:chExt cx="2162987" cy="1120170"/>
            </a:xfrm>
          </p:grpSpPr>
          <p:sp>
            <p:nvSpPr>
              <p:cNvPr id="17" name="文本框 1"/>
              <p:cNvSpPr txBox="1">
                <a:spLocks noChangeArrowheads="1"/>
              </p:cNvSpPr>
              <p:nvPr/>
            </p:nvSpPr>
            <p:spPr bwMode="auto">
              <a:xfrm>
                <a:off x="3529540" y="1145358"/>
                <a:ext cx="120622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b="1" dirty="0">
                    <a:solidFill>
                      <a:srgbClr val="DBBB3B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Text here</a:t>
                </a:r>
              </a:p>
            </p:txBody>
          </p:sp>
          <p:sp>
            <p:nvSpPr>
              <p:cNvPr id="18" name="矩形 7"/>
              <p:cNvSpPr>
                <a:spLocks noChangeArrowheads="1"/>
              </p:cNvSpPr>
              <p:nvPr/>
            </p:nvSpPr>
            <p:spPr bwMode="auto">
              <a:xfrm>
                <a:off x="3051161" y="1472810"/>
                <a:ext cx="2162987" cy="7927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</a:pPr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 enter the text in the textbox</a:t>
                </a: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9530" y="1739"/>
              <a:ext cx="3406" cy="1764"/>
              <a:chOff x="3051161" y="1145358"/>
              <a:chExt cx="2162987" cy="1120170"/>
            </a:xfrm>
          </p:grpSpPr>
          <p:sp>
            <p:nvSpPr>
              <p:cNvPr id="20" name="文本框 1"/>
              <p:cNvSpPr txBox="1">
                <a:spLocks noChangeArrowheads="1"/>
              </p:cNvSpPr>
              <p:nvPr/>
            </p:nvSpPr>
            <p:spPr bwMode="auto">
              <a:xfrm>
                <a:off x="3529540" y="1145358"/>
                <a:ext cx="120622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b="1" dirty="0">
                    <a:solidFill>
                      <a:srgbClr val="DBBB3B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Text here</a:t>
                </a:r>
              </a:p>
            </p:txBody>
          </p:sp>
          <p:sp>
            <p:nvSpPr>
              <p:cNvPr id="21" name="矩形 7"/>
              <p:cNvSpPr>
                <a:spLocks noChangeArrowheads="1"/>
              </p:cNvSpPr>
              <p:nvPr/>
            </p:nvSpPr>
            <p:spPr bwMode="auto">
              <a:xfrm>
                <a:off x="3051161" y="1472810"/>
                <a:ext cx="2162987" cy="7927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</a:pPr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 enter the text in the textbox</a:t>
                </a: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2996" y="8350"/>
              <a:ext cx="3406" cy="1764"/>
              <a:chOff x="3051161" y="1145358"/>
              <a:chExt cx="2162987" cy="1120170"/>
            </a:xfrm>
          </p:grpSpPr>
          <p:sp>
            <p:nvSpPr>
              <p:cNvPr id="23" name="文本框 1"/>
              <p:cNvSpPr txBox="1">
                <a:spLocks noChangeArrowheads="1"/>
              </p:cNvSpPr>
              <p:nvPr/>
            </p:nvSpPr>
            <p:spPr bwMode="auto">
              <a:xfrm>
                <a:off x="3529540" y="1145358"/>
                <a:ext cx="120622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b="1" dirty="0">
                    <a:solidFill>
                      <a:srgbClr val="DBBB3B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Text here</a:t>
                </a:r>
              </a:p>
            </p:txBody>
          </p:sp>
          <p:sp>
            <p:nvSpPr>
              <p:cNvPr id="24" name="矩形 7"/>
              <p:cNvSpPr>
                <a:spLocks noChangeArrowheads="1"/>
              </p:cNvSpPr>
              <p:nvPr/>
            </p:nvSpPr>
            <p:spPr bwMode="auto">
              <a:xfrm>
                <a:off x="3051161" y="1472810"/>
                <a:ext cx="2162987" cy="7927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</a:pPr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 enter the text in the textbox</a:t>
                </a: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6263" y="8350"/>
              <a:ext cx="3406" cy="1764"/>
              <a:chOff x="3051161" y="1145358"/>
              <a:chExt cx="2162987" cy="1120170"/>
            </a:xfrm>
          </p:grpSpPr>
          <p:sp>
            <p:nvSpPr>
              <p:cNvPr id="26" name="文本框 1"/>
              <p:cNvSpPr txBox="1">
                <a:spLocks noChangeArrowheads="1"/>
              </p:cNvSpPr>
              <p:nvPr/>
            </p:nvSpPr>
            <p:spPr bwMode="auto">
              <a:xfrm>
                <a:off x="3529540" y="1145358"/>
                <a:ext cx="120622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b="1" dirty="0">
                    <a:solidFill>
                      <a:srgbClr val="DBBB3B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Text here</a:t>
                </a:r>
              </a:p>
            </p:txBody>
          </p:sp>
          <p:sp>
            <p:nvSpPr>
              <p:cNvPr id="27" name="矩形 7"/>
              <p:cNvSpPr>
                <a:spLocks noChangeArrowheads="1"/>
              </p:cNvSpPr>
              <p:nvPr/>
            </p:nvSpPr>
            <p:spPr bwMode="auto">
              <a:xfrm>
                <a:off x="3051161" y="1472810"/>
                <a:ext cx="2162987" cy="7927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</a:pPr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 enter the text in the textbox</a:t>
                </a:r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9530" y="8341"/>
              <a:ext cx="3406" cy="1764"/>
              <a:chOff x="3051161" y="1145358"/>
              <a:chExt cx="2162987" cy="1120170"/>
            </a:xfrm>
          </p:grpSpPr>
          <p:sp>
            <p:nvSpPr>
              <p:cNvPr id="29" name="文本框 1"/>
              <p:cNvSpPr txBox="1">
                <a:spLocks noChangeArrowheads="1"/>
              </p:cNvSpPr>
              <p:nvPr/>
            </p:nvSpPr>
            <p:spPr bwMode="auto">
              <a:xfrm>
                <a:off x="3529540" y="1145358"/>
                <a:ext cx="120622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b="1" dirty="0">
                    <a:solidFill>
                      <a:srgbClr val="DBBB3B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Text here</a:t>
                </a:r>
              </a:p>
            </p:txBody>
          </p:sp>
          <p:sp>
            <p:nvSpPr>
              <p:cNvPr id="30" name="矩形 7"/>
              <p:cNvSpPr>
                <a:spLocks noChangeArrowheads="1"/>
              </p:cNvSpPr>
              <p:nvPr/>
            </p:nvSpPr>
            <p:spPr bwMode="auto">
              <a:xfrm>
                <a:off x="3051161" y="1472810"/>
                <a:ext cx="2162987" cy="7927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</a:pPr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 enter the text in the textbox</a:t>
                </a:r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>
              <a:off x="12798" y="1738"/>
              <a:ext cx="3406" cy="1764"/>
              <a:chOff x="3051161" y="1145358"/>
              <a:chExt cx="2162987" cy="1120170"/>
            </a:xfrm>
          </p:grpSpPr>
          <p:sp>
            <p:nvSpPr>
              <p:cNvPr id="34" name="文本框 1"/>
              <p:cNvSpPr txBox="1">
                <a:spLocks noChangeArrowheads="1"/>
              </p:cNvSpPr>
              <p:nvPr/>
            </p:nvSpPr>
            <p:spPr bwMode="auto">
              <a:xfrm>
                <a:off x="3529540" y="1145358"/>
                <a:ext cx="120622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b="1" dirty="0">
                    <a:solidFill>
                      <a:srgbClr val="DBBB3B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Text here</a:t>
                </a:r>
              </a:p>
            </p:txBody>
          </p:sp>
          <p:sp>
            <p:nvSpPr>
              <p:cNvPr id="35" name="矩形 7"/>
              <p:cNvSpPr>
                <a:spLocks noChangeArrowheads="1"/>
              </p:cNvSpPr>
              <p:nvPr/>
            </p:nvSpPr>
            <p:spPr bwMode="auto">
              <a:xfrm>
                <a:off x="3051161" y="1472810"/>
                <a:ext cx="2162987" cy="7927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</a:pPr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 enter the text in the textbox</a:t>
                </a:r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12798" y="8339"/>
              <a:ext cx="3406" cy="1764"/>
              <a:chOff x="3051161" y="1145358"/>
              <a:chExt cx="2162987" cy="1120170"/>
            </a:xfrm>
          </p:grpSpPr>
          <p:sp>
            <p:nvSpPr>
              <p:cNvPr id="37" name="文本框 1"/>
              <p:cNvSpPr txBox="1">
                <a:spLocks noChangeArrowheads="1"/>
              </p:cNvSpPr>
              <p:nvPr/>
            </p:nvSpPr>
            <p:spPr bwMode="auto">
              <a:xfrm>
                <a:off x="3529540" y="1145358"/>
                <a:ext cx="120622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b="1" dirty="0">
                    <a:solidFill>
                      <a:srgbClr val="DBBB3B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Text here</a:t>
                </a:r>
              </a:p>
            </p:txBody>
          </p:sp>
          <p:sp>
            <p:nvSpPr>
              <p:cNvPr id="38" name="矩形 7"/>
              <p:cNvSpPr>
                <a:spLocks noChangeArrowheads="1"/>
              </p:cNvSpPr>
              <p:nvPr/>
            </p:nvSpPr>
            <p:spPr bwMode="auto">
              <a:xfrm>
                <a:off x="3051161" y="1472810"/>
                <a:ext cx="2162987" cy="7927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</a:pPr>
                <a:r>
                  <a:rPr lang="en-US" altLang="zh-CN" sz="1600" dirty="0"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  <a:cs typeface="+mn-ea"/>
                    <a:sym typeface="+mn-lt"/>
                  </a:rPr>
                  <a:t> enter the text in the textbox</a:t>
                </a:r>
              </a:p>
            </p:txBody>
          </p:sp>
        </p:grpSp>
        <p:sp>
          <p:nvSpPr>
            <p:cNvPr id="4" name="平行四边形 3"/>
            <p:cNvSpPr/>
            <p:nvPr/>
          </p:nvSpPr>
          <p:spPr>
            <a:xfrm>
              <a:off x="2996" y="3702"/>
              <a:ext cx="2987" cy="1916"/>
            </a:xfrm>
            <a:prstGeom prst="parallelogram">
              <a:avLst/>
            </a:prstGeom>
            <a:solidFill>
              <a:srgbClr val="404040"/>
            </a:solidFill>
            <a:ln>
              <a:solidFill>
                <a:srgbClr val="4040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平行四边形 4"/>
            <p:cNvSpPr/>
            <p:nvPr/>
          </p:nvSpPr>
          <p:spPr>
            <a:xfrm>
              <a:off x="6263" y="3692"/>
              <a:ext cx="2987" cy="1926"/>
            </a:xfrm>
            <a:prstGeom prst="parallelogram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平行四边形 5"/>
            <p:cNvSpPr/>
            <p:nvPr/>
          </p:nvSpPr>
          <p:spPr>
            <a:xfrm>
              <a:off x="9530" y="3692"/>
              <a:ext cx="2987" cy="1926"/>
            </a:xfrm>
            <a:prstGeom prst="parallelogram">
              <a:avLst/>
            </a:prstGeom>
            <a:solidFill>
              <a:srgbClr val="404040"/>
            </a:solidFill>
            <a:ln>
              <a:solidFill>
                <a:srgbClr val="4040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平行四边形 6"/>
            <p:cNvSpPr/>
            <p:nvPr/>
          </p:nvSpPr>
          <p:spPr>
            <a:xfrm flipH="1">
              <a:off x="2996" y="6236"/>
              <a:ext cx="2987" cy="1905"/>
            </a:xfrm>
            <a:prstGeom prst="parallelogram">
              <a:avLst/>
            </a:prstGeom>
            <a:solidFill>
              <a:srgbClr val="404040"/>
            </a:solidFill>
            <a:ln>
              <a:solidFill>
                <a:srgbClr val="4040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平行四边形 7"/>
            <p:cNvSpPr/>
            <p:nvPr/>
          </p:nvSpPr>
          <p:spPr>
            <a:xfrm flipH="1">
              <a:off x="6263" y="6236"/>
              <a:ext cx="2987" cy="1905"/>
            </a:xfrm>
            <a:prstGeom prst="parallelogram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平行四边形 8"/>
            <p:cNvSpPr/>
            <p:nvPr/>
          </p:nvSpPr>
          <p:spPr>
            <a:xfrm flipH="1">
              <a:off x="9530" y="6236"/>
              <a:ext cx="2987" cy="1905"/>
            </a:xfrm>
            <a:prstGeom prst="parallelogram">
              <a:avLst/>
            </a:prstGeom>
            <a:solidFill>
              <a:srgbClr val="404040"/>
            </a:solidFill>
            <a:ln>
              <a:solidFill>
                <a:srgbClr val="4040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平行四边形 30"/>
            <p:cNvSpPr/>
            <p:nvPr/>
          </p:nvSpPr>
          <p:spPr>
            <a:xfrm>
              <a:off x="12798" y="3691"/>
              <a:ext cx="2987" cy="1926"/>
            </a:xfrm>
            <a:prstGeom prst="parallelogram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平行四边形 31"/>
            <p:cNvSpPr/>
            <p:nvPr/>
          </p:nvSpPr>
          <p:spPr>
            <a:xfrm flipH="1">
              <a:off x="12798" y="6234"/>
              <a:ext cx="2987" cy="1905"/>
            </a:xfrm>
            <a:prstGeom prst="parallelogram">
              <a:avLst/>
            </a:prstGeom>
            <a:solidFill>
              <a:srgbClr val="DBBB3B"/>
            </a:solidFill>
            <a:ln>
              <a:solidFill>
                <a:srgbClr val="DBBB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3878" y="4121"/>
              <a:ext cx="1223" cy="11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01</a:t>
              </a:r>
              <a:endParaRPr lang="zh-CN" altLang="en-US" sz="40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7145" y="4121"/>
              <a:ext cx="1223" cy="11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02</a:t>
              </a:r>
              <a:endParaRPr lang="zh-CN" altLang="en-US" sz="40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10420" y="4121"/>
              <a:ext cx="1223" cy="11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03</a:t>
              </a:r>
              <a:endParaRPr lang="zh-CN" altLang="en-US" sz="40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3679" y="4121"/>
              <a:ext cx="1223" cy="11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04</a:t>
              </a:r>
              <a:endParaRPr lang="zh-CN" altLang="en-US" sz="40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3878" y="6634"/>
              <a:ext cx="1223" cy="11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08</a:t>
              </a:r>
              <a:endParaRPr lang="zh-CN" altLang="en-US" sz="40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3679" y="6634"/>
              <a:ext cx="1223" cy="11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05</a:t>
              </a:r>
              <a:endParaRPr lang="zh-CN" altLang="en-US" sz="40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10412" y="6634"/>
              <a:ext cx="1223" cy="11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06</a:t>
              </a:r>
              <a:endParaRPr lang="zh-CN" altLang="en-US" sz="40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7145" y="6604"/>
              <a:ext cx="1223" cy="11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07</a:t>
              </a:r>
              <a:endParaRPr lang="zh-CN" altLang="en-US" sz="40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21"/>
    </mc:Choice>
    <mc:Fallback xmlns="">
      <p:transition spd="slow" advTm="22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5199797" cy="507696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9717206" y="4872251"/>
            <a:ext cx="2474794" cy="1985749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302346" y="5378883"/>
            <a:ext cx="5263141" cy="972483"/>
            <a:chOff x="1407815" y="5535077"/>
            <a:chExt cx="5263141" cy="972483"/>
          </a:xfrm>
        </p:grpSpPr>
        <p:sp>
          <p:nvSpPr>
            <p:cNvPr id="7" name="文本框 1"/>
            <p:cNvSpPr txBox="1">
              <a:spLocks noChangeArrowheads="1"/>
            </p:cNvSpPr>
            <p:nvPr/>
          </p:nvSpPr>
          <p:spPr bwMode="auto">
            <a:xfrm>
              <a:off x="1407815" y="5535077"/>
              <a:ext cx="247644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Enter your Title here</a:t>
              </a:r>
            </a:p>
          </p:txBody>
        </p:sp>
        <p:sp>
          <p:nvSpPr>
            <p:cNvPr id="8" name="矩形 7"/>
            <p:cNvSpPr>
              <a:spLocks noChangeArrowheads="1"/>
            </p:cNvSpPr>
            <p:nvPr/>
          </p:nvSpPr>
          <p:spPr bwMode="auto">
            <a:xfrm>
              <a:off x="1407815" y="5922785"/>
              <a:ext cx="526314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You can input what you want to present here  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323808" y="822311"/>
            <a:ext cx="4630795" cy="1240721"/>
            <a:chOff x="7010746" y="2688609"/>
            <a:chExt cx="4630795" cy="1240721"/>
          </a:xfrm>
        </p:grpSpPr>
        <p:sp>
          <p:nvSpPr>
            <p:cNvPr id="10" name="文本框 1"/>
            <p:cNvSpPr txBox="1">
              <a:spLocks noChangeArrowheads="1"/>
            </p:cNvSpPr>
            <p:nvPr/>
          </p:nvSpPr>
          <p:spPr bwMode="auto">
            <a:xfrm>
              <a:off x="7010746" y="2688609"/>
              <a:ext cx="247644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Enter your Title here</a:t>
              </a:r>
            </a:p>
          </p:txBody>
        </p:sp>
        <p:sp>
          <p:nvSpPr>
            <p:cNvPr id="11" name="矩形 7"/>
            <p:cNvSpPr>
              <a:spLocks noChangeArrowheads="1"/>
            </p:cNvSpPr>
            <p:nvPr/>
          </p:nvSpPr>
          <p:spPr bwMode="auto">
            <a:xfrm>
              <a:off x="7010747" y="3136612"/>
              <a:ext cx="4630794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You can input what you want to present here  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323808" y="2722728"/>
            <a:ext cx="4630795" cy="1240721"/>
            <a:chOff x="7010746" y="2688609"/>
            <a:chExt cx="4630795" cy="1240721"/>
          </a:xfrm>
        </p:grpSpPr>
        <p:sp>
          <p:nvSpPr>
            <p:cNvPr id="13" name="文本框 1"/>
            <p:cNvSpPr txBox="1">
              <a:spLocks noChangeArrowheads="1"/>
            </p:cNvSpPr>
            <p:nvPr/>
          </p:nvSpPr>
          <p:spPr bwMode="auto">
            <a:xfrm>
              <a:off x="7010746" y="2688609"/>
              <a:ext cx="247644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DBBB3B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Enter your Title here</a:t>
              </a:r>
            </a:p>
          </p:txBody>
        </p:sp>
        <p:sp>
          <p:nvSpPr>
            <p:cNvPr id="14" name="矩形 7"/>
            <p:cNvSpPr>
              <a:spLocks noChangeArrowheads="1"/>
            </p:cNvSpPr>
            <p:nvPr/>
          </p:nvSpPr>
          <p:spPr bwMode="auto">
            <a:xfrm>
              <a:off x="7010747" y="3136612"/>
              <a:ext cx="4630794" cy="79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en-US" altLang="zh-CN" sz="1600" dirty="0">
                  <a:latin typeface="Noto Sans S Chinese DemiLight" panose="020B0400000000000000" pitchFamily="34" charset="-122"/>
                  <a:ea typeface="Noto Sans S Chinese DemiLight" panose="020B0400000000000000" pitchFamily="34" charset="-122"/>
                  <a:cs typeface="+mn-ea"/>
                  <a:sym typeface="+mn-lt"/>
                </a:rPr>
                <a:t>You can input what you want to present here  You can input what you want to present here  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42"/>
    </mc:Choice>
    <mc:Fallback xmlns="">
      <p:transition spd="slow" advTm="29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-1" y="-1"/>
            <a:ext cx="12192003" cy="6858001"/>
            <a:chOff x="-1" y="-1"/>
            <a:chExt cx="12192003" cy="6858001"/>
          </a:xfrm>
        </p:grpSpPr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674144" y="-2674145"/>
              <a:ext cx="6843713" cy="12192002"/>
            </a:xfrm>
            <a:prstGeom prst="rect">
              <a:avLst/>
            </a:prstGeom>
          </p:spPr>
        </p:pic>
        <p:sp>
          <p:nvSpPr>
            <p:cNvPr id="14" name="矩形 13"/>
            <p:cNvSpPr/>
            <p:nvPr/>
          </p:nvSpPr>
          <p:spPr>
            <a:xfrm>
              <a:off x="-1" y="-1"/>
              <a:ext cx="12192000" cy="6858001"/>
            </a:xfrm>
            <a:prstGeom prst="rect">
              <a:avLst/>
            </a:prstGeom>
            <a:solidFill>
              <a:srgbClr val="000000">
                <a:alpha val="3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dirty="0"/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3489325" y="3639820"/>
            <a:ext cx="507809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Thank   You</a:t>
            </a:r>
          </a:p>
        </p:txBody>
      </p:sp>
      <p:sp>
        <p:nvSpPr>
          <p:cNvPr id="8" name="文本框 5"/>
          <p:cNvSpPr txBox="1">
            <a:spLocks noChangeArrowheads="1"/>
          </p:cNvSpPr>
          <p:nvPr/>
        </p:nvSpPr>
        <p:spPr bwMode="auto">
          <a:xfrm>
            <a:off x="1485900" y="4989830"/>
            <a:ext cx="9220835" cy="369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Name</a:t>
            </a:r>
            <a:r>
              <a:rPr lang="zh-CN" altLang="en-US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：</a:t>
            </a:r>
            <a:r>
              <a:rPr lang="en-US" altLang="zh-CN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XXX</a:t>
            </a:r>
            <a:r>
              <a:rPr lang="en-US" altLang="zh-CN" baseline="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     </a:t>
            </a:r>
            <a:r>
              <a:rPr lang="en-US" altLang="zh-CN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Student ID</a:t>
            </a:r>
            <a:r>
              <a:rPr lang="zh-CN" altLang="en-US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：</a:t>
            </a:r>
            <a:r>
              <a:rPr lang="en-US" altLang="zh-CN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185645     Faculty</a:t>
            </a:r>
            <a:r>
              <a:rPr lang="zh-CN" altLang="en-US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：</a:t>
            </a:r>
            <a:r>
              <a:rPr lang="en-US" altLang="zh-CN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Business </a:t>
            </a:r>
            <a:r>
              <a:rPr lang="en-US" altLang="zh-CN" baseline="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     </a:t>
            </a:r>
            <a:r>
              <a:rPr lang="en-US" altLang="zh-CN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English Mentor</a:t>
            </a:r>
            <a:r>
              <a:rPr lang="zh-CN" altLang="en-US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：</a:t>
            </a:r>
            <a:r>
              <a:rPr lang="en-US" altLang="zh-CN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  <a:cs typeface="+mn-ea"/>
                <a:sym typeface="+mn-lt"/>
              </a:rPr>
              <a:t>Mrs. Zhang 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3776980" y="1484630"/>
            <a:ext cx="4503420" cy="2400300"/>
            <a:chOff x="5948" y="2338"/>
            <a:chExt cx="7092" cy="3780"/>
          </a:xfrm>
        </p:grpSpPr>
        <p:sp>
          <p:nvSpPr>
            <p:cNvPr id="3" name="文本框 2"/>
            <p:cNvSpPr txBox="1"/>
            <p:nvPr/>
          </p:nvSpPr>
          <p:spPr>
            <a:xfrm>
              <a:off x="5948" y="2338"/>
              <a:ext cx="7092" cy="37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50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rPr>
                <a:t>2018</a:t>
              </a:r>
              <a:endParaRPr lang="zh-CN" altLang="en-US" sz="15000" dirty="0">
                <a:solidFill>
                  <a:schemeClr val="bg1"/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6304" y="3770"/>
              <a:ext cx="6528" cy="920"/>
              <a:chOff x="6304" y="3661"/>
              <a:chExt cx="6528" cy="920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6304" y="3775"/>
                <a:ext cx="6448" cy="694"/>
              </a:xfrm>
              <a:prstGeom prst="rect">
                <a:avLst/>
              </a:prstGeom>
              <a:solidFill>
                <a:srgbClr val="000000">
                  <a:alpha val="54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5" name="文本框 14"/>
              <p:cNvSpPr txBox="1"/>
              <p:nvPr/>
            </p:nvSpPr>
            <p:spPr>
              <a:xfrm>
                <a:off x="6366" y="3661"/>
                <a:ext cx="6467" cy="9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dirty="0">
                    <a:solidFill>
                      <a:schemeClr val="bg1"/>
                    </a:solidFill>
                    <a:latin typeface="Noto Sans S Chinese DemiLight" panose="020B0400000000000000" pitchFamily="34" charset="-122"/>
                    <a:ea typeface="Noto Sans S Chinese DemiLight" panose="020B0400000000000000" pitchFamily="34" charset="-122"/>
                  </a:rPr>
                  <a:t>E n g l i s h  R e p o r t</a:t>
                </a:r>
                <a:endParaRPr lang="zh-CN" altLang="en-US" sz="3200" dirty="0">
                  <a:solidFill>
                    <a:schemeClr val="bg1"/>
                  </a:solidFill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05"/>
    </mc:Choice>
    <mc:Fallback xmlns="">
      <p:transition spd="slow" advTm="59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1210</Words>
  <Application>Microsoft Office PowerPoint</Application>
  <PresentationFormat>宽屏</PresentationFormat>
  <Paragraphs>254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25</vt:i4>
      </vt:variant>
    </vt:vector>
  </HeadingPairs>
  <TitlesOfParts>
    <vt:vector size="31" baseType="lpstr">
      <vt:lpstr>Noto Sans S Chinese DemiLight</vt:lpstr>
      <vt:lpstr>等线</vt:lpstr>
      <vt:lpstr>等线 Light</vt:lpstr>
      <vt:lpstr>Arial</vt:lpstr>
      <vt:lpstr>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faith123</cp:lastModifiedBy>
  <cp:revision>108</cp:revision>
  <dcterms:created xsi:type="dcterms:W3CDTF">2018-05-19T12:33:00Z</dcterms:created>
  <dcterms:modified xsi:type="dcterms:W3CDTF">2018-11-16T03:25:57Z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2052-10.1.0.7346</vt:lpwstr>
  </property>
</Properties>
</file>