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7" r:id="rId2"/>
    <p:sldId id="295" r:id="rId3"/>
    <p:sldId id="305" r:id="rId4"/>
    <p:sldId id="258" r:id="rId5"/>
    <p:sldId id="259" r:id="rId6"/>
    <p:sldId id="260" r:id="rId7"/>
    <p:sldId id="257" r:id="rId8"/>
    <p:sldId id="306" r:id="rId9"/>
    <p:sldId id="261" r:id="rId10"/>
    <p:sldId id="264" r:id="rId11"/>
    <p:sldId id="262" r:id="rId12"/>
    <p:sldId id="266" r:id="rId13"/>
    <p:sldId id="302" r:id="rId14"/>
    <p:sldId id="267" r:id="rId15"/>
    <p:sldId id="265" r:id="rId16"/>
    <p:sldId id="268" r:id="rId17"/>
    <p:sldId id="269" r:id="rId18"/>
    <p:sldId id="303" r:id="rId19"/>
    <p:sldId id="272" r:id="rId20"/>
    <p:sldId id="273" r:id="rId21"/>
    <p:sldId id="287" r:id="rId22"/>
    <p:sldId id="274" r:id="rId23"/>
    <p:sldId id="304" r:id="rId24"/>
    <p:sldId id="275" r:id="rId25"/>
    <p:sldId id="279" r:id="rId26"/>
    <p:sldId id="280" r:id="rId27"/>
    <p:sldId id="281" r:id="rId28"/>
    <p:sldId id="298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317F"/>
    <a:srgbClr val="CC0000"/>
    <a:srgbClr val="CC1C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8F36495B-E453-412B-B4EE-BF2707AAA319}" type="datetimeFigureOut">
              <a:rPr lang="zh-CN" altLang="en-US" smtClean="0"/>
              <a:pPr/>
              <a:t>2018/11/12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9B0F4459-26FB-44C4-964C-5046D60B5F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577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03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941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014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341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471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187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375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746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37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501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811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2495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208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021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6342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940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1258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8195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6453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9979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6097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8958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85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081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6658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2420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7087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700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86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982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738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30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704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104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642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34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6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804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97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611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3AF3991-DACE-4708-9D03-0516865533CA}" type="datetimeFigureOut">
              <a:rPr lang="zh-CN" altLang="en-US" smtClean="0"/>
              <a:pPr/>
              <a:t>2018/11/12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CC7F355-FC25-4522-B879-8E3479CE32B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0770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0" y="2733900"/>
            <a:ext cx="1219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400" b="1" dirty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大学生网购服装调查报告</a:t>
            </a:r>
            <a:r>
              <a:rPr lang="en-US" altLang="zh-CN" sz="4400" b="1" dirty="0" err="1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ppt</a:t>
            </a:r>
            <a:r>
              <a:rPr lang="zh-CN" altLang="en-US" sz="4400" b="1" dirty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模板</a:t>
            </a:r>
            <a:endParaRPr lang="zh-CN" altLang="en-US" sz="44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 flipH="1">
            <a:off x="3475037" y="4481523"/>
            <a:ext cx="5241925" cy="400110"/>
          </a:xfrm>
          <a:prstGeom prst="rect">
            <a:avLst/>
          </a:prstGeom>
          <a:solidFill>
            <a:srgbClr val="16317F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科研报告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工作计划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690936" y="717964"/>
            <a:ext cx="481012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500" b="1" dirty="0" smtClean="0">
                <a:solidFill>
                  <a:srgbClr val="16317F"/>
                </a:solidFill>
                <a:latin typeface="Adobe 宋体 Std L" panose="02020300000000000000" pitchFamily="18" charset="-122"/>
                <a:ea typeface="Adobe 宋体 Std L" panose="02020300000000000000" pitchFamily="18" charset="-122"/>
              </a:rPr>
              <a:t>2 0 1 X</a:t>
            </a:r>
            <a:endParaRPr lang="zh-CN" altLang="en-US" sz="12500" b="1" dirty="0">
              <a:solidFill>
                <a:srgbClr val="16317F"/>
              </a:solidFill>
              <a:latin typeface="Adobe 宋体 Std L" panose="02020300000000000000" pitchFamily="18" charset="-122"/>
              <a:ea typeface="Adobe 宋体 Std L" panose="02020300000000000000" pitchFamily="18" charset="-122"/>
            </a:endParaRPr>
          </a:p>
        </p:txBody>
      </p:sp>
      <p:sp>
        <p:nvSpPr>
          <p:cNvPr id="5" name="直角三角形 4"/>
          <p:cNvSpPr/>
          <p:nvPr/>
        </p:nvSpPr>
        <p:spPr>
          <a:xfrm rot="10800000">
            <a:off x="8505825" y="0"/>
            <a:ext cx="3686175" cy="3152774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509748" y="1423865"/>
            <a:ext cx="8431405" cy="5081840"/>
            <a:chOff x="-1509748" y="1423865"/>
            <a:chExt cx="8431405" cy="5081840"/>
          </a:xfrm>
          <a:solidFill>
            <a:srgbClr val="16317F"/>
          </a:solidFill>
        </p:grpSpPr>
        <p:sp>
          <p:nvSpPr>
            <p:cNvPr id="32" name="矩形 31"/>
            <p:cNvSpPr/>
            <p:nvPr/>
          </p:nvSpPr>
          <p:spPr>
            <a:xfrm rot="18660000">
              <a:off x="138642" y="-224525"/>
              <a:ext cx="345875" cy="3642656"/>
            </a:xfrm>
            <a:prstGeom prst="rect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18720000">
              <a:off x="5426121" y="5010168"/>
              <a:ext cx="370902" cy="2620171"/>
            </a:xfrm>
            <a:prstGeom prst="rect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2495"/>
            <a:ext cx="4143375" cy="3795505"/>
          </a:xfrm>
          <a:prstGeom prst="rtTriangle">
            <a:avLst/>
          </a:prstGeom>
        </p:spPr>
      </p:pic>
    </p:spTree>
    <p:extLst>
      <p:ext uri="{BB962C8B-B14F-4D97-AF65-F5344CB8AC3E}">
        <p14:creationId xmlns:p14="http://schemas.microsoft.com/office/powerpoint/2010/main" val="2140616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421911" y="-852005"/>
            <a:ext cx="3617256" cy="8111178"/>
            <a:chOff x="1421911" y="-852005"/>
            <a:chExt cx="3617256" cy="8111178"/>
          </a:xfrm>
        </p:grpSpPr>
        <p:sp>
          <p:nvSpPr>
            <p:cNvPr id="47" name="矩形 46"/>
            <p:cNvSpPr/>
            <p:nvPr/>
          </p:nvSpPr>
          <p:spPr>
            <a:xfrm rot="19560000">
              <a:off x="1421911" y="-852005"/>
              <a:ext cx="258999" cy="2940054"/>
            </a:xfrm>
            <a:prstGeom prst="rect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 rot="19560000">
              <a:off x="4800699" y="4831762"/>
              <a:ext cx="238468" cy="2427411"/>
            </a:xfrm>
            <a:prstGeom prst="rect">
              <a:avLst/>
            </a:prstGeom>
            <a:solidFill>
              <a:srgbClr val="CC0000"/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828765" y="424429"/>
            <a:ext cx="5110046" cy="728538"/>
            <a:chOff x="2423620" y="607673"/>
            <a:chExt cx="5452273" cy="728538"/>
          </a:xfrm>
          <a:solidFill>
            <a:srgbClr val="16317F"/>
          </a:solidFill>
          <a:effectLst/>
        </p:grpSpPr>
        <p:grpSp>
          <p:nvGrpSpPr>
            <p:cNvPr id="4" name="组合 3"/>
            <p:cNvGrpSpPr/>
            <p:nvPr/>
          </p:nvGrpSpPr>
          <p:grpSpPr>
            <a:xfrm>
              <a:off x="2423620" y="607673"/>
              <a:ext cx="893044" cy="728537"/>
              <a:chOff x="4519974" y="1830139"/>
              <a:chExt cx="551542" cy="449943"/>
            </a:xfrm>
            <a:grpFill/>
          </p:grpSpPr>
          <p:sp>
            <p:nvSpPr>
              <p:cNvPr id="5" name="圆角矩形 4"/>
              <p:cNvSpPr/>
              <p:nvPr/>
            </p:nvSpPr>
            <p:spPr>
              <a:xfrm>
                <a:off x="4519974" y="1830139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4643258" y="1844646"/>
                <a:ext cx="288584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716183" y="607674"/>
              <a:ext cx="4159710" cy="728537"/>
              <a:chOff x="5318258" y="1830139"/>
              <a:chExt cx="2569029" cy="449943"/>
            </a:xfrm>
            <a:grpFill/>
          </p:grpSpPr>
          <p:sp>
            <p:nvSpPr>
              <p:cNvPr id="8" name="圆角矩形 7"/>
              <p:cNvSpPr/>
              <p:nvPr/>
            </p:nvSpPr>
            <p:spPr>
              <a:xfrm>
                <a:off x="5318258" y="1830139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6165583" y="1909862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调查内容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5828765" y="1699477"/>
            <a:ext cx="5110046" cy="728537"/>
            <a:chOff x="5628833" y="2001795"/>
            <a:chExt cx="5452273" cy="728537"/>
          </a:xfrm>
          <a:solidFill>
            <a:srgbClr val="CC0000"/>
          </a:solidFill>
          <a:effectLst/>
        </p:grpSpPr>
        <p:grpSp>
          <p:nvGrpSpPr>
            <p:cNvPr id="10" name="组合 9"/>
            <p:cNvGrpSpPr/>
            <p:nvPr/>
          </p:nvGrpSpPr>
          <p:grpSpPr>
            <a:xfrm>
              <a:off x="5628833" y="2001795"/>
              <a:ext cx="893044" cy="728537"/>
              <a:chOff x="4519974" y="2482331"/>
              <a:chExt cx="551542" cy="449943"/>
            </a:xfrm>
            <a:grpFill/>
          </p:grpSpPr>
          <p:sp>
            <p:nvSpPr>
              <p:cNvPr id="11" name="圆角矩形 10"/>
              <p:cNvSpPr/>
              <p:nvPr/>
            </p:nvSpPr>
            <p:spPr>
              <a:xfrm>
                <a:off x="4519974" y="2482331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667165" y="2526724"/>
                <a:ext cx="331160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921396" y="2001795"/>
              <a:ext cx="4159710" cy="728537"/>
              <a:chOff x="5318258" y="2482331"/>
              <a:chExt cx="2569029" cy="449943"/>
            </a:xfrm>
            <a:grpFill/>
          </p:grpSpPr>
          <p:sp>
            <p:nvSpPr>
              <p:cNvPr id="14" name="圆角矩形 13"/>
              <p:cNvSpPr/>
              <p:nvPr/>
            </p:nvSpPr>
            <p:spPr>
              <a:xfrm>
                <a:off x="5318258" y="2482331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6165583" y="2558967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调查目的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5828765" y="2974522"/>
            <a:ext cx="5110046" cy="728538"/>
            <a:chOff x="5628833" y="3057808"/>
            <a:chExt cx="5452273" cy="728538"/>
          </a:xfrm>
          <a:solidFill>
            <a:srgbClr val="16317F"/>
          </a:solidFill>
          <a:effectLst/>
        </p:grpSpPr>
        <p:grpSp>
          <p:nvGrpSpPr>
            <p:cNvPr id="16" name="组合 15"/>
            <p:cNvGrpSpPr/>
            <p:nvPr/>
          </p:nvGrpSpPr>
          <p:grpSpPr>
            <a:xfrm>
              <a:off x="5628833" y="3057809"/>
              <a:ext cx="893044" cy="728537"/>
              <a:chOff x="4519974" y="3134523"/>
              <a:chExt cx="551542" cy="449943"/>
            </a:xfrm>
            <a:grpFill/>
          </p:grpSpPr>
          <p:sp>
            <p:nvSpPr>
              <p:cNvPr id="17" name="圆角矩形 16"/>
              <p:cNvSpPr/>
              <p:nvPr/>
            </p:nvSpPr>
            <p:spPr>
              <a:xfrm>
                <a:off x="4519974" y="3134523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4690579" y="3178915"/>
                <a:ext cx="284332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921396" y="3057808"/>
              <a:ext cx="4159710" cy="728537"/>
              <a:chOff x="5318258" y="3134523"/>
              <a:chExt cx="2569029" cy="449943"/>
            </a:xfrm>
            <a:grpFill/>
          </p:grpSpPr>
          <p:sp>
            <p:nvSpPr>
              <p:cNvPr id="20" name="圆角矩形 19"/>
              <p:cNvSpPr/>
              <p:nvPr/>
            </p:nvSpPr>
            <p:spPr>
              <a:xfrm>
                <a:off x="5318258" y="3134523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165583" y="3231874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调查方式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828765" y="4249568"/>
            <a:ext cx="5110046" cy="728537"/>
            <a:chOff x="5628833" y="4113821"/>
            <a:chExt cx="5452273" cy="728537"/>
          </a:xfrm>
          <a:solidFill>
            <a:srgbClr val="CC0000"/>
          </a:solidFill>
          <a:effectLst/>
        </p:grpSpPr>
        <p:grpSp>
          <p:nvGrpSpPr>
            <p:cNvPr id="22" name="组合 21"/>
            <p:cNvGrpSpPr/>
            <p:nvPr/>
          </p:nvGrpSpPr>
          <p:grpSpPr>
            <a:xfrm>
              <a:off x="5628833" y="4113821"/>
              <a:ext cx="893044" cy="728537"/>
              <a:chOff x="4519974" y="3786715"/>
              <a:chExt cx="551542" cy="449943"/>
            </a:xfrm>
            <a:grpFill/>
          </p:grpSpPr>
          <p:sp>
            <p:nvSpPr>
              <p:cNvPr id="23" name="圆角矩形 22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645474" y="3859811"/>
                <a:ext cx="331160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6921396" y="4113821"/>
              <a:ext cx="4159710" cy="728537"/>
              <a:chOff x="5318258" y="3786715"/>
              <a:chExt cx="2569029" cy="449943"/>
            </a:xfrm>
            <a:grpFill/>
          </p:grpSpPr>
          <p:sp>
            <p:nvSpPr>
              <p:cNvPr id="26" name="圆角矩形 25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165583" y="3859811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调查分析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5828765" y="5524613"/>
            <a:ext cx="5110046" cy="728539"/>
            <a:chOff x="5628833" y="5169833"/>
            <a:chExt cx="5452273" cy="728539"/>
          </a:xfrm>
          <a:solidFill>
            <a:srgbClr val="16317F"/>
          </a:solidFill>
          <a:effectLst/>
        </p:grpSpPr>
        <p:grpSp>
          <p:nvGrpSpPr>
            <p:cNvPr id="28" name="组合 27"/>
            <p:cNvGrpSpPr/>
            <p:nvPr/>
          </p:nvGrpSpPr>
          <p:grpSpPr>
            <a:xfrm>
              <a:off x="5628833" y="5169833"/>
              <a:ext cx="893044" cy="728537"/>
              <a:chOff x="4519974" y="3786715"/>
              <a:chExt cx="551542" cy="449943"/>
            </a:xfrm>
            <a:grpFill/>
          </p:grpSpPr>
          <p:sp>
            <p:nvSpPr>
              <p:cNvPr id="29" name="圆角矩形 28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4645474" y="3859811"/>
                <a:ext cx="331160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6921396" y="5169835"/>
              <a:ext cx="4159710" cy="728537"/>
              <a:chOff x="5318258" y="3786715"/>
              <a:chExt cx="2569029" cy="449943"/>
            </a:xfrm>
            <a:grpFill/>
          </p:grpSpPr>
          <p:sp>
            <p:nvSpPr>
              <p:cNvPr id="32" name="圆角矩形 31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6165583" y="3849129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调查总结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5" name="直角三角形 44"/>
          <p:cNvSpPr/>
          <p:nvPr/>
        </p:nvSpPr>
        <p:spPr>
          <a:xfrm>
            <a:off x="0" y="1152969"/>
            <a:ext cx="3832261" cy="5705030"/>
          </a:xfrm>
          <a:prstGeom prst="rtTriangle">
            <a:avLst/>
          </a:prstGeom>
          <a:solidFill>
            <a:srgbClr val="16317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967855" y="2382052"/>
            <a:ext cx="11735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en-US" altLang="zh-CN" sz="6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en-US" sz="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8640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1" y="2"/>
            <a:ext cx="12180060" cy="6857998"/>
          </a:xfrm>
          <a:prstGeom prst="rtTriangle">
            <a:avLst/>
          </a:prstGeom>
          <a:solidFill>
            <a:srgbClr val="16317F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1" y="0"/>
            <a:ext cx="12180060" cy="6858000"/>
            <a:chOff x="11940" y="0"/>
            <a:chExt cx="6865109" cy="6858000"/>
          </a:xfrm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65109" cy="838197"/>
            </a:xfrm>
            <a:prstGeom prst="rtTriangle">
              <a:avLst/>
            </a:prstGeom>
            <a:solidFill>
              <a:srgbClr val="16317F"/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33031" y="524445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16317F"/>
                </a:solidFill>
                <a:ea typeface="微软雅黑" panose="020B0503020204020204" pitchFamily="34" charset="-122"/>
              </a:rPr>
              <a:t>1</a:t>
            </a:r>
            <a:endParaRPr lang="zh-CN" altLang="en-US" sz="41300" dirty="0">
              <a:solidFill>
                <a:srgbClr val="16317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68803" y="603958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内 容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01970" y="2177715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555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312969" y="3782492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836030" y="4380616"/>
            <a:ext cx="1101539" cy="1101538"/>
          </a:xfrm>
          <a:prstGeom prst="ellipse">
            <a:avLst/>
          </a:pr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129917" y="2561697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CC0000"/>
          </a:solidFill>
          <a:ln w="254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652979" y="2042172"/>
            <a:ext cx="1101539" cy="1101538"/>
          </a:xfrm>
          <a:prstGeom prst="ellipse">
            <a:avLst/>
          </a:prstGeom>
          <a:solidFill>
            <a:srgbClr val="CC0000"/>
          </a:solidFill>
          <a:ln w="635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5952018" y="3782492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475080" y="4380616"/>
            <a:ext cx="1101539" cy="1101538"/>
          </a:xfrm>
          <a:prstGeom prst="ellipse">
            <a:avLst/>
          </a:pr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7765179" y="2561697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CC0000"/>
          </a:solidFill>
          <a:ln w="254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288239" y="2042172"/>
            <a:ext cx="1101539" cy="1101538"/>
          </a:xfrm>
          <a:prstGeom prst="ellipse">
            <a:avLst/>
          </a:prstGeom>
          <a:solidFill>
            <a:srgbClr val="CC0000"/>
          </a:solidFill>
          <a:ln w="635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423" y="3762428"/>
            <a:ext cx="12203008" cy="82919"/>
          </a:xfrm>
          <a:prstGeom prst="rect">
            <a:avLst/>
          </a:prstGeom>
          <a:solidFill>
            <a:schemeClr val="tx1"/>
          </a:solidFill>
          <a:ln w="25400" cap="flat" cmpd="sng" algn="ctr">
            <a:solidFill>
              <a:schemeClr val="bg2">
                <a:lumMod val="1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8" tIns="45709" rIns="91418" bIns="457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defRPr/>
            </a:pPr>
            <a:endParaRPr lang="en-US" sz="170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2908603" y="4744951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TextBox 29"/>
          <p:cNvSpPr txBox="1"/>
          <p:nvPr/>
        </p:nvSpPr>
        <p:spPr>
          <a:xfrm flipH="1">
            <a:off x="4725554" y="2406507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1" name="TextBox 30"/>
          <p:cNvSpPr txBox="1"/>
          <p:nvPr/>
        </p:nvSpPr>
        <p:spPr>
          <a:xfrm flipH="1">
            <a:off x="8360814" y="2406507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31"/>
          <p:cNvSpPr txBox="1"/>
          <p:nvPr/>
        </p:nvSpPr>
        <p:spPr>
          <a:xfrm flipH="1">
            <a:off x="6547653" y="4744951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85" name="TextBox 23"/>
          <p:cNvSpPr txBox="1"/>
          <p:nvPr/>
        </p:nvSpPr>
        <p:spPr>
          <a:xfrm>
            <a:off x="1520916" y="2618497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6" name="TextBox 24"/>
          <p:cNvSpPr txBox="1"/>
          <p:nvPr/>
        </p:nvSpPr>
        <p:spPr>
          <a:xfrm>
            <a:off x="1520917" y="2318475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097651" y="5387886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8" name="TextBox 24"/>
          <p:cNvSpPr txBox="1"/>
          <p:nvPr/>
        </p:nvSpPr>
        <p:spPr>
          <a:xfrm>
            <a:off x="4097652" y="5087863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5915815" y="1703394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0" name="TextBox 24"/>
          <p:cNvSpPr txBox="1"/>
          <p:nvPr/>
        </p:nvSpPr>
        <p:spPr>
          <a:xfrm>
            <a:off x="5915816" y="1403373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468469" y="4496865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2" name="TextBox 24"/>
          <p:cNvSpPr txBox="1"/>
          <p:nvPr/>
        </p:nvSpPr>
        <p:spPr>
          <a:xfrm>
            <a:off x="8468470" y="4196843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矩形 3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307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823527" y="2799661"/>
            <a:ext cx="2409561" cy="241114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60" tIns="46985" rIns="90160" bIns="46985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327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671173" y="3545703"/>
            <a:ext cx="1033351" cy="1031762"/>
          </a:xfrm>
          <a:prstGeom prst="ellipse">
            <a:avLst/>
          </a:prstGeom>
          <a:solidFill>
            <a:srgbClr val="CC0000"/>
          </a:solidFill>
          <a:ln w="381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327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501299" y="3724278"/>
            <a:ext cx="674613" cy="674614"/>
          </a:xfrm>
          <a:prstGeom prst="ellipse">
            <a:avLst/>
          </a:prstGeom>
          <a:solidFill>
            <a:srgbClr val="CC0000"/>
          </a:solidFill>
          <a:ln w="254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691795" y="2463148"/>
            <a:ext cx="673026" cy="674613"/>
          </a:xfrm>
          <a:prstGeom prst="ellipse">
            <a:avLst/>
          </a:prstGeom>
          <a:solidFill>
            <a:srgbClr val="CC0000"/>
          </a:solidFill>
          <a:ln w="254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587029" y="4769531"/>
            <a:ext cx="674613" cy="674614"/>
          </a:xfrm>
          <a:prstGeom prst="ellipse">
            <a:avLst/>
          </a:prstGeom>
          <a:solidFill>
            <a:srgbClr val="CC0000"/>
          </a:solidFill>
          <a:ln w="254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6852160" y="2799661"/>
            <a:ext cx="2411148" cy="241114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60" tIns="46985" rIns="90160" bIns="46985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327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382310" y="3545703"/>
            <a:ext cx="1031762" cy="1031762"/>
          </a:xfrm>
          <a:prstGeom prst="ellipse">
            <a:avLst/>
          </a:prstGeom>
          <a:solidFill>
            <a:srgbClr val="16317F"/>
          </a:solidFill>
          <a:ln w="381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327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8910921" y="3724278"/>
            <a:ext cx="673026" cy="674614"/>
          </a:xfrm>
          <a:prstGeom prst="ellipse">
            <a:avLst/>
          </a:prstGeom>
          <a:solidFill>
            <a:srgbClr val="16317F"/>
          </a:solidFill>
          <a:ln w="254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7720427" y="2463148"/>
            <a:ext cx="674613" cy="674613"/>
          </a:xfrm>
          <a:prstGeom prst="ellipse">
            <a:avLst/>
          </a:prstGeom>
          <a:solidFill>
            <a:srgbClr val="16317F"/>
          </a:solidFill>
          <a:ln w="254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7825191" y="4769531"/>
            <a:ext cx="673026" cy="674614"/>
          </a:xfrm>
          <a:prstGeom prst="ellipse">
            <a:avLst/>
          </a:prstGeom>
          <a:solidFill>
            <a:srgbClr val="16317F"/>
          </a:solidFill>
          <a:ln w="254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4942607" y="3159982"/>
            <a:ext cx="2217493" cy="2217495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32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4926735" y="2744103"/>
            <a:ext cx="2219081" cy="2217495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32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464608" y="5467770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464607" y="5208706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8592888" y="5467770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8592887" y="5208706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423441" y="2041297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423440" y="1782231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551721" y="2041297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551720" y="1782231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646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145726" y="3538010"/>
            <a:ext cx="2089636" cy="2089636"/>
          </a:xfrm>
          <a:custGeom>
            <a:avLst/>
            <a:gdLst>
              <a:gd name="connsiteX0" fmla="*/ 1801344 w 2537804"/>
              <a:gd name="connsiteY0" fmla="*/ 404624 h 2537804"/>
              <a:gd name="connsiteX1" fmla="*/ 1998745 w 2537804"/>
              <a:gd name="connsiteY1" fmla="*/ 238976 h 2537804"/>
              <a:gd name="connsiteX2" fmla="*/ 2156445 w 2537804"/>
              <a:gd name="connsiteY2" fmla="*/ 371302 h 2537804"/>
              <a:gd name="connsiteX3" fmla="*/ 2027593 w 2537804"/>
              <a:gd name="connsiteY3" fmla="*/ 594468 h 2537804"/>
              <a:gd name="connsiteX4" fmla="*/ 2232324 w 2537804"/>
              <a:gd name="connsiteY4" fmla="*/ 949073 h 2537804"/>
              <a:gd name="connsiteX5" fmla="*/ 2490018 w 2537804"/>
              <a:gd name="connsiteY5" fmla="*/ 949067 h 2537804"/>
              <a:gd name="connsiteX6" fmla="*/ 2525766 w 2537804"/>
              <a:gd name="connsiteY6" fmla="*/ 1151803 h 2537804"/>
              <a:gd name="connsiteX7" fmla="*/ 2283610 w 2537804"/>
              <a:gd name="connsiteY7" fmla="*/ 1239933 h 2537804"/>
              <a:gd name="connsiteX8" fmla="*/ 2212508 w 2537804"/>
              <a:gd name="connsiteY8" fmla="*/ 1643175 h 2537804"/>
              <a:gd name="connsiteX9" fmla="*/ 2409917 w 2537804"/>
              <a:gd name="connsiteY9" fmla="*/ 1808812 h 2537804"/>
              <a:gd name="connsiteX10" fmla="*/ 2306986 w 2537804"/>
              <a:gd name="connsiteY10" fmla="*/ 1987095 h 2537804"/>
              <a:gd name="connsiteX11" fmla="*/ 2064835 w 2537804"/>
              <a:gd name="connsiteY11" fmla="*/ 1898952 h 2537804"/>
              <a:gd name="connsiteX12" fmla="*/ 1751168 w 2537804"/>
              <a:gd name="connsiteY12" fmla="*/ 2162150 h 2537804"/>
              <a:gd name="connsiteX13" fmla="*/ 1795923 w 2537804"/>
              <a:gd name="connsiteY13" fmla="*/ 2415928 h 2537804"/>
              <a:gd name="connsiteX14" fmla="*/ 1602475 w 2537804"/>
              <a:gd name="connsiteY14" fmla="*/ 2486337 h 2537804"/>
              <a:gd name="connsiteX15" fmla="*/ 1473633 w 2537804"/>
              <a:gd name="connsiteY15" fmla="*/ 2263164 h 2537804"/>
              <a:gd name="connsiteX16" fmla="*/ 1064170 w 2537804"/>
              <a:gd name="connsiteY16" fmla="*/ 2263164 h 2537804"/>
              <a:gd name="connsiteX17" fmla="*/ 935329 w 2537804"/>
              <a:gd name="connsiteY17" fmla="*/ 2486337 h 2537804"/>
              <a:gd name="connsiteX18" fmla="*/ 741881 w 2537804"/>
              <a:gd name="connsiteY18" fmla="*/ 2415928 h 2537804"/>
              <a:gd name="connsiteX19" fmla="*/ 786636 w 2537804"/>
              <a:gd name="connsiteY19" fmla="*/ 2162150 h 2537804"/>
              <a:gd name="connsiteX20" fmla="*/ 472969 w 2537804"/>
              <a:gd name="connsiteY20" fmla="*/ 1898952 h 2537804"/>
              <a:gd name="connsiteX21" fmla="*/ 230818 w 2537804"/>
              <a:gd name="connsiteY21" fmla="*/ 1987095 h 2537804"/>
              <a:gd name="connsiteX22" fmla="*/ 127887 w 2537804"/>
              <a:gd name="connsiteY22" fmla="*/ 1808812 h 2537804"/>
              <a:gd name="connsiteX23" fmla="*/ 325296 w 2537804"/>
              <a:gd name="connsiteY23" fmla="*/ 1643175 h 2537804"/>
              <a:gd name="connsiteX24" fmla="*/ 254193 w 2537804"/>
              <a:gd name="connsiteY24" fmla="*/ 1239933 h 2537804"/>
              <a:gd name="connsiteX25" fmla="*/ 12038 w 2537804"/>
              <a:gd name="connsiteY25" fmla="*/ 1151803 h 2537804"/>
              <a:gd name="connsiteX26" fmla="*/ 47786 w 2537804"/>
              <a:gd name="connsiteY26" fmla="*/ 949067 h 2537804"/>
              <a:gd name="connsiteX27" fmla="*/ 305480 w 2537804"/>
              <a:gd name="connsiteY27" fmla="*/ 949074 h 2537804"/>
              <a:gd name="connsiteX28" fmla="*/ 510211 w 2537804"/>
              <a:gd name="connsiteY28" fmla="*/ 594469 h 2537804"/>
              <a:gd name="connsiteX29" fmla="*/ 381359 w 2537804"/>
              <a:gd name="connsiteY29" fmla="*/ 371302 h 2537804"/>
              <a:gd name="connsiteX30" fmla="*/ 539059 w 2537804"/>
              <a:gd name="connsiteY30" fmla="*/ 238976 h 2537804"/>
              <a:gd name="connsiteX31" fmla="*/ 736460 w 2537804"/>
              <a:gd name="connsiteY31" fmla="*/ 404624 h 2537804"/>
              <a:gd name="connsiteX32" fmla="*/ 1121229 w 2537804"/>
              <a:gd name="connsiteY32" fmla="*/ 264579 h 2537804"/>
              <a:gd name="connsiteX33" fmla="*/ 1165970 w 2537804"/>
              <a:gd name="connsiteY33" fmla="*/ 10799 h 2537804"/>
              <a:gd name="connsiteX34" fmla="*/ 1371834 w 2537804"/>
              <a:gd name="connsiteY34" fmla="*/ 10799 h 2537804"/>
              <a:gd name="connsiteX35" fmla="*/ 1416575 w 2537804"/>
              <a:gd name="connsiteY35" fmla="*/ 264579 h 2537804"/>
              <a:gd name="connsiteX36" fmla="*/ 1801344 w 2537804"/>
              <a:gd name="connsiteY36" fmla="*/ 404623 h 2537804"/>
              <a:gd name="connsiteX37" fmla="*/ 1801344 w 2537804"/>
              <a:gd name="connsiteY37" fmla="*/ 404624 h 25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537804" h="2537804">
                <a:moveTo>
                  <a:pt x="1801344" y="404624"/>
                </a:moveTo>
                <a:lnTo>
                  <a:pt x="1998745" y="238976"/>
                </a:lnTo>
                <a:lnTo>
                  <a:pt x="2156445" y="371302"/>
                </a:lnTo>
                <a:lnTo>
                  <a:pt x="2027593" y="594468"/>
                </a:lnTo>
                <a:cubicBezTo>
                  <a:pt x="2119215" y="697536"/>
                  <a:pt x="2188876" y="818192"/>
                  <a:pt x="2232324" y="949073"/>
                </a:cubicBezTo>
                <a:lnTo>
                  <a:pt x="2490018" y="949067"/>
                </a:lnTo>
                <a:lnTo>
                  <a:pt x="2525766" y="1151803"/>
                </a:lnTo>
                <a:lnTo>
                  <a:pt x="2283610" y="1239933"/>
                </a:lnTo>
                <a:cubicBezTo>
                  <a:pt x="2287545" y="1377781"/>
                  <a:pt x="2263353" y="1514986"/>
                  <a:pt x="2212508" y="1643175"/>
                </a:cubicBezTo>
                <a:lnTo>
                  <a:pt x="2409917" y="1808812"/>
                </a:lnTo>
                <a:lnTo>
                  <a:pt x="2306986" y="1987095"/>
                </a:lnTo>
                <a:lnTo>
                  <a:pt x="2064835" y="1898952"/>
                </a:lnTo>
                <a:cubicBezTo>
                  <a:pt x="1979243" y="2007080"/>
                  <a:pt x="1872516" y="2096634"/>
                  <a:pt x="1751168" y="2162150"/>
                </a:cubicBezTo>
                <a:lnTo>
                  <a:pt x="1795923" y="2415928"/>
                </a:lnTo>
                <a:lnTo>
                  <a:pt x="1602475" y="2486337"/>
                </a:lnTo>
                <a:lnTo>
                  <a:pt x="1473633" y="2263164"/>
                </a:lnTo>
                <a:cubicBezTo>
                  <a:pt x="1338562" y="2290977"/>
                  <a:pt x="1199241" y="2290977"/>
                  <a:pt x="1064170" y="2263164"/>
                </a:cubicBezTo>
                <a:lnTo>
                  <a:pt x="935329" y="2486337"/>
                </a:lnTo>
                <a:lnTo>
                  <a:pt x="741881" y="2415928"/>
                </a:lnTo>
                <a:lnTo>
                  <a:pt x="786636" y="2162150"/>
                </a:lnTo>
                <a:cubicBezTo>
                  <a:pt x="665288" y="2096634"/>
                  <a:pt x="558562" y="2007080"/>
                  <a:pt x="472969" y="1898952"/>
                </a:cubicBezTo>
                <a:lnTo>
                  <a:pt x="230818" y="1987095"/>
                </a:lnTo>
                <a:lnTo>
                  <a:pt x="127887" y="1808812"/>
                </a:lnTo>
                <a:lnTo>
                  <a:pt x="325296" y="1643175"/>
                </a:lnTo>
                <a:cubicBezTo>
                  <a:pt x="274451" y="1514986"/>
                  <a:pt x="250258" y="1377781"/>
                  <a:pt x="254193" y="1239933"/>
                </a:cubicBezTo>
                <a:lnTo>
                  <a:pt x="12038" y="1151803"/>
                </a:lnTo>
                <a:lnTo>
                  <a:pt x="47786" y="949067"/>
                </a:lnTo>
                <a:lnTo>
                  <a:pt x="305480" y="949074"/>
                </a:lnTo>
                <a:cubicBezTo>
                  <a:pt x="348929" y="818193"/>
                  <a:pt x="418589" y="697537"/>
                  <a:pt x="510211" y="594469"/>
                </a:cubicBezTo>
                <a:lnTo>
                  <a:pt x="381359" y="371302"/>
                </a:lnTo>
                <a:lnTo>
                  <a:pt x="539059" y="238976"/>
                </a:lnTo>
                <a:lnTo>
                  <a:pt x="736460" y="404624"/>
                </a:lnTo>
                <a:cubicBezTo>
                  <a:pt x="853872" y="332292"/>
                  <a:pt x="984792" y="284641"/>
                  <a:pt x="1121229" y="264579"/>
                </a:cubicBezTo>
                <a:lnTo>
                  <a:pt x="1165970" y="10799"/>
                </a:lnTo>
                <a:lnTo>
                  <a:pt x="1371834" y="10799"/>
                </a:lnTo>
                <a:lnTo>
                  <a:pt x="1416575" y="264579"/>
                </a:lnTo>
                <a:cubicBezTo>
                  <a:pt x="1553012" y="284640"/>
                  <a:pt x="1683932" y="332291"/>
                  <a:pt x="1801344" y="404623"/>
                </a:cubicBezTo>
                <a:lnTo>
                  <a:pt x="1801344" y="404624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389" tIns="518767" rIns="449389" bIns="555313" numCol="1" spcCol="1270" anchor="ctr" anchorCtr="0">
            <a:noAutofit/>
          </a:bodyPr>
          <a:lstStyle/>
          <a:p>
            <a:pPr algn="ctr" defTabSz="1024783">
              <a:lnSpc>
                <a:spcPct val="120000"/>
              </a:lnSpc>
            </a:pPr>
            <a:r>
              <a:rPr lang="tr-TR" sz="265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4929937" y="3044096"/>
            <a:ext cx="1519735" cy="1519735"/>
          </a:xfrm>
          <a:custGeom>
            <a:avLst/>
            <a:gdLst>
              <a:gd name="connsiteX0" fmla="*/ 1381022 w 1845676"/>
              <a:gd name="connsiteY0" fmla="*/ 467463 h 1845676"/>
              <a:gd name="connsiteX1" fmla="*/ 1653321 w 1845676"/>
              <a:gd name="connsiteY1" fmla="*/ 385397 h 1845676"/>
              <a:gd name="connsiteX2" fmla="*/ 1753517 w 1845676"/>
              <a:gd name="connsiteY2" fmla="*/ 558942 h 1845676"/>
              <a:gd name="connsiteX3" fmla="*/ 1546296 w 1845676"/>
              <a:gd name="connsiteY3" fmla="*/ 753727 h 1845676"/>
              <a:gd name="connsiteX4" fmla="*/ 1546296 w 1845676"/>
              <a:gd name="connsiteY4" fmla="*/ 1091949 h 1845676"/>
              <a:gd name="connsiteX5" fmla="*/ 1753517 w 1845676"/>
              <a:gd name="connsiteY5" fmla="*/ 1286734 h 1845676"/>
              <a:gd name="connsiteX6" fmla="*/ 1653321 w 1845676"/>
              <a:gd name="connsiteY6" fmla="*/ 1460279 h 1845676"/>
              <a:gd name="connsiteX7" fmla="*/ 1381022 w 1845676"/>
              <a:gd name="connsiteY7" fmla="*/ 1378213 h 1845676"/>
              <a:gd name="connsiteX8" fmla="*/ 1088113 w 1845676"/>
              <a:gd name="connsiteY8" fmla="*/ 1547324 h 1845676"/>
              <a:gd name="connsiteX9" fmla="*/ 1023034 w 1845676"/>
              <a:gd name="connsiteY9" fmla="*/ 1824176 h 1845676"/>
              <a:gd name="connsiteX10" fmla="*/ 822642 w 1845676"/>
              <a:gd name="connsiteY10" fmla="*/ 1824176 h 1845676"/>
              <a:gd name="connsiteX11" fmla="*/ 757563 w 1845676"/>
              <a:gd name="connsiteY11" fmla="*/ 1547324 h 1845676"/>
              <a:gd name="connsiteX12" fmla="*/ 464654 w 1845676"/>
              <a:gd name="connsiteY12" fmla="*/ 1378213 h 1845676"/>
              <a:gd name="connsiteX13" fmla="*/ 192355 w 1845676"/>
              <a:gd name="connsiteY13" fmla="*/ 1460279 h 1845676"/>
              <a:gd name="connsiteX14" fmla="*/ 92159 w 1845676"/>
              <a:gd name="connsiteY14" fmla="*/ 1286734 h 1845676"/>
              <a:gd name="connsiteX15" fmla="*/ 299380 w 1845676"/>
              <a:gd name="connsiteY15" fmla="*/ 1091949 h 1845676"/>
              <a:gd name="connsiteX16" fmla="*/ 299380 w 1845676"/>
              <a:gd name="connsiteY16" fmla="*/ 753727 h 1845676"/>
              <a:gd name="connsiteX17" fmla="*/ 92159 w 1845676"/>
              <a:gd name="connsiteY17" fmla="*/ 558942 h 1845676"/>
              <a:gd name="connsiteX18" fmla="*/ 192355 w 1845676"/>
              <a:gd name="connsiteY18" fmla="*/ 385397 h 1845676"/>
              <a:gd name="connsiteX19" fmla="*/ 464654 w 1845676"/>
              <a:gd name="connsiteY19" fmla="*/ 467463 h 1845676"/>
              <a:gd name="connsiteX20" fmla="*/ 757563 w 1845676"/>
              <a:gd name="connsiteY20" fmla="*/ 298352 h 1845676"/>
              <a:gd name="connsiteX21" fmla="*/ 822642 w 1845676"/>
              <a:gd name="connsiteY21" fmla="*/ 21500 h 1845676"/>
              <a:gd name="connsiteX22" fmla="*/ 1023034 w 1845676"/>
              <a:gd name="connsiteY22" fmla="*/ 21500 h 1845676"/>
              <a:gd name="connsiteX23" fmla="*/ 1088113 w 1845676"/>
              <a:gd name="connsiteY23" fmla="*/ 298352 h 1845676"/>
              <a:gd name="connsiteX24" fmla="*/ 1381022 w 1845676"/>
              <a:gd name="connsiteY24" fmla="*/ 467463 h 184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45676" h="1845676">
                <a:moveTo>
                  <a:pt x="1381022" y="467463"/>
                </a:moveTo>
                <a:lnTo>
                  <a:pt x="1653321" y="385397"/>
                </a:lnTo>
                <a:lnTo>
                  <a:pt x="1753517" y="558942"/>
                </a:lnTo>
                <a:lnTo>
                  <a:pt x="1546296" y="753727"/>
                </a:lnTo>
                <a:cubicBezTo>
                  <a:pt x="1576334" y="864467"/>
                  <a:pt x="1576334" y="981209"/>
                  <a:pt x="1546296" y="1091949"/>
                </a:cubicBezTo>
                <a:lnTo>
                  <a:pt x="1753517" y="1286734"/>
                </a:lnTo>
                <a:lnTo>
                  <a:pt x="1653321" y="1460279"/>
                </a:lnTo>
                <a:lnTo>
                  <a:pt x="1381022" y="1378213"/>
                </a:lnTo>
                <a:cubicBezTo>
                  <a:pt x="1300137" y="1459597"/>
                  <a:pt x="1199036" y="1517968"/>
                  <a:pt x="1088113" y="1547324"/>
                </a:cubicBezTo>
                <a:lnTo>
                  <a:pt x="1023034" y="1824176"/>
                </a:lnTo>
                <a:lnTo>
                  <a:pt x="822642" y="1824176"/>
                </a:lnTo>
                <a:lnTo>
                  <a:pt x="757563" y="1547324"/>
                </a:lnTo>
                <a:cubicBezTo>
                  <a:pt x="646640" y="1517968"/>
                  <a:pt x="545539" y="1459596"/>
                  <a:pt x="464654" y="1378213"/>
                </a:cubicBezTo>
                <a:lnTo>
                  <a:pt x="192355" y="1460279"/>
                </a:lnTo>
                <a:lnTo>
                  <a:pt x="92159" y="1286734"/>
                </a:lnTo>
                <a:lnTo>
                  <a:pt x="299380" y="1091949"/>
                </a:lnTo>
                <a:cubicBezTo>
                  <a:pt x="269342" y="981209"/>
                  <a:pt x="269342" y="864467"/>
                  <a:pt x="299380" y="753727"/>
                </a:cubicBezTo>
                <a:lnTo>
                  <a:pt x="92159" y="558942"/>
                </a:lnTo>
                <a:lnTo>
                  <a:pt x="192355" y="385397"/>
                </a:lnTo>
                <a:lnTo>
                  <a:pt x="464654" y="467463"/>
                </a:lnTo>
                <a:cubicBezTo>
                  <a:pt x="545539" y="386079"/>
                  <a:pt x="646640" y="327708"/>
                  <a:pt x="757563" y="298352"/>
                </a:cubicBezTo>
                <a:lnTo>
                  <a:pt x="822642" y="21500"/>
                </a:lnTo>
                <a:lnTo>
                  <a:pt x="1023034" y="21500"/>
                </a:lnTo>
                <a:lnTo>
                  <a:pt x="1088113" y="298352"/>
                </a:lnTo>
                <a:cubicBezTo>
                  <a:pt x="1199036" y="327708"/>
                  <a:pt x="1300137" y="386080"/>
                  <a:pt x="1381022" y="467463"/>
                </a:cubicBezTo>
                <a:close/>
              </a:path>
            </a:pathLst>
          </a:custGeom>
          <a:solidFill>
            <a:srgbClr val="16317F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1877" tIns="414190" rIns="411877" bIns="414190" numCol="1" spcCol="1270" anchor="ctr" anchorCtr="0">
            <a:noAutofit/>
          </a:bodyPr>
          <a:lstStyle/>
          <a:p>
            <a:pPr algn="ctr" defTabSz="1024783">
              <a:lnSpc>
                <a:spcPct val="120000"/>
              </a:lnSpc>
            </a:pPr>
            <a:r>
              <a:rPr lang="tr-TR" sz="265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5613819" y="1828308"/>
            <a:ext cx="1823682" cy="1823682"/>
          </a:xfrm>
          <a:custGeom>
            <a:avLst/>
            <a:gdLst>
              <a:gd name="connsiteX0" fmla="*/ 1353119 w 1808385"/>
              <a:gd name="connsiteY0" fmla="*/ 458018 h 1808385"/>
              <a:gd name="connsiteX1" fmla="*/ 1619917 w 1808385"/>
              <a:gd name="connsiteY1" fmla="*/ 377610 h 1808385"/>
              <a:gd name="connsiteX2" fmla="*/ 1718088 w 1808385"/>
              <a:gd name="connsiteY2" fmla="*/ 547649 h 1808385"/>
              <a:gd name="connsiteX3" fmla="*/ 1515054 w 1808385"/>
              <a:gd name="connsiteY3" fmla="*/ 738498 h 1808385"/>
              <a:gd name="connsiteX4" fmla="*/ 1515054 w 1808385"/>
              <a:gd name="connsiteY4" fmla="*/ 1069887 h 1808385"/>
              <a:gd name="connsiteX5" fmla="*/ 1718088 w 1808385"/>
              <a:gd name="connsiteY5" fmla="*/ 1260736 h 1808385"/>
              <a:gd name="connsiteX6" fmla="*/ 1619917 w 1808385"/>
              <a:gd name="connsiteY6" fmla="*/ 1430775 h 1808385"/>
              <a:gd name="connsiteX7" fmla="*/ 1353119 w 1808385"/>
              <a:gd name="connsiteY7" fmla="*/ 1350367 h 1808385"/>
              <a:gd name="connsiteX8" fmla="*/ 1066128 w 1808385"/>
              <a:gd name="connsiteY8" fmla="*/ 1516061 h 1808385"/>
              <a:gd name="connsiteX9" fmla="*/ 1002364 w 1808385"/>
              <a:gd name="connsiteY9" fmla="*/ 1787319 h 1808385"/>
              <a:gd name="connsiteX10" fmla="*/ 806021 w 1808385"/>
              <a:gd name="connsiteY10" fmla="*/ 1787319 h 1808385"/>
              <a:gd name="connsiteX11" fmla="*/ 742257 w 1808385"/>
              <a:gd name="connsiteY11" fmla="*/ 1516061 h 1808385"/>
              <a:gd name="connsiteX12" fmla="*/ 455266 w 1808385"/>
              <a:gd name="connsiteY12" fmla="*/ 1350367 h 1808385"/>
              <a:gd name="connsiteX13" fmla="*/ 188468 w 1808385"/>
              <a:gd name="connsiteY13" fmla="*/ 1430775 h 1808385"/>
              <a:gd name="connsiteX14" fmla="*/ 90297 w 1808385"/>
              <a:gd name="connsiteY14" fmla="*/ 1260736 h 1808385"/>
              <a:gd name="connsiteX15" fmla="*/ 293331 w 1808385"/>
              <a:gd name="connsiteY15" fmla="*/ 1069887 h 1808385"/>
              <a:gd name="connsiteX16" fmla="*/ 293331 w 1808385"/>
              <a:gd name="connsiteY16" fmla="*/ 738498 h 1808385"/>
              <a:gd name="connsiteX17" fmla="*/ 90297 w 1808385"/>
              <a:gd name="connsiteY17" fmla="*/ 547649 h 1808385"/>
              <a:gd name="connsiteX18" fmla="*/ 188468 w 1808385"/>
              <a:gd name="connsiteY18" fmla="*/ 377610 h 1808385"/>
              <a:gd name="connsiteX19" fmla="*/ 455266 w 1808385"/>
              <a:gd name="connsiteY19" fmla="*/ 458018 h 1808385"/>
              <a:gd name="connsiteX20" fmla="*/ 742257 w 1808385"/>
              <a:gd name="connsiteY20" fmla="*/ 292324 h 1808385"/>
              <a:gd name="connsiteX21" fmla="*/ 806021 w 1808385"/>
              <a:gd name="connsiteY21" fmla="*/ 21066 h 1808385"/>
              <a:gd name="connsiteX22" fmla="*/ 1002364 w 1808385"/>
              <a:gd name="connsiteY22" fmla="*/ 21066 h 1808385"/>
              <a:gd name="connsiteX23" fmla="*/ 1066128 w 1808385"/>
              <a:gd name="connsiteY23" fmla="*/ 292324 h 1808385"/>
              <a:gd name="connsiteX24" fmla="*/ 1353119 w 1808385"/>
              <a:gd name="connsiteY24" fmla="*/ 458018 h 180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08385" h="1808385">
                <a:moveTo>
                  <a:pt x="1163962" y="457437"/>
                </a:moveTo>
                <a:lnTo>
                  <a:pt x="1357386" y="337640"/>
                </a:lnTo>
                <a:lnTo>
                  <a:pt x="1470745" y="450999"/>
                </a:lnTo>
                <a:lnTo>
                  <a:pt x="1350948" y="644423"/>
                </a:lnTo>
                <a:cubicBezTo>
                  <a:pt x="1397089" y="723777"/>
                  <a:pt x="1421261" y="813988"/>
                  <a:pt x="1420979" y="905781"/>
                </a:cubicBezTo>
                <a:lnTo>
                  <a:pt x="1621438" y="1013393"/>
                </a:lnTo>
                <a:lnTo>
                  <a:pt x="1579946" y="1168245"/>
                </a:lnTo>
                <a:lnTo>
                  <a:pt x="1352537" y="1161210"/>
                </a:lnTo>
                <a:cubicBezTo>
                  <a:pt x="1306886" y="1240845"/>
                  <a:pt x="1240846" y="1306885"/>
                  <a:pt x="1161210" y="1352537"/>
                </a:cubicBezTo>
                <a:lnTo>
                  <a:pt x="1168244" y="1579946"/>
                </a:lnTo>
                <a:lnTo>
                  <a:pt x="1013394" y="1621438"/>
                </a:lnTo>
                <a:lnTo>
                  <a:pt x="905781" y="1420979"/>
                </a:lnTo>
                <a:cubicBezTo>
                  <a:pt x="813989" y="1421261"/>
                  <a:pt x="723777" y="1397089"/>
                  <a:pt x="644423" y="1350948"/>
                </a:cubicBezTo>
                <a:lnTo>
                  <a:pt x="450999" y="1470745"/>
                </a:lnTo>
                <a:lnTo>
                  <a:pt x="337640" y="1357386"/>
                </a:lnTo>
                <a:lnTo>
                  <a:pt x="457437" y="1163962"/>
                </a:lnTo>
                <a:cubicBezTo>
                  <a:pt x="411296" y="1084608"/>
                  <a:pt x="387124" y="994397"/>
                  <a:pt x="387406" y="902604"/>
                </a:cubicBezTo>
                <a:lnTo>
                  <a:pt x="186947" y="794992"/>
                </a:lnTo>
                <a:lnTo>
                  <a:pt x="228439" y="640140"/>
                </a:lnTo>
                <a:lnTo>
                  <a:pt x="455848" y="647175"/>
                </a:lnTo>
                <a:cubicBezTo>
                  <a:pt x="501499" y="567540"/>
                  <a:pt x="567539" y="501500"/>
                  <a:pt x="647175" y="455848"/>
                </a:cubicBezTo>
                <a:lnTo>
                  <a:pt x="640141" y="228439"/>
                </a:lnTo>
                <a:lnTo>
                  <a:pt x="794991" y="186947"/>
                </a:lnTo>
                <a:lnTo>
                  <a:pt x="902604" y="387406"/>
                </a:lnTo>
                <a:cubicBezTo>
                  <a:pt x="994396" y="387124"/>
                  <a:pt x="1084608" y="411296"/>
                  <a:pt x="1163962" y="457437"/>
                </a:cubicBez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23195" tIns="523195" rIns="523195" bIns="523195" numCol="1" spcCol="1270" anchor="ctr" anchorCtr="0">
            <a:noAutofit/>
          </a:bodyPr>
          <a:lstStyle/>
          <a:p>
            <a:pPr algn="ctr" defTabSz="1024783">
              <a:lnSpc>
                <a:spcPct val="120000"/>
              </a:lnSpc>
            </a:pPr>
            <a:r>
              <a:rPr lang="tr-TR" sz="265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7" name="环形箭头 6"/>
          <p:cNvSpPr/>
          <p:nvPr/>
        </p:nvSpPr>
        <p:spPr>
          <a:xfrm>
            <a:off x="5988862" y="3220513"/>
            <a:ext cx="2674734" cy="2674734"/>
          </a:xfrm>
          <a:prstGeom prst="circularArrow">
            <a:avLst>
              <a:gd name="adj1" fmla="val 4688"/>
              <a:gd name="adj2" fmla="val 299029"/>
              <a:gd name="adj3" fmla="val 2525365"/>
              <a:gd name="adj4" fmla="val 15841599"/>
              <a:gd name="adj5" fmla="val 5469"/>
            </a:avLst>
          </a:prstGeom>
          <a:solidFill>
            <a:srgbClr val="CC0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51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形状 7"/>
          <p:cNvSpPr/>
          <p:nvPr/>
        </p:nvSpPr>
        <p:spPr>
          <a:xfrm>
            <a:off x="4660795" y="2706353"/>
            <a:ext cx="1943361" cy="1943361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16317F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51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环形箭头 8"/>
          <p:cNvSpPr/>
          <p:nvPr/>
        </p:nvSpPr>
        <p:spPr>
          <a:xfrm>
            <a:off x="5436717" y="1667998"/>
            <a:ext cx="2095334" cy="2095334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CC0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51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258172" y="2007857"/>
            <a:ext cx="1795298" cy="2239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258172" y="2223690"/>
            <a:ext cx="2700468" cy="26712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768177" y="3669061"/>
            <a:ext cx="1795298" cy="2239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768177" y="3884894"/>
            <a:ext cx="2700468" cy="26712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250113" y="4876123"/>
            <a:ext cx="1795298" cy="2239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250114" y="5091956"/>
            <a:ext cx="2700468" cy="26712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752212" y="2292238"/>
            <a:ext cx="2663261" cy="26795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293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56" y="3899253"/>
            <a:ext cx="4638896" cy="259742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542" y="808711"/>
            <a:ext cx="4435608" cy="2539322"/>
          </a:xfrm>
          <a:prstGeom prst="rect">
            <a:avLst/>
          </a:prstGeom>
        </p:spPr>
      </p:pic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450173" y="808711"/>
            <a:ext cx="3906079" cy="1964386"/>
            <a:chOff x="2875615" y="364103"/>
            <a:chExt cx="2929118" cy="1473582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63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7535" cy="331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7329" cy="28479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867" dirty="0">
                  <a:latin typeface="Helvetica" panose="020B0604020202020204" pitchFamily="34" charset="0"/>
                </a:rPr>
                <a:t>PLEASE ADD YOUR TITLE HERE</a:t>
              </a:r>
              <a:endParaRPr lang="zh-CN" altLang="en-US" sz="1867" dirty="0"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9462" name="组合 6"/>
          <p:cNvGrpSpPr>
            <a:grpSpLocks/>
          </p:cNvGrpSpPr>
          <p:nvPr/>
        </p:nvGrpSpPr>
        <p:grpSpPr bwMode="auto">
          <a:xfrm>
            <a:off x="6503542" y="4438653"/>
            <a:ext cx="4864703" cy="1063470"/>
            <a:chOff x="5125880" y="3227387"/>
            <a:chExt cx="3303726" cy="694246"/>
          </a:xfrm>
        </p:grpSpPr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5175094" y="3619499"/>
              <a:ext cx="3254512" cy="30213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53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5125880" y="3227387"/>
              <a:ext cx="1310934" cy="26174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33540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1" y="-1"/>
            <a:ext cx="12180060" cy="6857998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1" y="0"/>
            <a:ext cx="12180060" cy="6858000"/>
            <a:chOff x="11940" y="0"/>
            <a:chExt cx="6865109" cy="6858000"/>
          </a:xfrm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65109" cy="838197"/>
            </a:xfrm>
            <a:prstGeom prst="rtTriangle">
              <a:avLst/>
            </a:prstGeom>
            <a:solidFill>
              <a:srgbClr val="CC0000"/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33031" y="524445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CC0000"/>
                </a:solidFill>
                <a:ea typeface="微软雅黑" panose="020B0503020204020204" pitchFamily="34" charset="-122"/>
              </a:rPr>
              <a:t>2</a:t>
            </a:r>
            <a:endParaRPr lang="zh-CN" altLang="en-US" sz="41300" dirty="0">
              <a:solidFill>
                <a:srgbClr val="CC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38671" y="603958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目 的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01970" y="2177715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71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12"/>
          <p:cNvSpPr/>
          <p:nvPr/>
        </p:nvSpPr>
        <p:spPr>
          <a:xfrm>
            <a:off x="6929105" y="2108647"/>
            <a:ext cx="3092473" cy="146454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2013"/>
          <p:cNvSpPr/>
          <p:nvPr/>
        </p:nvSpPr>
        <p:spPr>
          <a:xfrm>
            <a:off x="6929105" y="3784952"/>
            <a:ext cx="3092473" cy="1462998"/>
          </a:xfrm>
          <a:prstGeom prst="roundRect">
            <a:avLst>
              <a:gd name="adj" fmla="val 6925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2014"/>
          <p:cNvSpPr/>
          <p:nvPr/>
        </p:nvSpPr>
        <p:spPr>
          <a:xfrm>
            <a:off x="2176282" y="3784178"/>
            <a:ext cx="3092473" cy="146454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2015"/>
          <p:cNvSpPr/>
          <p:nvPr/>
        </p:nvSpPr>
        <p:spPr>
          <a:xfrm>
            <a:off x="2176282" y="2108647"/>
            <a:ext cx="3092473" cy="146454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2016"/>
          <p:cNvSpPr/>
          <p:nvPr/>
        </p:nvSpPr>
        <p:spPr>
          <a:xfrm>
            <a:off x="4842058" y="2427884"/>
            <a:ext cx="2507675" cy="2507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C0000"/>
          </a:solidFill>
          <a:ln w="12700">
            <a:solidFill>
              <a:srgbClr val="CC0000"/>
            </a:solidFill>
            <a:miter lim="400000"/>
          </a:ln>
        </p:spPr>
        <p:txBody>
          <a:bodyPr lIns="22056" tIns="22056" rIns="22056" bIns="22056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2021"/>
          <p:cNvSpPr/>
          <p:nvPr/>
        </p:nvSpPr>
        <p:spPr>
          <a:xfrm>
            <a:off x="2758264" y="2682180"/>
            <a:ext cx="2016222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" name="Shape 2022"/>
          <p:cNvSpPr/>
          <p:nvPr/>
        </p:nvSpPr>
        <p:spPr>
          <a:xfrm>
            <a:off x="2751498" y="2370692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" name="Shape 2023"/>
          <p:cNvSpPr/>
          <p:nvPr/>
        </p:nvSpPr>
        <p:spPr>
          <a:xfrm>
            <a:off x="2758264" y="4363777"/>
            <a:ext cx="2016222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0" name="Shape 2024"/>
          <p:cNvSpPr/>
          <p:nvPr/>
        </p:nvSpPr>
        <p:spPr>
          <a:xfrm>
            <a:off x="2751498" y="4076571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1" name="Shape 2025"/>
          <p:cNvSpPr/>
          <p:nvPr/>
        </p:nvSpPr>
        <p:spPr>
          <a:xfrm>
            <a:off x="7436607" y="2682180"/>
            <a:ext cx="2008176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Shape 2026"/>
          <p:cNvSpPr/>
          <p:nvPr/>
        </p:nvSpPr>
        <p:spPr>
          <a:xfrm>
            <a:off x="7822025" y="2370692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" name="Shape 2027"/>
          <p:cNvSpPr/>
          <p:nvPr/>
        </p:nvSpPr>
        <p:spPr>
          <a:xfrm>
            <a:off x="7436608" y="4363781"/>
            <a:ext cx="2008176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Shape 2028"/>
          <p:cNvSpPr/>
          <p:nvPr/>
        </p:nvSpPr>
        <p:spPr>
          <a:xfrm>
            <a:off x="7822025" y="4076571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5" name="Group 2031"/>
          <p:cNvGrpSpPr/>
          <p:nvPr/>
        </p:nvGrpSpPr>
        <p:grpSpPr>
          <a:xfrm>
            <a:off x="1764131" y="2426080"/>
            <a:ext cx="829684" cy="829684"/>
            <a:chOff x="0" y="0"/>
            <a:chExt cx="1910968" cy="1910968"/>
          </a:xfrm>
        </p:grpSpPr>
        <p:sp>
          <p:nvSpPr>
            <p:cNvPr id="16" name="Shape 2029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6317F"/>
            </a:solidFill>
            <a:ln w="12700" cap="flat">
              <a:noFill/>
              <a:miter lim="400000"/>
            </a:ln>
            <a:effectLst/>
          </p:spPr>
          <p:txBody>
            <a:bodyPr wrap="square" lIns="29408" tIns="29408" rIns="29408" bIns="29408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2030"/>
            <p:cNvSpPr/>
            <p:nvPr/>
          </p:nvSpPr>
          <p:spPr>
            <a:xfrm>
              <a:off x="553362" y="560070"/>
              <a:ext cx="804244" cy="70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034"/>
          <p:cNvGrpSpPr/>
          <p:nvPr/>
        </p:nvGrpSpPr>
        <p:grpSpPr>
          <a:xfrm>
            <a:off x="1766447" y="4103927"/>
            <a:ext cx="825051" cy="825051"/>
            <a:chOff x="0" y="0"/>
            <a:chExt cx="1900299" cy="1900299"/>
          </a:xfrm>
        </p:grpSpPr>
        <p:sp>
          <p:nvSpPr>
            <p:cNvPr id="19" name="Shape 2032"/>
            <p:cNvSpPr/>
            <p:nvPr/>
          </p:nvSpPr>
          <p:spPr>
            <a:xfrm>
              <a:off x="0" y="0"/>
              <a:ext cx="1900300" cy="1900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6317F"/>
            </a:solidFill>
            <a:ln w="12700" cap="flat">
              <a:noFill/>
              <a:miter lim="400000"/>
            </a:ln>
            <a:effectLst/>
          </p:spPr>
          <p:txBody>
            <a:bodyPr wrap="square" lIns="29408" tIns="29408" rIns="29408" bIns="29408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2033"/>
            <p:cNvSpPr/>
            <p:nvPr/>
          </p:nvSpPr>
          <p:spPr>
            <a:xfrm rot="10800000" flipH="1">
              <a:off x="548028" y="596692"/>
              <a:ext cx="804244" cy="706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Shape 2035"/>
          <p:cNvSpPr/>
          <p:nvPr/>
        </p:nvSpPr>
        <p:spPr>
          <a:xfrm>
            <a:off x="9604904" y="4103926"/>
            <a:ext cx="825052" cy="8250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16317F"/>
          </a:solidFill>
          <a:ln w="12700" cap="flat">
            <a:noFill/>
            <a:miter lim="400000"/>
          </a:ln>
          <a:effectLst/>
        </p:spPr>
        <p:txBody>
          <a:bodyPr wrap="square" lIns="22056" tIns="22056" rIns="22056" bIns="22056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040"/>
          <p:cNvGrpSpPr/>
          <p:nvPr/>
        </p:nvGrpSpPr>
        <p:grpSpPr>
          <a:xfrm>
            <a:off x="9600295" y="2426080"/>
            <a:ext cx="829684" cy="829684"/>
            <a:chOff x="0" y="0"/>
            <a:chExt cx="1910968" cy="1910968"/>
          </a:xfrm>
        </p:grpSpPr>
        <p:sp>
          <p:nvSpPr>
            <p:cNvPr id="23" name="Shape 2038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6317F"/>
            </a:solidFill>
            <a:ln w="12700" cap="flat">
              <a:noFill/>
              <a:miter lim="400000"/>
            </a:ln>
            <a:effectLst/>
          </p:spPr>
          <p:txBody>
            <a:bodyPr wrap="square" lIns="29408" tIns="29408" rIns="29408" bIns="29408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2039"/>
            <p:cNvSpPr/>
            <p:nvPr/>
          </p:nvSpPr>
          <p:spPr>
            <a:xfrm>
              <a:off x="657404" y="557107"/>
              <a:ext cx="596161" cy="749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 Placeholder 5"/>
          <p:cNvSpPr txBox="1">
            <a:spLocks/>
          </p:cNvSpPr>
          <p:nvPr/>
        </p:nvSpPr>
        <p:spPr>
          <a:xfrm>
            <a:off x="5429045" y="3387578"/>
            <a:ext cx="1333322" cy="55028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2036"/>
          <p:cNvSpPr/>
          <p:nvPr/>
        </p:nvSpPr>
        <p:spPr>
          <a:xfrm>
            <a:off x="9842840" y="4330221"/>
            <a:ext cx="349177" cy="372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514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1" grpId="0" animBg="1"/>
      <p:bldP spid="26" grpId="0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7983964" y="2138697"/>
            <a:ext cx="3797092" cy="1708634"/>
            <a:chOff x="2872440" y="555224"/>
            <a:chExt cx="2846543" cy="1281729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6305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7104" cy="30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068390" cy="189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43" dirty="0"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043" dirty="0"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581819" y="189"/>
            <a:ext cx="4609847" cy="14371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581819" y="5410092"/>
            <a:ext cx="4609847" cy="14371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7581819" y="1555854"/>
            <a:ext cx="4609847" cy="3727245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31591" y="1772757"/>
            <a:ext cx="6597287" cy="1130592"/>
            <a:chOff x="5125834" y="3831657"/>
            <a:chExt cx="4948441" cy="847838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629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58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896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149054" y="4561356"/>
            <a:ext cx="368280" cy="368280"/>
          </a:xfrm>
          <a:prstGeom prst="plus">
            <a:avLst>
              <a:gd name="adj" fmla="val 4138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28429" y="3860780"/>
            <a:ext cx="5549595" cy="922816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rgbClr val="CC0000"/>
              </a:solidFill>
              <a:ln>
                <a:solidFill>
                  <a:srgbClr val="CC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 sz="1707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4143"/>
              <a:chOff x="5125835" y="3227734"/>
              <a:chExt cx="3291090" cy="594143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641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758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7832" cy="3009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28429" y="5062980"/>
            <a:ext cx="5549595" cy="922816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rgbClr val="16317F"/>
              </a:solidFill>
              <a:ln>
                <a:solidFill>
                  <a:srgbClr val="1631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 sz="1707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609737"/>
              <a:chOff x="5125835" y="3227734"/>
              <a:chExt cx="3291090" cy="60973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3200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758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7832" cy="3009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9113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676971" y="3353098"/>
            <a:ext cx="3435848" cy="586316"/>
            <a:chOff x="-1032447" y="0"/>
            <a:chExt cx="2967616" cy="506624"/>
          </a:xfrm>
          <a:solidFill>
            <a:srgbClr val="16317F"/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2377764" y="1831248"/>
            <a:ext cx="1227772" cy="1227772"/>
          </a:xfrm>
          <a:prstGeom prst="ellipse">
            <a:avLst/>
          </a:prstGeom>
          <a:solidFill>
            <a:srgbClr val="CC0000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3978646" y="3439482"/>
            <a:ext cx="2240501" cy="586317"/>
            <a:chOff x="0" y="0"/>
            <a:chExt cx="1935168" cy="506624"/>
          </a:xfrm>
          <a:solidFill>
            <a:srgbClr val="CC0000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4559447" y="4416476"/>
            <a:ext cx="1227772" cy="1227772"/>
          </a:xfrm>
          <a:prstGeom prst="ellipse">
            <a:avLst/>
          </a:prstGeom>
          <a:solidFill>
            <a:srgbClr val="16317F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6088651" y="3353098"/>
            <a:ext cx="2242337" cy="586316"/>
            <a:chOff x="0" y="0"/>
            <a:chExt cx="1935168" cy="506624"/>
          </a:xfrm>
          <a:solidFill>
            <a:srgbClr val="16317F"/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6595930" y="1831248"/>
            <a:ext cx="1227772" cy="1227772"/>
          </a:xfrm>
          <a:prstGeom prst="ellipse">
            <a:avLst/>
          </a:prstGeom>
          <a:solidFill>
            <a:srgbClr val="16317F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8702258" y="4416476"/>
            <a:ext cx="1227772" cy="1227772"/>
          </a:xfrm>
          <a:prstGeom prst="ellipse">
            <a:avLst/>
          </a:prstGeom>
          <a:solidFill>
            <a:srgbClr val="CC0000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1993740" y="4650226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2300570" y="4396190"/>
            <a:ext cx="138400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2288618" y="3582846"/>
            <a:ext cx="1384000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4394946" y="3582846"/>
            <a:ext cx="1384000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6598685" y="3582846"/>
            <a:ext cx="1382162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8194974" y="3439480"/>
            <a:ext cx="3320055" cy="586318"/>
            <a:chOff x="-1" y="0"/>
            <a:chExt cx="2865253" cy="506625"/>
          </a:xfrm>
          <a:solidFill>
            <a:srgbClr val="CC0000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8535916" y="3582846"/>
            <a:ext cx="1384000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4175421" y="2064998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4482253" y="1819339"/>
            <a:ext cx="1382162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6211905" y="4650226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6516899" y="4409058"/>
            <a:ext cx="138400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8242875" y="2064998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8547869" y="1819339"/>
            <a:ext cx="138400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2630315" y="2217053"/>
            <a:ext cx="722673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6848584" y="2217053"/>
            <a:ext cx="720630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4811999" y="4802281"/>
            <a:ext cx="722673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8954809" y="4802281"/>
            <a:ext cx="722673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5484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053175" y="3674040"/>
            <a:ext cx="396831" cy="396831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786443" y="3674040"/>
            <a:ext cx="396831" cy="396831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5897586" y="1580357"/>
            <a:ext cx="396831" cy="396831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1631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5897586" y="5808994"/>
            <a:ext cx="396831" cy="396831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1631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089836" y="1871187"/>
            <a:ext cx="4012332" cy="4015235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16317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16317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16317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16317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9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9" y="1212606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82785" y="1781074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756306" y="155954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1255465" y="3974364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328987" y="3752832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4" name="TextBox 23"/>
          <p:cNvSpPr txBox="1"/>
          <p:nvPr/>
        </p:nvSpPr>
        <p:spPr>
          <a:xfrm>
            <a:off x="8522103" y="3928751"/>
            <a:ext cx="2348102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8522102" y="370721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6466278" y="5852449"/>
            <a:ext cx="2348102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466277" y="5630918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702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0" y="-3"/>
            <a:ext cx="12180060" cy="6858002"/>
          </a:xfrm>
          <a:prstGeom prst="rtTriangle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0" y="0"/>
            <a:ext cx="12180060" cy="6858000"/>
            <a:chOff x="11940" y="0"/>
            <a:chExt cx="6877049" cy="6858000"/>
          </a:xfrm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77049" cy="838197"/>
            </a:xfrm>
            <a:prstGeom prst="rtTriangle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35370" y="727336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16317F"/>
                </a:solidFill>
                <a:ea typeface="微软雅黑" panose="020B0503020204020204" pitchFamily="34" charset="-122"/>
              </a:rPr>
              <a:t>3</a:t>
            </a:r>
            <a:endParaRPr lang="zh-CN" altLang="en-US" sz="41300" dirty="0">
              <a:solidFill>
                <a:srgbClr val="16317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45157" y="615500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方 式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78324" y="2380172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466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16317F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16317F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16317F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16317F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16317F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CC0000"/>
          </a:solidFill>
          <a:ln w="25400" cap="flat" cmpd="sng">
            <a:solidFill>
              <a:srgbClr val="CC0000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CC000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CC0000"/>
          </a:solidFill>
          <a:ln w="25400" cap="flat" cmpd="sng">
            <a:solidFill>
              <a:srgbClr val="CC0000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14555" y="2444543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488076" y="2144199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23"/>
          <p:cNvSpPr txBox="1"/>
          <p:nvPr/>
        </p:nvSpPr>
        <p:spPr>
          <a:xfrm>
            <a:off x="1414555" y="3741682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88076" y="3441337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4" name="TextBox 23"/>
          <p:cNvSpPr txBox="1"/>
          <p:nvPr/>
        </p:nvSpPr>
        <p:spPr>
          <a:xfrm>
            <a:off x="1414555" y="5099011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488076" y="4798667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23"/>
          <p:cNvSpPr txBox="1"/>
          <p:nvPr/>
        </p:nvSpPr>
        <p:spPr>
          <a:xfrm>
            <a:off x="8414131" y="2444543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414131" y="2144199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8414131" y="3741682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414131" y="3441337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0" name="TextBox 23"/>
          <p:cNvSpPr txBox="1"/>
          <p:nvPr/>
        </p:nvSpPr>
        <p:spPr>
          <a:xfrm>
            <a:off x="8414131" y="5099011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414131" y="4798667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6256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平行四边形 19"/>
          <p:cNvSpPr/>
          <p:nvPr/>
        </p:nvSpPr>
        <p:spPr>
          <a:xfrm>
            <a:off x="-1714500" y="2181225"/>
            <a:ext cx="10668000" cy="3009900"/>
          </a:xfrm>
          <a:prstGeom prst="parallelogram">
            <a:avLst>
              <a:gd name="adj" fmla="val 55380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7410450" y="2771775"/>
            <a:ext cx="6477000" cy="3009900"/>
          </a:xfrm>
          <a:prstGeom prst="parallelogram">
            <a:avLst>
              <a:gd name="adj" fmla="val 55380"/>
            </a:avLst>
          </a:prstGeom>
          <a:solidFill>
            <a:schemeClr val="tx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04812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045743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70" y="2771775"/>
            <a:ext cx="3884529" cy="3009900"/>
          </a:xfrm>
          <a:prstGeom prst="parallelogram">
            <a:avLst/>
          </a:prstGeom>
        </p:spPr>
      </p:pic>
    </p:spTree>
    <p:extLst>
      <p:ext uri="{BB962C8B-B14F-4D97-AF65-F5344CB8AC3E}">
        <p14:creationId xmlns:p14="http://schemas.microsoft.com/office/powerpoint/2010/main" val="3886131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7"/>
          <p:cNvSpPr>
            <a:spLocks noChangeArrowheads="1"/>
          </p:cNvSpPr>
          <p:nvPr/>
        </p:nvSpPr>
        <p:spPr bwMode="auto">
          <a:xfrm>
            <a:off x="5287523" y="1882087"/>
            <a:ext cx="1384148" cy="1221182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rgbClr val="16317F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8"/>
          <p:cNvSpPr>
            <a:spLocks noChangeArrowheads="1"/>
          </p:cNvSpPr>
          <p:nvPr/>
        </p:nvSpPr>
        <p:spPr bwMode="auto">
          <a:xfrm>
            <a:off x="3916073" y="3103268"/>
            <a:ext cx="1371450" cy="1320656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9"/>
          <p:cNvSpPr>
            <a:spLocks noChangeArrowheads="1"/>
          </p:cNvSpPr>
          <p:nvPr/>
        </p:nvSpPr>
        <p:spPr bwMode="auto">
          <a:xfrm>
            <a:off x="4703388" y="4423924"/>
            <a:ext cx="1274093" cy="1392613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0"/>
          <p:cNvSpPr>
            <a:spLocks noChangeArrowheads="1"/>
          </p:cNvSpPr>
          <p:nvPr/>
        </p:nvSpPr>
        <p:spPr bwMode="auto">
          <a:xfrm>
            <a:off x="5977481" y="4423924"/>
            <a:ext cx="1278327" cy="1392613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1"/>
          <p:cNvSpPr>
            <a:spLocks noChangeArrowheads="1"/>
          </p:cNvSpPr>
          <p:nvPr/>
        </p:nvSpPr>
        <p:spPr bwMode="auto">
          <a:xfrm>
            <a:off x="6671670" y="3103268"/>
            <a:ext cx="1371450" cy="1320656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rgbClr val="CC0000"/>
          </a:solidFill>
          <a:ln>
            <a:solidFill>
              <a:schemeClr val="accent3"/>
            </a:solidFill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7"/>
          <p:cNvSpPr>
            <a:spLocks noChangeArrowheads="1"/>
          </p:cNvSpPr>
          <p:nvPr/>
        </p:nvSpPr>
        <p:spPr bwMode="auto">
          <a:xfrm>
            <a:off x="5738324" y="2440826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8"/>
          <p:cNvSpPr>
            <a:spLocks noChangeArrowheads="1"/>
          </p:cNvSpPr>
          <p:nvPr/>
        </p:nvSpPr>
        <p:spPr bwMode="auto">
          <a:xfrm>
            <a:off x="7018766" y="3353010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9"/>
          <p:cNvSpPr>
            <a:spLocks noChangeArrowheads="1"/>
          </p:cNvSpPr>
          <p:nvPr/>
        </p:nvSpPr>
        <p:spPr bwMode="auto">
          <a:xfrm>
            <a:off x="6540452" y="4872610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10"/>
          <p:cNvSpPr>
            <a:spLocks noChangeArrowheads="1"/>
          </p:cNvSpPr>
          <p:nvPr/>
        </p:nvSpPr>
        <p:spPr bwMode="auto">
          <a:xfrm>
            <a:off x="4862121" y="4891657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11"/>
          <p:cNvSpPr>
            <a:spLocks noChangeArrowheads="1"/>
          </p:cNvSpPr>
          <p:nvPr/>
        </p:nvSpPr>
        <p:spPr bwMode="auto">
          <a:xfrm>
            <a:off x="4464230" y="3365707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2"/>
          <p:cNvSpPr>
            <a:spLocks noChangeArrowheads="1"/>
          </p:cNvSpPr>
          <p:nvPr/>
        </p:nvSpPr>
        <p:spPr bwMode="auto">
          <a:xfrm>
            <a:off x="6589160" y="1681024"/>
            <a:ext cx="2115559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3" name="TextBox 13"/>
          <p:cNvSpPr>
            <a:spLocks noChangeArrowheads="1"/>
          </p:cNvSpPr>
          <p:nvPr/>
        </p:nvSpPr>
        <p:spPr bwMode="auto">
          <a:xfrm>
            <a:off x="8323358" y="3312797"/>
            <a:ext cx="2047050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TextBox 14"/>
          <p:cNvSpPr>
            <a:spLocks noChangeArrowheads="1"/>
          </p:cNvSpPr>
          <p:nvPr/>
        </p:nvSpPr>
        <p:spPr bwMode="auto">
          <a:xfrm>
            <a:off x="7579652" y="5240869"/>
            <a:ext cx="2047052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5" name="TextBox 15"/>
          <p:cNvSpPr>
            <a:spLocks noChangeArrowheads="1"/>
          </p:cNvSpPr>
          <p:nvPr/>
        </p:nvSpPr>
        <p:spPr bwMode="auto">
          <a:xfrm>
            <a:off x="2286460" y="4838745"/>
            <a:ext cx="2045510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Box 16"/>
          <p:cNvSpPr>
            <a:spLocks noChangeArrowheads="1"/>
          </p:cNvSpPr>
          <p:nvPr/>
        </p:nvSpPr>
        <p:spPr bwMode="auto">
          <a:xfrm>
            <a:off x="2286460" y="2508552"/>
            <a:ext cx="2045510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7" name="TextBox 17"/>
          <p:cNvSpPr>
            <a:spLocks noChangeArrowheads="1"/>
          </p:cNvSpPr>
          <p:nvPr/>
        </p:nvSpPr>
        <p:spPr bwMode="auto">
          <a:xfrm>
            <a:off x="6589160" y="1412400"/>
            <a:ext cx="1682567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8" name="TextBox 18"/>
          <p:cNvSpPr>
            <a:spLocks noChangeArrowheads="1"/>
          </p:cNvSpPr>
          <p:nvPr/>
        </p:nvSpPr>
        <p:spPr bwMode="auto">
          <a:xfrm>
            <a:off x="8323357" y="3014541"/>
            <a:ext cx="1682565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19"/>
          <p:cNvSpPr>
            <a:spLocks noChangeArrowheads="1"/>
          </p:cNvSpPr>
          <p:nvPr/>
        </p:nvSpPr>
        <p:spPr bwMode="auto">
          <a:xfrm>
            <a:off x="7579651" y="4944729"/>
            <a:ext cx="1682567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0" name="TextBox 20"/>
          <p:cNvSpPr>
            <a:spLocks noChangeArrowheads="1"/>
          </p:cNvSpPr>
          <p:nvPr/>
        </p:nvSpPr>
        <p:spPr bwMode="auto">
          <a:xfrm>
            <a:off x="2286459" y="4538374"/>
            <a:ext cx="160396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1"/>
          <p:cNvSpPr>
            <a:spLocks noChangeArrowheads="1"/>
          </p:cNvSpPr>
          <p:nvPr/>
        </p:nvSpPr>
        <p:spPr bwMode="auto">
          <a:xfrm>
            <a:off x="2286458" y="2199714"/>
            <a:ext cx="1441293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2" name="TextBox 22"/>
          <p:cNvSpPr>
            <a:spLocks noChangeArrowheads="1"/>
          </p:cNvSpPr>
          <p:nvPr/>
        </p:nvSpPr>
        <p:spPr bwMode="auto">
          <a:xfrm>
            <a:off x="5495976" y="3774253"/>
            <a:ext cx="985762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矩形 2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91610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 autoUpdateAnimBg="0"/>
      <p:bldP spid="33" grpId="0" bldLvl="0" animBg="1" autoUpdateAnimBg="0"/>
      <p:bldP spid="34" grpId="0" bldLvl="0" animBg="1" autoUpdateAnimBg="0"/>
      <p:bldP spid="35" grpId="0" bldLvl="0" animBg="1" autoUpdateAnimBg="0"/>
      <p:bldP spid="36" grpId="0" bldLvl="0" animBg="1" autoUpdateAnimBg="0"/>
      <p:bldP spid="37" grpId="0" bldLvl="0" autoUpdateAnimBg="0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  <p:bldP spid="42" grpId="0" bldLvl="0" autoUpdateAnimBg="0"/>
      <p:bldP spid="43" grpId="0" bldLvl="0" autoUpdateAnimBg="0"/>
      <p:bldP spid="44" grpId="0" bldLvl="0" autoUpdateAnimBg="0"/>
      <p:bldP spid="45" grpId="0" bldLvl="0" autoUpdateAnimBg="0"/>
      <p:bldP spid="46" grpId="0" bldLvl="0" autoUpdateAnimBg="0"/>
      <p:bldP spid="47" grpId="0" bldLvl="0" autoUpdateAnimBg="0"/>
      <p:bldP spid="48" grpId="0" bldLvl="0" autoUpdateAnimBg="0"/>
      <p:bldP spid="49" grpId="0" bldLvl="0" autoUpdateAnimBg="0"/>
      <p:bldP spid="50" grpId="0" bldLvl="0" autoUpdateAnimBg="0"/>
      <p:bldP spid="51" grpId="0" bldLvl="0" autoUpdateAnimBg="0"/>
      <p:bldP spid="5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200396" y="2321016"/>
            <a:ext cx="3791211" cy="3650715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rgbClr val="1631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rgbClr val="1631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08254" y="4739618"/>
            <a:ext cx="2325573" cy="816224"/>
            <a:chOff x="8512415" y="2327889"/>
            <a:chExt cx="3256083" cy="816313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6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2996243" y="2234843"/>
            <a:ext cx="2243286" cy="816225"/>
            <a:chOff x="8512415" y="2327889"/>
            <a:chExt cx="3256083" cy="816314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6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794050" y="4898758"/>
            <a:ext cx="2243286" cy="816225"/>
            <a:chOff x="8512415" y="2327889"/>
            <a:chExt cx="3256083" cy="816314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6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607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0" y="-2"/>
            <a:ext cx="12180060" cy="6857997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0" y="0"/>
            <a:ext cx="12180060" cy="6858000"/>
            <a:chOff x="11940" y="0"/>
            <a:chExt cx="6865109" cy="6858000"/>
          </a:xfrm>
          <a:solidFill>
            <a:schemeClr val="tx1"/>
          </a:solidFill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1" y="6019800"/>
              <a:ext cx="6865108" cy="838197"/>
            </a:xfrm>
            <a:prstGeom prst="rtTriangle">
              <a:avLst/>
            </a:prstGeom>
            <a:solidFill>
              <a:srgbClr val="CC0000"/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863219" y="926118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CC0000"/>
                </a:solidFill>
                <a:ea typeface="微软雅黑" panose="020B0503020204020204" pitchFamily="34" charset="-122"/>
              </a:rPr>
              <a:t>4</a:t>
            </a:r>
            <a:endParaRPr lang="zh-CN" altLang="en-US" sz="41300" dirty="0">
              <a:solidFill>
                <a:srgbClr val="CC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29615" y="635380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分 析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62782" y="2400052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89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7947983" y="2544282"/>
            <a:ext cx="1752504" cy="17525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7368048" y="1964347"/>
            <a:ext cx="2912374" cy="291237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6172196" y="779079"/>
            <a:ext cx="5285027" cy="528502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flipV="1">
            <a:off x="-10249" y="3359156"/>
            <a:ext cx="8904329" cy="61379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393025" y="3043788"/>
            <a:ext cx="734444" cy="736559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rgbClr val="16317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4411226" y="3043788"/>
            <a:ext cx="736559" cy="736559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rgbClr val="CC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388799" y="1348264"/>
            <a:ext cx="3754754" cy="1647071"/>
            <a:chOff x="2989865" y="602136"/>
            <a:chExt cx="2814868" cy="1235549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63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6316" cy="244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517" dirty="0"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864044" cy="23862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67" dirty="0">
                  <a:latin typeface="+mn-lt"/>
                </a:rPr>
                <a:t>PLEASE ADD YOUR TITLE HERE</a:t>
              </a:r>
              <a:endParaRPr lang="zh-CN" altLang="en-US" sz="1467" dirty="0"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3098973" y="4069074"/>
            <a:ext cx="3754754" cy="1640553"/>
            <a:chOff x="2989865" y="607026"/>
            <a:chExt cx="2814868" cy="1230659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63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6316" cy="244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517" dirty="0"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845393" cy="23862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67" dirty="0">
                  <a:latin typeface="+mj-lt"/>
                </a:rPr>
                <a:t>PLEASE ADD YOUR TITLE HERE</a:t>
              </a:r>
              <a:endParaRPr lang="zh-CN" altLang="en-US" sz="1467" dirty="0"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8455955" y="3043788"/>
            <a:ext cx="736559" cy="736559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十字形 64"/>
          <p:cNvSpPr/>
          <p:nvPr/>
        </p:nvSpPr>
        <p:spPr>
          <a:xfrm>
            <a:off x="8149054" y="4561356"/>
            <a:ext cx="368280" cy="368280"/>
          </a:xfrm>
          <a:prstGeom prst="plus">
            <a:avLst>
              <a:gd name="adj" fmla="val 4138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7902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760596" y="3443922"/>
            <a:ext cx="5007369" cy="2086426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CC0000"/>
            </a:solidFill>
            <a:ln w="25400" cap="flat" cmpd="sng" algn="ctr">
              <a:solidFill>
                <a:srgbClr val="CC0000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16317F"/>
            </a:solidFill>
            <a:ln w="25400" cap="flat" cmpd="sng" algn="ctr">
              <a:solidFill>
                <a:srgbClr val="16317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CC0000"/>
            </a:solidFill>
            <a:ln w="25400" cap="flat" cmpd="sng" algn="ctr">
              <a:solidFill>
                <a:srgbClr val="CC0000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16317F"/>
            </a:solidFill>
            <a:ln w="25400" cap="flat" cmpd="sng" algn="ctr">
              <a:solidFill>
                <a:srgbClr val="16317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107837" y="3883903"/>
            <a:ext cx="2788211" cy="31360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276992" y="4220938"/>
            <a:ext cx="2790012" cy="31360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366775" y="3117910"/>
            <a:ext cx="735351" cy="1095821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494152" y="3110702"/>
            <a:ext cx="735351" cy="1095821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246021" y="4395373"/>
            <a:ext cx="248136" cy="26432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149832" y="4371086"/>
            <a:ext cx="319808" cy="320144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356913" y="4384869"/>
            <a:ext cx="278625" cy="279504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7738469" y="4396656"/>
            <a:ext cx="265709" cy="2755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2320209" y="3081956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489170" y="3446827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4857812" y="2323386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026773" y="2688256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8027559" y="2567212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196519" y="2932083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860774" y="4147571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029734" y="4512440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3" name="矩形 2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7553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36019" y="1515045"/>
            <a:ext cx="3068558" cy="2289878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7424" y="1515046"/>
            <a:ext cx="3053171" cy="2289877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387" y="1516370"/>
            <a:ext cx="3051405" cy="228855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1405" y="3804924"/>
            <a:ext cx="3053171" cy="228987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4216" y="3804923"/>
            <a:ext cx="3053171" cy="2289877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-17126" y="3804923"/>
            <a:ext cx="3068558" cy="2289878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085685" y="3804923"/>
            <a:ext cx="3068558" cy="2289878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123442" y="1515045"/>
            <a:ext cx="3068558" cy="2289878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333906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6437600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auto">
          <a:xfrm>
            <a:off x="3406663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Rectangle 24"/>
          <p:cNvSpPr>
            <a:spLocks noChangeArrowheads="1"/>
          </p:cNvSpPr>
          <p:nvPr/>
        </p:nvSpPr>
        <p:spPr bwMode="auto">
          <a:xfrm>
            <a:off x="9482835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0330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4"/>
          <p:cNvSpPr/>
          <p:nvPr/>
        </p:nvSpPr>
        <p:spPr>
          <a:xfrm flipV="1">
            <a:off x="1971" y="3646032"/>
            <a:ext cx="4228624" cy="25282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4075" tIns="47038" rIns="94075" bIns="47038" rtlCol="0" anchor="ctr"/>
          <a:lstStyle/>
          <a:p>
            <a:pPr algn="ctr">
              <a:lnSpc>
                <a:spcPct val="120000"/>
              </a:lnSpc>
            </a:pPr>
            <a:endParaRPr 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0639" y="3647501"/>
            <a:ext cx="1785822" cy="1784454"/>
            <a:chOff x="3225639" y="4543565"/>
            <a:chExt cx="1735762" cy="1734334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6" name="椭圆 5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rgbClr val="16317F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70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0800000" flipV="1">
              <a:off x="3450403" y="4786205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47994" anchor="ctr" anchorCtr="1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133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13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14"/>
          <p:cNvSpPr/>
          <p:nvPr/>
        </p:nvSpPr>
        <p:spPr>
          <a:xfrm>
            <a:off x="1972" y="3102405"/>
            <a:ext cx="7200748" cy="25282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4075" tIns="47038" rIns="94075" bIns="47038" rtlCol="0" anchor="ctr"/>
          <a:lstStyle/>
          <a:p>
            <a:pPr algn="ctr">
              <a:lnSpc>
                <a:spcPct val="120000"/>
              </a:lnSpc>
            </a:pPr>
            <a:endParaRPr 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309807" y="1573566"/>
            <a:ext cx="1785822" cy="1785925"/>
            <a:chOff x="6131016" y="674750"/>
            <a:chExt cx="1735762" cy="1735763"/>
          </a:xfrm>
        </p:grpSpPr>
        <p:sp>
          <p:nvSpPr>
            <p:cNvPr id="10" name="椭圆 9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70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355778" y="899818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47994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133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13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矩形 14"/>
          <p:cNvSpPr/>
          <p:nvPr/>
        </p:nvSpPr>
        <p:spPr>
          <a:xfrm flipV="1">
            <a:off x="6272966" y="3646032"/>
            <a:ext cx="5918365" cy="25282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4075" tIns="47038" rIns="94075" bIns="47038" rtlCol="0" anchor="ctr"/>
          <a:lstStyle/>
          <a:p>
            <a:pPr algn="ctr">
              <a:lnSpc>
                <a:spcPct val="120000"/>
              </a:lnSpc>
            </a:pPr>
            <a:endParaRPr 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80054" y="3647501"/>
            <a:ext cx="1785822" cy="1784454"/>
            <a:chOff x="5227325" y="4543565"/>
            <a:chExt cx="1735762" cy="1734334"/>
          </a:xfrm>
        </p:grpSpPr>
        <p:sp>
          <p:nvSpPr>
            <p:cNvPr id="14" name="椭圆 13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70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0800000" flipV="1">
              <a:off x="5460802" y="4768780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47994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133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13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95258" y="2112931"/>
            <a:ext cx="1936456" cy="514918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02941" y="1808830"/>
            <a:ext cx="1719252" cy="340062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37935" y="5680590"/>
            <a:ext cx="1967177" cy="514918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45616" y="5376487"/>
            <a:ext cx="1719252" cy="340062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68434" y="4598524"/>
            <a:ext cx="1936456" cy="514918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76117" y="4294423"/>
            <a:ext cx="1719252" cy="340062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239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0" y="-2"/>
            <a:ext cx="12180060" cy="6857998"/>
          </a:xfrm>
          <a:prstGeom prst="rtTriangle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4177" y="0"/>
            <a:ext cx="12180060" cy="6858000"/>
            <a:chOff x="11940" y="0"/>
            <a:chExt cx="6865109" cy="6858000"/>
          </a:xfrm>
          <a:solidFill>
            <a:schemeClr val="tx1"/>
          </a:solidFill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65109" cy="838197"/>
            </a:xfrm>
            <a:prstGeom prst="rtTriangle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34761" y="727336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16317F"/>
                </a:solidFill>
                <a:ea typeface="微软雅黑" panose="020B0503020204020204" pitchFamily="34" charset="-122"/>
              </a:rPr>
              <a:t>5</a:t>
            </a:r>
            <a:endParaRPr lang="zh-CN" altLang="en-US" sz="41300" dirty="0">
              <a:solidFill>
                <a:srgbClr val="16317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01040" y="635380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总 结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34207" y="2400052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02283" y="3567705"/>
            <a:ext cx="1499614" cy="396287"/>
            <a:chOff x="1424694" y="3437117"/>
            <a:chExt cx="1499779" cy="396331"/>
          </a:xfrm>
          <a:solidFill>
            <a:srgbClr val="CC0000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770678" y="3714318"/>
            <a:ext cx="1499614" cy="385286"/>
            <a:chOff x="2993261" y="3583747"/>
            <a:chExt cx="1499779" cy="385328"/>
          </a:xfrm>
          <a:solidFill>
            <a:srgbClr val="16317F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339072" y="3567706"/>
            <a:ext cx="1499614" cy="396286"/>
            <a:chOff x="4561827" y="3437117"/>
            <a:chExt cx="1499779" cy="396330"/>
          </a:xfrm>
          <a:solidFill>
            <a:srgbClr val="CC0000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5907467" y="3714318"/>
            <a:ext cx="1499614" cy="385286"/>
            <a:chOff x="6130393" y="3583747"/>
            <a:chExt cx="1499779" cy="385328"/>
          </a:xfrm>
          <a:solidFill>
            <a:srgbClr val="16317F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044255" y="3714320"/>
            <a:ext cx="1499614" cy="385285"/>
            <a:chOff x="9267526" y="3583748"/>
            <a:chExt cx="1499779" cy="385327"/>
          </a:xfrm>
          <a:solidFill>
            <a:srgbClr val="16317F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475861" y="3567705"/>
            <a:ext cx="1499614" cy="396287"/>
            <a:chOff x="7698960" y="3437117"/>
            <a:chExt cx="1499779" cy="396331"/>
          </a:xfrm>
          <a:solidFill>
            <a:srgbClr val="CC0000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9561915" y="4185266"/>
            <a:ext cx="464294" cy="465087"/>
            <a:chOff x="9145588" y="4435475"/>
            <a:chExt cx="464344" cy="465138"/>
          </a:xfrm>
          <a:solidFill>
            <a:schemeClr val="accent3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062299" y="3032889"/>
            <a:ext cx="464294" cy="464294"/>
            <a:chOff x="7287419" y="2577307"/>
            <a:chExt cx="464344" cy="464344"/>
          </a:xfrm>
          <a:solidFill>
            <a:schemeClr val="tx1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215628" y="4175840"/>
            <a:ext cx="465087" cy="46429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8" tIns="19048" rIns="19048" bIns="19048" anchor="ctr"/>
          <a:lstStyle/>
          <a:p>
            <a:pPr algn="ctr" defTabSz="228540" hangingPunct="0">
              <a:lnSpc>
                <a:spcPct val="120000"/>
              </a:lnSpc>
            </a:pPr>
            <a:endParaRPr lang="en-US" sz="1398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4925114" y="3026458"/>
            <a:ext cx="465087" cy="391276"/>
            <a:chOff x="5368132" y="2625725"/>
            <a:chExt cx="465138" cy="391319"/>
          </a:xfrm>
          <a:solidFill>
            <a:schemeClr val="tx1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719945" y="3032492"/>
            <a:ext cx="464294" cy="362706"/>
            <a:chOff x="2581275" y="1710532"/>
            <a:chExt cx="464344" cy="362744"/>
          </a:xfrm>
          <a:solidFill>
            <a:schemeClr val="tx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498448" y="4175839"/>
            <a:ext cx="319054" cy="465087"/>
            <a:chOff x="5441157" y="4440238"/>
            <a:chExt cx="319088" cy="465138"/>
          </a:xfrm>
          <a:solidFill>
            <a:schemeClr val="accent3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8895092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8895091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423922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423921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646260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646259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358985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358985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651378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651378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23995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23994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3" name="矩形 6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3146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18" y="1946318"/>
            <a:ext cx="428965" cy="4778354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18" y="2776669"/>
            <a:ext cx="2706117" cy="3948004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89884" y="3570676"/>
            <a:ext cx="2706117" cy="3153997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15" y="4011792"/>
            <a:ext cx="2401071" cy="2712880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081" y="4701139"/>
            <a:ext cx="2062917" cy="215829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004813" y="4654587"/>
            <a:ext cx="1994486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08400" y="3494401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359925" y="3888652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708131" y="2050730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586042" y="2584377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316" y="5228981"/>
            <a:ext cx="383935" cy="383935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16317F"/>
          </a:solidFill>
          <a:ln w="9525">
            <a:solidFill>
              <a:srgbClr val="16317F"/>
            </a:solidFill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38" y="2213105"/>
            <a:ext cx="428808" cy="42880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16317F"/>
          </a:solidFill>
          <a:ln w="9525">
            <a:solidFill>
              <a:srgbClr val="16317F"/>
            </a:solidFill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7948" y="4123911"/>
            <a:ext cx="438662" cy="328996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16317F"/>
          </a:solidFill>
          <a:ln w="9525">
            <a:solidFill>
              <a:srgbClr val="16317F"/>
            </a:solidFill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520" y="4537994"/>
            <a:ext cx="392598" cy="3952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29" y="3329902"/>
            <a:ext cx="351226" cy="32899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9244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9"/>
          <p:cNvGrpSpPr/>
          <p:nvPr/>
        </p:nvGrpSpPr>
        <p:grpSpPr>
          <a:xfrm>
            <a:off x="4809138" y="2394008"/>
            <a:ext cx="1238183" cy="1521801"/>
            <a:chOff x="3606801" y="1795463"/>
            <a:chExt cx="928688" cy="1141413"/>
          </a:xfrm>
        </p:grpSpPr>
        <p:sp>
          <p:nvSpPr>
            <p:cNvPr id="6152" name="Freeform 8"/>
            <p:cNvSpPr>
              <a:spLocks/>
            </p:cNvSpPr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solidFill>
              <a:srgbClr val="16317F"/>
            </a:solidFill>
            <a:ln w="9525">
              <a:solidFill>
                <a:srgbClr val="16317F"/>
              </a:solidFill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0"/>
          <p:cNvGrpSpPr/>
          <p:nvPr/>
        </p:nvGrpSpPr>
        <p:grpSpPr>
          <a:xfrm>
            <a:off x="6127749" y="2389774"/>
            <a:ext cx="1236066" cy="1526034"/>
            <a:chOff x="4595813" y="1792288"/>
            <a:chExt cx="927100" cy="1144588"/>
          </a:xfrm>
        </p:grpSpPr>
        <p:sp>
          <p:nvSpPr>
            <p:cNvPr id="6153" name="Freeform 9"/>
            <p:cNvSpPr>
              <a:spLocks/>
            </p:cNvSpPr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rgbClr val="CC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4938248" y="4000469"/>
            <a:ext cx="1109073" cy="1365176"/>
            <a:chOff x="3703638" y="3000375"/>
            <a:chExt cx="831850" cy="1023938"/>
          </a:xfrm>
        </p:grpSpPr>
        <p:sp>
          <p:nvSpPr>
            <p:cNvPr id="6155" name="Freeform 11"/>
            <p:cNvSpPr>
              <a:spLocks/>
            </p:cNvSpPr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rgbClr val="CC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131"/>
            <p:cNvSpPr>
              <a:spLocks/>
            </p:cNvSpPr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2"/>
          <p:cNvGrpSpPr/>
          <p:nvPr/>
        </p:nvGrpSpPr>
        <p:grpSpPr>
          <a:xfrm>
            <a:off x="6127749" y="4000469"/>
            <a:ext cx="1085791" cy="1371525"/>
            <a:chOff x="4595813" y="3000375"/>
            <a:chExt cx="814388" cy="1028700"/>
          </a:xfrm>
        </p:grpSpPr>
        <p:sp>
          <p:nvSpPr>
            <p:cNvPr id="6154" name="Freeform 10"/>
            <p:cNvSpPr>
              <a:spLocks/>
            </p:cNvSpPr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6317F"/>
            </a:solidFill>
            <a:ln w="9525">
              <a:solidFill>
                <a:srgbClr val="16317F"/>
              </a:solidFill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7"/>
          <p:cNvGrpSpPr/>
          <p:nvPr/>
        </p:nvGrpSpPr>
        <p:grpSpPr>
          <a:xfrm>
            <a:off x="1536646" y="2001205"/>
            <a:ext cx="2013891" cy="679036"/>
            <a:chOff x="844734" y="1952200"/>
            <a:chExt cx="2287091" cy="387292"/>
          </a:xfrm>
        </p:grpSpPr>
        <p:sp>
          <p:nvSpPr>
            <p:cNvPr id="26" name="Footer Text"/>
            <p:cNvSpPr txBox="1"/>
            <p:nvPr/>
          </p:nvSpPr>
          <p:spPr>
            <a:xfrm>
              <a:off x="844734" y="2099987"/>
              <a:ext cx="2287091" cy="2395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81042" y="1952200"/>
              <a:ext cx="1350783" cy="1277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1687931" y="4715963"/>
            <a:ext cx="2013891" cy="692480"/>
            <a:chOff x="844734" y="1957547"/>
            <a:chExt cx="2287091" cy="361894"/>
          </a:xfrm>
        </p:grpSpPr>
        <p:sp>
          <p:nvSpPr>
            <p:cNvPr id="29" name="Footer Text"/>
            <p:cNvSpPr txBox="1"/>
            <p:nvPr/>
          </p:nvSpPr>
          <p:spPr>
            <a:xfrm>
              <a:off x="844734" y="2099987"/>
              <a:ext cx="2287091" cy="2194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81042" y="1957547"/>
              <a:ext cx="1350783" cy="11704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8"/>
          <p:cNvGrpSpPr/>
          <p:nvPr/>
        </p:nvGrpSpPr>
        <p:grpSpPr>
          <a:xfrm>
            <a:off x="8543221" y="1973629"/>
            <a:ext cx="2013891" cy="643789"/>
            <a:chOff x="844734" y="1932077"/>
            <a:chExt cx="2287091" cy="482869"/>
          </a:xfrm>
        </p:grpSpPr>
        <p:sp>
          <p:nvSpPr>
            <p:cNvPr id="32" name="Footer Text"/>
            <p:cNvSpPr txBox="1"/>
            <p:nvPr/>
          </p:nvSpPr>
          <p:spPr>
            <a:xfrm>
              <a:off x="844734" y="2099986"/>
              <a:ext cx="2287091" cy="3149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4734" y="1932077"/>
              <a:ext cx="1350783" cy="16798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4"/>
          <p:cNvGrpSpPr/>
          <p:nvPr/>
        </p:nvGrpSpPr>
        <p:grpSpPr>
          <a:xfrm>
            <a:off x="8340032" y="4715977"/>
            <a:ext cx="2013891" cy="692478"/>
            <a:chOff x="844734" y="1957547"/>
            <a:chExt cx="2287091" cy="361891"/>
          </a:xfrm>
        </p:grpSpPr>
        <p:sp>
          <p:nvSpPr>
            <p:cNvPr id="35" name="Footer Text"/>
            <p:cNvSpPr txBox="1"/>
            <p:nvPr/>
          </p:nvSpPr>
          <p:spPr>
            <a:xfrm>
              <a:off x="844734" y="2099985"/>
              <a:ext cx="2287091" cy="219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44734" y="1957547"/>
              <a:ext cx="1350783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 flipV="1">
            <a:off x="3891790" y="4917281"/>
            <a:ext cx="1491815" cy="292447"/>
            <a:chOff x="2712812" y="1457456"/>
            <a:chExt cx="1118923" cy="223062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81"/>
          <p:cNvGrpSpPr/>
          <p:nvPr/>
        </p:nvGrpSpPr>
        <p:grpSpPr>
          <a:xfrm flipH="1" flipV="1">
            <a:off x="6726345" y="4918339"/>
            <a:ext cx="1415011" cy="290330"/>
            <a:chOff x="2770419" y="1459071"/>
            <a:chExt cx="1061316" cy="221447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1"/>
          <p:cNvGrpSpPr/>
          <p:nvPr/>
        </p:nvGrpSpPr>
        <p:grpSpPr>
          <a:xfrm>
            <a:off x="3759329" y="2490356"/>
            <a:ext cx="1491815" cy="292447"/>
            <a:chOff x="2712812" y="1457456"/>
            <a:chExt cx="1118923" cy="223062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81"/>
          <p:cNvGrpSpPr/>
          <p:nvPr/>
        </p:nvGrpSpPr>
        <p:grpSpPr>
          <a:xfrm flipH="1">
            <a:off x="6938154" y="2491414"/>
            <a:ext cx="1415011" cy="290330"/>
            <a:chOff x="2770419" y="1459071"/>
            <a:chExt cx="1061316" cy="221447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8635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lock Arc 45"/>
          <p:cNvSpPr/>
          <p:nvPr/>
        </p:nvSpPr>
        <p:spPr>
          <a:xfrm rot="2700000">
            <a:off x="2346629" y="2736351"/>
            <a:ext cx="2161097" cy="2161096"/>
          </a:xfrm>
          <a:prstGeom prst="blockArc">
            <a:avLst>
              <a:gd name="adj1" fmla="val 19782491"/>
              <a:gd name="adj2" fmla="val 13507335"/>
              <a:gd name="adj3" fmla="val 6530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10"/>
          <p:cNvGrpSpPr/>
          <p:nvPr/>
        </p:nvGrpSpPr>
        <p:grpSpPr>
          <a:xfrm>
            <a:off x="1404794" y="2367334"/>
            <a:ext cx="3477950" cy="3616449"/>
            <a:chOff x="630206" y="1507089"/>
            <a:chExt cx="2608605" cy="2712486"/>
          </a:xfrm>
          <a:solidFill>
            <a:srgbClr val="16317F"/>
          </a:solidFill>
        </p:grpSpPr>
        <p:grpSp>
          <p:nvGrpSpPr>
            <p:cNvPr id="5" name="Group 53"/>
            <p:cNvGrpSpPr/>
            <p:nvPr/>
          </p:nvGrpSpPr>
          <p:grpSpPr>
            <a:xfrm rot="21351568">
              <a:off x="630206" y="3582137"/>
              <a:ext cx="1112944" cy="637438"/>
              <a:chOff x="2355915" y="3857572"/>
              <a:chExt cx="1347923" cy="772022"/>
            </a:xfrm>
            <a:grpFill/>
          </p:grpSpPr>
          <p:sp>
            <p:nvSpPr>
              <p:cNvPr id="31" name="Rectangle 30"/>
              <p:cNvSpPr/>
              <p:nvPr/>
            </p:nvSpPr>
            <p:spPr>
              <a:xfrm rot="2700000">
                <a:off x="3093973" y="3472415"/>
                <a:ext cx="224707" cy="995022"/>
              </a:xfrm>
              <a:prstGeom prst="rect">
                <a:avLst/>
              </a:prstGeom>
              <a:grpFill/>
              <a:ln>
                <a:solidFill>
                  <a:srgbClr val="1631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ounded Rectangle 31"/>
              <p:cNvSpPr/>
              <p:nvPr/>
            </p:nvSpPr>
            <p:spPr>
              <a:xfrm rot="2700000">
                <a:off x="2538069" y="4020237"/>
                <a:ext cx="427203" cy="791512"/>
              </a:xfrm>
              <a:prstGeom prst="roundRect">
                <a:avLst/>
              </a:prstGeom>
              <a:grpFill/>
              <a:ln>
                <a:solidFill>
                  <a:srgbClr val="1631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Block Arc 29"/>
            <p:cNvSpPr/>
            <p:nvPr/>
          </p:nvSpPr>
          <p:spPr>
            <a:xfrm rot="2700000">
              <a:off x="1114680" y="1507089"/>
              <a:ext cx="2124132" cy="2124131"/>
            </a:xfrm>
            <a:prstGeom prst="blockArc">
              <a:avLst>
                <a:gd name="adj1" fmla="val 21433357"/>
                <a:gd name="adj2" fmla="val 13378235"/>
                <a:gd name="adj3" fmla="val 4744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Block Arc 48"/>
          <p:cNvSpPr/>
          <p:nvPr/>
        </p:nvSpPr>
        <p:spPr>
          <a:xfrm rot="2700000">
            <a:off x="2643203" y="3032924"/>
            <a:ext cx="1567949" cy="1567947"/>
          </a:xfrm>
          <a:prstGeom prst="blockArc">
            <a:avLst>
              <a:gd name="adj1" fmla="val 17805926"/>
              <a:gd name="adj2" fmla="val 13444767"/>
              <a:gd name="adj3" fmla="val 7487"/>
            </a:avLst>
          </a:prstGeom>
          <a:solidFill>
            <a:srgbClr val="1631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 rot="2700000">
            <a:off x="2880460" y="3270182"/>
            <a:ext cx="1093433" cy="1093431"/>
          </a:xfrm>
          <a:prstGeom prst="ellips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73"/>
          <p:cNvGrpSpPr/>
          <p:nvPr/>
        </p:nvGrpSpPr>
        <p:grpSpPr>
          <a:xfrm>
            <a:off x="3478566" y="2444528"/>
            <a:ext cx="3002852" cy="290331"/>
            <a:chOff x="2901397" y="1463917"/>
            <a:chExt cx="2252262" cy="221448"/>
          </a:xfrm>
        </p:grpSpPr>
        <p:cxnSp>
          <p:nvCxnSpPr>
            <p:cNvPr id="60" name="Straight Connector 59"/>
            <p:cNvCxnSpPr/>
            <p:nvPr/>
          </p:nvCxnSpPr>
          <p:spPr>
            <a:xfrm flipH="1" flipV="1">
              <a:off x="4914605" y="1465097"/>
              <a:ext cx="239054" cy="220268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0800000">
              <a:off x="2901397" y="1463917"/>
              <a:ext cx="2013208" cy="1615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73"/>
          <p:cNvGrpSpPr/>
          <p:nvPr/>
        </p:nvGrpSpPr>
        <p:grpSpPr>
          <a:xfrm>
            <a:off x="3478567" y="2812657"/>
            <a:ext cx="2508817" cy="290331"/>
            <a:chOff x="2901397" y="1463917"/>
            <a:chExt cx="1881716" cy="221448"/>
          </a:xfrm>
        </p:grpSpPr>
        <p:cxnSp>
          <p:nvCxnSpPr>
            <p:cNvPr id="68" name="Straight Connector 67"/>
            <p:cNvCxnSpPr/>
            <p:nvPr/>
          </p:nvCxnSpPr>
          <p:spPr>
            <a:xfrm flipH="1" flipV="1">
              <a:off x="4544059" y="1465097"/>
              <a:ext cx="239054" cy="220268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0800000">
              <a:off x="2901397" y="1463917"/>
              <a:ext cx="1642662" cy="1615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3"/>
          <p:cNvGrpSpPr/>
          <p:nvPr/>
        </p:nvGrpSpPr>
        <p:grpSpPr>
          <a:xfrm>
            <a:off x="3478567" y="3094375"/>
            <a:ext cx="2088501" cy="290333"/>
            <a:chOff x="2683251" y="1463915"/>
            <a:chExt cx="1566462" cy="221450"/>
          </a:xfrm>
        </p:grpSpPr>
        <p:cxnSp>
          <p:nvCxnSpPr>
            <p:cNvPr id="82" name="Straight Connector 81"/>
            <p:cNvCxnSpPr/>
            <p:nvPr/>
          </p:nvCxnSpPr>
          <p:spPr>
            <a:xfrm flipH="1" flipV="1">
              <a:off x="4010659" y="1465097"/>
              <a:ext cx="239054" cy="220268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10800000" flipV="1">
              <a:off x="2683251" y="1463915"/>
              <a:ext cx="1325760" cy="1182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3"/>
          <p:cNvGrpSpPr/>
          <p:nvPr/>
        </p:nvGrpSpPr>
        <p:grpSpPr>
          <a:xfrm>
            <a:off x="3854466" y="3425128"/>
            <a:ext cx="1218568" cy="288784"/>
            <a:chOff x="2683251" y="1465095"/>
            <a:chExt cx="913976" cy="220268"/>
          </a:xfrm>
        </p:grpSpPr>
        <p:cxnSp>
          <p:nvCxnSpPr>
            <p:cNvPr id="88" name="Straight Connector 87"/>
            <p:cNvCxnSpPr/>
            <p:nvPr/>
          </p:nvCxnSpPr>
          <p:spPr>
            <a:xfrm flipH="1" flipV="1">
              <a:off x="3358173" y="1465095"/>
              <a:ext cx="239054" cy="220268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10800000">
              <a:off x="2683251" y="1465097"/>
              <a:ext cx="674922" cy="1615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Text Placeholder 3"/>
          <p:cNvSpPr txBox="1">
            <a:spLocks/>
          </p:cNvSpPr>
          <p:nvPr/>
        </p:nvSpPr>
        <p:spPr>
          <a:xfrm>
            <a:off x="6341316" y="2851250"/>
            <a:ext cx="3879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92" name="Text Placeholder 3"/>
          <p:cNvSpPr txBox="1">
            <a:spLocks/>
          </p:cNvSpPr>
          <p:nvPr/>
        </p:nvSpPr>
        <p:spPr>
          <a:xfrm>
            <a:off x="5861300" y="3217293"/>
            <a:ext cx="3879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5341867" y="3506077"/>
            <a:ext cx="3879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94" name="Text Placeholder 3"/>
          <p:cNvSpPr txBox="1">
            <a:spLocks/>
          </p:cNvSpPr>
          <p:nvPr/>
        </p:nvSpPr>
        <p:spPr>
          <a:xfrm>
            <a:off x="4846840" y="3865626"/>
            <a:ext cx="4953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</a:p>
        </p:txBody>
      </p:sp>
      <p:sp>
        <p:nvSpPr>
          <p:cNvPr id="95" name="Freeform 46"/>
          <p:cNvSpPr>
            <a:spLocks noEditPoints="1"/>
          </p:cNvSpPr>
          <p:nvPr/>
        </p:nvSpPr>
        <p:spPr bwMode="auto">
          <a:xfrm>
            <a:off x="6965015" y="2379399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16317F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46"/>
          <p:cNvSpPr>
            <a:spLocks noEditPoints="1"/>
          </p:cNvSpPr>
          <p:nvPr/>
        </p:nvSpPr>
        <p:spPr bwMode="auto">
          <a:xfrm>
            <a:off x="6965015" y="3357233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46"/>
          <p:cNvSpPr>
            <a:spLocks noEditPoints="1"/>
          </p:cNvSpPr>
          <p:nvPr/>
        </p:nvSpPr>
        <p:spPr bwMode="auto">
          <a:xfrm>
            <a:off x="6965015" y="4322495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16317F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46"/>
          <p:cNvSpPr>
            <a:spLocks noEditPoints="1"/>
          </p:cNvSpPr>
          <p:nvPr/>
        </p:nvSpPr>
        <p:spPr bwMode="auto">
          <a:xfrm>
            <a:off x="6965015" y="5287758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7777771" y="2381938"/>
            <a:ext cx="2338707" cy="666972"/>
            <a:chOff x="1270277" y="1233504"/>
            <a:chExt cx="3048000" cy="500257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1" name="Group 30"/>
          <p:cNvGrpSpPr/>
          <p:nvPr/>
        </p:nvGrpSpPr>
        <p:grpSpPr>
          <a:xfrm>
            <a:off x="7777771" y="3359772"/>
            <a:ext cx="2338707" cy="666972"/>
            <a:chOff x="1270277" y="1233504"/>
            <a:chExt cx="3048000" cy="500257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7777771" y="4325034"/>
            <a:ext cx="2338707" cy="666972"/>
            <a:chOff x="1270277" y="1233504"/>
            <a:chExt cx="3048000" cy="500257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7777771" y="5290298"/>
            <a:ext cx="2338707" cy="666972"/>
            <a:chOff x="1270277" y="1233504"/>
            <a:chExt cx="3048000" cy="500257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1238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2" grpId="0" animBg="1"/>
      <p:bldP spid="91" grpId="0"/>
      <p:bldP spid="92" grpId="0"/>
      <p:bldP spid="93" grpId="0"/>
      <p:bldP spid="94" grpId="0"/>
      <p:bldP spid="95" grpId="0" animBg="1"/>
      <p:bldP spid="96" grpId="0" animBg="1"/>
      <p:bldP spid="97" grpId="0" animBg="1"/>
      <p:bldP spid="9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0" y="2505608"/>
            <a:ext cx="12192000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115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感 谢 聆 听</a:t>
            </a:r>
            <a:endParaRPr lang="zh-CN" altLang="en-US" sz="115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 flipH="1">
            <a:off x="3475037" y="4441953"/>
            <a:ext cx="5241925" cy="400110"/>
          </a:xfrm>
          <a:prstGeom prst="rect">
            <a:avLst/>
          </a:prstGeom>
          <a:solidFill>
            <a:srgbClr val="16317F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科研报告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工作计划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62350" y="673083"/>
            <a:ext cx="531495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500" b="1" dirty="0" smtClean="0">
                <a:solidFill>
                  <a:srgbClr val="16317F"/>
                </a:solidFill>
                <a:latin typeface="Adobe 宋体 Std L" panose="02020300000000000000" pitchFamily="18" charset="-122"/>
                <a:ea typeface="Adobe 宋体 Std L" panose="02020300000000000000" pitchFamily="18" charset="-122"/>
              </a:rPr>
              <a:t>2 0 1 X</a:t>
            </a:r>
            <a:endParaRPr lang="zh-CN" altLang="en-US" sz="12500" b="1" dirty="0">
              <a:solidFill>
                <a:srgbClr val="16317F"/>
              </a:solidFill>
              <a:latin typeface="Adobe 宋体 Std L" panose="02020300000000000000" pitchFamily="18" charset="-122"/>
              <a:ea typeface="Adobe 宋体 Std L" panose="02020300000000000000" pitchFamily="18" charset="-122"/>
            </a:endParaRPr>
          </a:p>
        </p:txBody>
      </p:sp>
      <p:sp>
        <p:nvSpPr>
          <p:cNvPr id="5" name="直角三角形 4"/>
          <p:cNvSpPr/>
          <p:nvPr/>
        </p:nvSpPr>
        <p:spPr>
          <a:xfrm rot="10800000">
            <a:off x="8505825" y="0"/>
            <a:ext cx="3686175" cy="3152774"/>
          </a:xfrm>
          <a:prstGeom prst="rtTriangle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直角三角形 2"/>
          <p:cNvSpPr/>
          <p:nvPr/>
        </p:nvSpPr>
        <p:spPr>
          <a:xfrm>
            <a:off x="0" y="3152774"/>
            <a:ext cx="4143375" cy="3705225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43123" y="1423865"/>
            <a:ext cx="8431405" cy="5081840"/>
            <a:chOff x="-1509748" y="1423865"/>
            <a:chExt cx="8431405" cy="5081840"/>
          </a:xfrm>
        </p:grpSpPr>
        <p:sp>
          <p:nvSpPr>
            <p:cNvPr id="11" name="矩形 10"/>
            <p:cNvSpPr/>
            <p:nvPr/>
          </p:nvSpPr>
          <p:spPr>
            <a:xfrm rot="18660000">
              <a:off x="138642" y="-224525"/>
              <a:ext cx="345875" cy="364265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18720000">
              <a:off x="5426121" y="5010168"/>
              <a:ext cx="370902" cy="262017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1920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5" grpId="0" animBg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7|1.5|1.5|1.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3132</Words>
  <Application>Microsoft Office PowerPoint</Application>
  <PresentationFormat>宽屏</PresentationFormat>
  <Paragraphs>301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Adobe 宋体 Std L</vt:lpstr>
      <vt:lpstr>Gill Sans</vt:lpstr>
      <vt:lpstr>SimSun-ExtB</vt:lpstr>
      <vt:lpstr>方正兰亭黑_GBK</vt:lpstr>
      <vt:lpstr>华文细黑</vt:lpstr>
      <vt:lpstr>宋体</vt:lpstr>
      <vt:lpstr>微软雅黑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faith123</cp:lastModifiedBy>
  <cp:revision>31</cp:revision>
  <dcterms:created xsi:type="dcterms:W3CDTF">2017-11-19T09:36:18Z</dcterms:created>
  <dcterms:modified xsi:type="dcterms:W3CDTF">2018-11-12T03:30:28Z</dcterms:modified>
</cp:coreProperties>
</file>